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heme/theme3.xml" ContentType="application/vnd.openxmlformats-officedocument.theme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notesSlides/notesSlide1.xml" ContentType="application/vnd.openxmlformats-officedocument.presentationml.notesSlide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notesSlides/notesSlide2.xml" ContentType="application/vnd.openxmlformats-officedocument.presentationml.notesSlide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notesSlides/notesSlide3.xml" ContentType="application/vnd.openxmlformats-officedocument.presentationml.notesSlide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notesSlides/notesSlide4.xml" ContentType="application/vnd.openxmlformats-officedocument.presentationml.notesSlide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10"/>
  </p:notesMasterIdLst>
  <p:sldIdLst>
    <p:sldId id="955" r:id="rId3"/>
    <p:sldId id="956" r:id="rId4"/>
    <p:sldId id="957" r:id="rId5"/>
    <p:sldId id="1924" r:id="rId6"/>
    <p:sldId id="1120" r:id="rId7"/>
    <p:sldId id="1247" r:id="rId8"/>
    <p:sldId id="1248" r:id="rId9"/>
    <p:sldId id="1275" r:id="rId10"/>
    <p:sldId id="1252" r:id="rId11"/>
    <p:sldId id="1253" r:id="rId12"/>
    <p:sldId id="1254" r:id="rId13"/>
    <p:sldId id="1255" r:id="rId14"/>
    <p:sldId id="1256" r:id="rId15"/>
    <p:sldId id="1257" r:id="rId16"/>
    <p:sldId id="1521" r:id="rId17"/>
    <p:sldId id="1258" r:id="rId18"/>
    <p:sldId id="1522" r:id="rId19"/>
    <p:sldId id="1523" r:id="rId20"/>
    <p:sldId id="1524" r:id="rId21"/>
    <p:sldId id="1856" r:id="rId22"/>
    <p:sldId id="1857" r:id="rId23"/>
    <p:sldId id="1858" r:id="rId24"/>
    <p:sldId id="1859" r:id="rId25"/>
    <p:sldId id="1860" r:id="rId26"/>
    <p:sldId id="1861" r:id="rId27"/>
    <p:sldId id="1862" r:id="rId28"/>
    <p:sldId id="1863" r:id="rId29"/>
    <p:sldId id="1864" r:id="rId30"/>
    <p:sldId id="2004" r:id="rId31"/>
    <p:sldId id="2005" r:id="rId32"/>
    <p:sldId id="2006" r:id="rId33"/>
    <p:sldId id="2007" r:id="rId34"/>
    <p:sldId id="2008" r:id="rId35"/>
    <p:sldId id="2009" r:id="rId36"/>
    <p:sldId id="2010" r:id="rId37"/>
    <p:sldId id="2011" r:id="rId38"/>
    <p:sldId id="2012" r:id="rId39"/>
    <p:sldId id="2013" r:id="rId40"/>
    <p:sldId id="2014" r:id="rId41"/>
    <p:sldId id="2015" r:id="rId42"/>
    <p:sldId id="2016" r:id="rId43"/>
    <p:sldId id="2017" r:id="rId44"/>
    <p:sldId id="2018" r:id="rId45"/>
    <p:sldId id="2019" r:id="rId46"/>
    <p:sldId id="2020" r:id="rId47"/>
    <p:sldId id="2021" r:id="rId48"/>
    <p:sldId id="2022" r:id="rId49"/>
    <p:sldId id="2023" r:id="rId50"/>
    <p:sldId id="2024" r:id="rId51"/>
    <p:sldId id="2025" r:id="rId52"/>
    <p:sldId id="2026" r:id="rId53"/>
    <p:sldId id="2027" r:id="rId54"/>
    <p:sldId id="2028" r:id="rId55"/>
    <p:sldId id="2029" r:id="rId56"/>
    <p:sldId id="2030" r:id="rId57"/>
    <p:sldId id="2031" r:id="rId58"/>
    <p:sldId id="2032" r:id="rId59"/>
    <p:sldId id="2033" r:id="rId60"/>
    <p:sldId id="2034" r:id="rId61"/>
    <p:sldId id="2035" r:id="rId62"/>
    <p:sldId id="2036" r:id="rId63"/>
    <p:sldId id="2037" r:id="rId64"/>
    <p:sldId id="2038" r:id="rId65"/>
    <p:sldId id="2039" r:id="rId66"/>
    <p:sldId id="2040" r:id="rId67"/>
    <p:sldId id="2041" r:id="rId68"/>
    <p:sldId id="2042" r:id="rId69"/>
    <p:sldId id="1393" r:id="rId70"/>
    <p:sldId id="1526" r:id="rId71"/>
    <p:sldId id="1527" r:id="rId72"/>
    <p:sldId id="1630" r:id="rId73"/>
    <p:sldId id="1629" r:id="rId74"/>
    <p:sldId id="1821" r:id="rId75"/>
    <p:sldId id="2043" r:id="rId76"/>
    <p:sldId id="1823" r:id="rId77"/>
    <p:sldId id="1625" r:id="rId78"/>
    <p:sldId id="1498" r:id="rId79"/>
    <p:sldId id="1820" r:id="rId80"/>
    <p:sldId id="1822" r:id="rId81"/>
    <p:sldId id="1633" r:id="rId82"/>
    <p:sldId id="1628" r:id="rId83"/>
    <p:sldId id="2045" r:id="rId84"/>
    <p:sldId id="1500" r:id="rId85"/>
    <p:sldId id="1632" r:id="rId86"/>
    <p:sldId id="2046" r:id="rId87"/>
    <p:sldId id="1497" r:id="rId88"/>
    <p:sldId id="1883" r:id="rId89"/>
    <p:sldId id="1806" r:id="rId90"/>
    <p:sldId id="2050" r:id="rId91"/>
    <p:sldId id="2047" r:id="rId92"/>
    <p:sldId id="2048" r:id="rId93"/>
    <p:sldId id="2049" r:id="rId94"/>
    <p:sldId id="2051" r:id="rId95"/>
    <p:sldId id="1710" r:id="rId96"/>
    <p:sldId id="1807" r:id="rId97"/>
    <p:sldId id="2052" r:id="rId98"/>
    <p:sldId id="1405" r:id="rId99"/>
    <p:sldId id="1127" r:id="rId100"/>
    <p:sldId id="1784" r:id="rId101"/>
    <p:sldId id="1785" r:id="rId102"/>
    <p:sldId id="1786" r:id="rId103"/>
    <p:sldId id="1787" r:id="rId104"/>
    <p:sldId id="1788" r:id="rId105"/>
    <p:sldId id="1879" r:id="rId106"/>
    <p:sldId id="1880" r:id="rId107"/>
    <p:sldId id="1881" r:id="rId108"/>
    <p:sldId id="2053" r:id="rId109"/>
  </p:sldIdLst>
  <p:sldSz cx="12192000" cy="6858000"/>
  <p:notesSz cx="6858000" cy="9144000"/>
  <p:custDataLst>
    <p:tags r:id="rId1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9">
          <p15:clr>
            <a:srgbClr val="A4A3A4"/>
          </p15:clr>
        </p15:guide>
        <p15:guide id="2" pos="36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70C0"/>
    <a:srgbClr val="D3E1E7"/>
    <a:srgbClr val="3B5EA4"/>
    <a:srgbClr val="00B0F0"/>
    <a:srgbClr val="141BAD"/>
    <a:srgbClr val="27406D"/>
    <a:srgbClr val="0090BF"/>
    <a:srgbClr val="53AACB"/>
    <a:srgbClr val="65B9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618" y="102"/>
      </p:cViewPr>
      <p:guideLst>
        <p:guide orient="horz" pos="1959"/>
        <p:guide pos="362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presProps" Target="pres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viewProps" Target="viewProps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notesMaster" Target="notesMasters/notesMaster1.xml"/><Relationship Id="rId115" Type="http://schemas.openxmlformats.org/officeDocument/2006/relationships/tableStyles" Target="tableStyle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2.wmf"/><Relationship Id="rId1" Type="http://schemas.openxmlformats.org/officeDocument/2006/relationships/image" Target="../media/image8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7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9" Type="http://schemas.openxmlformats.org/officeDocument/2006/relationships/image" Target="file:///C:\Users\1V994W2\PycharmProjects\PPT_Background_Generation/pic_temp/pic_sup.png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10" Type="http://schemas.openxmlformats.org/officeDocument/2006/relationships/image" Target="file:///C:\Users\1V994W2\PycharmProjects\PPT_Background_Generation/pic_temp/pic_half_top.png" TargetMode="External"/><Relationship Id="rId4" Type="http://schemas.openxmlformats.org/officeDocument/2006/relationships/tags" Target="../tags/tag79.xml"/><Relationship Id="rId9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13" Type="http://schemas.openxmlformats.org/officeDocument/2006/relationships/image" Target="file:///C:\Users\1V994W2\PycharmProjects\PPT_Background_Generation/pic_temp/1_pic_quater_right_down.png" TargetMode="External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87.xml"/><Relationship Id="rId10" Type="http://schemas.openxmlformats.org/officeDocument/2006/relationships/image" Target="../media/image3.png"/><Relationship Id="rId4" Type="http://schemas.openxmlformats.org/officeDocument/2006/relationships/tags" Target="../tags/tag86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image" Target="../media/image3.pn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95.xml"/><Relationship Id="rId15" Type="http://schemas.openxmlformats.org/officeDocument/2006/relationships/image" Target="file:///C:\Users\1V994W2\PycharmProjects\PPT_Background_Generation/pic_temp/1_pic_quater_right_down.png" TargetMode="External"/><Relationship Id="rId10" Type="http://schemas.openxmlformats.org/officeDocument/2006/relationships/tags" Target="../tags/tag100.xml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10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image" Target="file:///C:\Users\1V994W2\PycharmProjects\PPT_Background_Generation/pic_temp/1_pic_quater_right_down.png" TargetMode="External"/><Relationship Id="rId5" Type="http://schemas.openxmlformats.org/officeDocument/2006/relationships/tags" Target="../tags/tag105.xml"/><Relationship Id="rId10" Type="http://schemas.openxmlformats.org/officeDocument/2006/relationships/image" Target="../media/image4.png"/><Relationship Id="rId4" Type="http://schemas.openxmlformats.org/officeDocument/2006/relationships/tags" Target="../tags/tag104.xml"/><Relationship Id="rId9" Type="http://schemas.openxmlformats.org/officeDocument/2006/relationships/image" Target="file:///C:\Users\1V994W2\Documents\Tencent%20Files\574576071\FileRecv\&#25340;&#35013;&#32032;&#26448;\sup\14\subject.png" TargetMode="Externa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13" Type="http://schemas.openxmlformats.org/officeDocument/2006/relationships/image" Target="file:///C:\Users\1V994W2\PycharmProjects\PPT_Background_Generation/pic_temp/1_pic_quater_right_down.png" TargetMode="External"/><Relationship Id="rId3" Type="http://schemas.openxmlformats.org/officeDocument/2006/relationships/tags" Target="../tags/tag112.xml"/><Relationship Id="rId7" Type="http://schemas.openxmlformats.org/officeDocument/2006/relationships/tags" Target="../tags/tag116.xml"/><Relationship Id="rId12" Type="http://schemas.openxmlformats.org/officeDocument/2006/relationships/image" Target="../media/image4.png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114.xml"/><Relationship Id="rId10" Type="http://schemas.openxmlformats.org/officeDocument/2006/relationships/image" Target="../media/image3.png"/><Relationship Id="rId4" Type="http://schemas.openxmlformats.org/officeDocument/2006/relationships/tags" Target="../tags/tag113.xml"/><Relationship Id="rId9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20.xml"/><Relationship Id="rId7" Type="http://schemas.openxmlformats.org/officeDocument/2006/relationships/tags" Target="../tags/tag124.xml"/><Relationship Id="rId12" Type="http://schemas.openxmlformats.org/officeDocument/2006/relationships/image" Target="file:///C:\Users\1V994W2\PycharmProjects\PPT_Background_Generation/pic_temp/1_pic_quater_right_down.png" TargetMode="Externa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image" Target="../media/image4.png"/><Relationship Id="rId5" Type="http://schemas.openxmlformats.org/officeDocument/2006/relationships/tags" Target="../tags/tag122.xml"/><Relationship Id="rId10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tags" Target="../tags/tag121.xml"/><Relationship Id="rId9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image" Target="file:///C:\Users\1V994W2\PycharmProjects\PPT_Background_Generation/pic_temp/1_pic_quater_right_down.png" TargetMode="External"/><Relationship Id="rId5" Type="http://schemas.openxmlformats.org/officeDocument/2006/relationships/tags" Target="../tags/tag129.xml"/><Relationship Id="rId10" Type="http://schemas.openxmlformats.org/officeDocument/2006/relationships/image" Target="../media/image4.png"/><Relationship Id="rId4" Type="http://schemas.openxmlformats.org/officeDocument/2006/relationships/tags" Target="../tags/tag128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13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9" Type="http://schemas.openxmlformats.org/officeDocument/2006/relationships/image" Target="file:///C:\Users\1V994W2\PycharmProjects\PPT_Background_Generation/pic_temp/pic_sup.png" TargetMode="Externa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3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11" Type="http://schemas.openxmlformats.org/officeDocument/2006/relationships/image" Target="file:///C:\Users\1V994W2\PycharmProjects\PPT_Background_Generation/pic_temp/1_pic_quater_right_down.png" TargetMode="External"/><Relationship Id="rId5" Type="http://schemas.openxmlformats.org/officeDocument/2006/relationships/tags" Target="../tags/tag141.xml"/><Relationship Id="rId10" Type="http://schemas.openxmlformats.org/officeDocument/2006/relationships/image" Target="../media/image4.png"/><Relationship Id="rId4" Type="http://schemas.openxmlformats.org/officeDocument/2006/relationships/tags" Target="../tags/tag140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13" Type="http://schemas.openxmlformats.org/officeDocument/2006/relationships/image" Target="file:///C:\Users\1V994W2\PycharmProjects\PPT_Background_Generation/pic_temp/1_pic_quater_right_down.png" TargetMode="External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12" Type="http://schemas.openxmlformats.org/officeDocument/2006/relationships/image" Target="../media/image4.png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147.xml"/><Relationship Id="rId10" Type="http://schemas.openxmlformats.org/officeDocument/2006/relationships/image" Target="../media/image3.png"/><Relationship Id="rId4" Type="http://schemas.openxmlformats.org/officeDocument/2006/relationships/tags" Target="../tags/tag146.xml"/><Relationship Id="rId9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3" Type="http://schemas.openxmlformats.org/officeDocument/2006/relationships/tags" Target="../tags/tag153.xml"/><Relationship Id="rId7" Type="http://schemas.openxmlformats.org/officeDocument/2006/relationships/tags" Target="../tags/tag157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155.xml"/><Relationship Id="rId10" Type="http://schemas.openxmlformats.org/officeDocument/2006/relationships/image" Target="../media/image3.png"/><Relationship Id="rId4" Type="http://schemas.openxmlformats.org/officeDocument/2006/relationships/tags" Target="../tags/tag154.xml"/><Relationship Id="rId9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166.xml"/><Relationship Id="rId13" Type="http://schemas.openxmlformats.org/officeDocument/2006/relationships/image" Target="../media/image4.png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12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image" Target="../media/image3.png"/><Relationship Id="rId5" Type="http://schemas.openxmlformats.org/officeDocument/2006/relationships/tags" Target="../tags/tag163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62.xml"/><Relationship Id="rId9" Type="http://schemas.openxmlformats.org/officeDocument/2006/relationships/tags" Target="../tags/tag167.xml"/><Relationship Id="rId14" Type="http://schemas.openxmlformats.org/officeDocument/2006/relationships/image" Target="file:///C:\Users\1V994W2\PycharmProjects\PPT_Background_Generation/pic_temp/1_pic_quater_right_down.png" TargetMode="Externa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4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image" Target="../media/image3.png"/><Relationship Id="rId5" Type="http://schemas.openxmlformats.org/officeDocument/2006/relationships/tags" Target="../tags/tag172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file:///C:\Users\1V994W2\PycharmProjects\PPT_Background_Generation/pic_temp/1_pic_quater_right_down.png" TargetMode="Externa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6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181.xml"/><Relationship Id="rId10" Type="http://schemas.openxmlformats.org/officeDocument/2006/relationships/tags" Target="../tags/tag186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194.xml"/><Relationship Id="rId13" Type="http://schemas.openxmlformats.org/officeDocument/2006/relationships/image" Target="file:///C:\Users\1V994W2\PycharmProjects\PPT_Background_Generation/pic_temp/1_pic_quater_left_down.png" TargetMode="External"/><Relationship Id="rId3" Type="http://schemas.openxmlformats.org/officeDocument/2006/relationships/tags" Target="../tags/tag189.xml"/><Relationship Id="rId7" Type="http://schemas.openxmlformats.org/officeDocument/2006/relationships/tags" Target="../tags/tag193.xml"/><Relationship Id="rId12" Type="http://schemas.openxmlformats.org/officeDocument/2006/relationships/image" Target="../media/image8.pn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file:///C:\Users\1V994W2\PycharmProjects\PPT_Background_Generation/pic_temp/0_pic_quater_right_up.png" TargetMode="External"/><Relationship Id="rId5" Type="http://schemas.openxmlformats.org/officeDocument/2006/relationships/tags" Target="../tags/tag191.xml"/><Relationship Id="rId10" Type="http://schemas.openxmlformats.org/officeDocument/2006/relationships/image" Target="../media/image7.png"/><Relationship Id="rId4" Type="http://schemas.openxmlformats.org/officeDocument/2006/relationships/tags" Target="../tags/tag190.xml"/><Relationship Id="rId9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1"/>
            </p:custDataLst>
          </p:nvPr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4" hasCustomPrompt="1"/>
            <p:custDataLst>
              <p:tags r:id="rId5"/>
            </p:custDataLst>
          </p:nvPr>
        </p:nvSpPr>
        <p:spPr>
          <a:xfrm>
            <a:off x="6571615" y="3339465"/>
            <a:ext cx="5382895" cy="687705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None/>
              <a:defRPr sz="2400" b="0" spc="300" baseline="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  <p:custDataLst>
              <p:tags r:id="rId6"/>
            </p:custDataLst>
          </p:nvPr>
        </p:nvSpPr>
        <p:spPr>
          <a:xfrm>
            <a:off x="6571615" y="2126615"/>
            <a:ext cx="5382895" cy="1119505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7200"/>
              <a:buFont typeface="Arial" panose="020B0604020202020204" pitchFamily="34" charset="0"/>
              <a:buNone/>
              <a:defRPr sz="7200" b="0" spc="300" baseline="0">
                <a:solidFill>
                  <a:schemeClr val="bg1"/>
                </a:solidFill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9" r:link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0" y="4826000"/>
            <a:ext cx="4064000" cy="2032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4" hasCustomPrompt="1"/>
            <p:custDataLst>
              <p:tags r:id="rId5"/>
            </p:custDataLst>
          </p:nvPr>
        </p:nvSpPr>
        <p:spPr>
          <a:xfrm>
            <a:off x="2116456" y="2378205"/>
            <a:ext cx="5767705" cy="835660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4800"/>
              <a:buFont typeface="Arial" panose="020B0604020202020204" pitchFamily="34" charset="0"/>
              <a:buNone/>
              <a:defRPr sz="4800" b="0" spc="500">
                <a:solidFill>
                  <a:schemeClr val="tx1"/>
                </a:solidFill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r>
              <a:rPr lang="zh-CN" altLang="en-US"/>
              <a:t>编辑标题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3" hasCustomPrompt="1"/>
            <p:custDataLst>
              <p:tags r:id="rId6"/>
            </p:custDataLst>
          </p:nvPr>
        </p:nvSpPr>
        <p:spPr>
          <a:xfrm>
            <a:off x="2116456" y="3625346"/>
            <a:ext cx="5767705" cy="321945"/>
          </a:xfrm>
        </p:spPr>
        <p:txBody>
          <a:bodyPr vert="horz" wrap="square" lIns="0" tIns="0" rIns="0" bIns="0" anchor="t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None/>
              <a:defRPr sz="1600" b="0" spc="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/>
              <a:t>单击此处编辑副标题</a:t>
            </a:r>
          </a:p>
        </p:txBody>
      </p:sp>
      <p:cxnSp>
        <p:nvCxnSpPr>
          <p:cNvPr id="8" name="直接连接符 7"/>
          <p:cNvCxnSpPr/>
          <p:nvPr userDrawn="1">
            <p:custDataLst>
              <p:tags r:id="rId7"/>
            </p:custDataLst>
          </p:nvPr>
        </p:nvCxnSpPr>
        <p:spPr>
          <a:xfrm>
            <a:off x="2116455" y="3430400"/>
            <a:ext cx="643509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1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238877" y="952508"/>
            <a:ext cx="5283242" cy="5388907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1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14" r:link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669930" y="952508"/>
            <a:ext cx="5283242" cy="381003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6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1234440"/>
            <a:ext cx="4389120" cy="438912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1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  <a:t>2024/8/22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9" r:link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69930" y="952508"/>
            <a:ext cx="10852237" cy="5388907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1"/>
            </p:custDataLst>
          </p:nvPr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4" hasCustomPrompt="1"/>
            <p:custDataLst>
              <p:tags r:id="rId5"/>
            </p:custDataLst>
          </p:nvPr>
        </p:nvSpPr>
        <p:spPr>
          <a:xfrm>
            <a:off x="6826679" y="3402739"/>
            <a:ext cx="4572036" cy="370205"/>
          </a:xfrm>
        </p:spPr>
        <p:txBody>
          <a:bodyPr vert="horz" wrap="square" lIns="0" tIns="0" rIns="0" bIns="0" anchor="t" anchorCtr="0">
            <a:normAutofit/>
          </a:bodyPr>
          <a:lstStyle>
            <a:lvl1pPr marL="0" marR="0" indent="0" algn="l" rtl="0" eaLnBrk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000" b="0" spc="20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marL="22860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65000"/>
                  <a:lumOff val="35000"/>
                </a:schemeClr>
              </a:buClr>
              <a:buSzPts val="2000"/>
              <a:buFont typeface="Arial" panose="020B0604020202020204" pitchFamily="34" charset="0"/>
              <a:buNone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  <p:custDataLst>
              <p:tags r:id="rId6"/>
            </p:custDataLst>
          </p:nvPr>
        </p:nvSpPr>
        <p:spPr>
          <a:xfrm>
            <a:off x="6826679" y="2026059"/>
            <a:ext cx="4572036" cy="1172210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6600"/>
              <a:buFont typeface="Arial" panose="020B0604020202020204" pitchFamily="34" charset="0"/>
              <a:buNone/>
              <a:defRPr sz="6600" b="0" spc="700">
                <a:solidFill>
                  <a:schemeClr val="bg1"/>
                </a:solidFill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wrap="square" anchor="ctr"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wrap="square" anchor="ctr" anchorCtr="0">
            <a:normAutofit/>
          </a:bodyPr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3" r:link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12000" y="781200"/>
            <a:ext cx="10976400" cy="626400"/>
          </a:xfrm>
        </p:spPr>
        <p:txBody>
          <a:bodyPr wrap="square" anchor="ctr">
            <a:normAutofit/>
          </a:bodyPr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1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3" r:link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wrap="square" anchor="ctr" anchorCtr="0">
            <a:normAutofit/>
          </a:bodyPr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797" y="0"/>
            <a:ext cx="1620202" cy="1620202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7797"/>
            <a:ext cx="1620202" cy="162020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22800" y="1339200"/>
            <a:ext cx="9144000" cy="2386800"/>
          </a:xfrm>
        </p:spPr>
        <p:txBody>
          <a:bodyPr wrap="square" anchor="b">
            <a:normAutofit/>
          </a:bodyPr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522413" y="3862800"/>
            <a:ext cx="9144000" cy="1656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2024/8/22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6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ags" Target="../tags/tag6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ags" Target="../tags/tag6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ags" Target="../tags/tag6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ags" Target="../tags/tag67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ags" Target="../tags/tag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2024/8/22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02.xml"/><Relationship Id="rId13" Type="http://schemas.openxmlformats.org/officeDocument/2006/relationships/image" Target="../media/image9.png"/><Relationship Id="rId3" Type="http://schemas.openxmlformats.org/officeDocument/2006/relationships/tags" Target="../tags/tag197.xml"/><Relationship Id="rId7" Type="http://schemas.openxmlformats.org/officeDocument/2006/relationships/tags" Target="../tags/tag201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11.png"/><Relationship Id="rId2" Type="http://schemas.openxmlformats.org/officeDocument/2006/relationships/tags" Target="../tags/tag196.xml"/><Relationship Id="rId16" Type="http://schemas.openxmlformats.org/officeDocument/2006/relationships/image" Target="../media/image10.png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tags" Target="../tags/tag205.xml"/><Relationship Id="rId5" Type="http://schemas.openxmlformats.org/officeDocument/2006/relationships/tags" Target="../tags/tag199.xml"/><Relationship Id="rId15" Type="http://schemas.openxmlformats.org/officeDocument/2006/relationships/image" Target="file:///C:\Users\1V994W2\PycharmProjects\PPT_Background_Generation/pic_temp/0_pic_quater_right_up.png" TargetMode="External"/><Relationship Id="rId10" Type="http://schemas.openxmlformats.org/officeDocument/2006/relationships/tags" Target="../tags/tag204.xml"/><Relationship Id="rId4" Type="http://schemas.openxmlformats.org/officeDocument/2006/relationships/tags" Target="../tags/tag198.xml"/><Relationship Id="rId9" Type="http://schemas.openxmlformats.org/officeDocument/2006/relationships/tags" Target="../tags/tag203.xml"/><Relationship Id="rId1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3.xml"/><Relationship Id="rId4" Type="http://schemas.openxmlformats.org/officeDocument/2006/relationships/image" Target="../media/image17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tags" Target="../tags/tag525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2.png"/><Relationship Id="rId3" Type="http://schemas.openxmlformats.org/officeDocument/2006/relationships/tags" Target="../tags/tag520.xml"/><Relationship Id="rId7" Type="http://schemas.openxmlformats.org/officeDocument/2006/relationships/tags" Target="../tags/tag524.xml"/><Relationship Id="rId12" Type="http://schemas.openxmlformats.org/officeDocument/2006/relationships/tags" Target="../tags/tag529.xml"/><Relationship Id="rId17" Type="http://schemas.openxmlformats.org/officeDocument/2006/relationships/image" Target="../media/image10.png"/><Relationship Id="rId2" Type="http://schemas.openxmlformats.org/officeDocument/2006/relationships/tags" Target="../tags/tag519.xml"/><Relationship Id="rId16" Type="http://schemas.openxmlformats.org/officeDocument/2006/relationships/image" Target="../media/image115.jpeg"/><Relationship Id="rId1" Type="http://schemas.openxmlformats.org/officeDocument/2006/relationships/tags" Target="../tags/tag518.xml"/><Relationship Id="rId6" Type="http://schemas.openxmlformats.org/officeDocument/2006/relationships/tags" Target="../tags/tag523.xml"/><Relationship Id="rId11" Type="http://schemas.openxmlformats.org/officeDocument/2006/relationships/tags" Target="../tags/tag528.xml"/><Relationship Id="rId5" Type="http://schemas.openxmlformats.org/officeDocument/2006/relationships/tags" Target="../tags/tag522.xml"/><Relationship Id="rId15" Type="http://schemas.openxmlformats.org/officeDocument/2006/relationships/image" Target="../media/image11.png"/><Relationship Id="rId10" Type="http://schemas.openxmlformats.org/officeDocument/2006/relationships/tags" Target="../tags/tag527.xml"/><Relationship Id="rId19" Type="http://schemas.openxmlformats.org/officeDocument/2006/relationships/image" Target="../media/image119.png"/><Relationship Id="rId4" Type="http://schemas.openxmlformats.org/officeDocument/2006/relationships/tags" Target="../tags/tag521.xml"/><Relationship Id="rId9" Type="http://schemas.openxmlformats.org/officeDocument/2006/relationships/tags" Target="../tags/tag526.xml"/><Relationship Id="rId14" Type="http://schemas.openxmlformats.org/officeDocument/2006/relationships/image" Target="../media/image114.jpe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tags" Target="../tags/tag537.xml"/><Relationship Id="rId13" Type="http://schemas.microsoft.com/office/2007/relationships/media" Target="../media/media2.wav"/><Relationship Id="rId18" Type="http://schemas.openxmlformats.org/officeDocument/2006/relationships/image" Target="../media/image115.jpeg"/><Relationship Id="rId3" Type="http://schemas.openxmlformats.org/officeDocument/2006/relationships/tags" Target="../tags/tag532.xml"/><Relationship Id="rId21" Type="http://schemas.openxmlformats.org/officeDocument/2006/relationships/image" Target="../media/image120.png"/><Relationship Id="rId7" Type="http://schemas.openxmlformats.org/officeDocument/2006/relationships/tags" Target="../tags/tag536.xml"/><Relationship Id="rId12" Type="http://schemas.openxmlformats.org/officeDocument/2006/relationships/tags" Target="../tags/tag541.xml"/><Relationship Id="rId17" Type="http://schemas.openxmlformats.org/officeDocument/2006/relationships/image" Target="../media/image11.png"/><Relationship Id="rId2" Type="http://schemas.openxmlformats.org/officeDocument/2006/relationships/tags" Target="../tags/tag531.xml"/><Relationship Id="rId16" Type="http://schemas.openxmlformats.org/officeDocument/2006/relationships/image" Target="../media/image114.jpeg"/><Relationship Id="rId20" Type="http://schemas.openxmlformats.org/officeDocument/2006/relationships/image" Target="../media/image12.png"/><Relationship Id="rId1" Type="http://schemas.openxmlformats.org/officeDocument/2006/relationships/tags" Target="../tags/tag530.xml"/><Relationship Id="rId6" Type="http://schemas.openxmlformats.org/officeDocument/2006/relationships/tags" Target="../tags/tag535.xml"/><Relationship Id="rId11" Type="http://schemas.openxmlformats.org/officeDocument/2006/relationships/tags" Target="../tags/tag540.xml"/><Relationship Id="rId5" Type="http://schemas.openxmlformats.org/officeDocument/2006/relationships/tags" Target="../tags/tag534.xml"/><Relationship Id="rId15" Type="http://schemas.openxmlformats.org/officeDocument/2006/relationships/slideLayout" Target="../slideLayouts/slideLayout13.xml"/><Relationship Id="rId23" Type="http://schemas.openxmlformats.org/officeDocument/2006/relationships/image" Target="../media/image122.png"/><Relationship Id="rId10" Type="http://schemas.openxmlformats.org/officeDocument/2006/relationships/tags" Target="../tags/tag539.xml"/><Relationship Id="rId19" Type="http://schemas.openxmlformats.org/officeDocument/2006/relationships/image" Target="../media/image10.png"/><Relationship Id="rId4" Type="http://schemas.openxmlformats.org/officeDocument/2006/relationships/tags" Target="../tags/tag533.xml"/><Relationship Id="rId9" Type="http://schemas.openxmlformats.org/officeDocument/2006/relationships/tags" Target="../tags/tag538.xml"/><Relationship Id="rId14" Type="http://schemas.openxmlformats.org/officeDocument/2006/relationships/audio" Target="../media/media2.wav"/><Relationship Id="rId22" Type="http://schemas.openxmlformats.org/officeDocument/2006/relationships/image" Target="../media/image121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tags" Target="../tags/tag549.xml"/><Relationship Id="rId13" Type="http://schemas.openxmlformats.org/officeDocument/2006/relationships/image" Target="../media/image11.png"/><Relationship Id="rId3" Type="http://schemas.openxmlformats.org/officeDocument/2006/relationships/tags" Target="../tags/tag544.xml"/><Relationship Id="rId7" Type="http://schemas.openxmlformats.org/officeDocument/2006/relationships/tags" Target="../tags/tag548.xml"/><Relationship Id="rId12" Type="http://schemas.openxmlformats.org/officeDocument/2006/relationships/image" Target="../media/image114.jpeg"/><Relationship Id="rId2" Type="http://schemas.openxmlformats.org/officeDocument/2006/relationships/tags" Target="../tags/tag543.xml"/><Relationship Id="rId16" Type="http://schemas.openxmlformats.org/officeDocument/2006/relationships/image" Target="../media/image12.png"/><Relationship Id="rId1" Type="http://schemas.openxmlformats.org/officeDocument/2006/relationships/tags" Target="../tags/tag542.xml"/><Relationship Id="rId6" Type="http://schemas.openxmlformats.org/officeDocument/2006/relationships/tags" Target="../tags/tag547.xml"/><Relationship Id="rId11" Type="http://schemas.openxmlformats.org/officeDocument/2006/relationships/slideLayout" Target="../slideLayouts/slideLayout13.xml"/><Relationship Id="rId5" Type="http://schemas.openxmlformats.org/officeDocument/2006/relationships/tags" Target="../tags/tag546.xml"/><Relationship Id="rId15" Type="http://schemas.openxmlformats.org/officeDocument/2006/relationships/image" Target="../media/image10.png"/><Relationship Id="rId10" Type="http://schemas.openxmlformats.org/officeDocument/2006/relationships/tags" Target="../tags/tag551.xml"/><Relationship Id="rId4" Type="http://schemas.openxmlformats.org/officeDocument/2006/relationships/tags" Target="../tags/tag545.xml"/><Relationship Id="rId9" Type="http://schemas.openxmlformats.org/officeDocument/2006/relationships/tags" Target="../tags/tag550.xml"/><Relationship Id="rId14" Type="http://schemas.openxmlformats.org/officeDocument/2006/relationships/image" Target="../media/image115.jpe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tags" Target="../tags/tag559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2.png"/><Relationship Id="rId3" Type="http://schemas.openxmlformats.org/officeDocument/2006/relationships/tags" Target="../tags/tag554.xml"/><Relationship Id="rId7" Type="http://schemas.openxmlformats.org/officeDocument/2006/relationships/tags" Target="../tags/tag558.xml"/><Relationship Id="rId12" Type="http://schemas.openxmlformats.org/officeDocument/2006/relationships/tags" Target="../tags/tag563.xml"/><Relationship Id="rId17" Type="http://schemas.openxmlformats.org/officeDocument/2006/relationships/image" Target="../media/image10.png"/><Relationship Id="rId2" Type="http://schemas.openxmlformats.org/officeDocument/2006/relationships/tags" Target="../tags/tag553.xml"/><Relationship Id="rId16" Type="http://schemas.openxmlformats.org/officeDocument/2006/relationships/image" Target="../media/image115.jpeg"/><Relationship Id="rId1" Type="http://schemas.openxmlformats.org/officeDocument/2006/relationships/tags" Target="../tags/tag552.xml"/><Relationship Id="rId6" Type="http://schemas.openxmlformats.org/officeDocument/2006/relationships/tags" Target="../tags/tag557.xml"/><Relationship Id="rId11" Type="http://schemas.openxmlformats.org/officeDocument/2006/relationships/tags" Target="../tags/tag562.xml"/><Relationship Id="rId5" Type="http://schemas.openxmlformats.org/officeDocument/2006/relationships/tags" Target="../tags/tag556.xml"/><Relationship Id="rId15" Type="http://schemas.openxmlformats.org/officeDocument/2006/relationships/image" Target="../media/image11.png"/><Relationship Id="rId10" Type="http://schemas.openxmlformats.org/officeDocument/2006/relationships/tags" Target="../tags/tag561.xml"/><Relationship Id="rId19" Type="http://schemas.openxmlformats.org/officeDocument/2006/relationships/image" Target="../media/image119.png"/><Relationship Id="rId4" Type="http://schemas.openxmlformats.org/officeDocument/2006/relationships/tags" Target="../tags/tag555.xml"/><Relationship Id="rId9" Type="http://schemas.openxmlformats.org/officeDocument/2006/relationships/tags" Target="../tags/tag560.xml"/><Relationship Id="rId14" Type="http://schemas.openxmlformats.org/officeDocument/2006/relationships/image" Target="../media/image114.jpe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tags" Target="../tags/tag571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2.png"/><Relationship Id="rId3" Type="http://schemas.openxmlformats.org/officeDocument/2006/relationships/tags" Target="../tags/tag566.xml"/><Relationship Id="rId7" Type="http://schemas.openxmlformats.org/officeDocument/2006/relationships/tags" Target="../tags/tag570.xml"/><Relationship Id="rId12" Type="http://schemas.openxmlformats.org/officeDocument/2006/relationships/tags" Target="../tags/tag575.xml"/><Relationship Id="rId17" Type="http://schemas.openxmlformats.org/officeDocument/2006/relationships/image" Target="../media/image10.png"/><Relationship Id="rId2" Type="http://schemas.openxmlformats.org/officeDocument/2006/relationships/tags" Target="../tags/tag565.xml"/><Relationship Id="rId16" Type="http://schemas.openxmlformats.org/officeDocument/2006/relationships/image" Target="../media/image115.jpeg"/><Relationship Id="rId1" Type="http://schemas.openxmlformats.org/officeDocument/2006/relationships/tags" Target="../tags/tag564.xml"/><Relationship Id="rId6" Type="http://schemas.openxmlformats.org/officeDocument/2006/relationships/tags" Target="../tags/tag569.xml"/><Relationship Id="rId11" Type="http://schemas.openxmlformats.org/officeDocument/2006/relationships/tags" Target="../tags/tag574.xml"/><Relationship Id="rId5" Type="http://schemas.openxmlformats.org/officeDocument/2006/relationships/tags" Target="../tags/tag568.xml"/><Relationship Id="rId15" Type="http://schemas.openxmlformats.org/officeDocument/2006/relationships/image" Target="../media/image11.png"/><Relationship Id="rId10" Type="http://schemas.openxmlformats.org/officeDocument/2006/relationships/tags" Target="../tags/tag573.xml"/><Relationship Id="rId19" Type="http://schemas.openxmlformats.org/officeDocument/2006/relationships/image" Target="../media/image123.png"/><Relationship Id="rId4" Type="http://schemas.openxmlformats.org/officeDocument/2006/relationships/tags" Target="../tags/tag567.xml"/><Relationship Id="rId9" Type="http://schemas.openxmlformats.org/officeDocument/2006/relationships/tags" Target="../tags/tag572.xml"/><Relationship Id="rId14" Type="http://schemas.openxmlformats.org/officeDocument/2006/relationships/image" Target="../media/image114.jpe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tags" Target="../tags/tag583.xml"/><Relationship Id="rId13" Type="http://schemas.microsoft.com/office/2007/relationships/media" Target="../media/media3.wav"/><Relationship Id="rId18" Type="http://schemas.openxmlformats.org/officeDocument/2006/relationships/image" Target="../media/image115.jpeg"/><Relationship Id="rId3" Type="http://schemas.openxmlformats.org/officeDocument/2006/relationships/tags" Target="../tags/tag578.xml"/><Relationship Id="rId21" Type="http://schemas.openxmlformats.org/officeDocument/2006/relationships/image" Target="../media/image124.png"/><Relationship Id="rId7" Type="http://schemas.openxmlformats.org/officeDocument/2006/relationships/tags" Target="../tags/tag582.xml"/><Relationship Id="rId12" Type="http://schemas.openxmlformats.org/officeDocument/2006/relationships/tags" Target="../tags/tag587.xml"/><Relationship Id="rId17" Type="http://schemas.openxmlformats.org/officeDocument/2006/relationships/image" Target="../media/image11.png"/><Relationship Id="rId2" Type="http://schemas.openxmlformats.org/officeDocument/2006/relationships/tags" Target="../tags/tag577.xml"/><Relationship Id="rId16" Type="http://schemas.openxmlformats.org/officeDocument/2006/relationships/image" Target="../media/image114.jpeg"/><Relationship Id="rId20" Type="http://schemas.openxmlformats.org/officeDocument/2006/relationships/image" Target="../media/image12.png"/><Relationship Id="rId1" Type="http://schemas.openxmlformats.org/officeDocument/2006/relationships/tags" Target="../tags/tag576.xml"/><Relationship Id="rId6" Type="http://schemas.openxmlformats.org/officeDocument/2006/relationships/tags" Target="../tags/tag581.xml"/><Relationship Id="rId11" Type="http://schemas.openxmlformats.org/officeDocument/2006/relationships/tags" Target="../tags/tag586.xml"/><Relationship Id="rId5" Type="http://schemas.openxmlformats.org/officeDocument/2006/relationships/tags" Target="../tags/tag580.xml"/><Relationship Id="rId15" Type="http://schemas.openxmlformats.org/officeDocument/2006/relationships/slideLayout" Target="../slideLayouts/slideLayout13.xml"/><Relationship Id="rId10" Type="http://schemas.openxmlformats.org/officeDocument/2006/relationships/tags" Target="../tags/tag585.xml"/><Relationship Id="rId19" Type="http://schemas.openxmlformats.org/officeDocument/2006/relationships/image" Target="../media/image10.png"/><Relationship Id="rId4" Type="http://schemas.openxmlformats.org/officeDocument/2006/relationships/tags" Target="../tags/tag579.xml"/><Relationship Id="rId9" Type="http://schemas.openxmlformats.org/officeDocument/2006/relationships/tags" Target="../tags/tag584.xml"/><Relationship Id="rId14" Type="http://schemas.openxmlformats.org/officeDocument/2006/relationships/audio" Target="../media/media3.wav"/><Relationship Id="rId22" Type="http://schemas.openxmlformats.org/officeDocument/2006/relationships/image" Target="../media/image117.pn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tags" Target="../tags/tag595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2.png"/><Relationship Id="rId3" Type="http://schemas.openxmlformats.org/officeDocument/2006/relationships/tags" Target="../tags/tag590.xml"/><Relationship Id="rId7" Type="http://schemas.openxmlformats.org/officeDocument/2006/relationships/tags" Target="../tags/tag594.xml"/><Relationship Id="rId12" Type="http://schemas.openxmlformats.org/officeDocument/2006/relationships/tags" Target="../tags/tag599.xml"/><Relationship Id="rId17" Type="http://schemas.openxmlformats.org/officeDocument/2006/relationships/image" Target="../media/image10.png"/><Relationship Id="rId2" Type="http://schemas.openxmlformats.org/officeDocument/2006/relationships/tags" Target="../tags/tag589.xml"/><Relationship Id="rId16" Type="http://schemas.openxmlformats.org/officeDocument/2006/relationships/image" Target="../media/image115.jpeg"/><Relationship Id="rId1" Type="http://schemas.openxmlformats.org/officeDocument/2006/relationships/tags" Target="../tags/tag588.xml"/><Relationship Id="rId6" Type="http://schemas.openxmlformats.org/officeDocument/2006/relationships/tags" Target="../tags/tag593.xml"/><Relationship Id="rId11" Type="http://schemas.openxmlformats.org/officeDocument/2006/relationships/tags" Target="../tags/tag598.xml"/><Relationship Id="rId5" Type="http://schemas.openxmlformats.org/officeDocument/2006/relationships/tags" Target="../tags/tag592.xml"/><Relationship Id="rId15" Type="http://schemas.openxmlformats.org/officeDocument/2006/relationships/image" Target="../media/image11.png"/><Relationship Id="rId10" Type="http://schemas.openxmlformats.org/officeDocument/2006/relationships/tags" Target="../tags/tag597.xml"/><Relationship Id="rId19" Type="http://schemas.openxmlformats.org/officeDocument/2006/relationships/image" Target="../media/image125.png"/><Relationship Id="rId4" Type="http://schemas.openxmlformats.org/officeDocument/2006/relationships/tags" Target="../tags/tag591.xml"/><Relationship Id="rId9" Type="http://schemas.openxmlformats.org/officeDocument/2006/relationships/tags" Target="../tags/tag596.xml"/><Relationship Id="rId14" Type="http://schemas.openxmlformats.org/officeDocument/2006/relationships/image" Target="../media/image114.jpe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tags" Target="../tags/tag607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2.png"/><Relationship Id="rId3" Type="http://schemas.openxmlformats.org/officeDocument/2006/relationships/tags" Target="../tags/tag602.xml"/><Relationship Id="rId7" Type="http://schemas.openxmlformats.org/officeDocument/2006/relationships/tags" Target="../tags/tag606.xml"/><Relationship Id="rId12" Type="http://schemas.openxmlformats.org/officeDocument/2006/relationships/tags" Target="../tags/tag611.xml"/><Relationship Id="rId17" Type="http://schemas.openxmlformats.org/officeDocument/2006/relationships/image" Target="../media/image10.png"/><Relationship Id="rId2" Type="http://schemas.openxmlformats.org/officeDocument/2006/relationships/tags" Target="../tags/tag601.xml"/><Relationship Id="rId16" Type="http://schemas.openxmlformats.org/officeDocument/2006/relationships/image" Target="../media/image115.jpeg"/><Relationship Id="rId1" Type="http://schemas.openxmlformats.org/officeDocument/2006/relationships/tags" Target="../tags/tag600.xml"/><Relationship Id="rId6" Type="http://schemas.openxmlformats.org/officeDocument/2006/relationships/tags" Target="../tags/tag605.xml"/><Relationship Id="rId11" Type="http://schemas.openxmlformats.org/officeDocument/2006/relationships/tags" Target="../tags/tag610.xml"/><Relationship Id="rId5" Type="http://schemas.openxmlformats.org/officeDocument/2006/relationships/tags" Target="../tags/tag604.xml"/><Relationship Id="rId15" Type="http://schemas.openxmlformats.org/officeDocument/2006/relationships/image" Target="../media/image11.png"/><Relationship Id="rId10" Type="http://schemas.openxmlformats.org/officeDocument/2006/relationships/tags" Target="../tags/tag609.xml"/><Relationship Id="rId19" Type="http://schemas.openxmlformats.org/officeDocument/2006/relationships/image" Target="../media/image126.png"/><Relationship Id="rId4" Type="http://schemas.openxmlformats.org/officeDocument/2006/relationships/tags" Target="../tags/tag603.xml"/><Relationship Id="rId9" Type="http://schemas.openxmlformats.org/officeDocument/2006/relationships/tags" Target="../tags/tag608.xml"/><Relationship Id="rId14" Type="http://schemas.openxmlformats.org/officeDocument/2006/relationships/image" Target="../media/image1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4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5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6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0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50.xml"/><Relationship Id="rId7" Type="http://schemas.openxmlformats.org/officeDocument/2006/relationships/image" Target="../media/image28.png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0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2.xml"/><Relationship Id="rId6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7.png"/><Relationship Id="rId4" Type="http://schemas.openxmlformats.org/officeDocument/2006/relationships/image" Target="../media/image17.png"/><Relationship Id="rId9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3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3.xml"/><Relationship Id="rId13" Type="http://schemas.openxmlformats.org/officeDocument/2006/relationships/tags" Target="../tags/tag218.xml"/><Relationship Id="rId18" Type="http://schemas.openxmlformats.org/officeDocument/2006/relationships/tags" Target="../tags/tag223.xml"/><Relationship Id="rId26" Type="http://schemas.openxmlformats.org/officeDocument/2006/relationships/notesSlide" Target="../notesSlides/notesSlide1.xml"/><Relationship Id="rId3" Type="http://schemas.openxmlformats.org/officeDocument/2006/relationships/tags" Target="../tags/tag208.xml"/><Relationship Id="rId21" Type="http://schemas.openxmlformats.org/officeDocument/2006/relationships/tags" Target="../tags/tag226.xml"/><Relationship Id="rId7" Type="http://schemas.openxmlformats.org/officeDocument/2006/relationships/tags" Target="../tags/tag212.xml"/><Relationship Id="rId12" Type="http://schemas.openxmlformats.org/officeDocument/2006/relationships/tags" Target="../tags/tag217.xml"/><Relationship Id="rId17" Type="http://schemas.openxmlformats.org/officeDocument/2006/relationships/tags" Target="../tags/tag222.xml"/><Relationship Id="rId25" Type="http://schemas.openxmlformats.org/officeDocument/2006/relationships/slideLayout" Target="../slideLayouts/slideLayout13.xml"/><Relationship Id="rId2" Type="http://schemas.openxmlformats.org/officeDocument/2006/relationships/tags" Target="../tags/tag207.xml"/><Relationship Id="rId16" Type="http://schemas.openxmlformats.org/officeDocument/2006/relationships/tags" Target="../tags/tag221.xml"/><Relationship Id="rId20" Type="http://schemas.openxmlformats.org/officeDocument/2006/relationships/tags" Target="../tags/tag225.xml"/><Relationship Id="rId29" Type="http://schemas.openxmlformats.org/officeDocument/2006/relationships/image" Target="../media/image13.png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11" Type="http://schemas.openxmlformats.org/officeDocument/2006/relationships/tags" Target="../tags/tag216.xml"/><Relationship Id="rId24" Type="http://schemas.openxmlformats.org/officeDocument/2006/relationships/tags" Target="../tags/tag229.xml"/><Relationship Id="rId5" Type="http://schemas.openxmlformats.org/officeDocument/2006/relationships/tags" Target="../tags/tag210.xml"/><Relationship Id="rId15" Type="http://schemas.openxmlformats.org/officeDocument/2006/relationships/tags" Target="../tags/tag220.xml"/><Relationship Id="rId23" Type="http://schemas.openxmlformats.org/officeDocument/2006/relationships/tags" Target="../tags/tag228.xml"/><Relationship Id="rId28" Type="http://schemas.openxmlformats.org/officeDocument/2006/relationships/image" Target="../media/image10.png"/><Relationship Id="rId10" Type="http://schemas.openxmlformats.org/officeDocument/2006/relationships/tags" Target="../tags/tag215.xml"/><Relationship Id="rId19" Type="http://schemas.openxmlformats.org/officeDocument/2006/relationships/tags" Target="../tags/tag224.xml"/><Relationship Id="rId4" Type="http://schemas.openxmlformats.org/officeDocument/2006/relationships/tags" Target="../tags/tag209.xml"/><Relationship Id="rId9" Type="http://schemas.openxmlformats.org/officeDocument/2006/relationships/tags" Target="../tags/tag214.xml"/><Relationship Id="rId14" Type="http://schemas.openxmlformats.org/officeDocument/2006/relationships/tags" Target="../tags/tag219.xml"/><Relationship Id="rId22" Type="http://schemas.openxmlformats.org/officeDocument/2006/relationships/tags" Target="../tags/tag227.xml"/><Relationship Id="rId27" Type="http://schemas.openxmlformats.org/officeDocument/2006/relationships/image" Target="../media/image12.png"/><Relationship Id="rId30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8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59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0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1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3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4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5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6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32.xml"/><Relationship Id="rId7" Type="http://schemas.openxmlformats.org/officeDocument/2006/relationships/image" Target="../media/image15.jpeg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3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7.xml"/><Relationship Id="rId5" Type="http://schemas.openxmlformats.org/officeDocument/2006/relationships/image" Target="../media/image40.png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8.xml"/><Relationship Id="rId5" Type="http://schemas.openxmlformats.org/officeDocument/2006/relationships/image" Target="../media/image41.png"/><Relationship Id="rId4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69.xml"/><Relationship Id="rId5" Type="http://schemas.openxmlformats.org/officeDocument/2006/relationships/image" Target="../media/image42.jpeg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0.xml"/><Relationship Id="rId5" Type="http://schemas.openxmlformats.org/officeDocument/2006/relationships/image" Target="../media/image43.png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1.xml"/><Relationship Id="rId5" Type="http://schemas.openxmlformats.org/officeDocument/2006/relationships/image" Target="../media/image44.png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2.xml"/><Relationship Id="rId5" Type="http://schemas.openxmlformats.org/officeDocument/2006/relationships/image" Target="../media/image45.png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3.xml"/><Relationship Id="rId5" Type="http://schemas.openxmlformats.org/officeDocument/2006/relationships/image" Target="../media/image46.png"/><Relationship Id="rId4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4.xml"/><Relationship Id="rId5" Type="http://schemas.openxmlformats.org/officeDocument/2006/relationships/image" Target="../media/image47.png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5.xml"/><Relationship Id="rId5" Type="http://schemas.openxmlformats.org/officeDocument/2006/relationships/image" Target="../media/image48.png"/><Relationship Id="rId4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6.xml"/><Relationship Id="rId5" Type="http://schemas.openxmlformats.org/officeDocument/2006/relationships/image" Target="../media/image49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4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7.xml"/><Relationship Id="rId5" Type="http://schemas.openxmlformats.org/officeDocument/2006/relationships/image" Target="../media/image50.png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8.xml"/><Relationship Id="rId5" Type="http://schemas.openxmlformats.org/officeDocument/2006/relationships/image" Target="../media/image51.png"/><Relationship Id="rId4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9.xml"/><Relationship Id="rId5" Type="http://schemas.openxmlformats.org/officeDocument/2006/relationships/image" Target="../media/image52.png"/><Relationship Id="rId4" Type="http://schemas.openxmlformats.org/officeDocument/2006/relationships/image" Target="../media/image1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0.xml"/><Relationship Id="rId5" Type="http://schemas.openxmlformats.org/officeDocument/2006/relationships/image" Target="../media/image53.png"/><Relationship Id="rId4" Type="http://schemas.openxmlformats.org/officeDocument/2006/relationships/image" Target="../media/image1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1.xml"/><Relationship Id="rId5" Type="http://schemas.openxmlformats.org/officeDocument/2006/relationships/image" Target="../media/image54.png"/><Relationship Id="rId4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2.xml"/><Relationship Id="rId5" Type="http://schemas.openxmlformats.org/officeDocument/2006/relationships/image" Target="../media/image55.png"/><Relationship Id="rId4" Type="http://schemas.openxmlformats.org/officeDocument/2006/relationships/image" Target="../media/image1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0.png"/><Relationship Id="rId7" Type="http://schemas.openxmlformats.org/officeDocument/2006/relationships/image" Target="../media/image42.jpeg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3.xml"/><Relationship Id="rId6" Type="http://schemas.openxmlformats.org/officeDocument/2006/relationships/image" Target="../media/image41.png"/><Relationship Id="rId11" Type="http://schemas.openxmlformats.org/officeDocument/2006/relationships/image" Target="../media/image49.png"/><Relationship Id="rId5" Type="http://schemas.openxmlformats.org/officeDocument/2006/relationships/image" Target="../media/image40.png"/><Relationship Id="rId10" Type="http://schemas.openxmlformats.org/officeDocument/2006/relationships/image" Target="../media/image48.png"/><Relationship Id="rId4" Type="http://schemas.openxmlformats.org/officeDocument/2006/relationships/image" Target="../media/image17.png"/><Relationship Id="rId9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0.png"/><Relationship Id="rId7" Type="http://schemas.openxmlformats.org/officeDocument/2006/relationships/image" Target="../media/image53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4.xml"/><Relationship Id="rId6" Type="http://schemas.openxmlformats.org/officeDocument/2006/relationships/image" Target="../media/image52.png"/><Relationship Id="rId11" Type="http://schemas.openxmlformats.org/officeDocument/2006/relationships/image" Target="../media/image46.png"/><Relationship Id="rId5" Type="http://schemas.openxmlformats.org/officeDocument/2006/relationships/image" Target="../media/image51.png"/><Relationship Id="rId10" Type="http://schemas.openxmlformats.org/officeDocument/2006/relationships/image" Target="../media/image47.png"/><Relationship Id="rId4" Type="http://schemas.openxmlformats.org/officeDocument/2006/relationships/image" Target="../media/image17.png"/><Relationship Id="rId9" Type="http://schemas.openxmlformats.org/officeDocument/2006/relationships/image" Target="../media/image5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5.xml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6.xml"/><Relationship Id="rId5" Type="http://schemas.openxmlformats.org/officeDocument/2006/relationships/image" Target="../media/image56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1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8.xml"/><Relationship Id="rId4" Type="http://schemas.openxmlformats.org/officeDocument/2006/relationships/image" Target="../media/image1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9.xml"/><Relationship Id="rId4" Type="http://schemas.openxmlformats.org/officeDocument/2006/relationships/image" Target="../media/image1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0.xml"/><Relationship Id="rId4" Type="http://schemas.openxmlformats.org/officeDocument/2006/relationships/image" Target="../media/image1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1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1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2.xml"/><Relationship Id="rId5" Type="http://schemas.openxmlformats.org/officeDocument/2006/relationships/image" Target="../media/image62.jpeg"/><Relationship Id="rId4" Type="http://schemas.openxmlformats.org/officeDocument/2006/relationships/image" Target="../media/image1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1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4.xml"/><Relationship Id="rId4" Type="http://schemas.openxmlformats.org/officeDocument/2006/relationships/image" Target="../media/image1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5.xml"/><Relationship Id="rId4" Type="http://schemas.openxmlformats.org/officeDocument/2006/relationships/image" Target="../media/image1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6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6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17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0.png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8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17.png"/><Relationship Id="rId9" Type="http://schemas.openxmlformats.org/officeDocument/2006/relationships/image" Target="../media/image7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9.xml"/><Relationship Id="rId4" Type="http://schemas.openxmlformats.org/officeDocument/2006/relationships/image" Target="../media/image1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0.xml"/><Relationship Id="rId4" Type="http://schemas.openxmlformats.org/officeDocument/2006/relationships/image" Target="../media/image1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1.xml"/><Relationship Id="rId4" Type="http://schemas.openxmlformats.org/officeDocument/2006/relationships/image" Target="../media/image1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3.xml"/><Relationship Id="rId4" Type="http://schemas.openxmlformats.org/officeDocument/2006/relationships/image" Target="../media/image1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4.xml"/><Relationship Id="rId4" Type="http://schemas.openxmlformats.org/officeDocument/2006/relationships/image" Target="../media/image17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07.xml"/><Relationship Id="rId7" Type="http://schemas.openxmlformats.org/officeDocument/2006/relationships/image" Target="../media/image15.jpeg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308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tags" Target="../tags/tag321.xml"/><Relationship Id="rId18" Type="http://schemas.openxmlformats.org/officeDocument/2006/relationships/tags" Target="../tags/tag326.xml"/><Relationship Id="rId3" Type="http://schemas.openxmlformats.org/officeDocument/2006/relationships/tags" Target="../tags/tag311.xml"/><Relationship Id="rId21" Type="http://schemas.openxmlformats.org/officeDocument/2006/relationships/tags" Target="../tags/tag329.xml"/><Relationship Id="rId7" Type="http://schemas.openxmlformats.org/officeDocument/2006/relationships/tags" Target="../tags/tag315.xml"/><Relationship Id="rId12" Type="http://schemas.openxmlformats.org/officeDocument/2006/relationships/tags" Target="../tags/tag320.xml"/><Relationship Id="rId17" Type="http://schemas.openxmlformats.org/officeDocument/2006/relationships/tags" Target="../tags/tag325.xml"/><Relationship Id="rId2" Type="http://schemas.openxmlformats.org/officeDocument/2006/relationships/tags" Target="../tags/tag310.xml"/><Relationship Id="rId16" Type="http://schemas.openxmlformats.org/officeDocument/2006/relationships/tags" Target="../tags/tag324.xml"/><Relationship Id="rId20" Type="http://schemas.openxmlformats.org/officeDocument/2006/relationships/tags" Target="../tags/tag328.xml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tags" Target="../tags/tag319.xml"/><Relationship Id="rId24" Type="http://schemas.openxmlformats.org/officeDocument/2006/relationships/image" Target="../media/image11.png"/><Relationship Id="rId5" Type="http://schemas.openxmlformats.org/officeDocument/2006/relationships/tags" Target="../tags/tag313.xml"/><Relationship Id="rId15" Type="http://schemas.openxmlformats.org/officeDocument/2006/relationships/tags" Target="../tags/tag323.xml"/><Relationship Id="rId23" Type="http://schemas.openxmlformats.org/officeDocument/2006/relationships/image" Target="../media/image10.png"/><Relationship Id="rId10" Type="http://schemas.openxmlformats.org/officeDocument/2006/relationships/tags" Target="../tags/tag318.xml"/><Relationship Id="rId19" Type="http://schemas.openxmlformats.org/officeDocument/2006/relationships/tags" Target="../tags/tag327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4" Type="http://schemas.openxmlformats.org/officeDocument/2006/relationships/tags" Target="../tags/tag322.xml"/><Relationship Id="rId22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37.xml"/><Relationship Id="rId6" Type="http://schemas.openxmlformats.org/officeDocument/2006/relationships/image" Target="../media/image21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32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5" Type="http://schemas.openxmlformats.org/officeDocument/2006/relationships/tags" Target="../tags/tag334.xml"/><Relationship Id="rId4" Type="http://schemas.openxmlformats.org/officeDocument/2006/relationships/tags" Target="../tags/tag333.xml"/><Relationship Id="rId9" Type="http://schemas.openxmlformats.org/officeDocument/2006/relationships/image" Target="../media/image11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343.xml"/><Relationship Id="rId3" Type="http://schemas.openxmlformats.org/officeDocument/2006/relationships/tags" Target="../tags/tag338.xml"/><Relationship Id="rId7" Type="http://schemas.openxmlformats.org/officeDocument/2006/relationships/tags" Target="../tags/tag342.xml"/><Relationship Id="rId12" Type="http://schemas.openxmlformats.org/officeDocument/2006/relationships/image" Target="../media/image75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image" Target="../media/image10.png"/><Relationship Id="rId5" Type="http://schemas.openxmlformats.org/officeDocument/2006/relationships/tags" Target="../tags/tag340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339.xml"/><Relationship Id="rId9" Type="http://schemas.openxmlformats.org/officeDocument/2006/relationships/tags" Target="../tags/tag34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tags" Target="../tags/tag347.xml"/><Relationship Id="rId2" Type="http://schemas.openxmlformats.org/officeDocument/2006/relationships/tags" Target="../tags/tag346.xml"/><Relationship Id="rId1" Type="http://schemas.openxmlformats.org/officeDocument/2006/relationships/tags" Target="../tags/tag34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50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5" Type="http://schemas.openxmlformats.org/officeDocument/2006/relationships/tags" Target="../tags/tag352.xml"/><Relationship Id="rId4" Type="http://schemas.openxmlformats.org/officeDocument/2006/relationships/tags" Target="../tags/tag351.xml"/><Relationship Id="rId9" Type="http://schemas.openxmlformats.org/officeDocument/2006/relationships/image" Target="../media/image11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361.xml"/><Relationship Id="rId3" Type="http://schemas.openxmlformats.org/officeDocument/2006/relationships/tags" Target="../tags/tag356.xml"/><Relationship Id="rId7" Type="http://schemas.openxmlformats.org/officeDocument/2006/relationships/tags" Target="../tags/tag360.xml"/><Relationship Id="rId12" Type="http://schemas.openxmlformats.org/officeDocument/2006/relationships/image" Target="../media/image76.pn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11" Type="http://schemas.openxmlformats.org/officeDocument/2006/relationships/image" Target="../media/image10.png"/><Relationship Id="rId5" Type="http://schemas.openxmlformats.org/officeDocument/2006/relationships/tags" Target="../tags/tag358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357.xml"/><Relationship Id="rId9" Type="http://schemas.openxmlformats.org/officeDocument/2006/relationships/tags" Target="../tags/tag36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tags" Target="../tags/tag365.xml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wmf"/><Relationship Id="rId3" Type="http://schemas.openxmlformats.org/officeDocument/2006/relationships/tags" Target="../tags/tag367.xml"/><Relationship Id="rId7" Type="http://schemas.openxmlformats.org/officeDocument/2006/relationships/oleObject" Target="../embeddings/oleObject1.bin"/><Relationship Id="rId2" Type="http://schemas.openxmlformats.org/officeDocument/2006/relationships/tags" Target="../tags/tag36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Relationship Id="rId9" Type="http://schemas.openxmlformats.org/officeDocument/2006/relationships/oleObject" Target="../embeddings/oleObject2.bin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369.xml"/><Relationship Id="rId7" Type="http://schemas.openxmlformats.org/officeDocument/2006/relationships/image" Target="../media/image10.png"/><Relationship Id="rId2" Type="http://schemas.openxmlformats.org/officeDocument/2006/relationships/tags" Target="../tags/tag368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4.bin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78.wmf"/><Relationship Id="rId4" Type="http://schemas.openxmlformats.org/officeDocument/2006/relationships/tags" Target="../tags/tag370.xml"/><Relationship Id="rId9" Type="http://schemas.openxmlformats.org/officeDocument/2006/relationships/oleObject" Target="../embeddings/oleObject3.bin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tags" Target="../tags/tag372.xml"/><Relationship Id="rId7" Type="http://schemas.openxmlformats.org/officeDocument/2006/relationships/image" Target="../media/image11.png"/><Relationship Id="rId2" Type="http://schemas.openxmlformats.org/officeDocument/2006/relationships/tags" Target="../tags/tag37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png"/><Relationship Id="rId11" Type="http://schemas.openxmlformats.org/officeDocument/2006/relationships/image" Target="../media/image80.wmf"/><Relationship Id="rId5" Type="http://schemas.openxmlformats.org/officeDocument/2006/relationships/slideLayout" Target="../slideLayouts/slideLayout13.xml"/><Relationship Id="rId10" Type="http://schemas.openxmlformats.org/officeDocument/2006/relationships/oleObject" Target="../embeddings/oleObject6.bin"/><Relationship Id="rId4" Type="http://schemas.openxmlformats.org/officeDocument/2006/relationships/tags" Target="../tags/tag373.xml"/><Relationship Id="rId9" Type="http://schemas.openxmlformats.org/officeDocument/2006/relationships/image" Target="../media/image79.wmf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tags" Target="../tags/tag375.xml"/><Relationship Id="rId7" Type="http://schemas.openxmlformats.org/officeDocument/2006/relationships/image" Target="../media/image11.png"/><Relationship Id="rId2" Type="http://schemas.openxmlformats.org/officeDocument/2006/relationships/tags" Target="../tags/tag37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png"/><Relationship Id="rId11" Type="http://schemas.openxmlformats.org/officeDocument/2006/relationships/image" Target="../media/image82.wmf"/><Relationship Id="rId5" Type="http://schemas.openxmlformats.org/officeDocument/2006/relationships/slideLayout" Target="../slideLayouts/slideLayout13.xml"/><Relationship Id="rId10" Type="http://schemas.openxmlformats.org/officeDocument/2006/relationships/oleObject" Target="../embeddings/oleObject8.bin"/><Relationship Id="rId4" Type="http://schemas.openxmlformats.org/officeDocument/2006/relationships/tags" Target="../tags/tag376.xml"/><Relationship Id="rId9" Type="http://schemas.openxmlformats.org/officeDocument/2006/relationships/image" Target="../media/image8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40.xml"/><Relationship Id="rId7" Type="http://schemas.openxmlformats.org/officeDocument/2006/relationships/image" Target="../media/image15.jpeg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41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79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5" Type="http://schemas.openxmlformats.org/officeDocument/2006/relationships/tags" Target="../tags/tag381.xml"/><Relationship Id="rId4" Type="http://schemas.openxmlformats.org/officeDocument/2006/relationships/tags" Target="../tags/tag380.xml"/><Relationship Id="rId9" Type="http://schemas.openxmlformats.org/officeDocument/2006/relationships/image" Target="../media/image11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tags" Target="../tags/tag390.xml"/><Relationship Id="rId3" Type="http://schemas.openxmlformats.org/officeDocument/2006/relationships/tags" Target="../tags/tag385.xml"/><Relationship Id="rId7" Type="http://schemas.openxmlformats.org/officeDocument/2006/relationships/tags" Target="../tags/tag389.xml"/><Relationship Id="rId12" Type="http://schemas.openxmlformats.org/officeDocument/2006/relationships/image" Target="../media/image83.png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1" Type="http://schemas.openxmlformats.org/officeDocument/2006/relationships/image" Target="../media/image10.png"/><Relationship Id="rId5" Type="http://schemas.openxmlformats.org/officeDocument/2006/relationships/tags" Target="../tags/tag387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386.xml"/><Relationship Id="rId9" Type="http://schemas.openxmlformats.org/officeDocument/2006/relationships/tags" Target="../tags/tag391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3" Type="http://schemas.openxmlformats.org/officeDocument/2006/relationships/tags" Target="../tags/tag394.xml"/><Relationship Id="rId7" Type="http://schemas.openxmlformats.org/officeDocument/2006/relationships/tags" Target="../tags/tag398.xml"/><Relationship Id="rId12" Type="http://schemas.openxmlformats.org/officeDocument/2006/relationships/image" Target="../media/image10.png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1" Type="http://schemas.openxmlformats.org/officeDocument/2006/relationships/image" Target="../media/image84.png"/><Relationship Id="rId5" Type="http://schemas.openxmlformats.org/officeDocument/2006/relationships/tags" Target="../tags/tag396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395.xml"/><Relationship Id="rId9" Type="http://schemas.openxmlformats.org/officeDocument/2006/relationships/tags" Target="../tags/tag40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tags" Target="../tags/tag403.xml"/><Relationship Id="rId2" Type="http://schemas.openxmlformats.org/officeDocument/2006/relationships/tags" Target="../tags/tag402.xml"/><Relationship Id="rId1" Type="http://schemas.openxmlformats.org/officeDocument/2006/relationships/tags" Target="../tags/tag40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406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6" Type="http://schemas.openxmlformats.org/officeDocument/2006/relationships/tags" Target="../tags/tag409.xml"/><Relationship Id="rId5" Type="http://schemas.openxmlformats.org/officeDocument/2006/relationships/tags" Target="../tags/tag408.xml"/><Relationship Id="rId4" Type="http://schemas.openxmlformats.org/officeDocument/2006/relationships/tags" Target="../tags/tag407.xml"/><Relationship Id="rId9" Type="http://schemas.openxmlformats.org/officeDocument/2006/relationships/image" Target="../media/image11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tags" Target="../tags/tag417.xml"/><Relationship Id="rId3" Type="http://schemas.openxmlformats.org/officeDocument/2006/relationships/tags" Target="../tags/tag412.xml"/><Relationship Id="rId7" Type="http://schemas.openxmlformats.org/officeDocument/2006/relationships/tags" Target="../tags/tag416.xml"/><Relationship Id="rId12" Type="http://schemas.openxmlformats.org/officeDocument/2006/relationships/image" Target="../media/image85.pn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11" Type="http://schemas.openxmlformats.org/officeDocument/2006/relationships/image" Target="../media/image10.png"/><Relationship Id="rId5" Type="http://schemas.openxmlformats.org/officeDocument/2006/relationships/tags" Target="../tags/tag414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413.xml"/><Relationship Id="rId9" Type="http://schemas.openxmlformats.org/officeDocument/2006/relationships/tags" Target="../tags/tag41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tags" Target="../tags/tag421.xml"/><Relationship Id="rId2" Type="http://schemas.openxmlformats.org/officeDocument/2006/relationships/tags" Target="../tags/tag420.xml"/><Relationship Id="rId1" Type="http://schemas.openxmlformats.org/officeDocument/2006/relationships/tags" Target="../tags/tag41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424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9" Type="http://schemas.openxmlformats.org/officeDocument/2006/relationships/image" Target="../media/image1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433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5" Type="http://schemas.openxmlformats.org/officeDocument/2006/relationships/tags" Target="../tags/tag435.xml"/><Relationship Id="rId4" Type="http://schemas.openxmlformats.org/officeDocument/2006/relationships/tags" Target="../tags/tag434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4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tags" Target="../tags/tag444.xml"/><Relationship Id="rId13" Type="http://schemas.openxmlformats.org/officeDocument/2006/relationships/image" Target="../media/image87.png"/><Relationship Id="rId3" Type="http://schemas.openxmlformats.org/officeDocument/2006/relationships/tags" Target="../tags/tag439.xml"/><Relationship Id="rId7" Type="http://schemas.openxmlformats.org/officeDocument/2006/relationships/tags" Target="../tags/tag443.xml"/><Relationship Id="rId12" Type="http://schemas.openxmlformats.org/officeDocument/2006/relationships/image" Target="../media/image86.png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6" Type="http://schemas.openxmlformats.org/officeDocument/2006/relationships/tags" Target="../tags/tag442.xml"/><Relationship Id="rId11" Type="http://schemas.openxmlformats.org/officeDocument/2006/relationships/image" Target="../media/image10.png"/><Relationship Id="rId5" Type="http://schemas.openxmlformats.org/officeDocument/2006/relationships/tags" Target="../tags/tag441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440.xml"/><Relationship Id="rId9" Type="http://schemas.openxmlformats.org/officeDocument/2006/relationships/tags" Target="../tags/tag445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13" Type="http://schemas.openxmlformats.org/officeDocument/2006/relationships/image" Target="../media/image10.png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12" Type="http://schemas.openxmlformats.org/officeDocument/2006/relationships/image" Target="../media/image89.png"/><Relationship Id="rId2" Type="http://schemas.openxmlformats.org/officeDocument/2006/relationships/tags" Target="../tags/tag447.xml"/><Relationship Id="rId16" Type="http://schemas.openxmlformats.org/officeDocument/2006/relationships/image" Target="../media/image92.png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image" Target="../media/image88.png"/><Relationship Id="rId5" Type="http://schemas.openxmlformats.org/officeDocument/2006/relationships/tags" Target="../tags/tag450.xml"/><Relationship Id="rId15" Type="http://schemas.openxmlformats.org/officeDocument/2006/relationships/image" Target="../media/image91.jpeg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449.xml"/><Relationship Id="rId9" Type="http://schemas.openxmlformats.org/officeDocument/2006/relationships/tags" Target="../tags/tag454.xml"/><Relationship Id="rId14" Type="http://schemas.openxmlformats.org/officeDocument/2006/relationships/image" Target="../media/image90.jpe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tags" Target="../tags/tag462.xml"/><Relationship Id="rId13" Type="http://schemas.openxmlformats.org/officeDocument/2006/relationships/image" Target="../media/image94.jpeg"/><Relationship Id="rId3" Type="http://schemas.openxmlformats.org/officeDocument/2006/relationships/tags" Target="../tags/tag457.xml"/><Relationship Id="rId7" Type="http://schemas.openxmlformats.org/officeDocument/2006/relationships/tags" Target="../tags/tag461.xml"/><Relationship Id="rId12" Type="http://schemas.openxmlformats.org/officeDocument/2006/relationships/image" Target="../media/image93.jpeg"/><Relationship Id="rId2" Type="http://schemas.openxmlformats.org/officeDocument/2006/relationships/tags" Target="../tags/tag456.xml"/><Relationship Id="rId1" Type="http://schemas.openxmlformats.org/officeDocument/2006/relationships/tags" Target="../tags/tag455.xml"/><Relationship Id="rId6" Type="http://schemas.openxmlformats.org/officeDocument/2006/relationships/tags" Target="../tags/tag460.xml"/><Relationship Id="rId11" Type="http://schemas.openxmlformats.org/officeDocument/2006/relationships/image" Target="../media/image10.png"/><Relationship Id="rId5" Type="http://schemas.openxmlformats.org/officeDocument/2006/relationships/tags" Target="../tags/tag459.xml"/><Relationship Id="rId15" Type="http://schemas.openxmlformats.org/officeDocument/2006/relationships/image" Target="../media/image96.png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458.xml"/><Relationship Id="rId9" Type="http://schemas.openxmlformats.org/officeDocument/2006/relationships/tags" Target="../tags/tag463.xml"/><Relationship Id="rId14" Type="http://schemas.openxmlformats.org/officeDocument/2006/relationships/image" Target="../media/image95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13" Type="http://schemas.openxmlformats.org/officeDocument/2006/relationships/image" Target="../media/image105.jpeg"/><Relationship Id="rId18" Type="http://schemas.openxmlformats.org/officeDocument/2006/relationships/image" Target="../media/image110.jpeg"/><Relationship Id="rId3" Type="http://schemas.openxmlformats.org/officeDocument/2006/relationships/image" Target="../media/image10.png"/><Relationship Id="rId7" Type="http://schemas.openxmlformats.org/officeDocument/2006/relationships/image" Target="../media/image99.jpeg"/><Relationship Id="rId12" Type="http://schemas.openxmlformats.org/officeDocument/2006/relationships/image" Target="../media/image104.jpeg"/><Relationship Id="rId17" Type="http://schemas.openxmlformats.org/officeDocument/2006/relationships/image" Target="../media/image109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08.jpeg"/><Relationship Id="rId1" Type="http://schemas.openxmlformats.org/officeDocument/2006/relationships/tags" Target="../tags/tag464.xml"/><Relationship Id="rId6" Type="http://schemas.openxmlformats.org/officeDocument/2006/relationships/image" Target="../media/image98.jpeg"/><Relationship Id="rId11" Type="http://schemas.openxmlformats.org/officeDocument/2006/relationships/image" Target="../media/image103.jpeg"/><Relationship Id="rId5" Type="http://schemas.openxmlformats.org/officeDocument/2006/relationships/image" Target="../media/image97.jpeg"/><Relationship Id="rId15" Type="http://schemas.openxmlformats.org/officeDocument/2006/relationships/image" Target="../media/image107.jpeg"/><Relationship Id="rId10" Type="http://schemas.openxmlformats.org/officeDocument/2006/relationships/image" Target="../media/image102.jpeg"/><Relationship Id="rId4" Type="http://schemas.openxmlformats.org/officeDocument/2006/relationships/image" Target="../media/image17.png"/><Relationship Id="rId9" Type="http://schemas.openxmlformats.org/officeDocument/2006/relationships/image" Target="../media/image101.jpeg"/><Relationship Id="rId14" Type="http://schemas.openxmlformats.org/officeDocument/2006/relationships/image" Target="../media/image106.jpe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tags" Target="../tags/tag472.xml"/><Relationship Id="rId3" Type="http://schemas.openxmlformats.org/officeDocument/2006/relationships/tags" Target="../tags/tag467.xml"/><Relationship Id="rId7" Type="http://schemas.openxmlformats.org/officeDocument/2006/relationships/tags" Target="../tags/tag471.xml"/><Relationship Id="rId12" Type="http://schemas.openxmlformats.org/officeDocument/2006/relationships/image" Target="../media/image10.png"/><Relationship Id="rId2" Type="http://schemas.openxmlformats.org/officeDocument/2006/relationships/tags" Target="../tags/tag466.xml"/><Relationship Id="rId1" Type="http://schemas.openxmlformats.org/officeDocument/2006/relationships/tags" Target="../tags/tag465.xml"/><Relationship Id="rId6" Type="http://schemas.openxmlformats.org/officeDocument/2006/relationships/tags" Target="../tags/tag470.xml"/><Relationship Id="rId11" Type="http://schemas.openxmlformats.org/officeDocument/2006/relationships/image" Target="../media/image111.png"/><Relationship Id="rId5" Type="http://schemas.openxmlformats.org/officeDocument/2006/relationships/tags" Target="../tags/tag469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468.xml"/><Relationship Id="rId9" Type="http://schemas.openxmlformats.org/officeDocument/2006/relationships/tags" Target="../tags/tag473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tags" Target="../tags/tag481.xml"/><Relationship Id="rId3" Type="http://schemas.openxmlformats.org/officeDocument/2006/relationships/tags" Target="../tags/tag476.xml"/><Relationship Id="rId7" Type="http://schemas.openxmlformats.org/officeDocument/2006/relationships/tags" Target="../tags/tag480.xml"/><Relationship Id="rId12" Type="http://schemas.openxmlformats.org/officeDocument/2006/relationships/image" Target="../media/image10.png"/><Relationship Id="rId2" Type="http://schemas.openxmlformats.org/officeDocument/2006/relationships/tags" Target="../tags/tag475.xml"/><Relationship Id="rId1" Type="http://schemas.openxmlformats.org/officeDocument/2006/relationships/tags" Target="../tags/tag474.xml"/><Relationship Id="rId6" Type="http://schemas.openxmlformats.org/officeDocument/2006/relationships/tags" Target="../tags/tag479.xml"/><Relationship Id="rId11" Type="http://schemas.openxmlformats.org/officeDocument/2006/relationships/image" Target="../media/image112.png"/><Relationship Id="rId5" Type="http://schemas.openxmlformats.org/officeDocument/2006/relationships/tags" Target="../tags/tag478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477.xml"/><Relationship Id="rId9" Type="http://schemas.openxmlformats.org/officeDocument/2006/relationships/tags" Target="../tags/tag482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tags" Target="../tags/tag490.xml"/><Relationship Id="rId3" Type="http://schemas.openxmlformats.org/officeDocument/2006/relationships/tags" Target="../tags/tag485.xml"/><Relationship Id="rId7" Type="http://schemas.openxmlformats.org/officeDocument/2006/relationships/tags" Target="../tags/tag489.xml"/><Relationship Id="rId12" Type="http://schemas.openxmlformats.org/officeDocument/2006/relationships/image" Target="../media/image113.png"/><Relationship Id="rId2" Type="http://schemas.openxmlformats.org/officeDocument/2006/relationships/tags" Target="../tags/tag484.xml"/><Relationship Id="rId1" Type="http://schemas.openxmlformats.org/officeDocument/2006/relationships/tags" Target="../tags/tag483.xml"/><Relationship Id="rId6" Type="http://schemas.openxmlformats.org/officeDocument/2006/relationships/tags" Target="../tags/tag488.xml"/><Relationship Id="rId11" Type="http://schemas.openxmlformats.org/officeDocument/2006/relationships/image" Target="../media/image10.png"/><Relationship Id="rId5" Type="http://schemas.openxmlformats.org/officeDocument/2006/relationships/tags" Target="../tags/tag487.xml"/><Relationship Id="rId10" Type="http://schemas.openxmlformats.org/officeDocument/2006/relationships/slideLayout" Target="../slideLayouts/slideLayout13.xml"/><Relationship Id="rId4" Type="http://schemas.openxmlformats.org/officeDocument/2006/relationships/tags" Target="../tags/tag486.xml"/><Relationship Id="rId9" Type="http://schemas.openxmlformats.org/officeDocument/2006/relationships/tags" Target="../tags/tag491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494.xml"/><Relationship Id="rId7" Type="http://schemas.openxmlformats.org/officeDocument/2006/relationships/image" Target="../media/image15.jpeg"/><Relationship Id="rId2" Type="http://schemas.openxmlformats.org/officeDocument/2006/relationships/tags" Target="../tags/tag493.xml"/><Relationship Id="rId1" Type="http://schemas.openxmlformats.org/officeDocument/2006/relationships/tags" Target="../tags/tag492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495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tags" Target="../tags/tag503.xml"/><Relationship Id="rId13" Type="http://schemas.openxmlformats.org/officeDocument/2006/relationships/audio" Target="../media/media1.wav"/><Relationship Id="rId18" Type="http://schemas.openxmlformats.org/officeDocument/2006/relationships/image" Target="../media/image10.png"/><Relationship Id="rId3" Type="http://schemas.openxmlformats.org/officeDocument/2006/relationships/tags" Target="../tags/tag498.xml"/><Relationship Id="rId21" Type="http://schemas.openxmlformats.org/officeDocument/2006/relationships/image" Target="../media/image117.png"/><Relationship Id="rId7" Type="http://schemas.openxmlformats.org/officeDocument/2006/relationships/tags" Target="../tags/tag502.xml"/><Relationship Id="rId12" Type="http://schemas.microsoft.com/office/2007/relationships/media" Target="../media/media1.wav"/><Relationship Id="rId17" Type="http://schemas.openxmlformats.org/officeDocument/2006/relationships/image" Target="../media/image115.jpeg"/><Relationship Id="rId2" Type="http://schemas.openxmlformats.org/officeDocument/2006/relationships/tags" Target="../tags/tag497.xml"/><Relationship Id="rId16" Type="http://schemas.openxmlformats.org/officeDocument/2006/relationships/image" Target="../media/image11.png"/><Relationship Id="rId20" Type="http://schemas.openxmlformats.org/officeDocument/2006/relationships/image" Target="../media/image116.png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11" Type="http://schemas.openxmlformats.org/officeDocument/2006/relationships/tags" Target="../tags/tag506.xml"/><Relationship Id="rId5" Type="http://schemas.openxmlformats.org/officeDocument/2006/relationships/tags" Target="../tags/tag500.xml"/><Relationship Id="rId15" Type="http://schemas.openxmlformats.org/officeDocument/2006/relationships/image" Target="../media/image114.jpeg"/><Relationship Id="rId10" Type="http://schemas.openxmlformats.org/officeDocument/2006/relationships/tags" Target="../tags/tag505.xml"/><Relationship Id="rId19" Type="http://schemas.openxmlformats.org/officeDocument/2006/relationships/image" Target="../media/image12.png"/><Relationship Id="rId4" Type="http://schemas.openxmlformats.org/officeDocument/2006/relationships/tags" Target="../tags/tag499.xml"/><Relationship Id="rId9" Type="http://schemas.openxmlformats.org/officeDocument/2006/relationships/tags" Target="../tags/tag504.xml"/><Relationship Id="rId14" Type="http://schemas.openxmlformats.org/officeDocument/2006/relationships/slideLayout" Target="../slideLayouts/slideLayout13.xml"/><Relationship Id="rId22" Type="http://schemas.openxmlformats.org/officeDocument/2006/relationships/image" Target="../media/image118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tags" Target="../tags/tag514.xml"/><Relationship Id="rId13" Type="http://schemas.openxmlformats.org/officeDocument/2006/relationships/image" Target="../media/image114.jpeg"/><Relationship Id="rId3" Type="http://schemas.openxmlformats.org/officeDocument/2006/relationships/tags" Target="../tags/tag509.xml"/><Relationship Id="rId7" Type="http://schemas.openxmlformats.org/officeDocument/2006/relationships/tags" Target="../tags/tag513.xml"/><Relationship Id="rId12" Type="http://schemas.openxmlformats.org/officeDocument/2006/relationships/slideLayout" Target="../slideLayouts/slideLayout13.xml"/><Relationship Id="rId17" Type="http://schemas.openxmlformats.org/officeDocument/2006/relationships/image" Target="../media/image12.png"/><Relationship Id="rId2" Type="http://schemas.openxmlformats.org/officeDocument/2006/relationships/tags" Target="../tags/tag508.xml"/><Relationship Id="rId16" Type="http://schemas.openxmlformats.org/officeDocument/2006/relationships/image" Target="../media/image10.png"/><Relationship Id="rId1" Type="http://schemas.openxmlformats.org/officeDocument/2006/relationships/tags" Target="../tags/tag507.xml"/><Relationship Id="rId6" Type="http://schemas.openxmlformats.org/officeDocument/2006/relationships/tags" Target="../tags/tag512.xml"/><Relationship Id="rId11" Type="http://schemas.openxmlformats.org/officeDocument/2006/relationships/tags" Target="../tags/tag517.xml"/><Relationship Id="rId5" Type="http://schemas.openxmlformats.org/officeDocument/2006/relationships/tags" Target="../tags/tag511.xml"/><Relationship Id="rId15" Type="http://schemas.openxmlformats.org/officeDocument/2006/relationships/image" Target="../media/image115.jpeg"/><Relationship Id="rId10" Type="http://schemas.openxmlformats.org/officeDocument/2006/relationships/tags" Target="../tags/tag516.xml"/><Relationship Id="rId4" Type="http://schemas.openxmlformats.org/officeDocument/2006/relationships/tags" Target="../tags/tag510.xml"/><Relationship Id="rId9" Type="http://schemas.openxmlformats.org/officeDocument/2006/relationships/tags" Target="../tags/tag515.xml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图片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485140"/>
            <a:ext cx="12192000" cy="605282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97815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77500" lnSpcReduction="10000"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0" y="6534785"/>
            <a:ext cx="12192000" cy="323215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0000" lnSpcReduction="10000"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椭圆 4"/>
          <p:cNvSpPr/>
          <p:nvPr>
            <p:custDataLst>
              <p:tags r:id="rId4"/>
            </p:custDataLst>
          </p:nvPr>
        </p:nvSpPr>
        <p:spPr>
          <a:xfrm>
            <a:off x="4029075" y="1408430"/>
            <a:ext cx="4271645" cy="4271645"/>
          </a:xfrm>
          <a:prstGeom prst="ellipse">
            <a:avLst/>
          </a:prstGeom>
          <a:solidFill>
            <a:srgbClr val="31518A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PA-文本框 61"/>
          <p:cNvSpPr txBox="1"/>
          <p:nvPr>
            <p:custDataLst>
              <p:tags r:id="rId5"/>
            </p:custDataLst>
          </p:nvPr>
        </p:nvSpPr>
        <p:spPr>
          <a:xfrm>
            <a:off x="4983246" y="2101953"/>
            <a:ext cx="2364105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5400" b="1" spc="300" dirty="0">
                <a:solidFill>
                  <a:schemeClr val="lt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实践课</a:t>
            </a:r>
          </a:p>
        </p:txBody>
      </p:sp>
      <p:cxnSp>
        <p:nvCxnSpPr>
          <p:cNvPr id="7" name="直接连接符 6"/>
          <p:cNvCxnSpPr/>
          <p:nvPr>
            <p:custDataLst>
              <p:tags r:id="rId6"/>
            </p:custDataLst>
          </p:nvPr>
        </p:nvCxnSpPr>
        <p:spPr>
          <a:xfrm>
            <a:off x="4205529" y="3213796"/>
            <a:ext cx="3919538" cy="9105"/>
          </a:xfrm>
          <a:prstGeom prst="line">
            <a:avLst/>
          </a:prstGeom>
          <a:ln w="38100">
            <a:solidFill>
              <a:schemeClr val="l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A-文本框 61"/>
          <p:cNvSpPr txBox="1"/>
          <p:nvPr>
            <p:custDataLst>
              <p:tags r:id="rId7"/>
            </p:custDataLst>
          </p:nvPr>
        </p:nvSpPr>
        <p:spPr>
          <a:xfrm>
            <a:off x="4546049" y="3872865"/>
            <a:ext cx="33413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n>
                  <a:noFill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+mj-cs"/>
                <a:sym typeface="+mn-ea"/>
              </a:rPr>
              <a:t> </a:t>
            </a:r>
            <a:r>
              <a:rPr lang="zh-CN" altLang="en-US" sz="2400" b="1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楷体" panose="02010609060101010101" charset="-122"/>
                <a:ea typeface="楷体" panose="02010609060101010101" charset="-122"/>
                <a:cs typeface="+mj-cs"/>
                <a:sym typeface="+mn-ea"/>
              </a:rPr>
              <a:t>请问这件深蓝色的大</a:t>
            </a:r>
            <a:r>
              <a:rPr lang="en-US" altLang="zh-CN" sz="2400" b="1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楷体" panose="02010609060101010101" charset="-122"/>
                <a:ea typeface="楷体" panose="02010609060101010101" charset="-122"/>
                <a:cs typeface="+mj-cs"/>
                <a:sym typeface="+mn-ea"/>
              </a:rPr>
              <a:t>       </a:t>
            </a:r>
            <a:r>
              <a:rPr lang="zh-CN" altLang="en-US" sz="2400" b="1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楷体" panose="02010609060101010101" charset="-122"/>
                <a:ea typeface="楷体" panose="02010609060101010101" charset="-122"/>
                <a:cs typeface="+mj-cs"/>
                <a:sym typeface="+mn-ea"/>
              </a:rPr>
              <a:t>衣多少钱？</a:t>
            </a:r>
            <a:endParaRPr lang="zh-CN" altLang="en-US" sz="2400" b="1" spc="300" dirty="0">
              <a:ln w="12700">
                <a:noFill/>
                <a:prstDash val="solid"/>
              </a:ln>
              <a:solidFill>
                <a:schemeClr val="bg1"/>
              </a:solidFill>
              <a:effectLst/>
              <a:latin typeface="楷体" panose="02010609060101010101" charset="-122"/>
              <a:ea typeface="楷体" panose="02010609060101010101" charset="-122"/>
              <a:cs typeface="+mj-cs"/>
              <a:sym typeface="+mn-ea"/>
            </a:endParaRPr>
          </a:p>
        </p:txBody>
      </p: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>
            <a:off x="3806825" y="1185545"/>
            <a:ext cx="4718050" cy="4718050"/>
          </a:xfrm>
          <a:prstGeom prst="ellipse">
            <a:avLst/>
          </a:prstGeom>
          <a:noFill/>
          <a:ln w="28575" cmpd="sng">
            <a:solidFill>
              <a:srgbClr val="3B5EA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4" name="图片 13"/>
          <p:cNvPicPr/>
          <p:nvPr>
            <p:custDataLst>
              <p:tags r:id="rId9"/>
            </p:custDataLst>
          </p:nvPr>
        </p:nvPicPr>
        <p:blipFill>
          <a:blip r:embed="rId14" r:link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155" y="3872865"/>
            <a:ext cx="2153285" cy="2153285"/>
          </a:xfrm>
          <a:prstGeom prst="rect">
            <a:avLst/>
          </a:prstGeom>
        </p:spPr>
      </p:pic>
      <p:pic>
        <p:nvPicPr>
          <p:cNvPr id="41" name="图片 40"/>
          <p:cNvPicPr/>
          <p:nvPr/>
        </p:nvPicPr>
        <p:blipFill>
          <a:blip r:embed="rId16"/>
          <a:stretch>
            <a:fillRect/>
          </a:stretch>
        </p:blipFill>
        <p:spPr>
          <a:xfrm>
            <a:off x="9612686" y="-422683"/>
            <a:ext cx="2441302" cy="2438718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60960" y="-187960"/>
            <a:ext cx="12131040" cy="673100"/>
            <a:chOff x="96" y="9939"/>
            <a:chExt cx="19104" cy="1060"/>
          </a:xfrm>
        </p:grpSpPr>
        <p:pic>
          <p:nvPicPr>
            <p:cNvPr id="8" name="图片 7" descr="中国元素10_画板 1"/>
            <p:cNvPicPr>
              <a:picLocks noChangeAspect="1"/>
            </p:cNvPicPr>
            <p:nvPr/>
          </p:nvPicPr>
          <p:blipFill>
            <a:blip r:embed="rId17">
              <a:alphaModFix amt="23000"/>
            </a:blip>
            <a:srcRect t="36149" b="49461"/>
            <a:stretch>
              <a:fillRect/>
            </a:stretch>
          </p:blipFill>
          <p:spPr>
            <a:xfrm>
              <a:off x="96" y="10125"/>
              <a:ext cx="9722" cy="787"/>
            </a:xfrm>
            <a:prstGeom prst="rect">
              <a:avLst/>
            </a:prstGeom>
          </p:spPr>
        </p:pic>
        <p:pic>
          <p:nvPicPr>
            <p:cNvPr id="11" name="图片 10" descr="中国元素10_画板 1"/>
            <p:cNvPicPr>
              <a:picLocks noChangeAspect="1"/>
            </p:cNvPicPr>
            <p:nvPr/>
          </p:nvPicPr>
          <p:blipFill>
            <a:blip r:embed="rId17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17">
              <a:alphaModFix amt="23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17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5480451" y="4946650"/>
            <a:ext cx="136969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spc="300" dirty="0">
                <a:solidFill>
                  <a:schemeClr val="lt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徐心瑶</a:t>
            </a: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5407109" y="3260090"/>
            <a:ext cx="1554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R="0" defTabSz="914400" eaLnBrk="0" hangingPunct="0">
              <a:buClrTx/>
              <a:buSzTx/>
              <a:buFontTx/>
            </a:pPr>
            <a:r>
              <a:rPr lang="zh-CN" altLang="zh-CN" sz="2400" spc="300" dirty="0">
                <a:solidFill>
                  <a:schemeClr val="lt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第十一课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9" name="图片 18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9" name="横卷形 8"/>
          <p:cNvSpPr/>
          <p:nvPr/>
        </p:nvSpPr>
        <p:spPr>
          <a:xfrm>
            <a:off x="795020" y="241935"/>
            <a:ext cx="186245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941070" y="368300"/>
            <a:ext cx="1640205" cy="831850"/>
          </a:xfrm>
        </p:spPr>
        <p:txBody>
          <a:bodyPr vert="horz" wrap="square" lIns="91440" tIns="45720" rIns="91440" bIns="45720" anchor="ctr">
            <a:noAutofit/>
          </a:bodyPr>
          <a:lstStyle/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颜色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170" name="内容占位符 7169"/>
          <p:cNvSpPr>
            <a:spLocks noGrp="1"/>
          </p:cNvSpPr>
          <p:nvPr>
            <p:ph idx="1"/>
          </p:nvPr>
        </p:nvSpPr>
        <p:spPr>
          <a:xfrm>
            <a:off x="2232660" y="1736408"/>
            <a:ext cx="3476625" cy="3617912"/>
          </a:xfrm>
          <a:solidFill>
            <a:schemeClr val="bg1"/>
          </a:solidFill>
        </p:spPr>
        <p:txBody>
          <a:bodyPr vert="horz" wrap="square" lIns="92075" tIns="46037" rIns="92075" bIns="46037" anchor="t">
            <a:normAutofit lnSpcReduction="10000"/>
          </a:bodyPr>
          <a:lstStyle/>
          <a:p>
            <a:pPr marL="0" indent="0" eaLnBrk="1" hangingPunct="1">
              <a:buNone/>
            </a:pPr>
            <a:r>
              <a:rPr lang="zh-CN" altLang="en-US" sz="32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白色(</a:t>
            </a:r>
            <a:r>
              <a:rPr lang="zh-CN" altLang="en-US" sz="3200" b="1" dirty="0">
                <a:solidFill>
                  <a:srgbClr val="2B2D2E"/>
                </a:solidFill>
                <a:latin typeface="宋体" panose="02010600030101010101" pitchFamily="2" charset="-122"/>
              </a:rPr>
              <a:t>bái</a:t>
            </a:r>
            <a:r>
              <a:rPr lang="zh-CN" altLang="en-US" sz="32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</a:p>
          <a:p>
            <a:pPr marL="0" indent="0" eaLnBrk="1" hangingPunct="1">
              <a:buNone/>
            </a:pPr>
            <a:r>
              <a:rPr lang="zh-CN" altLang="en-US" sz="32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蓝</a:t>
            </a:r>
            <a:r>
              <a:rPr lang="zh-CN" altLang="en-US" sz="32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色(</a:t>
            </a:r>
            <a:r>
              <a:rPr lang="zh-CN" altLang="en-US" sz="3200" b="1" dirty="0">
                <a:solidFill>
                  <a:srgbClr val="2B2D2E"/>
                </a:solidFill>
                <a:latin typeface="宋体" panose="02010600030101010101" pitchFamily="2" charset="-122"/>
              </a:rPr>
              <a:t>lán</a:t>
            </a:r>
            <a:r>
              <a:rPr lang="zh-CN" altLang="en-US" sz="32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</a:p>
          <a:p>
            <a:pPr marL="0" indent="0" eaLnBrk="1" hangingPunct="1"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红</a:t>
            </a:r>
            <a:r>
              <a:rPr lang="zh-CN" altLang="en-US" sz="32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色(</a:t>
            </a:r>
            <a:r>
              <a:rPr lang="zh-CN" altLang="en-US" sz="3200" b="1" dirty="0">
                <a:solidFill>
                  <a:srgbClr val="2B2D2E"/>
                </a:solidFill>
                <a:latin typeface="宋体" panose="02010600030101010101" pitchFamily="2" charset="-122"/>
              </a:rPr>
              <a:t>hóng</a:t>
            </a:r>
            <a:r>
              <a:rPr lang="zh-CN" altLang="en-US" sz="32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)  </a:t>
            </a:r>
          </a:p>
          <a:p>
            <a:pPr marL="0" indent="0" eaLnBrk="1" hangingPunct="1">
              <a:buNone/>
            </a:pPr>
            <a:r>
              <a:rPr lang="zh-CN" altLang="en-US" sz="3200" b="1" dirty="0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rPr>
              <a:t>黄</a:t>
            </a:r>
            <a:r>
              <a:rPr lang="zh-CN" altLang="en-US" sz="32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色(</a:t>
            </a:r>
            <a:r>
              <a:rPr lang="zh-CN" altLang="en-US" sz="3200" b="1" dirty="0">
                <a:solidFill>
                  <a:srgbClr val="2B2D2E"/>
                </a:solidFill>
                <a:latin typeface="宋体" panose="02010600030101010101" pitchFamily="2" charset="-122"/>
              </a:rPr>
              <a:t>huáng</a:t>
            </a:r>
            <a:r>
              <a:rPr lang="zh-CN" altLang="en-US" sz="32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</a:p>
          <a:p>
            <a:pPr marL="0" indent="0" eaLnBrk="1" hangingPunct="1">
              <a:buNone/>
            </a:pPr>
            <a:r>
              <a:rPr lang="zh-CN" altLang="en-US" sz="3200" b="1" dirty="0">
                <a:solidFill>
                  <a:srgbClr val="A6A6A6"/>
                </a:solidFill>
                <a:latin typeface="楷体" panose="02010609060101010101" charset="-122"/>
                <a:ea typeface="楷体" panose="02010609060101010101" charset="-122"/>
              </a:rPr>
              <a:t>灰</a:t>
            </a:r>
            <a:r>
              <a:rPr lang="zh-CN" altLang="en-US" sz="32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色(</a:t>
            </a:r>
            <a:r>
              <a:rPr lang="zh-CN" altLang="en-US" sz="3200" b="1" dirty="0">
                <a:solidFill>
                  <a:srgbClr val="2B2D2E"/>
                </a:solidFill>
                <a:latin typeface="宋体" panose="02010600030101010101" pitchFamily="2" charset="-122"/>
              </a:rPr>
              <a:t>huī</a:t>
            </a:r>
            <a:r>
              <a:rPr lang="zh-CN" altLang="en-US" sz="32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</a:p>
        </p:txBody>
      </p:sp>
      <p:sp>
        <p:nvSpPr>
          <p:cNvPr id="7173" name="矩形 7172"/>
          <p:cNvSpPr/>
          <p:nvPr/>
        </p:nvSpPr>
        <p:spPr>
          <a:xfrm>
            <a:off x="6082348" y="1837055"/>
            <a:ext cx="3213100" cy="360045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t"/>
          <a:lstStyle/>
          <a:p>
            <a:pPr defTabSz="685800">
              <a:lnSpc>
                <a:spcPct val="90000"/>
              </a:lnSpc>
              <a:spcBef>
                <a:spcPts val="1350"/>
              </a:spcBef>
              <a:buClr>
                <a:schemeClr val="accent1"/>
              </a:buClr>
              <a:buSzPct val="70000"/>
            </a:pPr>
            <a:r>
              <a:rPr lang="zh-CN" altLang="en-US" sz="3600" b="1" dirty="0">
                <a:solidFill>
                  <a:schemeClr val="accent2"/>
                </a:solidFill>
                <a:latin typeface="楷体" panose="02010609060101010101" charset="-122"/>
                <a:ea typeface="楷体" panose="02010609060101010101" charset="-122"/>
              </a:rPr>
              <a:t>绿</a:t>
            </a: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色(</a:t>
            </a:r>
            <a:r>
              <a:rPr lang="zh-CN" altLang="en-US" sz="3600" b="1" dirty="0">
                <a:solidFill>
                  <a:srgbClr val="2B2D2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lǜ</a:t>
            </a:r>
            <a:r>
              <a:rPr lang="en-US" altLang="zh-CN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  <a:endParaRPr lang="zh-CN" altLang="en-US" sz="3600" b="1" dirty="0">
              <a:solidFill>
                <a:srgbClr val="2B2D2E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defTabSz="685800">
              <a:lnSpc>
                <a:spcPct val="90000"/>
              </a:lnSpc>
              <a:spcBef>
                <a:spcPts val="1350"/>
              </a:spcBef>
              <a:buClr>
                <a:schemeClr val="accent1"/>
              </a:buClr>
              <a:buSzPct val="70000"/>
            </a:pP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黑色</a:t>
            </a:r>
            <a:r>
              <a:rPr lang="zh-CN" altLang="en-US" sz="3600" b="1" dirty="0">
                <a:solidFill>
                  <a:srgbClr val="2B2D2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(hēi</a:t>
            </a: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</a:p>
          <a:p>
            <a:pPr defTabSz="685800">
              <a:lnSpc>
                <a:spcPct val="90000"/>
              </a:lnSpc>
              <a:spcBef>
                <a:spcPts val="1350"/>
              </a:spcBef>
              <a:buClr>
                <a:schemeClr val="accent1"/>
              </a:buClr>
              <a:buSzPct val="70000"/>
            </a:pPr>
            <a:r>
              <a:rPr lang="zh-CN" altLang="en-US" sz="3600" b="1" dirty="0">
                <a:solidFill>
                  <a:srgbClr val="FFCCFF"/>
                </a:solidFill>
                <a:latin typeface="楷体" panose="02010609060101010101" charset="-122"/>
                <a:ea typeface="楷体" panose="02010609060101010101" charset="-122"/>
              </a:rPr>
              <a:t>粉</a:t>
            </a: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色(</a:t>
            </a:r>
            <a:r>
              <a:rPr lang="zh-CN" altLang="en-US" sz="3600" b="1" dirty="0">
                <a:solidFill>
                  <a:srgbClr val="2B2D2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fěn</a:t>
            </a: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</a:p>
          <a:p>
            <a:pPr defTabSz="685800">
              <a:lnSpc>
                <a:spcPct val="90000"/>
              </a:lnSpc>
              <a:spcBef>
                <a:spcPts val="1350"/>
              </a:spcBef>
              <a:buClr>
                <a:schemeClr val="accent1"/>
              </a:buClr>
              <a:buSzPct val="70000"/>
            </a:pP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紫</a:t>
            </a: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色(</a:t>
            </a:r>
            <a:r>
              <a:rPr lang="zh-CN" altLang="en-US" sz="3600" b="1" dirty="0">
                <a:solidFill>
                  <a:srgbClr val="2B2D2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zǐ)</a:t>
            </a:r>
            <a:endParaRPr lang="zh-CN" altLang="en-US" sz="3600" b="1" dirty="0">
              <a:solidFill>
                <a:srgbClr val="2B2D2E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defTabSz="685800">
              <a:lnSpc>
                <a:spcPct val="90000"/>
              </a:lnSpc>
              <a:spcBef>
                <a:spcPts val="1350"/>
              </a:spcBef>
              <a:buClr>
                <a:schemeClr val="accent1"/>
              </a:buClr>
              <a:buSzPct val="70000"/>
            </a:pPr>
            <a:r>
              <a:rPr lang="zh-CN" altLang="en-US" sz="3600" b="1" dirty="0">
                <a:solidFill>
                  <a:srgbClr val="FFCC00"/>
                </a:solidFill>
                <a:latin typeface="楷体" panose="02010609060101010101" charset="-122"/>
                <a:ea typeface="楷体" panose="02010609060101010101" charset="-122"/>
              </a:rPr>
              <a:t>金</a:t>
            </a: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色</a:t>
            </a:r>
            <a:r>
              <a:rPr lang="zh-CN" altLang="en-US" sz="3600" b="1" dirty="0">
                <a:solidFill>
                  <a:srgbClr val="2B2D2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（jīn）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100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100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10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10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1000"/>
                                        <p:tgtEl>
                                          <p:spTgt spid="7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1000"/>
                                        <p:tgtEl>
                                          <p:spTgt spid="7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1000"/>
                                        <p:tgtEl>
                                          <p:spTgt spid="7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 animBg="1"/>
      <p:bldP spid="7173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D:\倪志梁\2021\12\4华侨大学课件动画\图片调整\20.jpg20"/>
          <p:cNvPicPr/>
          <p:nvPr>
            <p:custDataLst>
              <p:tags r:id="rId2"/>
            </p:custDataLst>
          </p:nvPr>
        </p:nvPicPr>
        <p:blipFill>
          <a:blip r:embed="rId14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8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15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2"/>
            </p:custDataLst>
          </p:nvPr>
        </p:nvSpPr>
        <p:spPr>
          <a:xfrm>
            <a:off x="875030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P124</a:t>
            </a:r>
          </a:p>
        </p:txBody>
      </p:sp>
      <p:pic>
        <p:nvPicPr>
          <p:cNvPr id="103425" name="图片 2" descr="OFPCH88}HO{R_PVF}2H]I3T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1250" y="1504950"/>
            <a:ext cx="4642485" cy="4660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427" name="文本框 1"/>
          <p:cNvSpPr txBox="1"/>
          <p:nvPr/>
        </p:nvSpPr>
        <p:spPr>
          <a:xfrm>
            <a:off x="2007235" y="2586355"/>
            <a:ext cx="6067425" cy="25527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玛利亚   大衣      漂亮</a:t>
            </a: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白的     脏        洗</a:t>
            </a: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麻烦     浅黄      深蓝</a:t>
            </a: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好像     试试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D:\倪志梁\2021\12\4华侨大学课件动画\图片调整\20.jpg20"/>
          <p:cNvPicPr/>
          <p:nvPr>
            <p:custDataLst>
              <p:tags r:id="rId2"/>
            </p:custDataLst>
          </p:nvPr>
        </p:nvPicPr>
        <p:blipFill>
          <a:blip r:embed="rId16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20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17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2"/>
            </p:custDataLst>
          </p:nvPr>
        </p:nvSpPr>
        <p:spPr>
          <a:xfrm>
            <a:off x="875030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P111</a:t>
            </a:r>
          </a:p>
        </p:txBody>
      </p:sp>
      <p:pic>
        <p:nvPicPr>
          <p:cNvPr id="104450" name="图片 1" descr="@WAD2~3B{RD{7Q{X2D_UO{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175000" y="2254250"/>
            <a:ext cx="5407660" cy="38398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图片 1" descr="%QKF)8A`GVCR`K$_%9D8))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59815" y="1459865"/>
            <a:ext cx="1736090" cy="590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10-02.wav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945765" y="1474470"/>
            <a:ext cx="586740" cy="58674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5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D:\倪志梁\2021\12\4华侨大学课件动画\图片调整\20.jpg20"/>
          <p:cNvPicPr/>
          <p:nvPr>
            <p:custDataLst>
              <p:tags r:id="rId2"/>
            </p:custDataLst>
          </p:nvPr>
        </p:nvPicPr>
        <p:blipFill>
          <a:blip r:embed="rId12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6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05474" name="文本框 99"/>
          <p:cNvSpPr txBox="1"/>
          <p:nvPr/>
        </p:nvSpPr>
        <p:spPr>
          <a:xfrm>
            <a:off x="868680" y="1457960"/>
            <a:ext cx="8966200" cy="51689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zh-CN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玛利亚：您好，请问这件深蓝的大衣</a:t>
            </a:r>
            <a:r>
              <a:rPr lang="en-US" altLang="zh-CN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</a:t>
            </a:r>
            <a:r>
              <a:rPr lang="zh-CN" altLang="zh-CN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zh-CN" altLang="zh-CN" sz="33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zh-CN" sz="3300" b="1" dirty="0">
                <a:latin typeface="楷体" panose="02010609060101010101" charset="-122"/>
                <a:ea typeface="楷体" panose="02010609060101010101" charset="-122"/>
              </a:rPr>
              <a:t>售货员：两千八百九十九。</a:t>
            </a:r>
          </a:p>
          <a:p>
            <a:r>
              <a:rPr lang="zh-CN" altLang="zh-CN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玛利亚：太贵了！</a:t>
            </a:r>
            <a:endParaRPr lang="zh-CN" altLang="zh-CN" sz="33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zh-CN" sz="3300" b="1" dirty="0">
                <a:latin typeface="楷体" panose="02010609060101010101" charset="-122"/>
                <a:ea typeface="楷体" panose="02010609060101010101" charset="-122"/>
              </a:rPr>
              <a:t>售货员：尽管价格稍微</a:t>
            </a:r>
            <a:r>
              <a:rPr lang="en-US" altLang="zh-CN" sz="3300" b="1" dirty="0">
                <a:latin typeface="楷体" panose="02010609060101010101" charset="-122"/>
                <a:ea typeface="楷体" panose="02010609060101010101" charset="-122"/>
              </a:rPr>
              <a:t>_______</a:t>
            </a:r>
            <a:r>
              <a:rPr lang="zh-CN" altLang="zh-CN" sz="3300" b="1" dirty="0">
                <a:latin typeface="楷体" panose="02010609060101010101" charset="-122"/>
                <a:ea typeface="楷体" panose="02010609060101010101" charset="-122"/>
              </a:rPr>
              <a:t>高，可是这件深</a:t>
            </a:r>
          </a:p>
          <a:p>
            <a:r>
              <a:rPr lang="zh-CN" altLang="zh-CN" sz="3300" b="1" dirty="0">
                <a:latin typeface="楷体" panose="02010609060101010101" charset="-122"/>
                <a:ea typeface="楷体" panose="02010609060101010101" charset="-122"/>
              </a:rPr>
              <a:t>        蓝的很好看！</a:t>
            </a:r>
          </a:p>
          <a:p>
            <a:r>
              <a:rPr lang="zh-CN" altLang="zh-CN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玛利亚：可是我没带那么多</a:t>
            </a:r>
            <a:r>
              <a:rPr lang="en-US" altLang="zh-CN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</a:t>
            </a:r>
            <a:r>
              <a:rPr lang="zh-CN" altLang="zh-CN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zh-CN" sz="33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zh-CN" sz="33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艾米丽：我这里有</a:t>
            </a:r>
            <a:r>
              <a:rPr lang="en-US" altLang="zh-CN" sz="33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______</a:t>
            </a:r>
            <a:r>
              <a:rPr lang="zh-CN" altLang="zh-CN" sz="33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，给你用。</a:t>
            </a:r>
          </a:p>
          <a:p>
            <a:r>
              <a:rPr lang="zh-CN" altLang="zh-CN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玛利亚：那太不好意思了，我再想想。</a:t>
            </a:r>
            <a:endParaRPr lang="zh-CN" altLang="zh-CN" sz="33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zh-CN" sz="33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艾米丽：（问售货员）请问，在哪儿刷卡？</a:t>
            </a:r>
          </a:p>
          <a:p>
            <a:r>
              <a:rPr lang="zh-CN" altLang="zh-CN" sz="3300" b="1" dirty="0">
                <a:latin typeface="楷体" panose="02010609060101010101" charset="-122"/>
                <a:ea typeface="楷体" panose="02010609060101010101" charset="-122"/>
              </a:rPr>
              <a:t>售货员：请您这边刷卡。</a:t>
            </a:r>
            <a:endParaRPr lang="zh-CN" altLang="en-US" sz="33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612380" y="1410335"/>
            <a:ext cx="1446213" cy="6000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zh-CN" sz="3300" b="1" dirty="0">
                <a:solidFill>
                  <a:srgbClr val="0813F6"/>
                </a:solidFill>
                <a:latin typeface="楷体" panose="02010609060101010101" charset="-122"/>
                <a:ea typeface="楷体" panose="02010609060101010101" charset="-122"/>
              </a:rPr>
              <a:t>多少钱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183505" y="2980373"/>
            <a:ext cx="1444625" cy="5984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zh-CN" sz="3300" b="1" dirty="0">
                <a:solidFill>
                  <a:srgbClr val="0813F6"/>
                </a:solidFill>
                <a:latin typeface="楷体" panose="02010609060101010101" charset="-122"/>
                <a:ea typeface="楷体" panose="02010609060101010101" charset="-122"/>
              </a:rPr>
              <a:t>有点儿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012180" y="3956685"/>
            <a:ext cx="1025525" cy="5984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zh-CN" sz="3300" b="1" dirty="0">
                <a:solidFill>
                  <a:srgbClr val="0813F6"/>
                </a:solidFill>
                <a:latin typeface="楷体" panose="02010609060101010101" charset="-122"/>
                <a:ea typeface="楷体" panose="02010609060101010101" charset="-122"/>
              </a:rPr>
              <a:t>现金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254818" y="4455160"/>
            <a:ext cx="1446212" cy="5984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zh-CN" sz="3300" b="1" dirty="0">
                <a:solidFill>
                  <a:srgbClr val="0813F6"/>
                </a:solidFill>
                <a:latin typeface="楷体" panose="02010609060101010101" charset="-122"/>
                <a:ea typeface="楷体" panose="02010609060101010101" charset="-122"/>
              </a:rPr>
              <a:t>信用卡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/>
      <p:bldP spid="4" grpId="0"/>
      <p:bldP spid="10" grpId="0"/>
      <p:bldP spid="11" grpId="0"/>
      <p:bldP spid="1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D:\倪志梁\2021\12\4华侨大学课件动画\图片调整\20.jpg20"/>
          <p:cNvPicPr/>
          <p:nvPr>
            <p:custDataLst>
              <p:tags r:id="rId2"/>
            </p:custDataLst>
          </p:nvPr>
        </p:nvPicPr>
        <p:blipFill>
          <a:blip r:embed="rId14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alphaModFix amt="15000"/>
          </a:blip>
          <a:srcRect r="76003"/>
          <a:stretch>
            <a:fillRect/>
          </a:stretch>
        </p:blipFill>
        <p:spPr>
          <a:xfrm>
            <a:off x="-636270" y="974090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8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" name="图片 2" descr="OFPCH88}HO{R_PVF}2H]I3T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4570" y="1531620"/>
            <a:ext cx="4756150" cy="4775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1"/>
          <p:cNvSpPr txBox="1"/>
          <p:nvPr/>
        </p:nvSpPr>
        <p:spPr>
          <a:xfrm>
            <a:off x="2175510" y="2611755"/>
            <a:ext cx="6073140" cy="28613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深蓝     价格      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2899</a:t>
            </a: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尽管     可是      好看</a:t>
            </a: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现金     信用卡    刷卡</a:t>
            </a:r>
          </a:p>
        </p:txBody>
      </p:sp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15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2"/>
            </p:custDataLst>
          </p:nvPr>
        </p:nvSpPr>
        <p:spPr>
          <a:xfrm>
            <a:off x="873760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P124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D:\倪志梁\2021\12\4华侨大学课件动画\图片调整\20.jpg20"/>
          <p:cNvPicPr/>
          <p:nvPr>
            <p:custDataLst>
              <p:tags r:id="rId2"/>
            </p:custDataLst>
          </p:nvPr>
        </p:nvPicPr>
        <p:blipFill>
          <a:blip r:embed="rId14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8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15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2"/>
            </p:custDataLst>
          </p:nvPr>
        </p:nvSpPr>
        <p:spPr>
          <a:xfrm>
            <a:off x="873760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P121</a:t>
            </a:r>
          </a:p>
        </p:txBody>
      </p:sp>
      <p:pic>
        <p:nvPicPr>
          <p:cNvPr id="107521" name="图片 1" descr="ZAN`}UXKT3JT88N0)M{HT$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5850" y="1521460"/>
            <a:ext cx="892175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935538" y="3126423"/>
            <a:ext cx="1023937" cy="5984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漂亮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220075" y="3110548"/>
            <a:ext cx="603250" cy="5984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脏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127375" y="3607435"/>
            <a:ext cx="1025525" cy="5984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050213" y="4145598"/>
            <a:ext cx="604837" cy="5984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贵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270250" y="4675823"/>
            <a:ext cx="1025525" cy="5984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现金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439863" y="5255260"/>
            <a:ext cx="1446212" cy="6000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信用卡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4" grpId="0"/>
      <p:bldP spid="15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D:\倪志梁\2021\12\4华侨大学课件动画\图片调整\20.jpg20"/>
          <p:cNvPicPr/>
          <p:nvPr>
            <p:custDataLst>
              <p:tags r:id="rId2"/>
            </p:custDataLst>
          </p:nvPr>
        </p:nvPicPr>
        <p:blipFill>
          <a:blip r:embed="rId16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20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17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2"/>
            </p:custDataLst>
          </p:nvPr>
        </p:nvSpPr>
        <p:spPr>
          <a:xfrm>
            <a:off x="864235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P122</a:t>
            </a:r>
          </a:p>
        </p:txBody>
      </p:sp>
      <p:pic>
        <p:nvPicPr>
          <p:cNvPr id="108545" name="图片 1" descr="14H}2`EVIXKGX1X(MY7A}7L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9185" y="1648460"/>
            <a:ext cx="8883650" cy="3822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239260" y="2805748"/>
            <a:ext cx="4392613" cy="5984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觉得那件白衣服很漂亮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961448" y="3528060"/>
            <a:ext cx="3551237" cy="6000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深蓝的大衣非常贵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239260" y="4218623"/>
            <a:ext cx="2287588" cy="5984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没带信用卡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239260" y="4872673"/>
            <a:ext cx="2708275" cy="5984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没买那件大衣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491423" y="2943860"/>
            <a:ext cx="406400" cy="584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439035" y="4288473"/>
            <a:ext cx="590550" cy="584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473960" y="3645535"/>
            <a:ext cx="406400" cy="584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√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399348" y="5029835"/>
            <a:ext cx="590550" cy="584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×</a:t>
            </a:r>
          </a:p>
        </p:txBody>
      </p:sp>
      <p:pic>
        <p:nvPicPr>
          <p:cNvPr id="21" name="11-03.wav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284095" y="29210"/>
            <a:ext cx="760730" cy="7607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624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4" grpId="0"/>
      <p:bldP spid="10" grpId="0"/>
      <p:bldP spid="11" grpId="0"/>
      <p:bldP spid="12" grpId="0"/>
      <p:bldP spid="14" grpId="0"/>
      <p:bldP spid="15" grpId="0"/>
      <p:bldP spid="16" grpId="0"/>
      <p:bldP spid="19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D:\倪志梁\2021\12\4华侨大学课件动画\图片调整\20.jpg20"/>
          <p:cNvPicPr/>
          <p:nvPr>
            <p:custDataLst>
              <p:tags r:id="rId2"/>
            </p:custDataLst>
          </p:nvPr>
        </p:nvPicPr>
        <p:blipFill>
          <a:blip r:embed="rId14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8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15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2"/>
            </p:custDataLst>
          </p:nvPr>
        </p:nvSpPr>
        <p:spPr>
          <a:xfrm>
            <a:off x="852805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P124</a:t>
            </a:r>
          </a:p>
        </p:txBody>
      </p:sp>
      <p:pic>
        <p:nvPicPr>
          <p:cNvPr id="109569" name="图片 1" descr="DJKZMH~HJ@S_GRDY[BP[99R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0750" y="1575435"/>
            <a:ext cx="9721215" cy="372237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D:\倪志梁\2021\12\4华侨大学课件动画\图片调整\20.jpg20"/>
          <p:cNvPicPr/>
          <p:nvPr>
            <p:custDataLst>
              <p:tags r:id="rId2"/>
            </p:custDataLst>
          </p:nvPr>
        </p:nvPicPr>
        <p:blipFill>
          <a:blip r:embed="rId14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8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15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2"/>
            </p:custDataLst>
          </p:nvPr>
        </p:nvSpPr>
        <p:spPr>
          <a:xfrm>
            <a:off x="852805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P124</a:t>
            </a:r>
          </a:p>
        </p:txBody>
      </p:sp>
      <p:pic>
        <p:nvPicPr>
          <p:cNvPr id="110593" name="图片 1" descr="6$TIT@AEC_PMN5[P~TWA{}T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0760" y="1644015"/>
            <a:ext cx="10182225" cy="242951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5" name="图片 4" descr="拱门"/>
          <p:cNvPicPr>
            <a:picLocks noChangeAspect="1"/>
          </p:cNvPicPr>
          <p:nvPr/>
        </p:nvPicPr>
        <p:blipFill>
          <a:blip r:embed="rId5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3" name="横卷形 12"/>
          <p:cNvSpPr/>
          <p:nvPr/>
        </p:nvSpPr>
        <p:spPr>
          <a:xfrm>
            <a:off x="795020" y="241935"/>
            <a:ext cx="333946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529" name="标题 1"/>
          <p:cNvSpPr>
            <a:spLocks noGrp="1"/>
          </p:cNvSpPr>
          <p:nvPr>
            <p:ph type="title"/>
          </p:nvPr>
        </p:nvSpPr>
        <p:spPr>
          <a:xfrm>
            <a:off x="655955" y="335915"/>
            <a:ext cx="3839845" cy="831850"/>
          </a:xfrm>
        </p:spPr>
        <p:txBody>
          <a:bodyPr vert="horz" wrap="square" lIns="91440" tIns="45720" rIns="91440" bIns="45720" anchor="ctr">
            <a:noAutofit/>
          </a:bodyPr>
          <a:lstStyle/>
          <a:p>
            <a:pPr eaLnBrk="1" hangingPunct="1"/>
            <a:r>
              <a:rPr lang="en-US" altLang="zh-CN" sz="4800" dirty="0"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8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深色 浅色</a:t>
            </a:r>
            <a:r>
              <a:rPr lang="zh-CN" altLang="en-US" sz="4800" dirty="0"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  <a:endParaRPr lang="zh-CN" altLang="en-US" sz="4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8433" name="矩形 8194"/>
          <p:cNvSpPr/>
          <p:nvPr/>
        </p:nvSpPr>
        <p:spPr>
          <a:xfrm>
            <a:off x="1143000" y="2673985"/>
            <a:ext cx="762000" cy="685800"/>
          </a:xfrm>
          <a:prstGeom prst="rect">
            <a:avLst/>
          </a:prstGeom>
          <a:solidFill>
            <a:srgbClr val="C200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algn="ctr" eaLnBrk="0" hangingPunct="0"/>
            <a:endParaRPr lang="zh-CN" altLang="en-US" sz="4000" dirty="0">
              <a:solidFill>
                <a:srgbClr val="2B2D2E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8434" name="矩形 8195"/>
          <p:cNvSpPr/>
          <p:nvPr/>
        </p:nvSpPr>
        <p:spPr>
          <a:xfrm>
            <a:off x="1143000" y="1683385"/>
            <a:ext cx="762000" cy="685800"/>
          </a:xfrm>
          <a:prstGeom prst="rect">
            <a:avLst/>
          </a:prstGeom>
          <a:solidFill>
            <a:srgbClr val="0062A6"/>
          </a:solidFill>
          <a:ln w="9525">
            <a:noFill/>
          </a:ln>
        </p:spPr>
        <p:txBody>
          <a:bodyPr anchor="t"/>
          <a:lstStyle/>
          <a:p>
            <a:pPr algn="ctr" eaLnBrk="0" hangingPunct="0"/>
            <a:endParaRPr lang="zh-CN" altLang="en-US" sz="4000" dirty="0">
              <a:solidFill>
                <a:srgbClr val="2B2D2E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8435" name="矩形 8196"/>
          <p:cNvSpPr/>
          <p:nvPr/>
        </p:nvSpPr>
        <p:spPr>
          <a:xfrm>
            <a:off x="1143000" y="3588385"/>
            <a:ext cx="762000" cy="685800"/>
          </a:xfrm>
          <a:prstGeom prst="rect">
            <a:avLst/>
          </a:prstGeom>
          <a:solidFill>
            <a:srgbClr val="E5039D"/>
          </a:solidFill>
          <a:ln w="9525" cap="flat" cmpd="sng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algn="ctr" eaLnBrk="0" hangingPunct="0"/>
            <a:endParaRPr lang="zh-CN" altLang="en-US" sz="4000" dirty="0">
              <a:solidFill>
                <a:srgbClr val="2B2D2E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8436" name="矩形 8197"/>
          <p:cNvSpPr/>
          <p:nvPr/>
        </p:nvSpPr>
        <p:spPr>
          <a:xfrm>
            <a:off x="1143000" y="4578985"/>
            <a:ext cx="762000" cy="685800"/>
          </a:xfrm>
          <a:prstGeom prst="rect">
            <a:avLst/>
          </a:prstGeom>
          <a:solidFill>
            <a:srgbClr val="990099"/>
          </a:solidFill>
          <a:ln w="9525">
            <a:noFill/>
          </a:ln>
        </p:spPr>
        <p:txBody>
          <a:bodyPr anchor="t"/>
          <a:lstStyle/>
          <a:p>
            <a:pPr algn="ctr" eaLnBrk="0" hangingPunct="0"/>
            <a:endParaRPr lang="zh-CN" altLang="en-US" sz="4000" dirty="0">
              <a:solidFill>
                <a:srgbClr val="2B2D2E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8437" name="矩形 8198"/>
          <p:cNvSpPr/>
          <p:nvPr/>
        </p:nvSpPr>
        <p:spPr>
          <a:xfrm>
            <a:off x="1143000" y="5645785"/>
            <a:ext cx="762000" cy="685800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t"/>
          <a:lstStyle/>
          <a:p>
            <a:pPr algn="ctr" eaLnBrk="0" hangingPunct="0"/>
            <a:endParaRPr lang="zh-CN" altLang="en-US" sz="4000" dirty="0">
              <a:solidFill>
                <a:srgbClr val="2B2D2E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200" name="矩形 8199"/>
          <p:cNvSpPr/>
          <p:nvPr/>
        </p:nvSpPr>
        <p:spPr>
          <a:xfrm>
            <a:off x="5029200" y="1717675"/>
            <a:ext cx="762000" cy="685800"/>
          </a:xfrm>
          <a:prstGeom prst="rect">
            <a:avLst/>
          </a:prstGeom>
          <a:solidFill>
            <a:srgbClr val="55D5FF"/>
          </a:solidFill>
          <a:ln w="9525">
            <a:noFill/>
          </a:ln>
        </p:spPr>
        <p:txBody>
          <a:bodyPr anchor="t"/>
          <a:lstStyle/>
          <a:p>
            <a:pPr algn="ctr" eaLnBrk="0" hangingPunct="0"/>
            <a:endParaRPr lang="zh-CN" altLang="en-US" sz="3200" dirty="0">
              <a:solidFill>
                <a:srgbClr val="2B2D2E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201" name="矩形 8200"/>
          <p:cNvSpPr/>
          <p:nvPr/>
        </p:nvSpPr>
        <p:spPr>
          <a:xfrm>
            <a:off x="5029200" y="2708275"/>
            <a:ext cx="762000" cy="685800"/>
          </a:xfrm>
          <a:prstGeom prst="rect">
            <a:avLst/>
          </a:prstGeom>
          <a:solidFill>
            <a:srgbClr val="FF5151"/>
          </a:solidFill>
          <a:ln w="9525">
            <a:noFill/>
          </a:ln>
        </p:spPr>
        <p:txBody>
          <a:bodyPr anchor="t"/>
          <a:lstStyle/>
          <a:p>
            <a:pPr algn="ctr" eaLnBrk="0" hangingPunct="0"/>
            <a:endParaRPr lang="zh-CN" altLang="en-US" sz="3200" dirty="0">
              <a:solidFill>
                <a:srgbClr val="2B2D2E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202" name="矩形 8201"/>
          <p:cNvSpPr/>
          <p:nvPr/>
        </p:nvSpPr>
        <p:spPr>
          <a:xfrm>
            <a:off x="5029200" y="3622675"/>
            <a:ext cx="762000" cy="685800"/>
          </a:xfrm>
          <a:prstGeom prst="rect">
            <a:avLst/>
          </a:prstGeom>
          <a:solidFill>
            <a:srgbClr val="FFCCFF"/>
          </a:solidFill>
          <a:ln w="9525">
            <a:noFill/>
          </a:ln>
        </p:spPr>
        <p:txBody>
          <a:bodyPr anchor="t"/>
          <a:lstStyle/>
          <a:p>
            <a:pPr algn="ctr" eaLnBrk="0" hangingPunct="0"/>
            <a:endParaRPr lang="zh-CN" altLang="en-US" sz="3200" dirty="0">
              <a:solidFill>
                <a:srgbClr val="2B2D2E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203" name="矩形 8202"/>
          <p:cNvSpPr/>
          <p:nvPr/>
        </p:nvSpPr>
        <p:spPr>
          <a:xfrm>
            <a:off x="5029200" y="4613275"/>
            <a:ext cx="762000" cy="685800"/>
          </a:xfrm>
          <a:prstGeom prst="rect">
            <a:avLst/>
          </a:prstGeom>
          <a:solidFill>
            <a:srgbClr val="BE64EC"/>
          </a:solidFill>
          <a:ln w="9525">
            <a:noFill/>
          </a:ln>
        </p:spPr>
        <p:txBody>
          <a:bodyPr anchor="t"/>
          <a:lstStyle/>
          <a:p>
            <a:pPr algn="ctr" eaLnBrk="0" hangingPunct="0"/>
            <a:endParaRPr lang="zh-CN" altLang="en-US" sz="3200" dirty="0">
              <a:solidFill>
                <a:srgbClr val="2B2D2E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204" name="矩形 8203"/>
          <p:cNvSpPr/>
          <p:nvPr/>
        </p:nvSpPr>
        <p:spPr>
          <a:xfrm>
            <a:off x="5029200" y="5603875"/>
            <a:ext cx="762000" cy="685800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anchor="t"/>
          <a:lstStyle/>
          <a:p>
            <a:pPr algn="ctr" eaLnBrk="0" hangingPunct="0"/>
            <a:endParaRPr lang="zh-CN" altLang="en-US" sz="3200" dirty="0">
              <a:solidFill>
                <a:srgbClr val="2B2D2E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205" name="文本框 8204"/>
          <p:cNvSpPr txBox="1"/>
          <p:nvPr/>
        </p:nvSpPr>
        <p:spPr>
          <a:xfrm>
            <a:off x="5917565" y="1748155"/>
            <a:ext cx="21336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浅蓝色</a:t>
            </a:r>
          </a:p>
        </p:txBody>
      </p:sp>
      <p:sp>
        <p:nvSpPr>
          <p:cNvPr id="8206" name="文本框 8205"/>
          <p:cNvSpPr txBox="1"/>
          <p:nvPr/>
        </p:nvSpPr>
        <p:spPr>
          <a:xfrm>
            <a:off x="2028825" y="1717675"/>
            <a:ext cx="21336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深蓝色</a:t>
            </a:r>
          </a:p>
        </p:txBody>
      </p:sp>
      <p:sp>
        <p:nvSpPr>
          <p:cNvPr id="8207" name="文本框 8206"/>
          <p:cNvSpPr txBox="1"/>
          <p:nvPr/>
        </p:nvSpPr>
        <p:spPr>
          <a:xfrm>
            <a:off x="5917565" y="2708275"/>
            <a:ext cx="21336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浅红色</a:t>
            </a:r>
          </a:p>
        </p:txBody>
      </p:sp>
      <p:sp>
        <p:nvSpPr>
          <p:cNvPr id="8208" name="文本框 8207"/>
          <p:cNvSpPr txBox="1"/>
          <p:nvPr/>
        </p:nvSpPr>
        <p:spPr>
          <a:xfrm>
            <a:off x="2028825" y="2708275"/>
            <a:ext cx="21336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深红色</a:t>
            </a:r>
          </a:p>
        </p:txBody>
      </p:sp>
      <p:sp>
        <p:nvSpPr>
          <p:cNvPr id="8209" name="文本框 8208"/>
          <p:cNvSpPr txBox="1"/>
          <p:nvPr/>
        </p:nvSpPr>
        <p:spPr>
          <a:xfrm>
            <a:off x="5917565" y="3622675"/>
            <a:ext cx="21336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浅粉色</a:t>
            </a:r>
          </a:p>
        </p:txBody>
      </p:sp>
      <p:sp>
        <p:nvSpPr>
          <p:cNvPr id="8210" name="文本框 8209"/>
          <p:cNvSpPr txBox="1"/>
          <p:nvPr/>
        </p:nvSpPr>
        <p:spPr>
          <a:xfrm>
            <a:off x="2028825" y="3622675"/>
            <a:ext cx="21336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深粉色</a:t>
            </a:r>
          </a:p>
        </p:txBody>
      </p:sp>
      <p:sp>
        <p:nvSpPr>
          <p:cNvPr id="8211" name="文本框 8210"/>
          <p:cNvSpPr txBox="1"/>
          <p:nvPr/>
        </p:nvSpPr>
        <p:spPr>
          <a:xfrm>
            <a:off x="5917565" y="4613275"/>
            <a:ext cx="21336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浅紫色</a:t>
            </a:r>
          </a:p>
        </p:txBody>
      </p:sp>
      <p:sp>
        <p:nvSpPr>
          <p:cNvPr id="8212" name="文本框 8211"/>
          <p:cNvSpPr txBox="1"/>
          <p:nvPr/>
        </p:nvSpPr>
        <p:spPr>
          <a:xfrm>
            <a:off x="2028825" y="4613275"/>
            <a:ext cx="21336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深紫色</a:t>
            </a:r>
          </a:p>
        </p:txBody>
      </p:sp>
      <p:sp>
        <p:nvSpPr>
          <p:cNvPr id="8213" name="文本框 8212"/>
          <p:cNvSpPr txBox="1"/>
          <p:nvPr/>
        </p:nvSpPr>
        <p:spPr>
          <a:xfrm>
            <a:off x="5917565" y="5603875"/>
            <a:ext cx="21336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浅黄色</a:t>
            </a:r>
          </a:p>
        </p:txBody>
      </p:sp>
      <p:sp>
        <p:nvSpPr>
          <p:cNvPr id="8214" name="文本框 8213"/>
          <p:cNvSpPr txBox="1"/>
          <p:nvPr/>
        </p:nvSpPr>
        <p:spPr>
          <a:xfrm>
            <a:off x="2028825" y="5680075"/>
            <a:ext cx="21336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3600" b="1" dirty="0">
                <a:solidFill>
                  <a:srgbClr val="2B2D2E"/>
                </a:solidFill>
                <a:latin typeface="楷体" panose="02010609060101010101" charset="-122"/>
                <a:ea typeface="楷体" panose="02010609060101010101" charset="-122"/>
              </a:rPr>
              <a:t>深黄色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5" grpId="0"/>
      <p:bldP spid="8206" grpId="0"/>
      <p:bldP spid="8207" grpId="0"/>
      <p:bldP spid="8208" grpId="0"/>
      <p:bldP spid="8209" grpId="0"/>
      <p:bldP spid="8210" grpId="0"/>
      <p:bldP spid="8211" grpId="0"/>
      <p:bldP spid="8212" grpId="0"/>
      <p:bldP spid="8213" grpId="0"/>
      <p:bldP spid="82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5" name="图片 4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23553" name="标题 1"/>
          <p:cNvSpPr>
            <a:spLocks noGrp="1"/>
          </p:cNvSpPr>
          <p:nvPr>
            <p:ph type="title"/>
          </p:nvPr>
        </p:nvSpPr>
        <p:spPr>
          <a:xfrm>
            <a:off x="557530" y="318770"/>
            <a:ext cx="6630670" cy="831850"/>
          </a:xfrm>
        </p:spPr>
        <p:txBody>
          <a:bodyPr vert="horz" wrap="square" lIns="91440" tIns="45720" rIns="91440" bIns="45720" anchor="ctr">
            <a:noAutofit/>
          </a:bodyPr>
          <a:lstStyle/>
          <a:p>
            <a:pPr eaLnBrk="1" hangingPunct="1"/>
            <a:r>
              <a:rPr lang="zh-CN" altLang="en-US" sz="4400" dirty="0">
                <a:latin typeface="楷体" panose="02010609060101010101" charset="-122"/>
                <a:ea typeface="楷体" panose="02010609060101010101" charset="-122"/>
                <a:sym typeface="+mn-ea"/>
              </a:rPr>
              <a:t>说说</a:t>
            </a:r>
            <a:r>
              <a:rPr lang="zh-CN" altLang="en-US" sz="4400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气球</a:t>
            </a:r>
            <a:r>
              <a:rPr lang="zh-CN" altLang="en-US" sz="440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qìqiú</a:t>
            </a:r>
            <a:r>
              <a:rPr lang="zh-CN" altLang="en-US" sz="4400" dirty="0">
                <a:latin typeface="楷体" panose="02010609060101010101" charset="-122"/>
                <a:ea typeface="楷体" panose="02010609060101010101" charset="-122"/>
                <a:sym typeface="+mn-ea"/>
              </a:rPr>
              <a:t>的颜色</a:t>
            </a:r>
            <a:endParaRPr lang="zh-CN" altLang="en-US" sz="4400" b="1" baseline="-250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grpSp>
        <p:nvGrpSpPr>
          <p:cNvPr id="19457" name="组合 9266"/>
          <p:cNvGrpSpPr/>
          <p:nvPr/>
        </p:nvGrpSpPr>
        <p:grpSpPr>
          <a:xfrm>
            <a:off x="7465695" y="3073400"/>
            <a:ext cx="1403350" cy="2993390"/>
            <a:chOff x="0" y="0"/>
            <a:chExt cx="1114" cy="2352"/>
          </a:xfrm>
        </p:grpSpPr>
        <p:grpSp>
          <p:nvGrpSpPr>
            <p:cNvPr id="19458" name="组合 9267"/>
            <p:cNvGrpSpPr/>
            <p:nvPr/>
          </p:nvGrpSpPr>
          <p:grpSpPr>
            <a:xfrm rot="1030161">
              <a:off x="0" y="1056"/>
              <a:ext cx="432" cy="1296"/>
              <a:chOff x="0" y="0"/>
              <a:chExt cx="279" cy="927"/>
            </a:xfrm>
          </p:grpSpPr>
          <p:sp>
            <p:nvSpPr>
              <p:cNvPr id="19459" name="未知"/>
              <p:cNvSpPr/>
              <p:nvPr/>
            </p:nvSpPr>
            <p:spPr>
              <a:xfrm>
                <a:off x="0" y="575"/>
                <a:ext cx="40" cy="47"/>
              </a:xfrm>
              <a:custGeom>
                <a:avLst/>
                <a:gdLst/>
                <a:ahLst/>
                <a:cxnLst>
                  <a:cxn ang="0">
                    <a:pos x="40" y="28"/>
                  </a:cxn>
                  <a:cxn ang="0">
                    <a:pos x="39" y="32"/>
                  </a:cxn>
                  <a:cxn ang="0">
                    <a:pos x="38" y="36"/>
                  </a:cxn>
                  <a:cxn ang="0">
                    <a:pos x="35" y="39"/>
                  </a:cxn>
                  <a:cxn ang="0">
                    <a:pos x="33" y="42"/>
                  </a:cxn>
                  <a:cxn ang="0">
                    <a:pos x="30" y="45"/>
                  </a:cxn>
                  <a:cxn ang="0">
                    <a:pos x="26" y="46"/>
                  </a:cxn>
                  <a:cxn ang="0">
                    <a:pos x="22" y="47"/>
                  </a:cxn>
                  <a:cxn ang="0">
                    <a:pos x="18" y="47"/>
                  </a:cxn>
                  <a:cxn ang="0">
                    <a:pos x="14" y="46"/>
                  </a:cxn>
                  <a:cxn ang="0">
                    <a:pos x="11" y="45"/>
                  </a:cxn>
                  <a:cxn ang="0">
                    <a:pos x="8" y="42"/>
                  </a:cxn>
                  <a:cxn ang="0">
                    <a:pos x="5" y="39"/>
                  </a:cxn>
                  <a:cxn ang="0">
                    <a:pos x="2" y="36"/>
                  </a:cxn>
                  <a:cxn ang="0">
                    <a:pos x="1" y="32"/>
                  </a:cxn>
                  <a:cxn ang="0">
                    <a:pos x="0" y="28"/>
                  </a:cxn>
                  <a:cxn ang="0">
                    <a:pos x="0" y="22"/>
                  </a:cxn>
                  <a:cxn ang="0">
                    <a:pos x="0" y="17"/>
                  </a:cxn>
                  <a:cxn ang="0">
                    <a:pos x="2" y="13"/>
                  </a:cxn>
                  <a:cxn ang="0">
                    <a:pos x="3" y="9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2" y="2"/>
                  </a:cxn>
                  <a:cxn ang="0">
                    <a:pos x="16" y="1"/>
                  </a:cxn>
                  <a:cxn ang="0">
                    <a:pos x="20" y="0"/>
                  </a:cxn>
                  <a:cxn ang="0">
                    <a:pos x="24" y="1"/>
                  </a:cxn>
                  <a:cxn ang="0">
                    <a:pos x="28" y="2"/>
                  </a:cxn>
                  <a:cxn ang="0">
                    <a:pos x="31" y="4"/>
                  </a:cxn>
                  <a:cxn ang="0">
                    <a:pos x="34" y="6"/>
                  </a:cxn>
                  <a:cxn ang="0">
                    <a:pos x="37" y="9"/>
                  </a:cxn>
                  <a:cxn ang="0">
                    <a:pos x="38" y="13"/>
                  </a:cxn>
                  <a:cxn ang="0">
                    <a:pos x="40" y="17"/>
                  </a:cxn>
                  <a:cxn ang="0">
                    <a:pos x="40" y="22"/>
                  </a:cxn>
                </a:cxnLst>
                <a:rect l="0" t="0" r="0" b="0"/>
                <a:pathLst>
                  <a:path w="120" h="141">
                    <a:moveTo>
                      <a:pt x="120" y="78"/>
                    </a:moveTo>
                    <a:lnTo>
                      <a:pt x="120" y="84"/>
                    </a:lnTo>
                    <a:lnTo>
                      <a:pt x="119" y="91"/>
                    </a:lnTo>
                    <a:lnTo>
                      <a:pt x="117" y="97"/>
                    </a:lnTo>
                    <a:lnTo>
                      <a:pt x="115" y="103"/>
                    </a:lnTo>
                    <a:lnTo>
                      <a:pt x="113" y="108"/>
                    </a:lnTo>
                    <a:lnTo>
                      <a:pt x="110" y="113"/>
                    </a:lnTo>
                    <a:lnTo>
                      <a:pt x="106" y="118"/>
                    </a:lnTo>
                    <a:lnTo>
                      <a:pt x="103" y="123"/>
                    </a:lnTo>
                    <a:lnTo>
                      <a:pt x="98" y="127"/>
                    </a:lnTo>
                    <a:lnTo>
                      <a:pt x="94" y="131"/>
                    </a:lnTo>
                    <a:lnTo>
                      <a:pt x="89" y="134"/>
                    </a:lnTo>
                    <a:lnTo>
                      <a:pt x="84" y="136"/>
                    </a:lnTo>
                    <a:lnTo>
                      <a:pt x="78" y="139"/>
                    </a:lnTo>
                    <a:lnTo>
                      <a:pt x="73" y="140"/>
                    </a:lnTo>
                    <a:lnTo>
                      <a:pt x="67" y="141"/>
                    </a:lnTo>
                    <a:lnTo>
                      <a:pt x="61" y="141"/>
                    </a:lnTo>
                    <a:lnTo>
                      <a:pt x="54" y="141"/>
                    </a:lnTo>
                    <a:lnTo>
                      <a:pt x="49" y="140"/>
                    </a:lnTo>
                    <a:lnTo>
                      <a:pt x="43" y="139"/>
                    </a:lnTo>
                    <a:lnTo>
                      <a:pt x="37" y="136"/>
                    </a:lnTo>
                    <a:lnTo>
                      <a:pt x="32" y="134"/>
                    </a:lnTo>
                    <a:lnTo>
                      <a:pt x="27" y="131"/>
                    </a:lnTo>
                    <a:lnTo>
                      <a:pt x="23" y="127"/>
                    </a:lnTo>
                    <a:lnTo>
                      <a:pt x="18" y="123"/>
                    </a:lnTo>
                    <a:lnTo>
                      <a:pt x="14" y="118"/>
                    </a:lnTo>
                    <a:lnTo>
                      <a:pt x="10" y="113"/>
                    </a:lnTo>
                    <a:lnTo>
                      <a:pt x="7" y="108"/>
                    </a:lnTo>
                    <a:lnTo>
                      <a:pt x="5" y="103"/>
                    </a:lnTo>
                    <a:lnTo>
                      <a:pt x="3" y="97"/>
                    </a:lnTo>
                    <a:lnTo>
                      <a:pt x="1" y="91"/>
                    </a:lnTo>
                    <a:lnTo>
                      <a:pt x="0" y="84"/>
                    </a:lnTo>
                    <a:lnTo>
                      <a:pt x="0" y="78"/>
                    </a:lnTo>
                    <a:lnTo>
                      <a:pt x="0" y="65"/>
                    </a:lnTo>
                    <a:lnTo>
                      <a:pt x="0" y="59"/>
                    </a:lnTo>
                    <a:lnTo>
                      <a:pt x="1" y="52"/>
                    </a:lnTo>
                    <a:lnTo>
                      <a:pt x="3" y="46"/>
                    </a:lnTo>
                    <a:lnTo>
                      <a:pt x="5" y="40"/>
                    </a:lnTo>
                    <a:lnTo>
                      <a:pt x="7" y="35"/>
                    </a:lnTo>
                    <a:lnTo>
                      <a:pt x="10" y="28"/>
                    </a:lnTo>
                    <a:lnTo>
                      <a:pt x="14" y="24"/>
                    </a:lnTo>
                    <a:lnTo>
                      <a:pt x="18" y="19"/>
                    </a:lnTo>
                    <a:lnTo>
                      <a:pt x="23" y="15"/>
                    </a:lnTo>
                    <a:lnTo>
                      <a:pt x="27" y="11"/>
                    </a:lnTo>
                    <a:lnTo>
                      <a:pt x="32" y="8"/>
                    </a:lnTo>
                    <a:lnTo>
                      <a:pt x="37" y="5"/>
                    </a:lnTo>
                    <a:lnTo>
                      <a:pt x="43" y="3"/>
                    </a:lnTo>
                    <a:lnTo>
                      <a:pt x="49" y="2"/>
                    </a:lnTo>
                    <a:lnTo>
                      <a:pt x="54" y="1"/>
                    </a:lnTo>
                    <a:lnTo>
                      <a:pt x="61" y="0"/>
                    </a:lnTo>
                    <a:lnTo>
                      <a:pt x="67" y="1"/>
                    </a:lnTo>
                    <a:lnTo>
                      <a:pt x="73" y="2"/>
                    </a:lnTo>
                    <a:lnTo>
                      <a:pt x="78" y="3"/>
                    </a:lnTo>
                    <a:lnTo>
                      <a:pt x="84" y="5"/>
                    </a:lnTo>
                    <a:lnTo>
                      <a:pt x="89" y="8"/>
                    </a:lnTo>
                    <a:lnTo>
                      <a:pt x="94" y="11"/>
                    </a:lnTo>
                    <a:lnTo>
                      <a:pt x="98" y="15"/>
                    </a:lnTo>
                    <a:lnTo>
                      <a:pt x="103" y="19"/>
                    </a:lnTo>
                    <a:lnTo>
                      <a:pt x="106" y="24"/>
                    </a:lnTo>
                    <a:lnTo>
                      <a:pt x="110" y="28"/>
                    </a:lnTo>
                    <a:lnTo>
                      <a:pt x="113" y="35"/>
                    </a:lnTo>
                    <a:lnTo>
                      <a:pt x="115" y="40"/>
                    </a:lnTo>
                    <a:lnTo>
                      <a:pt x="117" y="46"/>
                    </a:lnTo>
                    <a:lnTo>
                      <a:pt x="119" y="52"/>
                    </a:lnTo>
                    <a:lnTo>
                      <a:pt x="120" y="59"/>
                    </a:lnTo>
                    <a:lnTo>
                      <a:pt x="120" y="65"/>
                    </a:lnTo>
                    <a:lnTo>
                      <a:pt x="120" y="78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0" name="未知"/>
              <p:cNvSpPr/>
              <p:nvPr/>
            </p:nvSpPr>
            <p:spPr>
              <a:xfrm>
                <a:off x="139" y="926"/>
                <a:ext cx="2" cy="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" y="0"/>
                  </a:cxn>
                </a:cxnLst>
                <a:rect l="0" t="0" r="0" b="0"/>
                <a:pathLst>
                  <a:path w="5" h="1">
                    <a:moveTo>
                      <a:pt x="3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5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1" name="未知"/>
              <p:cNvSpPr/>
              <p:nvPr/>
            </p:nvSpPr>
            <p:spPr>
              <a:xfrm>
                <a:off x="75" y="0"/>
                <a:ext cx="169" cy="122"/>
              </a:xfrm>
              <a:custGeom>
                <a:avLst/>
                <a:gdLst/>
                <a:ahLst/>
                <a:cxnLst>
                  <a:cxn ang="0">
                    <a:pos x="126" y="117"/>
                  </a:cxn>
                  <a:cxn ang="0">
                    <a:pos x="139" y="107"/>
                  </a:cxn>
                  <a:cxn ang="0">
                    <a:pos x="152" y="96"/>
                  </a:cxn>
                  <a:cxn ang="0">
                    <a:pos x="163" y="84"/>
                  </a:cxn>
                  <a:cxn ang="0">
                    <a:pos x="161" y="75"/>
                  </a:cxn>
                  <a:cxn ang="0">
                    <a:pos x="143" y="68"/>
                  </a:cxn>
                  <a:cxn ang="0">
                    <a:pos x="115" y="61"/>
                  </a:cxn>
                  <a:cxn ang="0">
                    <a:pos x="87" y="55"/>
                  </a:cxn>
                  <a:cxn ang="0">
                    <a:pos x="71" y="50"/>
                  </a:cxn>
                  <a:cxn ang="0">
                    <a:pos x="61" y="45"/>
                  </a:cxn>
                  <a:cxn ang="0">
                    <a:pos x="56" y="41"/>
                  </a:cxn>
                  <a:cxn ang="0">
                    <a:pos x="51" y="37"/>
                  </a:cxn>
                  <a:cxn ang="0">
                    <a:pos x="48" y="32"/>
                  </a:cxn>
                  <a:cxn ang="0">
                    <a:pos x="47" y="27"/>
                  </a:cxn>
                  <a:cxn ang="0">
                    <a:pos x="46" y="24"/>
                  </a:cxn>
                  <a:cxn ang="0">
                    <a:pos x="47" y="20"/>
                  </a:cxn>
                  <a:cxn ang="0">
                    <a:pos x="49" y="17"/>
                  </a:cxn>
                  <a:cxn ang="0">
                    <a:pos x="53" y="11"/>
                  </a:cxn>
                  <a:cxn ang="0">
                    <a:pos x="60" y="4"/>
                  </a:cxn>
                  <a:cxn ang="0">
                    <a:pos x="57" y="0"/>
                  </a:cxn>
                  <a:cxn ang="0">
                    <a:pos x="43" y="0"/>
                  </a:cxn>
                  <a:cxn ang="0">
                    <a:pos x="28" y="0"/>
                  </a:cxn>
                  <a:cxn ang="0">
                    <a:pos x="13" y="0"/>
                  </a:cxn>
                  <a:cxn ang="0">
                    <a:pos x="3" y="5"/>
                  </a:cxn>
                  <a:cxn ang="0">
                    <a:pos x="0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6" y="43"/>
                  </a:cxn>
                  <a:cxn ang="0">
                    <a:pos x="12" y="51"/>
                  </a:cxn>
                  <a:cxn ang="0">
                    <a:pos x="20" y="59"/>
                  </a:cxn>
                  <a:cxn ang="0">
                    <a:pos x="28" y="65"/>
                  </a:cxn>
                  <a:cxn ang="0">
                    <a:pos x="43" y="76"/>
                  </a:cxn>
                  <a:cxn ang="0">
                    <a:pos x="66" y="89"/>
                  </a:cxn>
                  <a:cxn ang="0">
                    <a:pos x="88" y="102"/>
                  </a:cxn>
                  <a:cxn ang="0">
                    <a:pos x="105" y="111"/>
                  </a:cxn>
                  <a:cxn ang="0">
                    <a:pos x="115" y="119"/>
                  </a:cxn>
                </a:cxnLst>
                <a:rect l="0" t="0" r="0" b="0"/>
                <a:pathLst>
                  <a:path w="508" h="367">
                    <a:moveTo>
                      <a:pt x="359" y="367"/>
                    </a:moveTo>
                    <a:lnTo>
                      <a:pt x="379" y="353"/>
                    </a:lnTo>
                    <a:lnTo>
                      <a:pt x="399" y="337"/>
                    </a:lnTo>
                    <a:lnTo>
                      <a:pt x="418" y="322"/>
                    </a:lnTo>
                    <a:lnTo>
                      <a:pt x="438" y="306"/>
                    </a:lnTo>
                    <a:lnTo>
                      <a:pt x="456" y="289"/>
                    </a:lnTo>
                    <a:lnTo>
                      <a:pt x="474" y="272"/>
                    </a:lnTo>
                    <a:lnTo>
                      <a:pt x="491" y="254"/>
                    </a:lnTo>
                    <a:lnTo>
                      <a:pt x="508" y="236"/>
                    </a:lnTo>
                    <a:lnTo>
                      <a:pt x="484" y="225"/>
                    </a:lnTo>
                    <a:lnTo>
                      <a:pt x="458" y="215"/>
                    </a:lnTo>
                    <a:lnTo>
                      <a:pt x="431" y="205"/>
                    </a:lnTo>
                    <a:lnTo>
                      <a:pt x="402" y="198"/>
                    </a:lnTo>
                    <a:lnTo>
                      <a:pt x="345" y="184"/>
                    </a:lnTo>
                    <a:lnTo>
                      <a:pt x="288" y="171"/>
                    </a:lnTo>
                    <a:lnTo>
                      <a:pt x="262" y="164"/>
                    </a:lnTo>
                    <a:lnTo>
                      <a:pt x="237" y="157"/>
                    </a:lnTo>
                    <a:lnTo>
                      <a:pt x="214" y="149"/>
                    </a:lnTo>
                    <a:lnTo>
                      <a:pt x="193" y="139"/>
                    </a:lnTo>
                    <a:lnTo>
                      <a:pt x="184" y="134"/>
                    </a:lnTo>
                    <a:lnTo>
                      <a:pt x="175" y="129"/>
                    </a:lnTo>
                    <a:lnTo>
                      <a:pt x="167" y="123"/>
                    </a:lnTo>
                    <a:lnTo>
                      <a:pt x="160" y="117"/>
                    </a:lnTo>
                    <a:lnTo>
                      <a:pt x="153" y="110"/>
                    </a:lnTo>
                    <a:lnTo>
                      <a:pt x="148" y="103"/>
                    </a:lnTo>
                    <a:lnTo>
                      <a:pt x="144" y="96"/>
                    </a:lnTo>
                    <a:lnTo>
                      <a:pt x="141" y="88"/>
                    </a:lnTo>
                    <a:lnTo>
                      <a:pt x="140" y="81"/>
                    </a:lnTo>
                    <a:lnTo>
                      <a:pt x="139" y="76"/>
                    </a:lnTo>
                    <a:lnTo>
                      <a:pt x="139" y="71"/>
                    </a:lnTo>
                    <a:lnTo>
                      <a:pt x="140" y="66"/>
                    </a:lnTo>
                    <a:lnTo>
                      <a:pt x="142" y="61"/>
                    </a:lnTo>
                    <a:lnTo>
                      <a:pt x="144" y="55"/>
                    </a:lnTo>
                    <a:lnTo>
                      <a:pt x="146" y="50"/>
                    </a:lnTo>
                    <a:lnTo>
                      <a:pt x="150" y="45"/>
                    </a:lnTo>
                    <a:lnTo>
                      <a:pt x="158" y="34"/>
                    </a:lnTo>
                    <a:lnTo>
                      <a:pt x="168" y="23"/>
                    </a:lnTo>
                    <a:lnTo>
                      <a:pt x="181" y="11"/>
                    </a:lnTo>
                    <a:lnTo>
                      <a:pt x="195" y="0"/>
                    </a:lnTo>
                    <a:lnTo>
                      <a:pt x="172" y="0"/>
                    </a:lnTo>
                    <a:lnTo>
                      <a:pt x="150" y="1"/>
                    </a:lnTo>
                    <a:lnTo>
                      <a:pt x="128" y="1"/>
                    </a:lnTo>
                    <a:lnTo>
                      <a:pt x="106" y="1"/>
                    </a:lnTo>
                    <a:lnTo>
                      <a:pt x="84" y="1"/>
                    </a:lnTo>
                    <a:lnTo>
                      <a:pt x="62" y="1"/>
                    </a:lnTo>
                    <a:lnTo>
                      <a:pt x="39" y="0"/>
                    </a:lnTo>
                    <a:lnTo>
                      <a:pt x="18" y="0"/>
                    </a:lnTo>
                    <a:lnTo>
                      <a:pt x="10" y="16"/>
                    </a:lnTo>
                    <a:lnTo>
                      <a:pt x="4" y="32"/>
                    </a:lnTo>
                    <a:lnTo>
                      <a:pt x="1" y="47"/>
                    </a:lnTo>
                    <a:lnTo>
                      <a:pt x="0" y="62"/>
                    </a:lnTo>
                    <a:lnTo>
                      <a:pt x="0" y="76"/>
                    </a:lnTo>
                    <a:lnTo>
                      <a:pt x="2" y="91"/>
                    </a:lnTo>
                    <a:lnTo>
                      <a:pt x="6" y="104"/>
                    </a:lnTo>
                    <a:lnTo>
                      <a:pt x="11" y="117"/>
                    </a:lnTo>
                    <a:lnTo>
                      <a:pt x="18" y="129"/>
                    </a:lnTo>
                    <a:lnTo>
                      <a:pt x="26" y="141"/>
                    </a:lnTo>
                    <a:lnTo>
                      <a:pt x="36" y="153"/>
                    </a:lnTo>
                    <a:lnTo>
                      <a:pt x="46" y="165"/>
                    </a:lnTo>
                    <a:lnTo>
                      <a:pt x="59" y="176"/>
                    </a:lnTo>
                    <a:lnTo>
                      <a:pt x="71" y="186"/>
                    </a:lnTo>
                    <a:lnTo>
                      <a:pt x="85" y="197"/>
                    </a:lnTo>
                    <a:lnTo>
                      <a:pt x="99" y="207"/>
                    </a:lnTo>
                    <a:lnTo>
                      <a:pt x="130" y="229"/>
                    </a:lnTo>
                    <a:lnTo>
                      <a:pt x="162" y="248"/>
                    </a:lnTo>
                    <a:lnTo>
                      <a:pt x="197" y="267"/>
                    </a:lnTo>
                    <a:lnTo>
                      <a:pt x="232" y="287"/>
                    </a:lnTo>
                    <a:lnTo>
                      <a:pt x="266" y="306"/>
                    </a:lnTo>
                    <a:lnTo>
                      <a:pt x="298" y="325"/>
                    </a:lnTo>
                    <a:lnTo>
                      <a:pt x="315" y="335"/>
                    </a:lnTo>
                    <a:lnTo>
                      <a:pt x="330" y="346"/>
                    </a:lnTo>
                    <a:lnTo>
                      <a:pt x="345" y="357"/>
                    </a:lnTo>
                    <a:lnTo>
                      <a:pt x="359" y="367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2" name="未知"/>
              <p:cNvSpPr/>
              <p:nvPr/>
            </p:nvSpPr>
            <p:spPr>
              <a:xfrm>
                <a:off x="132" y="164"/>
                <a:ext cx="139" cy="87"/>
              </a:xfrm>
              <a:custGeom>
                <a:avLst/>
                <a:gdLst/>
                <a:ahLst/>
                <a:cxnLst>
                  <a:cxn ang="0">
                    <a:pos x="58" y="82"/>
                  </a:cxn>
                  <a:cxn ang="0">
                    <a:pos x="68" y="73"/>
                  </a:cxn>
                  <a:cxn ang="0">
                    <a:pos x="78" y="64"/>
                  </a:cxn>
                  <a:cxn ang="0">
                    <a:pos x="90" y="54"/>
                  </a:cxn>
                  <a:cxn ang="0">
                    <a:pos x="101" y="44"/>
                  </a:cxn>
                  <a:cxn ang="0">
                    <a:pos x="107" y="40"/>
                  </a:cxn>
                  <a:cxn ang="0">
                    <a:pos x="112" y="34"/>
                  </a:cxn>
                  <a:cxn ang="0">
                    <a:pos x="117" y="29"/>
                  </a:cxn>
                  <a:cxn ang="0">
                    <a:pos x="122" y="23"/>
                  </a:cxn>
                  <a:cxn ang="0">
                    <a:pos x="127" y="18"/>
                  </a:cxn>
                  <a:cxn ang="0">
                    <a:pos x="132" y="12"/>
                  </a:cxn>
                  <a:cxn ang="0">
                    <a:pos x="135" y="6"/>
                  </a:cxn>
                  <a:cxn ang="0">
                    <a:pos x="139" y="0"/>
                  </a:cxn>
                  <a:cxn ang="0">
                    <a:pos x="136" y="3"/>
                  </a:cxn>
                  <a:cxn ang="0">
                    <a:pos x="133" y="5"/>
                  </a:cxn>
                  <a:cxn ang="0">
                    <a:pos x="129" y="7"/>
                  </a:cxn>
                  <a:cxn ang="0">
                    <a:pos x="126" y="9"/>
                  </a:cxn>
                  <a:cxn ang="0">
                    <a:pos x="119" y="13"/>
                  </a:cxn>
                  <a:cxn ang="0">
                    <a:pos x="112" y="16"/>
                  </a:cxn>
                  <a:cxn ang="0">
                    <a:pos x="105" y="19"/>
                  </a:cxn>
                  <a:cxn ang="0">
                    <a:pos x="98" y="21"/>
                  </a:cxn>
                  <a:cxn ang="0">
                    <a:pos x="91" y="22"/>
                  </a:cxn>
                  <a:cxn ang="0">
                    <a:pos x="83" y="24"/>
                  </a:cxn>
                  <a:cxn ang="0">
                    <a:pos x="80" y="29"/>
                  </a:cxn>
                  <a:cxn ang="0">
                    <a:pos x="77" y="34"/>
                  </a:cxn>
                  <a:cxn ang="0">
                    <a:pos x="73" y="39"/>
                  </a:cxn>
                  <a:cxn ang="0">
                    <a:pos x="69" y="44"/>
                  </a:cxn>
                  <a:cxn ang="0">
                    <a:pos x="64" y="48"/>
                  </a:cxn>
                  <a:cxn ang="0">
                    <a:pos x="60" y="52"/>
                  </a:cxn>
                  <a:cxn ang="0">
                    <a:pos x="54" y="56"/>
                  </a:cxn>
                  <a:cxn ang="0">
                    <a:pos x="49" y="59"/>
                  </a:cxn>
                  <a:cxn ang="0">
                    <a:pos x="43" y="63"/>
                  </a:cxn>
                  <a:cxn ang="0">
                    <a:pos x="37" y="67"/>
                  </a:cxn>
                  <a:cxn ang="0">
                    <a:pos x="31" y="70"/>
                  </a:cxn>
                  <a:cxn ang="0">
                    <a:pos x="25" y="73"/>
                  </a:cxn>
                  <a:cxn ang="0">
                    <a:pos x="13" y="80"/>
                  </a:cxn>
                  <a:cxn ang="0">
                    <a:pos x="0" y="87"/>
                  </a:cxn>
                  <a:cxn ang="0">
                    <a:pos x="7" y="87"/>
                  </a:cxn>
                  <a:cxn ang="0">
                    <a:pos x="14" y="87"/>
                  </a:cxn>
                  <a:cxn ang="0">
                    <a:pos x="21" y="86"/>
                  </a:cxn>
                  <a:cxn ang="0">
                    <a:pos x="28" y="86"/>
                  </a:cxn>
                  <a:cxn ang="0">
                    <a:pos x="35" y="85"/>
                  </a:cxn>
                  <a:cxn ang="0">
                    <a:pos x="42" y="84"/>
                  </a:cxn>
                  <a:cxn ang="0">
                    <a:pos x="50" y="83"/>
                  </a:cxn>
                  <a:cxn ang="0">
                    <a:pos x="58" y="82"/>
                  </a:cxn>
                </a:cxnLst>
                <a:rect l="0" t="0" r="0" b="0"/>
                <a:pathLst>
                  <a:path w="419" h="262">
                    <a:moveTo>
                      <a:pt x="176" y="248"/>
                    </a:moveTo>
                    <a:lnTo>
                      <a:pt x="204" y="220"/>
                    </a:lnTo>
                    <a:lnTo>
                      <a:pt x="236" y="192"/>
                    </a:lnTo>
                    <a:lnTo>
                      <a:pt x="271" y="164"/>
                    </a:lnTo>
                    <a:lnTo>
                      <a:pt x="305" y="134"/>
                    </a:lnTo>
                    <a:lnTo>
                      <a:pt x="322" y="119"/>
                    </a:lnTo>
                    <a:lnTo>
                      <a:pt x="338" y="102"/>
                    </a:lnTo>
                    <a:lnTo>
                      <a:pt x="354" y="86"/>
                    </a:lnTo>
                    <a:lnTo>
                      <a:pt x="369" y="70"/>
                    </a:lnTo>
                    <a:lnTo>
                      <a:pt x="384" y="53"/>
                    </a:lnTo>
                    <a:lnTo>
                      <a:pt x="397" y="36"/>
                    </a:lnTo>
                    <a:lnTo>
                      <a:pt x="408" y="19"/>
                    </a:lnTo>
                    <a:lnTo>
                      <a:pt x="419" y="0"/>
                    </a:lnTo>
                    <a:lnTo>
                      <a:pt x="409" y="8"/>
                    </a:lnTo>
                    <a:lnTo>
                      <a:pt x="400" y="15"/>
                    </a:lnTo>
                    <a:lnTo>
                      <a:pt x="390" y="22"/>
                    </a:lnTo>
                    <a:lnTo>
                      <a:pt x="380" y="28"/>
                    </a:lnTo>
                    <a:lnTo>
                      <a:pt x="359" y="39"/>
                    </a:lnTo>
                    <a:lnTo>
                      <a:pt x="339" y="48"/>
                    </a:lnTo>
                    <a:lnTo>
                      <a:pt x="317" y="56"/>
                    </a:lnTo>
                    <a:lnTo>
                      <a:pt x="295" y="62"/>
                    </a:lnTo>
                    <a:lnTo>
                      <a:pt x="273" y="67"/>
                    </a:lnTo>
                    <a:lnTo>
                      <a:pt x="249" y="71"/>
                    </a:lnTo>
                    <a:lnTo>
                      <a:pt x="241" y="87"/>
                    </a:lnTo>
                    <a:lnTo>
                      <a:pt x="231" y="102"/>
                    </a:lnTo>
                    <a:lnTo>
                      <a:pt x="220" y="117"/>
                    </a:lnTo>
                    <a:lnTo>
                      <a:pt x="208" y="131"/>
                    </a:lnTo>
                    <a:lnTo>
                      <a:pt x="194" y="144"/>
                    </a:lnTo>
                    <a:lnTo>
                      <a:pt x="180" y="156"/>
                    </a:lnTo>
                    <a:lnTo>
                      <a:pt x="164" y="168"/>
                    </a:lnTo>
                    <a:lnTo>
                      <a:pt x="148" y="179"/>
                    </a:lnTo>
                    <a:lnTo>
                      <a:pt x="131" y="190"/>
                    </a:lnTo>
                    <a:lnTo>
                      <a:pt x="113" y="201"/>
                    </a:lnTo>
                    <a:lnTo>
                      <a:pt x="94" y="211"/>
                    </a:lnTo>
                    <a:lnTo>
                      <a:pt x="76" y="221"/>
                    </a:lnTo>
                    <a:lnTo>
                      <a:pt x="38" y="242"/>
                    </a:lnTo>
                    <a:lnTo>
                      <a:pt x="0" y="261"/>
                    </a:lnTo>
                    <a:lnTo>
                      <a:pt x="20" y="262"/>
                    </a:lnTo>
                    <a:lnTo>
                      <a:pt x="41" y="261"/>
                    </a:lnTo>
                    <a:lnTo>
                      <a:pt x="62" y="260"/>
                    </a:lnTo>
                    <a:lnTo>
                      <a:pt x="84" y="258"/>
                    </a:lnTo>
                    <a:lnTo>
                      <a:pt x="106" y="256"/>
                    </a:lnTo>
                    <a:lnTo>
                      <a:pt x="128" y="253"/>
                    </a:lnTo>
                    <a:lnTo>
                      <a:pt x="152" y="250"/>
                    </a:lnTo>
                    <a:lnTo>
                      <a:pt x="176" y="248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3" name="未知"/>
              <p:cNvSpPr/>
              <p:nvPr/>
            </p:nvSpPr>
            <p:spPr>
              <a:xfrm>
                <a:off x="63" y="247"/>
                <a:ext cx="127" cy="111"/>
              </a:xfrm>
              <a:custGeom>
                <a:avLst/>
                <a:gdLst/>
                <a:ahLst/>
                <a:cxnLst>
                  <a:cxn ang="0">
                    <a:pos x="127" y="0"/>
                  </a:cxn>
                  <a:cxn ang="0">
                    <a:pos x="119" y="1"/>
                  </a:cxn>
                  <a:cxn ang="0">
                    <a:pos x="104" y="3"/>
                  </a:cxn>
                  <a:cxn ang="0">
                    <a:pos x="89" y="4"/>
                  </a:cxn>
                  <a:cxn ang="0">
                    <a:pos x="75" y="5"/>
                  </a:cxn>
                  <a:cxn ang="0">
                    <a:pos x="61" y="8"/>
                  </a:cxn>
                  <a:cxn ang="0">
                    <a:pos x="46" y="16"/>
                  </a:cxn>
                  <a:cxn ang="0">
                    <a:pos x="33" y="25"/>
                  </a:cxn>
                  <a:cxn ang="0">
                    <a:pos x="21" y="35"/>
                  </a:cxn>
                  <a:cxn ang="0">
                    <a:pos x="13" y="43"/>
                  </a:cxn>
                  <a:cxn ang="0">
                    <a:pos x="9" y="49"/>
                  </a:cxn>
                  <a:cxn ang="0">
                    <a:pos x="6" y="55"/>
                  </a:cxn>
                  <a:cxn ang="0">
                    <a:pos x="3" y="61"/>
                  </a:cxn>
                  <a:cxn ang="0">
                    <a:pos x="1" y="68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1" y="93"/>
                  </a:cxn>
                  <a:cxn ang="0">
                    <a:pos x="3" y="101"/>
                  </a:cxn>
                  <a:cxn ang="0">
                    <a:pos x="6" y="108"/>
                  </a:cxn>
                  <a:cxn ang="0">
                    <a:pos x="18" y="111"/>
                  </a:cxn>
                  <a:cxn ang="0">
                    <a:pos x="37" y="109"/>
                  </a:cxn>
                  <a:cxn ang="0">
                    <a:pos x="55" y="105"/>
                  </a:cxn>
                  <a:cxn ang="0">
                    <a:pos x="71" y="101"/>
                  </a:cxn>
                  <a:cxn ang="0">
                    <a:pos x="76" y="96"/>
                  </a:cxn>
                  <a:cxn ang="0">
                    <a:pos x="73" y="91"/>
                  </a:cxn>
                  <a:cxn ang="0">
                    <a:pos x="71" y="85"/>
                  </a:cxn>
                  <a:cxn ang="0">
                    <a:pos x="71" y="78"/>
                  </a:cxn>
                  <a:cxn ang="0">
                    <a:pos x="73" y="72"/>
                  </a:cxn>
                  <a:cxn ang="0">
                    <a:pos x="75" y="65"/>
                  </a:cxn>
                  <a:cxn ang="0">
                    <a:pos x="80" y="55"/>
                  </a:cxn>
                  <a:cxn ang="0">
                    <a:pos x="90" y="40"/>
                  </a:cxn>
                  <a:cxn ang="0">
                    <a:pos x="101" y="26"/>
                  </a:cxn>
                  <a:cxn ang="0">
                    <a:pos x="118" y="9"/>
                  </a:cxn>
                </a:cxnLst>
                <a:rect l="0" t="0" r="0" b="0"/>
                <a:pathLst>
                  <a:path w="382" h="334">
                    <a:moveTo>
                      <a:pt x="381" y="1"/>
                    </a:moveTo>
                    <a:lnTo>
                      <a:pt x="381" y="1"/>
                    </a:lnTo>
                    <a:lnTo>
                      <a:pt x="382" y="0"/>
                    </a:lnTo>
                    <a:lnTo>
                      <a:pt x="358" y="2"/>
                    </a:lnTo>
                    <a:lnTo>
                      <a:pt x="334" y="5"/>
                    </a:lnTo>
                    <a:lnTo>
                      <a:pt x="312" y="8"/>
                    </a:lnTo>
                    <a:lnTo>
                      <a:pt x="290" y="10"/>
                    </a:lnTo>
                    <a:lnTo>
                      <a:pt x="268" y="12"/>
                    </a:lnTo>
                    <a:lnTo>
                      <a:pt x="247" y="13"/>
                    </a:lnTo>
                    <a:lnTo>
                      <a:pt x="226" y="14"/>
                    </a:lnTo>
                    <a:lnTo>
                      <a:pt x="206" y="13"/>
                    </a:lnTo>
                    <a:lnTo>
                      <a:pt x="183" y="25"/>
                    </a:lnTo>
                    <a:lnTo>
                      <a:pt x="161" y="37"/>
                    </a:lnTo>
                    <a:lnTo>
                      <a:pt x="139" y="49"/>
                    </a:lnTo>
                    <a:lnTo>
                      <a:pt x="119" y="62"/>
                    </a:lnTo>
                    <a:lnTo>
                      <a:pt x="99" y="76"/>
                    </a:lnTo>
                    <a:lnTo>
                      <a:pt x="80" y="90"/>
                    </a:lnTo>
                    <a:lnTo>
                      <a:pt x="63" y="105"/>
                    </a:lnTo>
                    <a:lnTo>
                      <a:pt x="47" y="121"/>
                    </a:lnTo>
                    <a:lnTo>
                      <a:pt x="40" y="130"/>
                    </a:lnTo>
                    <a:lnTo>
                      <a:pt x="34" y="138"/>
                    </a:lnTo>
                    <a:lnTo>
                      <a:pt x="28" y="147"/>
                    </a:lnTo>
                    <a:lnTo>
                      <a:pt x="22" y="156"/>
                    </a:lnTo>
                    <a:lnTo>
                      <a:pt x="17" y="165"/>
                    </a:lnTo>
                    <a:lnTo>
                      <a:pt x="13" y="175"/>
                    </a:lnTo>
                    <a:lnTo>
                      <a:pt x="9" y="185"/>
                    </a:lnTo>
                    <a:lnTo>
                      <a:pt x="6" y="195"/>
                    </a:lnTo>
                    <a:lnTo>
                      <a:pt x="3" y="206"/>
                    </a:lnTo>
                    <a:lnTo>
                      <a:pt x="1" y="217"/>
                    </a:lnTo>
                    <a:lnTo>
                      <a:pt x="0" y="228"/>
                    </a:lnTo>
                    <a:lnTo>
                      <a:pt x="0" y="240"/>
                    </a:lnTo>
                    <a:lnTo>
                      <a:pt x="0" y="253"/>
                    </a:lnTo>
                    <a:lnTo>
                      <a:pt x="1" y="266"/>
                    </a:lnTo>
                    <a:lnTo>
                      <a:pt x="3" y="279"/>
                    </a:lnTo>
                    <a:lnTo>
                      <a:pt x="5" y="293"/>
                    </a:lnTo>
                    <a:lnTo>
                      <a:pt x="9" y="304"/>
                    </a:lnTo>
                    <a:lnTo>
                      <a:pt x="13" y="314"/>
                    </a:lnTo>
                    <a:lnTo>
                      <a:pt x="18" y="325"/>
                    </a:lnTo>
                    <a:lnTo>
                      <a:pt x="24" y="334"/>
                    </a:lnTo>
                    <a:lnTo>
                      <a:pt x="54" y="333"/>
                    </a:lnTo>
                    <a:lnTo>
                      <a:pt x="85" y="330"/>
                    </a:lnTo>
                    <a:lnTo>
                      <a:pt x="112" y="327"/>
                    </a:lnTo>
                    <a:lnTo>
                      <a:pt x="139" y="323"/>
                    </a:lnTo>
                    <a:lnTo>
                      <a:pt x="165" y="317"/>
                    </a:lnTo>
                    <a:lnTo>
                      <a:pt x="190" y="311"/>
                    </a:lnTo>
                    <a:lnTo>
                      <a:pt x="215" y="305"/>
                    </a:lnTo>
                    <a:lnTo>
                      <a:pt x="238" y="297"/>
                    </a:lnTo>
                    <a:lnTo>
                      <a:pt x="230" y="289"/>
                    </a:lnTo>
                    <a:lnTo>
                      <a:pt x="225" y="282"/>
                    </a:lnTo>
                    <a:lnTo>
                      <a:pt x="220" y="274"/>
                    </a:lnTo>
                    <a:lnTo>
                      <a:pt x="217" y="265"/>
                    </a:lnTo>
                    <a:lnTo>
                      <a:pt x="215" y="256"/>
                    </a:lnTo>
                    <a:lnTo>
                      <a:pt x="215" y="247"/>
                    </a:lnTo>
                    <a:lnTo>
                      <a:pt x="215" y="236"/>
                    </a:lnTo>
                    <a:lnTo>
                      <a:pt x="216" y="226"/>
                    </a:lnTo>
                    <a:lnTo>
                      <a:pt x="219" y="216"/>
                    </a:lnTo>
                    <a:lnTo>
                      <a:pt x="222" y="206"/>
                    </a:lnTo>
                    <a:lnTo>
                      <a:pt x="226" y="196"/>
                    </a:lnTo>
                    <a:lnTo>
                      <a:pt x="231" y="185"/>
                    </a:lnTo>
                    <a:lnTo>
                      <a:pt x="242" y="164"/>
                    </a:lnTo>
                    <a:lnTo>
                      <a:pt x="256" y="142"/>
                    </a:lnTo>
                    <a:lnTo>
                      <a:pt x="271" y="121"/>
                    </a:lnTo>
                    <a:lnTo>
                      <a:pt x="288" y="99"/>
                    </a:lnTo>
                    <a:lnTo>
                      <a:pt x="305" y="79"/>
                    </a:lnTo>
                    <a:lnTo>
                      <a:pt x="322" y="60"/>
                    </a:lnTo>
                    <a:lnTo>
                      <a:pt x="355" y="27"/>
                    </a:lnTo>
                    <a:lnTo>
                      <a:pt x="381" y="1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4" name="未知"/>
              <p:cNvSpPr/>
              <p:nvPr/>
            </p:nvSpPr>
            <p:spPr>
              <a:xfrm>
                <a:off x="71" y="346"/>
                <a:ext cx="124" cy="52"/>
              </a:xfrm>
              <a:custGeom>
                <a:avLst/>
                <a:gdLst/>
                <a:ahLst/>
                <a:cxnLst>
                  <a:cxn ang="0">
                    <a:pos x="86" y="8"/>
                  </a:cxn>
                  <a:cxn ang="0">
                    <a:pos x="82" y="6"/>
                  </a:cxn>
                  <a:cxn ang="0">
                    <a:pos x="78" y="4"/>
                  </a:cxn>
                  <a:cxn ang="0">
                    <a:pos x="74" y="2"/>
                  </a:cxn>
                  <a:cxn ang="0">
                    <a:pos x="71" y="0"/>
                  </a:cxn>
                  <a:cxn ang="0">
                    <a:pos x="64" y="3"/>
                  </a:cxn>
                  <a:cxn ang="0">
                    <a:pos x="55" y="5"/>
                  </a:cxn>
                  <a:cxn ang="0">
                    <a:pos x="47" y="7"/>
                  </a:cxn>
                  <a:cxn ang="0">
                    <a:pos x="38" y="9"/>
                  </a:cxn>
                  <a:cxn ang="0">
                    <a:pos x="29" y="10"/>
                  </a:cxn>
                  <a:cxn ang="0">
                    <a:pos x="20" y="11"/>
                  </a:cxn>
                  <a:cxn ang="0">
                    <a:pos x="10" y="12"/>
                  </a:cxn>
                  <a:cxn ang="0">
                    <a:pos x="0" y="12"/>
                  </a:cxn>
                  <a:cxn ang="0">
                    <a:pos x="3" y="16"/>
                  </a:cxn>
                  <a:cxn ang="0">
                    <a:pos x="7" y="20"/>
                  </a:cxn>
                  <a:cxn ang="0">
                    <a:pos x="11" y="24"/>
                  </a:cxn>
                  <a:cxn ang="0">
                    <a:pos x="15" y="27"/>
                  </a:cxn>
                  <a:cxn ang="0">
                    <a:pos x="20" y="30"/>
                  </a:cxn>
                  <a:cxn ang="0">
                    <a:pos x="25" y="33"/>
                  </a:cxn>
                  <a:cxn ang="0">
                    <a:pos x="30" y="35"/>
                  </a:cxn>
                  <a:cxn ang="0">
                    <a:pos x="35" y="37"/>
                  </a:cxn>
                  <a:cxn ang="0">
                    <a:pos x="46" y="42"/>
                  </a:cxn>
                  <a:cxn ang="0">
                    <a:pos x="57" y="45"/>
                  </a:cxn>
                  <a:cxn ang="0">
                    <a:pos x="68" y="49"/>
                  </a:cxn>
                  <a:cxn ang="0">
                    <a:pos x="78" y="52"/>
                  </a:cxn>
                  <a:cxn ang="0">
                    <a:pos x="83" y="48"/>
                  </a:cxn>
                  <a:cxn ang="0">
                    <a:pos x="88" y="44"/>
                  </a:cxn>
                  <a:cxn ang="0">
                    <a:pos x="93" y="41"/>
                  </a:cxn>
                  <a:cxn ang="0">
                    <a:pos x="99" y="38"/>
                  </a:cxn>
                  <a:cxn ang="0">
                    <a:pos x="105" y="35"/>
                  </a:cxn>
                  <a:cxn ang="0">
                    <a:pos x="111" y="32"/>
                  </a:cxn>
                  <a:cxn ang="0">
                    <a:pos x="118" y="30"/>
                  </a:cxn>
                  <a:cxn ang="0">
                    <a:pos x="124" y="28"/>
                  </a:cxn>
                  <a:cxn ang="0">
                    <a:pos x="117" y="23"/>
                  </a:cxn>
                  <a:cxn ang="0">
                    <a:pos x="111" y="19"/>
                  </a:cxn>
                  <a:cxn ang="0">
                    <a:pos x="104" y="16"/>
                  </a:cxn>
                  <a:cxn ang="0">
                    <a:pos x="98" y="13"/>
                  </a:cxn>
                  <a:cxn ang="0">
                    <a:pos x="90" y="9"/>
                  </a:cxn>
                  <a:cxn ang="0">
                    <a:pos x="86" y="8"/>
                  </a:cxn>
                </a:cxnLst>
                <a:rect l="0" t="0" r="0" b="0"/>
                <a:pathLst>
                  <a:path w="372" h="157">
                    <a:moveTo>
                      <a:pt x="259" y="24"/>
                    </a:moveTo>
                    <a:lnTo>
                      <a:pt x="245" y="19"/>
                    </a:lnTo>
                    <a:lnTo>
                      <a:pt x="233" y="13"/>
                    </a:lnTo>
                    <a:lnTo>
                      <a:pt x="222" y="7"/>
                    </a:lnTo>
                    <a:lnTo>
                      <a:pt x="214" y="0"/>
                    </a:lnTo>
                    <a:lnTo>
                      <a:pt x="191" y="8"/>
                    </a:lnTo>
                    <a:lnTo>
                      <a:pt x="166" y="14"/>
                    </a:lnTo>
                    <a:lnTo>
                      <a:pt x="141" y="20"/>
                    </a:lnTo>
                    <a:lnTo>
                      <a:pt x="115" y="26"/>
                    </a:lnTo>
                    <a:lnTo>
                      <a:pt x="88" y="30"/>
                    </a:lnTo>
                    <a:lnTo>
                      <a:pt x="61" y="33"/>
                    </a:lnTo>
                    <a:lnTo>
                      <a:pt x="30" y="36"/>
                    </a:lnTo>
                    <a:lnTo>
                      <a:pt x="0" y="37"/>
                    </a:lnTo>
                    <a:lnTo>
                      <a:pt x="9" y="49"/>
                    </a:lnTo>
                    <a:lnTo>
                      <a:pt x="20" y="60"/>
                    </a:lnTo>
                    <a:lnTo>
                      <a:pt x="32" y="71"/>
                    </a:lnTo>
                    <a:lnTo>
                      <a:pt x="45" y="81"/>
                    </a:lnTo>
                    <a:lnTo>
                      <a:pt x="59" y="90"/>
                    </a:lnTo>
                    <a:lnTo>
                      <a:pt x="74" y="99"/>
                    </a:lnTo>
                    <a:lnTo>
                      <a:pt x="90" y="106"/>
                    </a:lnTo>
                    <a:lnTo>
                      <a:pt x="106" y="113"/>
                    </a:lnTo>
                    <a:lnTo>
                      <a:pt x="138" y="126"/>
                    </a:lnTo>
                    <a:lnTo>
                      <a:pt x="171" y="137"/>
                    </a:lnTo>
                    <a:lnTo>
                      <a:pt x="204" y="147"/>
                    </a:lnTo>
                    <a:lnTo>
                      <a:pt x="235" y="157"/>
                    </a:lnTo>
                    <a:lnTo>
                      <a:pt x="249" y="145"/>
                    </a:lnTo>
                    <a:lnTo>
                      <a:pt x="264" y="134"/>
                    </a:lnTo>
                    <a:lnTo>
                      <a:pt x="280" y="124"/>
                    </a:lnTo>
                    <a:lnTo>
                      <a:pt x="297" y="114"/>
                    </a:lnTo>
                    <a:lnTo>
                      <a:pt x="316" y="106"/>
                    </a:lnTo>
                    <a:lnTo>
                      <a:pt x="334" y="98"/>
                    </a:lnTo>
                    <a:lnTo>
                      <a:pt x="353" y="91"/>
                    </a:lnTo>
                    <a:lnTo>
                      <a:pt x="372" y="84"/>
                    </a:lnTo>
                    <a:lnTo>
                      <a:pt x="351" y="69"/>
                    </a:lnTo>
                    <a:lnTo>
                      <a:pt x="332" y="57"/>
                    </a:lnTo>
                    <a:lnTo>
                      <a:pt x="313" y="47"/>
                    </a:lnTo>
                    <a:lnTo>
                      <a:pt x="295" y="39"/>
                    </a:lnTo>
                    <a:lnTo>
                      <a:pt x="269" y="28"/>
                    </a:lnTo>
                    <a:lnTo>
                      <a:pt x="259" y="24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5" name="未知"/>
              <p:cNvSpPr/>
              <p:nvPr/>
            </p:nvSpPr>
            <p:spPr>
              <a:xfrm>
                <a:off x="143" y="434"/>
                <a:ext cx="85" cy="83"/>
              </a:xfrm>
              <a:custGeom>
                <a:avLst/>
                <a:gdLst/>
                <a:ahLst/>
                <a:cxnLst>
                  <a:cxn ang="0">
                    <a:pos x="82" y="19"/>
                  </a:cxn>
                  <a:cxn ang="0">
                    <a:pos x="83" y="14"/>
                  </a:cxn>
                  <a:cxn ang="0">
                    <a:pos x="84" y="9"/>
                  </a:cxn>
                  <a:cxn ang="0">
                    <a:pos x="85" y="5"/>
                  </a:cxn>
                  <a:cxn ang="0">
                    <a:pos x="85" y="0"/>
                  </a:cxn>
                  <a:cxn ang="0">
                    <a:pos x="79" y="1"/>
                  </a:cxn>
                  <a:cxn ang="0">
                    <a:pos x="72" y="1"/>
                  </a:cxn>
                  <a:cxn ang="0">
                    <a:pos x="66" y="1"/>
                  </a:cxn>
                  <a:cxn ang="0">
                    <a:pos x="60" y="1"/>
                  </a:cxn>
                  <a:cxn ang="0">
                    <a:pos x="62" y="6"/>
                  </a:cxn>
                  <a:cxn ang="0">
                    <a:pos x="63" y="10"/>
                  </a:cxn>
                  <a:cxn ang="0">
                    <a:pos x="64" y="14"/>
                  </a:cxn>
                  <a:cxn ang="0">
                    <a:pos x="64" y="19"/>
                  </a:cxn>
                  <a:cxn ang="0">
                    <a:pos x="64" y="24"/>
                  </a:cxn>
                  <a:cxn ang="0">
                    <a:pos x="64" y="28"/>
                  </a:cxn>
                  <a:cxn ang="0">
                    <a:pos x="63" y="33"/>
                  </a:cxn>
                  <a:cxn ang="0">
                    <a:pos x="61" y="37"/>
                  </a:cxn>
                  <a:cxn ang="0">
                    <a:pos x="59" y="42"/>
                  </a:cxn>
                  <a:cxn ang="0">
                    <a:pos x="56" y="46"/>
                  </a:cxn>
                  <a:cxn ang="0">
                    <a:pos x="53" y="50"/>
                  </a:cxn>
                  <a:cxn ang="0">
                    <a:pos x="49" y="54"/>
                  </a:cxn>
                  <a:cxn ang="0">
                    <a:pos x="45" y="58"/>
                  </a:cxn>
                  <a:cxn ang="0">
                    <a:pos x="40" y="62"/>
                  </a:cxn>
                  <a:cxn ang="0">
                    <a:pos x="34" y="67"/>
                  </a:cxn>
                  <a:cxn ang="0">
                    <a:pos x="28" y="70"/>
                  </a:cxn>
                  <a:cxn ang="0">
                    <a:pos x="21" y="73"/>
                  </a:cxn>
                  <a:cxn ang="0">
                    <a:pos x="15" y="77"/>
                  </a:cxn>
                  <a:cxn ang="0">
                    <a:pos x="7" y="80"/>
                  </a:cxn>
                  <a:cxn ang="0">
                    <a:pos x="0" y="83"/>
                  </a:cxn>
                  <a:cxn ang="0">
                    <a:pos x="8" y="82"/>
                  </a:cxn>
                  <a:cxn ang="0">
                    <a:pos x="17" y="81"/>
                  </a:cxn>
                  <a:cxn ang="0">
                    <a:pos x="25" y="80"/>
                  </a:cxn>
                  <a:cxn ang="0">
                    <a:pos x="33" y="78"/>
                  </a:cxn>
                  <a:cxn ang="0">
                    <a:pos x="41" y="73"/>
                  </a:cxn>
                  <a:cxn ang="0">
                    <a:pos x="49" y="67"/>
                  </a:cxn>
                  <a:cxn ang="0">
                    <a:pos x="52" y="64"/>
                  </a:cxn>
                  <a:cxn ang="0">
                    <a:pos x="56" y="61"/>
                  </a:cxn>
                  <a:cxn ang="0">
                    <a:pos x="59" y="57"/>
                  </a:cxn>
                  <a:cxn ang="0">
                    <a:pos x="62" y="54"/>
                  </a:cxn>
                  <a:cxn ang="0">
                    <a:pos x="66" y="51"/>
                  </a:cxn>
                  <a:cxn ang="0">
                    <a:pos x="68" y="47"/>
                  </a:cxn>
                  <a:cxn ang="0">
                    <a:pos x="71" y="43"/>
                  </a:cxn>
                  <a:cxn ang="0">
                    <a:pos x="74" y="39"/>
                  </a:cxn>
                  <a:cxn ang="0">
                    <a:pos x="76" y="35"/>
                  </a:cxn>
                  <a:cxn ang="0">
                    <a:pos x="78" y="30"/>
                  </a:cxn>
                  <a:cxn ang="0">
                    <a:pos x="80" y="25"/>
                  </a:cxn>
                  <a:cxn ang="0">
                    <a:pos x="82" y="19"/>
                  </a:cxn>
                </a:cxnLst>
                <a:rect l="0" t="0" r="0" b="0"/>
                <a:pathLst>
                  <a:path w="255" h="247">
                    <a:moveTo>
                      <a:pt x="245" y="58"/>
                    </a:moveTo>
                    <a:lnTo>
                      <a:pt x="249" y="43"/>
                    </a:lnTo>
                    <a:lnTo>
                      <a:pt x="252" y="28"/>
                    </a:lnTo>
                    <a:lnTo>
                      <a:pt x="254" y="14"/>
                    </a:lnTo>
                    <a:lnTo>
                      <a:pt x="255" y="0"/>
                    </a:lnTo>
                    <a:lnTo>
                      <a:pt x="236" y="2"/>
                    </a:lnTo>
                    <a:lnTo>
                      <a:pt x="216" y="3"/>
                    </a:lnTo>
                    <a:lnTo>
                      <a:pt x="197" y="4"/>
                    </a:lnTo>
                    <a:lnTo>
                      <a:pt x="179" y="4"/>
                    </a:lnTo>
                    <a:lnTo>
                      <a:pt x="185" y="17"/>
                    </a:lnTo>
                    <a:lnTo>
                      <a:pt x="189" y="30"/>
                    </a:lnTo>
                    <a:lnTo>
                      <a:pt x="192" y="43"/>
                    </a:lnTo>
                    <a:lnTo>
                      <a:pt x="193" y="56"/>
                    </a:lnTo>
                    <a:lnTo>
                      <a:pt x="193" y="71"/>
                    </a:lnTo>
                    <a:lnTo>
                      <a:pt x="191" y="84"/>
                    </a:lnTo>
                    <a:lnTo>
                      <a:pt x="188" y="97"/>
                    </a:lnTo>
                    <a:lnTo>
                      <a:pt x="183" y="111"/>
                    </a:lnTo>
                    <a:lnTo>
                      <a:pt x="177" y="124"/>
                    </a:lnTo>
                    <a:lnTo>
                      <a:pt x="169" y="137"/>
                    </a:lnTo>
                    <a:lnTo>
                      <a:pt x="159" y="149"/>
                    </a:lnTo>
                    <a:lnTo>
                      <a:pt x="148" y="162"/>
                    </a:lnTo>
                    <a:lnTo>
                      <a:pt x="135" y="174"/>
                    </a:lnTo>
                    <a:lnTo>
                      <a:pt x="120" y="185"/>
                    </a:lnTo>
                    <a:lnTo>
                      <a:pt x="103" y="198"/>
                    </a:lnTo>
                    <a:lnTo>
                      <a:pt x="84" y="208"/>
                    </a:lnTo>
                    <a:lnTo>
                      <a:pt x="64" y="218"/>
                    </a:lnTo>
                    <a:lnTo>
                      <a:pt x="44" y="228"/>
                    </a:lnTo>
                    <a:lnTo>
                      <a:pt x="22" y="237"/>
                    </a:lnTo>
                    <a:lnTo>
                      <a:pt x="0" y="247"/>
                    </a:lnTo>
                    <a:lnTo>
                      <a:pt x="25" y="245"/>
                    </a:lnTo>
                    <a:lnTo>
                      <a:pt x="50" y="241"/>
                    </a:lnTo>
                    <a:lnTo>
                      <a:pt x="75" y="237"/>
                    </a:lnTo>
                    <a:lnTo>
                      <a:pt x="100" y="233"/>
                    </a:lnTo>
                    <a:lnTo>
                      <a:pt x="123" y="216"/>
                    </a:lnTo>
                    <a:lnTo>
                      <a:pt x="146" y="199"/>
                    </a:lnTo>
                    <a:lnTo>
                      <a:pt x="157" y="190"/>
                    </a:lnTo>
                    <a:lnTo>
                      <a:pt x="167" y="181"/>
                    </a:lnTo>
                    <a:lnTo>
                      <a:pt x="177" y="171"/>
                    </a:lnTo>
                    <a:lnTo>
                      <a:pt x="187" y="161"/>
                    </a:lnTo>
                    <a:lnTo>
                      <a:pt x="197" y="151"/>
                    </a:lnTo>
                    <a:lnTo>
                      <a:pt x="205" y="140"/>
                    </a:lnTo>
                    <a:lnTo>
                      <a:pt x="214" y="129"/>
                    </a:lnTo>
                    <a:lnTo>
                      <a:pt x="221" y="116"/>
                    </a:lnTo>
                    <a:lnTo>
                      <a:pt x="229" y="103"/>
                    </a:lnTo>
                    <a:lnTo>
                      <a:pt x="235" y="90"/>
                    </a:lnTo>
                    <a:lnTo>
                      <a:pt x="241" y="75"/>
                    </a:lnTo>
                    <a:lnTo>
                      <a:pt x="245" y="58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6" name="未知"/>
              <p:cNvSpPr/>
              <p:nvPr/>
            </p:nvSpPr>
            <p:spPr>
              <a:xfrm>
                <a:off x="80" y="512"/>
                <a:ext cx="96" cy="63"/>
              </a:xfrm>
              <a:custGeom>
                <a:avLst/>
                <a:gdLst/>
                <a:ahLst/>
                <a:cxnLst>
                  <a:cxn ang="0">
                    <a:pos x="75" y="16"/>
                  </a:cxn>
                  <a:cxn ang="0">
                    <a:pos x="80" y="12"/>
                  </a:cxn>
                  <a:cxn ang="0">
                    <a:pos x="85" y="8"/>
                  </a:cxn>
                  <a:cxn ang="0">
                    <a:pos x="90" y="4"/>
                  </a:cxn>
                  <a:cxn ang="0">
                    <a:pos x="96" y="0"/>
                  </a:cxn>
                  <a:cxn ang="0">
                    <a:pos x="88" y="1"/>
                  </a:cxn>
                  <a:cxn ang="0">
                    <a:pos x="79" y="3"/>
                  </a:cxn>
                  <a:cxn ang="0">
                    <a:pos x="71" y="4"/>
                  </a:cxn>
                  <a:cxn ang="0">
                    <a:pos x="63" y="5"/>
                  </a:cxn>
                  <a:cxn ang="0">
                    <a:pos x="55" y="8"/>
                  </a:cxn>
                  <a:cxn ang="0">
                    <a:pos x="46" y="12"/>
                  </a:cxn>
                  <a:cxn ang="0">
                    <a:pos x="39" y="16"/>
                  </a:cxn>
                  <a:cxn ang="0">
                    <a:pos x="31" y="21"/>
                  </a:cxn>
                  <a:cxn ang="0">
                    <a:pos x="28" y="23"/>
                  </a:cxn>
                  <a:cxn ang="0">
                    <a:pos x="24" y="26"/>
                  </a:cxn>
                  <a:cxn ang="0">
                    <a:pos x="21" y="29"/>
                  </a:cxn>
                  <a:cxn ang="0">
                    <a:pos x="17" y="32"/>
                  </a:cxn>
                  <a:cxn ang="0">
                    <a:pos x="14" y="35"/>
                  </a:cxn>
                  <a:cxn ang="0">
                    <a:pos x="11" y="39"/>
                  </a:cxn>
                  <a:cxn ang="0">
                    <a:pos x="8" y="42"/>
                  </a:cxn>
                  <a:cxn ang="0">
                    <a:pos x="6" y="46"/>
                  </a:cxn>
                  <a:cxn ang="0">
                    <a:pos x="3" y="51"/>
                  </a:cxn>
                  <a:cxn ang="0">
                    <a:pos x="2" y="55"/>
                  </a:cxn>
                  <a:cxn ang="0">
                    <a:pos x="1" y="59"/>
                  </a:cxn>
                  <a:cxn ang="0">
                    <a:pos x="0" y="63"/>
                  </a:cxn>
                  <a:cxn ang="0">
                    <a:pos x="6" y="63"/>
                  </a:cxn>
                  <a:cxn ang="0">
                    <a:pos x="13" y="63"/>
                  </a:cxn>
                  <a:cxn ang="0">
                    <a:pos x="19" y="62"/>
                  </a:cxn>
                  <a:cxn ang="0">
                    <a:pos x="26" y="62"/>
                  </a:cxn>
                  <a:cxn ang="0">
                    <a:pos x="32" y="61"/>
                  </a:cxn>
                  <a:cxn ang="0">
                    <a:pos x="39" y="61"/>
                  </a:cxn>
                  <a:cxn ang="0">
                    <a:pos x="45" y="60"/>
                  </a:cxn>
                  <a:cxn ang="0">
                    <a:pos x="51" y="59"/>
                  </a:cxn>
                  <a:cxn ang="0">
                    <a:pos x="50" y="57"/>
                  </a:cxn>
                  <a:cxn ang="0">
                    <a:pos x="50" y="55"/>
                  </a:cxn>
                  <a:cxn ang="0">
                    <a:pos x="49" y="53"/>
                  </a:cxn>
                  <a:cxn ang="0">
                    <a:pos x="49" y="51"/>
                  </a:cxn>
                  <a:cxn ang="0">
                    <a:pos x="49" y="49"/>
                  </a:cxn>
                  <a:cxn ang="0">
                    <a:pos x="49" y="47"/>
                  </a:cxn>
                  <a:cxn ang="0">
                    <a:pos x="50" y="45"/>
                  </a:cxn>
                  <a:cxn ang="0">
                    <a:pos x="51" y="42"/>
                  </a:cxn>
                  <a:cxn ang="0">
                    <a:pos x="53" y="39"/>
                  </a:cxn>
                  <a:cxn ang="0">
                    <a:pos x="55" y="37"/>
                  </a:cxn>
                  <a:cxn ang="0">
                    <a:pos x="57" y="34"/>
                  </a:cxn>
                  <a:cxn ang="0">
                    <a:pos x="60" y="31"/>
                  </a:cxn>
                  <a:cxn ang="0">
                    <a:pos x="67" y="23"/>
                  </a:cxn>
                  <a:cxn ang="0">
                    <a:pos x="75" y="16"/>
                  </a:cxn>
                </a:cxnLst>
                <a:rect l="0" t="0" r="0" b="0"/>
                <a:pathLst>
                  <a:path w="288" h="189">
                    <a:moveTo>
                      <a:pt x="225" y="47"/>
                    </a:moveTo>
                    <a:lnTo>
                      <a:pt x="240" y="35"/>
                    </a:lnTo>
                    <a:lnTo>
                      <a:pt x="256" y="23"/>
                    </a:lnTo>
                    <a:lnTo>
                      <a:pt x="271" y="11"/>
                    </a:lnTo>
                    <a:lnTo>
                      <a:pt x="288" y="0"/>
                    </a:lnTo>
                    <a:lnTo>
                      <a:pt x="263" y="4"/>
                    </a:lnTo>
                    <a:lnTo>
                      <a:pt x="238" y="8"/>
                    </a:lnTo>
                    <a:lnTo>
                      <a:pt x="213" y="12"/>
                    </a:lnTo>
                    <a:lnTo>
                      <a:pt x="188" y="14"/>
                    </a:lnTo>
                    <a:lnTo>
                      <a:pt x="164" y="24"/>
                    </a:lnTo>
                    <a:lnTo>
                      <a:pt x="139" y="36"/>
                    </a:lnTo>
                    <a:lnTo>
                      <a:pt x="116" y="48"/>
                    </a:lnTo>
                    <a:lnTo>
                      <a:pt x="93" y="62"/>
                    </a:lnTo>
                    <a:lnTo>
                      <a:pt x="83" y="69"/>
                    </a:lnTo>
                    <a:lnTo>
                      <a:pt x="72" y="77"/>
                    </a:lnTo>
                    <a:lnTo>
                      <a:pt x="62" y="86"/>
                    </a:lnTo>
                    <a:lnTo>
                      <a:pt x="52" y="96"/>
                    </a:lnTo>
                    <a:lnTo>
                      <a:pt x="43" y="106"/>
                    </a:lnTo>
                    <a:lnTo>
                      <a:pt x="34" y="116"/>
                    </a:lnTo>
                    <a:lnTo>
                      <a:pt x="24" y="127"/>
                    </a:lnTo>
                    <a:lnTo>
                      <a:pt x="17" y="139"/>
                    </a:lnTo>
                    <a:lnTo>
                      <a:pt x="10" y="152"/>
                    </a:lnTo>
                    <a:lnTo>
                      <a:pt x="5" y="165"/>
                    </a:lnTo>
                    <a:lnTo>
                      <a:pt x="2" y="177"/>
                    </a:lnTo>
                    <a:lnTo>
                      <a:pt x="0" y="189"/>
                    </a:lnTo>
                    <a:lnTo>
                      <a:pt x="19" y="189"/>
                    </a:lnTo>
                    <a:lnTo>
                      <a:pt x="39" y="188"/>
                    </a:lnTo>
                    <a:lnTo>
                      <a:pt x="58" y="187"/>
                    </a:lnTo>
                    <a:lnTo>
                      <a:pt x="78" y="186"/>
                    </a:lnTo>
                    <a:lnTo>
                      <a:pt x="97" y="184"/>
                    </a:lnTo>
                    <a:lnTo>
                      <a:pt x="116" y="182"/>
                    </a:lnTo>
                    <a:lnTo>
                      <a:pt x="135" y="179"/>
                    </a:lnTo>
                    <a:lnTo>
                      <a:pt x="154" y="176"/>
                    </a:lnTo>
                    <a:lnTo>
                      <a:pt x="151" y="171"/>
                    </a:lnTo>
                    <a:lnTo>
                      <a:pt x="149" y="166"/>
                    </a:lnTo>
                    <a:lnTo>
                      <a:pt x="147" y="160"/>
                    </a:lnTo>
                    <a:lnTo>
                      <a:pt x="146" y="154"/>
                    </a:lnTo>
                    <a:lnTo>
                      <a:pt x="147" y="147"/>
                    </a:lnTo>
                    <a:lnTo>
                      <a:pt x="148" y="141"/>
                    </a:lnTo>
                    <a:lnTo>
                      <a:pt x="150" y="134"/>
                    </a:lnTo>
                    <a:lnTo>
                      <a:pt x="154" y="126"/>
                    </a:lnTo>
                    <a:lnTo>
                      <a:pt x="158" y="118"/>
                    </a:lnTo>
                    <a:lnTo>
                      <a:pt x="165" y="110"/>
                    </a:lnTo>
                    <a:lnTo>
                      <a:pt x="172" y="101"/>
                    </a:lnTo>
                    <a:lnTo>
                      <a:pt x="180" y="92"/>
                    </a:lnTo>
                    <a:lnTo>
                      <a:pt x="200" y="70"/>
                    </a:lnTo>
                    <a:lnTo>
                      <a:pt x="225" y="47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7" name="未知"/>
              <p:cNvSpPr/>
              <p:nvPr/>
            </p:nvSpPr>
            <p:spPr>
              <a:xfrm>
                <a:off x="80" y="571"/>
                <a:ext cx="100" cy="42"/>
              </a:xfrm>
              <a:custGeom>
                <a:avLst/>
                <a:gdLst/>
                <a:ahLst/>
                <a:cxnLst>
                  <a:cxn ang="0">
                    <a:pos x="94" y="26"/>
                  </a:cxn>
                  <a:cxn ang="0">
                    <a:pos x="80" y="19"/>
                  </a:cxn>
                  <a:cxn ang="0">
                    <a:pos x="67" y="12"/>
                  </a:cxn>
                  <a:cxn ang="0">
                    <a:pos x="62" y="9"/>
                  </a:cxn>
                  <a:cxn ang="0">
                    <a:pos x="58" y="6"/>
                  </a:cxn>
                  <a:cxn ang="0">
                    <a:pos x="56" y="5"/>
                  </a:cxn>
                  <a:cxn ang="0">
                    <a:pos x="54" y="3"/>
                  </a:cxn>
                  <a:cxn ang="0">
                    <a:pos x="52" y="2"/>
                  </a:cxn>
                  <a:cxn ang="0">
                    <a:pos x="51" y="0"/>
                  </a:cxn>
                  <a:cxn ang="0">
                    <a:pos x="45" y="1"/>
                  </a:cxn>
                  <a:cxn ang="0">
                    <a:pos x="39" y="2"/>
                  </a:cxn>
                  <a:cxn ang="0">
                    <a:pos x="32" y="3"/>
                  </a:cxn>
                  <a:cxn ang="0">
                    <a:pos x="26" y="3"/>
                  </a:cxn>
                  <a:cxn ang="0">
                    <a:pos x="19" y="4"/>
                  </a:cxn>
                  <a:cxn ang="0">
                    <a:pos x="13" y="4"/>
                  </a:cxn>
                  <a:cxn ang="0">
                    <a:pos x="6" y="4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10"/>
                  </a:cxn>
                  <a:cxn ang="0">
                    <a:pos x="1" y="13"/>
                  </a:cxn>
                  <a:cxn ang="0">
                    <a:pos x="2" y="17"/>
                  </a:cxn>
                  <a:cxn ang="0">
                    <a:pos x="3" y="19"/>
                  </a:cxn>
                  <a:cxn ang="0">
                    <a:pos x="4" y="22"/>
                  </a:cxn>
                  <a:cxn ang="0">
                    <a:pos x="6" y="24"/>
                  </a:cxn>
                  <a:cxn ang="0">
                    <a:pos x="7" y="27"/>
                  </a:cxn>
                  <a:cxn ang="0">
                    <a:pos x="12" y="31"/>
                  </a:cxn>
                  <a:cxn ang="0">
                    <a:pos x="16" y="35"/>
                  </a:cxn>
                  <a:cxn ang="0">
                    <a:pos x="21" y="39"/>
                  </a:cxn>
                  <a:cxn ang="0">
                    <a:pos x="26" y="42"/>
                  </a:cxn>
                  <a:cxn ang="0">
                    <a:pos x="36" y="42"/>
                  </a:cxn>
                  <a:cxn ang="0">
                    <a:pos x="46" y="42"/>
                  </a:cxn>
                  <a:cxn ang="0">
                    <a:pos x="56" y="41"/>
                  </a:cxn>
                  <a:cxn ang="0">
                    <a:pos x="65" y="39"/>
                  </a:cxn>
                  <a:cxn ang="0">
                    <a:pos x="74" y="37"/>
                  </a:cxn>
                  <a:cxn ang="0">
                    <a:pos x="83" y="35"/>
                  </a:cxn>
                  <a:cxn ang="0">
                    <a:pos x="91" y="32"/>
                  </a:cxn>
                  <a:cxn ang="0">
                    <a:pos x="100" y="29"/>
                  </a:cxn>
                  <a:cxn ang="0">
                    <a:pos x="97" y="27"/>
                  </a:cxn>
                  <a:cxn ang="0">
                    <a:pos x="94" y="26"/>
                  </a:cxn>
                </a:cxnLst>
                <a:rect l="0" t="0" r="0" b="0"/>
                <a:pathLst>
                  <a:path w="301" h="126">
                    <a:moveTo>
                      <a:pt x="282" y="77"/>
                    </a:moveTo>
                    <a:lnTo>
                      <a:pt x="240" y="56"/>
                    </a:lnTo>
                    <a:lnTo>
                      <a:pt x="203" y="36"/>
                    </a:lnTo>
                    <a:lnTo>
                      <a:pt x="188" y="28"/>
                    </a:lnTo>
                    <a:lnTo>
                      <a:pt x="175" y="19"/>
                    </a:lnTo>
                    <a:lnTo>
                      <a:pt x="169" y="14"/>
                    </a:lnTo>
                    <a:lnTo>
                      <a:pt x="164" y="10"/>
                    </a:lnTo>
                    <a:lnTo>
                      <a:pt x="158" y="5"/>
                    </a:lnTo>
                    <a:lnTo>
                      <a:pt x="154" y="0"/>
                    </a:lnTo>
                    <a:lnTo>
                      <a:pt x="135" y="3"/>
                    </a:lnTo>
                    <a:lnTo>
                      <a:pt x="116" y="6"/>
                    </a:lnTo>
                    <a:lnTo>
                      <a:pt x="97" y="8"/>
                    </a:lnTo>
                    <a:lnTo>
                      <a:pt x="78" y="10"/>
                    </a:lnTo>
                    <a:lnTo>
                      <a:pt x="58" y="11"/>
                    </a:lnTo>
                    <a:lnTo>
                      <a:pt x="39" y="12"/>
                    </a:lnTo>
                    <a:lnTo>
                      <a:pt x="19" y="13"/>
                    </a:lnTo>
                    <a:lnTo>
                      <a:pt x="0" y="13"/>
                    </a:lnTo>
                    <a:lnTo>
                      <a:pt x="0" y="22"/>
                    </a:lnTo>
                    <a:lnTo>
                      <a:pt x="1" y="31"/>
                    </a:lnTo>
                    <a:lnTo>
                      <a:pt x="2" y="40"/>
                    </a:lnTo>
                    <a:lnTo>
                      <a:pt x="5" y="50"/>
                    </a:lnTo>
                    <a:lnTo>
                      <a:pt x="8" y="58"/>
                    </a:lnTo>
                    <a:lnTo>
                      <a:pt x="12" y="66"/>
                    </a:lnTo>
                    <a:lnTo>
                      <a:pt x="17" y="73"/>
                    </a:lnTo>
                    <a:lnTo>
                      <a:pt x="22" y="80"/>
                    </a:lnTo>
                    <a:lnTo>
                      <a:pt x="35" y="94"/>
                    </a:lnTo>
                    <a:lnTo>
                      <a:pt x="48" y="106"/>
                    </a:lnTo>
                    <a:lnTo>
                      <a:pt x="62" y="117"/>
                    </a:lnTo>
                    <a:lnTo>
                      <a:pt x="77" y="126"/>
                    </a:lnTo>
                    <a:lnTo>
                      <a:pt x="108" y="126"/>
                    </a:lnTo>
                    <a:lnTo>
                      <a:pt x="138" y="125"/>
                    </a:lnTo>
                    <a:lnTo>
                      <a:pt x="168" y="122"/>
                    </a:lnTo>
                    <a:lnTo>
                      <a:pt x="196" y="118"/>
                    </a:lnTo>
                    <a:lnTo>
                      <a:pt x="223" y="112"/>
                    </a:lnTo>
                    <a:lnTo>
                      <a:pt x="249" y="105"/>
                    </a:lnTo>
                    <a:lnTo>
                      <a:pt x="275" y="97"/>
                    </a:lnTo>
                    <a:lnTo>
                      <a:pt x="301" y="88"/>
                    </a:lnTo>
                    <a:lnTo>
                      <a:pt x="292" y="82"/>
                    </a:lnTo>
                    <a:lnTo>
                      <a:pt x="282" y="77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8" name="未知"/>
              <p:cNvSpPr/>
              <p:nvPr/>
            </p:nvSpPr>
            <p:spPr>
              <a:xfrm>
                <a:off x="106" y="600"/>
                <a:ext cx="101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66" y="3"/>
                  </a:cxn>
                  <a:cxn ang="0">
                    <a:pos x="57" y="6"/>
                  </a:cxn>
                  <a:cxn ang="0">
                    <a:pos x="48" y="8"/>
                  </a:cxn>
                  <a:cxn ang="0">
                    <a:pos x="39" y="10"/>
                  </a:cxn>
                  <a:cxn ang="0">
                    <a:pos x="30" y="11"/>
                  </a:cxn>
                  <a:cxn ang="0">
                    <a:pos x="20" y="12"/>
                  </a:cxn>
                  <a:cxn ang="0">
                    <a:pos x="10" y="13"/>
                  </a:cxn>
                  <a:cxn ang="0">
                    <a:pos x="0" y="13"/>
                  </a:cxn>
                  <a:cxn ang="0">
                    <a:pos x="5" y="16"/>
                  </a:cxn>
                  <a:cxn ang="0">
                    <a:pos x="10" y="18"/>
                  </a:cxn>
                  <a:cxn ang="0">
                    <a:pos x="15" y="21"/>
                  </a:cxn>
                  <a:cxn ang="0">
                    <a:pos x="21" y="23"/>
                  </a:cxn>
                  <a:cxn ang="0">
                    <a:pos x="28" y="25"/>
                  </a:cxn>
                  <a:cxn ang="0">
                    <a:pos x="36" y="27"/>
                  </a:cxn>
                  <a:cxn ang="0">
                    <a:pos x="43" y="30"/>
                  </a:cxn>
                  <a:cxn ang="0">
                    <a:pos x="51" y="32"/>
                  </a:cxn>
                  <a:cxn ang="0">
                    <a:pos x="58" y="35"/>
                  </a:cxn>
                  <a:cxn ang="0">
                    <a:pos x="65" y="38"/>
                  </a:cxn>
                  <a:cxn ang="0">
                    <a:pos x="75" y="35"/>
                  </a:cxn>
                  <a:cxn ang="0">
                    <a:pos x="84" y="32"/>
                  </a:cxn>
                  <a:cxn ang="0">
                    <a:pos x="92" y="29"/>
                  </a:cxn>
                  <a:cxn ang="0">
                    <a:pos x="101" y="26"/>
                  </a:cxn>
                  <a:cxn ang="0">
                    <a:pos x="98" y="22"/>
                  </a:cxn>
                  <a:cxn ang="0">
                    <a:pos x="95" y="18"/>
                  </a:cxn>
                  <a:cxn ang="0">
                    <a:pos x="92" y="15"/>
                  </a:cxn>
                  <a:cxn ang="0">
                    <a:pos x="89" y="11"/>
                  </a:cxn>
                  <a:cxn ang="0">
                    <a:pos x="85" y="8"/>
                  </a:cxn>
                  <a:cxn ang="0">
                    <a:pos x="82" y="5"/>
                  </a:cxn>
                  <a:cxn ang="0">
                    <a:pos x="78" y="3"/>
                  </a:cxn>
                  <a:cxn ang="0">
                    <a:pos x="74" y="0"/>
                  </a:cxn>
                </a:cxnLst>
                <a:rect l="0" t="0" r="0" b="0"/>
                <a:pathLst>
                  <a:path w="305" h="113">
                    <a:moveTo>
                      <a:pt x="224" y="0"/>
                    </a:moveTo>
                    <a:lnTo>
                      <a:pt x="198" y="9"/>
                    </a:lnTo>
                    <a:lnTo>
                      <a:pt x="172" y="17"/>
                    </a:lnTo>
                    <a:lnTo>
                      <a:pt x="146" y="24"/>
                    </a:lnTo>
                    <a:lnTo>
                      <a:pt x="119" y="30"/>
                    </a:lnTo>
                    <a:lnTo>
                      <a:pt x="91" y="34"/>
                    </a:lnTo>
                    <a:lnTo>
                      <a:pt x="61" y="37"/>
                    </a:lnTo>
                    <a:lnTo>
                      <a:pt x="31" y="38"/>
                    </a:lnTo>
                    <a:lnTo>
                      <a:pt x="0" y="38"/>
                    </a:lnTo>
                    <a:lnTo>
                      <a:pt x="15" y="47"/>
                    </a:lnTo>
                    <a:lnTo>
                      <a:pt x="29" y="54"/>
                    </a:lnTo>
                    <a:lnTo>
                      <a:pt x="46" y="61"/>
                    </a:lnTo>
                    <a:lnTo>
                      <a:pt x="64" y="68"/>
                    </a:lnTo>
                    <a:lnTo>
                      <a:pt x="86" y="74"/>
                    </a:lnTo>
                    <a:lnTo>
                      <a:pt x="108" y="80"/>
                    </a:lnTo>
                    <a:lnTo>
                      <a:pt x="130" y="88"/>
                    </a:lnTo>
                    <a:lnTo>
                      <a:pt x="153" y="95"/>
                    </a:lnTo>
                    <a:lnTo>
                      <a:pt x="175" y="103"/>
                    </a:lnTo>
                    <a:lnTo>
                      <a:pt x="197" y="113"/>
                    </a:lnTo>
                    <a:lnTo>
                      <a:pt x="226" y="103"/>
                    </a:lnTo>
                    <a:lnTo>
                      <a:pt x="253" y="94"/>
                    </a:lnTo>
                    <a:lnTo>
                      <a:pt x="279" y="85"/>
                    </a:lnTo>
                    <a:lnTo>
                      <a:pt x="305" y="76"/>
                    </a:lnTo>
                    <a:lnTo>
                      <a:pt x="297" y="65"/>
                    </a:lnTo>
                    <a:lnTo>
                      <a:pt x="288" y="54"/>
                    </a:lnTo>
                    <a:lnTo>
                      <a:pt x="279" y="44"/>
                    </a:lnTo>
                    <a:lnTo>
                      <a:pt x="269" y="34"/>
                    </a:lnTo>
                    <a:lnTo>
                      <a:pt x="258" y="25"/>
                    </a:lnTo>
                    <a:lnTo>
                      <a:pt x="247" y="16"/>
                    </a:lnTo>
                    <a:lnTo>
                      <a:pt x="236" y="8"/>
                    </a:lnTo>
                    <a:lnTo>
                      <a:pt x="224" y="0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69" name="未知"/>
              <p:cNvSpPr/>
              <p:nvPr/>
            </p:nvSpPr>
            <p:spPr>
              <a:xfrm>
                <a:off x="71" y="748"/>
                <a:ext cx="98" cy="55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0" y="46"/>
                  </a:cxn>
                  <a:cxn ang="0">
                    <a:pos x="81" y="42"/>
                  </a:cxn>
                  <a:cxn ang="0">
                    <a:pos x="77" y="40"/>
                  </a:cxn>
                  <a:cxn ang="0">
                    <a:pos x="73" y="37"/>
                  </a:cxn>
                  <a:cxn ang="0">
                    <a:pos x="69" y="34"/>
                  </a:cxn>
                  <a:cxn ang="0">
                    <a:pos x="66" y="31"/>
                  </a:cxn>
                  <a:cxn ang="0">
                    <a:pos x="63" y="28"/>
                  </a:cxn>
                  <a:cxn ang="0">
                    <a:pos x="61" y="25"/>
                  </a:cxn>
                  <a:cxn ang="0">
                    <a:pos x="60" y="22"/>
                  </a:cxn>
                  <a:cxn ang="0">
                    <a:pos x="59" y="19"/>
                  </a:cxn>
                  <a:cxn ang="0">
                    <a:pos x="58" y="17"/>
                  </a:cxn>
                  <a:cxn ang="0">
                    <a:pos x="59" y="14"/>
                  </a:cxn>
                  <a:cxn ang="0">
                    <a:pos x="59" y="12"/>
                  </a:cxn>
                  <a:cxn ang="0">
                    <a:pos x="60" y="10"/>
                  </a:cxn>
                  <a:cxn ang="0">
                    <a:pos x="52" y="9"/>
                  </a:cxn>
                  <a:cxn ang="0">
                    <a:pos x="44" y="8"/>
                  </a:cxn>
                  <a:cxn ang="0">
                    <a:pos x="37" y="7"/>
                  </a:cxn>
                  <a:cxn ang="0">
                    <a:pos x="30" y="6"/>
                  </a:cxn>
                  <a:cxn ang="0">
                    <a:pos x="23" y="5"/>
                  </a:cxn>
                  <a:cxn ang="0">
                    <a:pos x="16" y="4"/>
                  </a:cxn>
                  <a:cxn ang="0">
                    <a:pos x="9" y="2"/>
                  </a:cxn>
                  <a:cxn ang="0">
                    <a:pos x="3" y="0"/>
                  </a:cxn>
                  <a:cxn ang="0">
                    <a:pos x="2" y="3"/>
                  </a:cxn>
                  <a:cxn ang="0">
                    <a:pos x="1" y="5"/>
                  </a:cxn>
                  <a:cxn ang="0">
                    <a:pos x="1" y="9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0" y="19"/>
                  </a:cxn>
                  <a:cxn ang="0">
                    <a:pos x="1" y="22"/>
                  </a:cxn>
                  <a:cxn ang="0">
                    <a:pos x="1" y="25"/>
                  </a:cxn>
                  <a:cxn ang="0">
                    <a:pos x="2" y="27"/>
                  </a:cxn>
                  <a:cxn ang="0">
                    <a:pos x="3" y="30"/>
                  </a:cxn>
                  <a:cxn ang="0">
                    <a:pos x="4" y="32"/>
                  </a:cxn>
                  <a:cxn ang="0">
                    <a:pos x="5" y="35"/>
                  </a:cxn>
                  <a:cxn ang="0">
                    <a:pos x="7" y="37"/>
                  </a:cxn>
                  <a:cxn ang="0">
                    <a:pos x="8" y="39"/>
                  </a:cxn>
                  <a:cxn ang="0">
                    <a:pos x="10" y="41"/>
                  </a:cxn>
                  <a:cxn ang="0">
                    <a:pos x="12" y="43"/>
                  </a:cxn>
                  <a:cxn ang="0">
                    <a:pos x="16" y="46"/>
                  </a:cxn>
                  <a:cxn ang="0">
                    <a:pos x="20" y="48"/>
                  </a:cxn>
                  <a:cxn ang="0">
                    <a:pos x="29" y="50"/>
                  </a:cxn>
                  <a:cxn ang="0">
                    <a:pos x="39" y="52"/>
                  </a:cxn>
                  <a:cxn ang="0">
                    <a:pos x="48" y="54"/>
                  </a:cxn>
                  <a:cxn ang="0">
                    <a:pos x="58" y="55"/>
                  </a:cxn>
                  <a:cxn ang="0">
                    <a:pos x="63" y="55"/>
                  </a:cxn>
                  <a:cxn ang="0">
                    <a:pos x="68" y="55"/>
                  </a:cxn>
                  <a:cxn ang="0">
                    <a:pos x="74" y="55"/>
                  </a:cxn>
                  <a:cxn ang="0">
                    <a:pos x="79" y="54"/>
                  </a:cxn>
                  <a:cxn ang="0">
                    <a:pos x="84" y="54"/>
                  </a:cxn>
                  <a:cxn ang="0">
                    <a:pos x="88" y="53"/>
                  </a:cxn>
                  <a:cxn ang="0">
                    <a:pos x="93" y="51"/>
                  </a:cxn>
                  <a:cxn ang="0">
                    <a:pos x="98" y="49"/>
                  </a:cxn>
                </a:cxnLst>
                <a:rect l="0" t="0" r="0" b="0"/>
                <a:pathLst>
                  <a:path w="292" h="165">
                    <a:moveTo>
                      <a:pt x="292" y="148"/>
                    </a:moveTo>
                    <a:lnTo>
                      <a:pt x="267" y="139"/>
                    </a:lnTo>
                    <a:lnTo>
                      <a:pt x="242" y="127"/>
                    </a:lnTo>
                    <a:lnTo>
                      <a:pt x="230" y="121"/>
                    </a:lnTo>
                    <a:lnTo>
                      <a:pt x="218" y="112"/>
                    </a:lnTo>
                    <a:lnTo>
                      <a:pt x="207" y="103"/>
                    </a:lnTo>
                    <a:lnTo>
                      <a:pt x="196" y="92"/>
                    </a:lnTo>
                    <a:lnTo>
                      <a:pt x="188" y="83"/>
                    </a:lnTo>
                    <a:lnTo>
                      <a:pt x="182" y="74"/>
                    </a:lnTo>
                    <a:lnTo>
                      <a:pt x="178" y="66"/>
                    </a:lnTo>
                    <a:lnTo>
                      <a:pt x="175" y="57"/>
                    </a:lnTo>
                    <a:lnTo>
                      <a:pt x="174" y="50"/>
                    </a:lnTo>
                    <a:lnTo>
                      <a:pt x="175" y="42"/>
                    </a:lnTo>
                    <a:lnTo>
                      <a:pt x="177" y="35"/>
                    </a:lnTo>
                    <a:lnTo>
                      <a:pt x="180" y="29"/>
                    </a:lnTo>
                    <a:lnTo>
                      <a:pt x="155" y="27"/>
                    </a:lnTo>
                    <a:lnTo>
                      <a:pt x="132" y="25"/>
                    </a:lnTo>
                    <a:lnTo>
                      <a:pt x="109" y="21"/>
                    </a:lnTo>
                    <a:lnTo>
                      <a:pt x="88" y="18"/>
                    </a:lnTo>
                    <a:lnTo>
                      <a:pt x="68" y="15"/>
                    </a:lnTo>
                    <a:lnTo>
                      <a:pt x="47" y="11"/>
                    </a:lnTo>
                    <a:lnTo>
                      <a:pt x="28" y="6"/>
                    </a:lnTo>
                    <a:lnTo>
                      <a:pt x="10" y="0"/>
                    </a:lnTo>
                    <a:lnTo>
                      <a:pt x="6" y="8"/>
                    </a:lnTo>
                    <a:lnTo>
                      <a:pt x="4" y="16"/>
                    </a:lnTo>
                    <a:lnTo>
                      <a:pt x="2" y="27"/>
                    </a:lnTo>
                    <a:lnTo>
                      <a:pt x="0" y="37"/>
                    </a:lnTo>
                    <a:lnTo>
                      <a:pt x="0" y="47"/>
                    </a:lnTo>
                    <a:lnTo>
                      <a:pt x="1" y="56"/>
                    </a:lnTo>
                    <a:lnTo>
                      <a:pt x="2" y="65"/>
                    </a:lnTo>
                    <a:lnTo>
                      <a:pt x="4" y="74"/>
                    </a:lnTo>
                    <a:lnTo>
                      <a:pt x="6" y="82"/>
                    </a:lnTo>
                    <a:lnTo>
                      <a:pt x="9" y="90"/>
                    </a:lnTo>
                    <a:lnTo>
                      <a:pt x="13" y="97"/>
                    </a:lnTo>
                    <a:lnTo>
                      <a:pt x="16" y="104"/>
                    </a:lnTo>
                    <a:lnTo>
                      <a:pt x="21" y="111"/>
                    </a:lnTo>
                    <a:lnTo>
                      <a:pt x="25" y="117"/>
                    </a:lnTo>
                    <a:lnTo>
                      <a:pt x="30" y="122"/>
                    </a:lnTo>
                    <a:lnTo>
                      <a:pt x="36" y="128"/>
                    </a:lnTo>
                    <a:lnTo>
                      <a:pt x="47" y="137"/>
                    </a:lnTo>
                    <a:lnTo>
                      <a:pt x="60" y="144"/>
                    </a:lnTo>
                    <a:lnTo>
                      <a:pt x="87" y="150"/>
                    </a:lnTo>
                    <a:lnTo>
                      <a:pt x="115" y="156"/>
                    </a:lnTo>
                    <a:lnTo>
                      <a:pt x="144" y="161"/>
                    </a:lnTo>
                    <a:lnTo>
                      <a:pt x="174" y="164"/>
                    </a:lnTo>
                    <a:lnTo>
                      <a:pt x="189" y="165"/>
                    </a:lnTo>
                    <a:lnTo>
                      <a:pt x="204" y="165"/>
                    </a:lnTo>
                    <a:lnTo>
                      <a:pt x="219" y="164"/>
                    </a:lnTo>
                    <a:lnTo>
                      <a:pt x="234" y="163"/>
                    </a:lnTo>
                    <a:lnTo>
                      <a:pt x="249" y="161"/>
                    </a:lnTo>
                    <a:lnTo>
                      <a:pt x="263" y="158"/>
                    </a:lnTo>
                    <a:lnTo>
                      <a:pt x="278" y="154"/>
                    </a:lnTo>
                    <a:lnTo>
                      <a:pt x="292" y="148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0" name="未知"/>
              <p:cNvSpPr/>
              <p:nvPr/>
            </p:nvSpPr>
            <p:spPr>
              <a:xfrm>
                <a:off x="91" y="796"/>
                <a:ext cx="114" cy="36"/>
              </a:xfrm>
              <a:custGeom>
                <a:avLst/>
                <a:gdLst/>
                <a:ahLst/>
                <a:cxnLst>
                  <a:cxn ang="0">
                    <a:pos x="78" y="1"/>
                  </a:cxn>
                  <a:cxn ang="0">
                    <a:pos x="73" y="3"/>
                  </a:cxn>
                  <a:cxn ang="0">
                    <a:pos x="68" y="5"/>
                  </a:cxn>
                  <a:cxn ang="0">
                    <a:pos x="63" y="6"/>
                  </a:cxn>
                  <a:cxn ang="0">
                    <a:pos x="58" y="6"/>
                  </a:cxn>
                  <a:cxn ang="0">
                    <a:pos x="53" y="7"/>
                  </a:cxn>
                  <a:cxn ang="0">
                    <a:pos x="48" y="7"/>
                  </a:cxn>
                  <a:cxn ang="0">
                    <a:pos x="43" y="7"/>
                  </a:cxn>
                  <a:cxn ang="0">
                    <a:pos x="38" y="7"/>
                  </a:cxn>
                  <a:cxn ang="0">
                    <a:pos x="28" y="6"/>
                  </a:cxn>
                  <a:cxn ang="0">
                    <a:pos x="18" y="4"/>
                  </a:cxn>
                  <a:cxn ang="0">
                    <a:pos x="9" y="2"/>
                  </a:cxn>
                  <a:cxn ang="0">
                    <a:pos x="0" y="0"/>
                  </a:cxn>
                  <a:cxn ang="0">
                    <a:pos x="3" y="2"/>
                  </a:cxn>
                  <a:cxn ang="0">
                    <a:pos x="7" y="4"/>
                  </a:cxn>
                  <a:cxn ang="0">
                    <a:pos x="14" y="6"/>
                  </a:cxn>
                  <a:cxn ang="0">
                    <a:pos x="21" y="7"/>
                  </a:cxn>
                  <a:cxn ang="0">
                    <a:pos x="28" y="9"/>
                  </a:cxn>
                  <a:cxn ang="0">
                    <a:pos x="35" y="10"/>
                  </a:cxn>
                  <a:cxn ang="0">
                    <a:pos x="42" y="12"/>
                  </a:cxn>
                  <a:cxn ang="0">
                    <a:pos x="49" y="14"/>
                  </a:cxn>
                  <a:cxn ang="0">
                    <a:pos x="56" y="15"/>
                  </a:cxn>
                  <a:cxn ang="0">
                    <a:pos x="64" y="17"/>
                  </a:cxn>
                  <a:cxn ang="0">
                    <a:pos x="72" y="20"/>
                  </a:cxn>
                  <a:cxn ang="0">
                    <a:pos x="82" y="24"/>
                  </a:cxn>
                  <a:cxn ang="0">
                    <a:pos x="87" y="26"/>
                  </a:cxn>
                  <a:cxn ang="0">
                    <a:pos x="92" y="29"/>
                  </a:cxn>
                  <a:cxn ang="0">
                    <a:pos x="94" y="30"/>
                  </a:cxn>
                  <a:cxn ang="0">
                    <a:pos x="96" y="32"/>
                  </a:cxn>
                  <a:cxn ang="0">
                    <a:pos x="98" y="34"/>
                  </a:cxn>
                  <a:cxn ang="0">
                    <a:pos x="100" y="36"/>
                  </a:cxn>
                  <a:cxn ang="0">
                    <a:pos x="103" y="36"/>
                  </a:cxn>
                  <a:cxn ang="0">
                    <a:pos x="107" y="36"/>
                  </a:cxn>
                  <a:cxn ang="0">
                    <a:pos x="110" y="36"/>
                  </a:cxn>
                  <a:cxn ang="0">
                    <a:pos x="114" y="35"/>
                  </a:cxn>
                  <a:cxn ang="0">
                    <a:pos x="113" y="31"/>
                  </a:cxn>
                  <a:cxn ang="0">
                    <a:pos x="111" y="28"/>
                  </a:cxn>
                  <a:cxn ang="0">
                    <a:pos x="110" y="24"/>
                  </a:cxn>
                  <a:cxn ang="0">
                    <a:pos x="108" y="21"/>
                  </a:cxn>
                  <a:cxn ang="0">
                    <a:pos x="106" y="19"/>
                  </a:cxn>
                  <a:cxn ang="0">
                    <a:pos x="104" y="16"/>
                  </a:cxn>
                  <a:cxn ang="0">
                    <a:pos x="102" y="14"/>
                  </a:cxn>
                  <a:cxn ang="0">
                    <a:pos x="100" y="12"/>
                  </a:cxn>
                  <a:cxn ang="0">
                    <a:pos x="97" y="10"/>
                  </a:cxn>
                  <a:cxn ang="0">
                    <a:pos x="95" y="9"/>
                  </a:cxn>
                  <a:cxn ang="0">
                    <a:pos x="92" y="7"/>
                  </a:cxn>
                  <a:cxn ang="0">
                    <a:pos x="89" y="6"/>
                  </a:cxn>
                  <a:cxn ang="0">
                    <a:pos x="83" y="4"/>
                  </a:cxn>
                  <a:cxn ang="0">
                    <a:pos x="78" y="1"/>
                  </a:cxn>
                </a:cxnLst>
                <a:rect l="0" t="0" r="0" b="0"/>
                <a:pathLst>
                  <a:path w="341" h="107">
                    <a:moveTo>
                      <a:pt x="232" y="4"/>
                    </a:moveTo>
                    <a:lnTo>
                      <a:pt x="218" y="10"/>
                    </a:lnTo>
                    <a:lnTo>
                      <a:pt x="203" y="14"/>
                    </a:lnTo>
                    <a:lnTo>
                      <a:pt x="189" y="17"/>
                    </a:lnTo>
                    <a:lnTo>
                      <a:pt x="174" y="19"/>
                    </a:lnTo>
                    <a:lnTo>
                      <a:pt x="159" y="20"/>
                    </a:lnTo>
                    <a:lnTo>
                      <a:pt x="144" y="21"/>
                    </a:lnTo>
                    <a:lnTo>
                      <a:pt x="129" y="21"/>
                    </a:lnTo>
                    <a:lnTo>
                      <a:pt x="114" y="20"/>
                    </a:lnTo>
                    <a:lnTo>
                      <a:pt x="84" y="17"/>
                    </a:lnTo>
                    <a:lnTo>
                      <a:pt x="55" y="12"/>
                    </a:lnTo>
                    <a:lnTo>
                      <a:pt x="27" y="6"/>
                    </a:lnTo>
                    <a:lnTo>
                      <a:pt x="0" y="0"/>
                    </a:lnTo>
                    <a:lnTo>
                      <a:pt x="10" y="5"/>
                    </a:lnTo>
                    <a:lnTo>
                      <a:pt x="20" y="11"/>
                    </a:lnTo>
                    <a:lnTo>
                      <a:pt x="41" y="17"/>
                    </a:lnTo>
                    <a:lnTo>
                      <a:pt x="62" y="22"/>
                    </a:lnTo>
                    <a:lnTo>
                      <a:pt x="83" y="27"/>
                    </a:lnTo>
                    <a:lnTo>
                      <a:pt x="104" y="31"/>
                    </a:lnTo>
                    <a:lnTo>
                      <a:pt x="126" y="36"/>
                    </a:lnTo>
                    <a:lnTo>
                      <a:pt x="148" y="41"/>
                    </a:lnTo>
                    <a:lnTo>
                      <a:pt x="169" y="46"/>
                    </a:lnTo>
                    <a:lnTo>
                      <a:pt x="190" y="52"/>
                    </a:lnTo>
                    <a:lnTo>
                      <a:pt x="214" y="60"/>
                    </a:lnTo>
                    <a:lnTo>
                      <a:pt x="244" y="71"/>
                    </a:lnTo>
                    <a:lnTo>
                      <a:pt x="260" y="77"/>
                    </a:lnTo>
                    <a:lnTo>
                      <a:pt x="274" y="86"/>
                    </a:lnTo>
                    <a:lnTo>
                      <a:pt x="281" y="90"/>
                    </a:lnTo>
                    <a:lnTo>
                      <a:pt x="287" y="95"/>
                    </a:lnTo>
                    <a:lnTo>
                      <a:pt x="293" y="101"/>
                    </a:lnTo>
                    <a:lnTo>
                      <a:pt x="299" y="107"/>
                    </a:lnTo>
                    <a:lnTo>
                      <a:pt x="309" y="107"/>
                    </a:lnTo>
                    <a:lnTo>
                      <a:pt x="319" y="106"/>
                    </a:lnTo>
                    <a:lnTo>
                      <a:pt x="330" y="106"/>
                    </a:lnTo>
                    <a:lnTo>
                      <a:pt x="341" y="105"/>
                    </a:lnTo>
                    <a:lnTo>
                      <a:pt x="337" y="93"/>
                    </a:lnTo>
                    <a:lnTo>
                      <a:pt x="333" y="82"/>
                    </a:lnTo>
                    <a:lnTo>
                      <a:pt x="329" y="72"/>
                    </a:lnTo>
                    <a:lnTo>
                      <a:pt x="323" y="63"/>
                    </a:lnTo>
                    <a:lnTo>
                      <a:pt x="318" y="55"/>
                    </a:lnTo>
                    <a:lnTo>
                      <a:pt x="312" y="48"/>
                    </a:lnTo>
                    <a:lnTo>
                      <a:pt x="305" y="41"/>
                    </a:lnTo>
                    <a:lnTo>
                      <a:pt x="298" y="35"/>
                    </a:lnTo>
                    <a:lnTo>
                      <a:pt x="291" y="30"/>
                    </a:lnTo>
                    <a:lnTo>
                      <a:pt x="284" y="26"/>
                    </a:lnTo>
                    <a:lnTo>
                      <a:pt x="276" y="22"/>
                    </a:lnTo>
                    <a:lnTo>
                      <a:pt x="267" y="18"/>
                    </a:lnTo>
                    <a:lnTo>
                      <a:pt x="249" y="11"/>
                    </a:lnTo>
                    <a:lnTo>
                      <a:pt x="232" y="4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1" name="未知"/>
              <p:cNvSpPr/>
              <p:nvPr/>
            </p:nvSpPr>
            <p:spPr>
              <a:xfrm>
                <a:off x="164" y="831"/>
                <a:ext cx="42" cy="5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41" y="3"/>
                  </a:cxn>
                  <a:cxn ang="0">
                    <a:pos x="41" y="0"/>
                  </a:cxn>
                  <a:cxn ang="0">
                    <a:pos x="37" y="0"/>
                  </a:cxn>
                  <a:cxn ang="0">
                    <a:pos x="33" y="0"/>
                  </a:cxn>
                  <a:cxn ang="0">
                    <a:pos x="30" y="1"/>
                  </a:cxn>
                  <a:cxn ang="0">
                    <a:pos x="27" y="1"/>
                  </a:cxn>
                  <a:cxn ang="0">
                    <a:pos x="28" y="2"/>
                  </a:cxn>
                  <a:cxn ang="0">
                    <a:pos x="29" y="4"/>
                  </a:cxn>
                  <a:cxn ang="0">
                    <a:pos x="30" y="6"/>
                  </a:cxn>
                  <a:cxn ang="0">
                    <a:pos x="31" y="7"/>
                  </a:cxn>
                  <a:cxn ang="0">
                    <a:pos x="32" y="12"/>
                  </a:cxn>
                  <a:cxn ang="0">
                    <a:pos x="32" y="15"/>
                  </a:cxn>
                  <a:cxn ang="0">
                    <a:pos x="32" y="18"/>
                  </a:cxn>
                  <a:cxn ang="0">
                    <a:pos x="32" y="21"/>
                  </a:cxn>
                  <a:cxn ang="0">
                    <a:pos x="31" y="24"/>
                  </a:cxn>
                  <a:cxn ang="0">
                    <a:pos x="29" y="26"/>
                  </a:cxn>
                  <a:cxn ang="0">
                    <a:pos x="27" y="28"/>
                  </a:cxn>
                  <a:cxn ang="0">
                    <a:pos x="25" y="30"/>
                  </a:cxn>
                  <a:cxn ang="0">
                    <a:pos x="23" y="32"/>
                  </a:cxn>
                  <a:cxn ang="0">
                    <a:pos x="20" y="33"/>
                  </a:cxn>
                  <a:cxn ang="0">
                    <a:pos x="18" y="34"/>
                  </a:cxn>
                  <a:cxn ang="0">
                    <a:pos x="15" y="35"/>
                  </a:cxn>
                  <a:cxn ang="0">
                    <a:pos x="9" y="37"/>
                  </a:cxn>
                  <a:cxn ang="0">
                    <a:pos x="3" y="39"/>
                  </a:cxn>
                  <a:cxn ang="0">
                    <a:pos x="3" y="43"/>
                  </a:cxn>
                  <a:cxn ang="0">
                    <a:pos x="2" y="48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55"/>
                  </a:cxn>
                  <a:cxn ang="0">
                    <a:pos x="4" y="55"/>
                  </a:cxn>
                  <a:cxn ang="0">
                    <a:pos x="8" y="53"/>
                  </a:cxn>
                  <a:cxn ang="0">
                    <a:pos x="12" y="52"/>
                  </a:cxn>
                  <a:cxn ang="0">
                    <a:pos x="16" y="51"/>
                  </a:cxn>
                  <a:cxn ang="0">
                    <a:pos x="19" y="49"/>
                  </a:cxn>
                  <a:cxn ang="0">
                    <a:pos x="22" y="48"/>
                  </a:cxn>
                  <a:cxn ang="0">
                    <a:pos x="24" y="46"/>
                  </a:cxn>
                  <a:cxn ang="0">
                    <a:pos x="26" y="44"/>
                  </a:cxn>
                  <a:cxn ang="0">
                    <a:pos x="29" y="42"/>
                  </a:cxn>
                  <a:cxn ang="0">
                    <a:pos x="31" y="40"/>
                  </a:cxn>
                  <a:cxn ang="0">
                    <a:pos x="32" y="38"/>
                  </a:cxn>
                  <a:cxn ang="0">
                    <a:pos x="34" y="36"/>
                  </a:cxn>
                  <a:cxn ang="0">
                    <a:pos x="35" y="34"/>
                  </a:cxn>
                  <a:cxn ang="0">
                    <a:pos x="38" y="30"/>
                  </a:cxn>
                  <a:cxn ang="0">
                    <a:pos x="39" y="26"/>
                  </a:cxn>
                  <a:cxn ang="0">
                    <a:pos x="41" y="22"/>
                  </a:cxn>
                  <a:cxn ang="0">
                    <a:pos x="41" y="18"/>
                  </a:cxn>
                  <a:cxn ang="0">
                    <a:pos x="42" y="15"/>
                  </a:cxn>
                  <a:cxn ang="0">
                    <a:pos x="42" y="12"/>
                  </a:cxn>
                  <a:cxn ang="0">
                    <a:pos x="42" y="7"/>
                  </a:cxn>
                  <a:cxn ang="0">
                    <a:pos x="42" y="5"/>
                  </a:cxn>
                </a:cxnLst>
                <a:rect l="0" t="0" r="0" b="0"/>
                <a:pathLst>
                  <a:path w="126" h="165">
                    <a:moveTo>
                      <a:pt x="125" y="16"/>
                    </a:moveTo>
                    <a:lnTo>
                      <a:pt x="123" y="8"/>
                    </a:lnTo>
                    <a:lnTo>
                      <a:pt x="122" y="0"/>
                    </a:lnTo>
                    <a:lnTo>
                      <a:pt x="111" y="1"/>
                    </a:lnTo>
                    <a:lnTo>
                      <a:pt x="100" y="1"/>
                    </a:lnTo>
                    <a:lnTo>
                      <a:pt x="90" y="2"/>
                    </a:lnTo>
                    <a:lnTo>
                      <a:pt x="80" y="2"/>
                    </a:lnTo>
                    <a:lnTo>
                      <a:pt x="84" y="7"/>
                    </a:lnTo>
                    <a:lnTo>
                      <a:pt x="87" y="11"/>
                    </a:lnTo>
                    <a:lnTo>
                      <a:pt x="91" y="17"/>
                    </a:lnTo>
                    <a:lnTo>
                      <a:pt x="93" y="22"/>
                    </a:lnTo>
                    <a:lnTo>
                      <a:pt x="96" y="35"/>
                    </a:lnTo>
                    <a:lnTo>
                      <a:pt x="97" y="45"/>
                    </a:lnTo>
                    <a:lnTo>
                      <a:pt x="97" y="54"/>
                    </a:lnTo>
                    <a:lnTo>
                      <a:pt x="95" y="63"/>
                    </a:lnTo>
                    <a:lnTo>
                      <a:pt x="92" y="71"/>
                    </a:lnTo>
                    <a:lnTo>
                      <a:pt x="87" y="78"/>
                    </a:lnTo>
                    <a:lnTo>
                      <a:pt x="82" y="84"/>
                    </a:lnTo>
                    <a:lnTo>
                      <a:pt x="75" y="90"/>
                    </a:lnTo>
                    <a:lnTo>
                      <a:pt x="68" y="95"/>
                    </a:lnTo>
                    <a:lnTo>
                      <a:pt x="61" y="99"/>
                    </a:lnTo>
                    <a:lnTo>
                      <a:pt x="53" y="103"/>
                    </a:lnTo>
                    <a:lnTo>
                      <a:pt x="44" y="106"/>
                    </a:lnTo>
                    <a:lnTo>
                      <a:pt x="26" y="112"/>
                    </a:lnTo>
                    <a:lnTo>
                      <a:pt x="9" y="116"/>
                    </a:lnTo>
                    <a:lnTo>
                      <a:pt x="8" y="130"/>
                    </a:lnTo>
                    <a:lnTo>
                      <a:pt x="6" y="143"/>
                    </a:lnTo>
                    <a:lnTo>
                      <a:pt x="3" y="154"/>
                    </a:lnTo>
                    <a:lnTo>
                      <a:pt x="0" y="165"/>
                    </a:lnTo>
                    <a:lnTo>
                      <a:pt x="10" y="164"/>
                    </a:lnTo>
                    <a:lnTo>
                      <a:pt x="13" y="164"/>
                    </a:lnTo>
                    <a:lnTo>
                      <a:pt x="25" y="160"/>
                    </a:lnTo>
                    <a:lnTo>
                      <a:pt x="37" y="156"/>
                    </a:lnTo>
                    <a:lnTo>
                      <a:pt x="47" y="152"/>
                    </a:lnTo>
                    <a:lnTo>
                      <a:pt x="56" y="148"/>
                    </a:lnTo>
                    <a:lnTo>
                      <a:pt x="65" y="143"/>
                    </a:lnTo>
                    <a:lnTo>
                      <a:pt x="72" y="138"/>
                    </a:lnTo>
                    <a:lnTo>
                      <a:pt x="79" y="132"/>
                    </a:lnTo>
                    <a:lnTo>
                      <a:pt x="86" y="127"/>
                    </a:lnTo>
                    <a:lnTo>
                      <a:pt x="92" y="121"/>
                    </a:lnTo>
                    <a:lnTo>
                      <a:pt x="97" y="115"/>
                    </a:lnTo>
                    <a:lnTo>
                      <a:pt x="102" y="109"/>
                    </a:lnTo>
                    <a:lnTo>
                      <a:pt x="106" y="103"/>
                    </a:lnTo>
                    <a:lnTo>
                      <a:pt x="113" y="91"/>
                    </a:lnTo>
                    <a:lnTo>
                      <a:pt x="118" y="78"/>
                    </a:lnTo>
                    <a:lnTo>
                      <a:pt x="122" y="66"/>
                    </a:lnTo>
                    <a:lnTo>
                      <a:pt x="124" y="55"/>
                    </a:lnTo>
                    <a:lnTo>
                      <a:pt x="125" y="45"/>
                    </a:lnTo>
                    <a:lnTo>
                      <a:pt x="126" y="35"/>
                    </a:lnTo>
                    <a:lnTo>
                      <a:pt x="126" y="21"/>
                    </a:lnTo>
                    <a:lnTo>
                      <a:pt x="125" y="16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2" name="未知"/>
              <p:cNvSpPr/>
              <p:nvPr/>
            </p:nvSpPr>
            <p:spPr>
              <a:xfrm>
                <a:off x="108" y="870"/>
                <a:ext cx="59" cy="21"/>
              </a:xfrm>
              <a:custGeom>
                <a:avLst/>
                <a:gdLst/>
                <a:ahLst/>
                <a:cxnLst>
                  <a:cxn ang="0">
                    <a:pos x="48" y="2"/>
                  </a:cxn>
                  <a:cxn ang="0">
                    <a:pos x="37" y="3"/>
                  </a:cxn>
                  <a:cxn ang="0">
                    <a:pos x="24" y="3"/>
                  </a:cxn>
                  <a:cxn ang="0">
                    <a:pos x="12" y="4"/>
                  </a:cxn>
                  <a:cxn ang="0">
                    <a:pos x="0" y="5"/>
                  </a:cxn>
                  <a:cxn ang="0">
                    <a:pos x="5" y="9"/>
                  </a:cxn>
                  <a:cxn ang="0">
                    <a:pos x="10" y="13"/>
                  </a:cxn>
                  <a:cxn ang="0">
                    <a:pos x="15" y="17"/>
                  </a:cxn>
                  <a:cxn ang="0">
                    <a:pos x="20" y="21"/>
                  </a:cxn>
                  <a:cxn ang="0">
                    <a:pos x="31" y="19"/>
                  </a:cxn>
                  <a:cxn ang="0">
                    <a:pos x="41" y="18"/>
                  </a:cxn>
                  <a:cxn ang="0">
                    <a:pos x="49" y="17"/>
                  </a:cxn>
                  <a:cxn ang="0">
                    <a:pos x="56" y="16"/>
                  </a:cxn>
                  <a:cxn ang="0">
                    <a:pos x="57" y="12"/>
                  </a:cxn>
                  <a:cxn ang="0">
                    <a:pos x="58" y="9"/>
                  </a:cxn>
                  <a:cxn ang="0">
                    <a:pos x="59" y="5"/>
                  </a:cxn>
                  <a:cxn ang="0">
                    <a:pos x="59" y="0"/>
                  </a:cxn>
                  <a:cxn ang="0">
                    <a:pos x="56" y="0"/>
                  </a:cxn>
                  <a:cxn ang="0">
                    <a:pos x="53" y="1"/>
                  </a:cxn>
                  <a:cxn ang="0">
                    <a:pos x="51" y="1"/>
                  </a:cxn>
                  <a:cxn ang="0">
                    <a:pos x="48" y="2"/>
                  </a:cxn>
                </a:cxnLst>
                <a:rect l="0" t="0" r="0" b="0"/>
                <a:pathLst>
                  <a:path w="179" h="65">
                    <a:moveTo>
                      <a:pt x="147" y="5"/>
                    </a:moveTo>
                    <a:lnTo>
                      <a:pt x="111" y="8"/>
                    </a:lnTo>
                    <a:lnTo>
                      <a:pt x="73" y="10"/>
                    </a:lnTo>
                    <a:lnTo>
                      <a:pt x="36" y="12"/>
                    </a:lnTo>
                    <a:lnTo>
                      <a:pt x="0" y="15"/>
                    </a:lnTo>
                    <a:lnTo>
                      <a:pt x="15" y="28"/>
                    </a:lnTo>
                    <a:lnTo>
                      <a:pt x="31" y="40"/>
                    </a:lnTo>
                    <a:lnTo>
                      <a:pt x="46" y="53"/>
                    </a:lnTo>
                    <a:lnTo>
                      <a:pt x="62" y="65"/>
                    </a:lnTo>
                    <a:lnTo>
                      <a:pt x="93" y="60"/>
                    </a:lnTo>
                    <a:lnTo>
                      <a:pt x="123" y="55"/>
                    </a:lnTo>
                    <a:lnTo>
                      <a:pt x="149" y="52"/>
                    </a:lnTo>
                    <a:lnTo>
                      <a:pt x="170" y="49"/>
                    </a:lnTo>
                    <a:lnTo>
                      <a:pt x="173" y="38"/>
                    </a:lnTo>
                    <a:lnTo>
                      <a:pt x="176" y="27"/>
                    </a:lnTo>
                    <a:lnTo>
                      <a:pt x="178" y="14"/>
                    </a:lnTo>
                    <a:lnTo>
                      <a:pt x="179" y="0"/>
                    </a:lnTo>
                    <a:lnTo>
                      <a:pt x="170" y="1"/>
                    </a:lnTo>
                    <a:lnTo>
                      <a:pt x="161" y="3"/>
                    </a:lnTo>
                    <a:lnTo>
                      <a:pt x="154" y="4"/>
                    </a:lnTo>
                    <a:lnTo>
                      <a:pt x="147" y="5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3" name="未知"/>
              <p:cNvSpPr/>
              <p:nvPr/>
            </p:nvSpPr>
            <p:spPr>
              <a:xfrm>
                <a:off x="152" y="905"/>
                <a:ext cx="24" cy="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1"/>
                  </a:cxn>
                  <a:cxn ang="0">
                    <a:pos x="6" y="2"/>
                  </a:cxn>
                  <a:cxn ang="0">
                    <a:pos x="9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8" y="3"/>
                  </a:cxn>
                  <a:cxn ang="0">
                    <a:pos x="21" y="2"/>
                  </a:cxn>
                  <a:cxn ang="0">
                    <a:pos x="24" y="1"/>
                  </a:cxn>
                  <a:cxn ang="0">
                    <a:pos x="19" y="1"/>
                  </a:cxn>
                  <a:cxn ang="0">
                    <a:pos x="13" y="1"/>
                  </a:cxn>
                  <a:cxn ang="0">
                    <a:pos x="7" y="0"/>
                  </a:cxn>
                  <a:cxn ang="0">
                    <a:pos x="0" y="0"/>
                  </a:cxn>
                </a:cxnLst>
                <a:rect l="0" t="0" r="0" b="0"/>
                <a:pathLst>
                  <a:path w="74" h="8">
                    <a:moveTo>
                      <a:pt x="0" y="0"/>
                    </a:moveTo>
                    <a:lnTo>
                      <a:pt x="9" y="3"/>
                    </a:lnTo>
                    <a:lnTo>
                      <a:pt x="19" y="6"/>
                    </a:lnTo>
                    <a:lnTo>
                      <a:pt x="28" y="7"/>
                    </a:lnTo>
                    <a:lnTo>
                      <a:pt x="37" y="8"/>
                    </a:lnTo>
                    <a:lnTo>
                      <a:pt x="46" y="8"/>
                    </a:lnTo>
                    <a:lnTo>
                      <a:pt x="55" y="7"/>
                    </a:lnTo>
                    <a:lnTo>
                      <a:pt x="64" y="5"/>
                    </a:lnTo>
                    <a:lnTo>
                      <a:pt x="74" y="2"/>
                    </a:lnTo>
                    <a:lnTo>
                      <a:pt x="58" y="2"/>
                    </a:lnTo>
                    <a:lnTo>
                      <a:pt x="41" y="2"/>
                    </a:lnTo>
                    <a:lnTo>
                      <a:pt x="2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4" name="未知"/>
              <p:cNvSpPr/>
              <p:nvPr/>
            </p:nvSpPr>
            <p:spPr>
              <a:xfrm>
                <a:off x="71" y="890"/>
                <a:ext cx="124" cy="37"/>
              </a:xfrm>
              <a:custGeom>
                <a:avLst/>
                <a:gdLst/>
                <a:ahLst/>
                <a:cxnLst>
                  <a:cxn ang="0">
                    <a:pos x="117" y="15"/>
                  </a:cxn>
                  <a:cxn ang="0">
                    <a:pos x="110" y="16"/>
                  </a:cxn>
                  <a:cxn ang="0">
                    <a:pos x="102" y="17"/>
                  </a:cxn>
                  <a:cxn ang="0">
                    <a:pos x="96" y="18"/>
                  </a:cxn>
                  <a:cxn ang="0">
                    <a:pos x="90" y="18"/>
                  </a:cxn>
                  <a:cxn ang="0">
                    <a:pos x="84" y="16"/>
                  </a:cxn>
                  <a:cxn ang="0">
                    <a:pos x="73" y="15"/>
                  </a:cxn>
                  <a:cxn ang="0">
                    <a:pos x="56" y="13"/>
                  </a:cxn>
                  <a:cxn ang="0">
                    <a:pos x="43" y="11"/>
                  </a:cxn>
                  <a:cxn ang="0">
                    <a:pos x="39" y="10"/>
                  </a:cxn>
                  <a:cxn ang="0">
                    <a:pos x="37" y="9"/>
                  </a:cxn>
                  <a:cxn ang="0">
                    <a:pos x="37" y="8"/>
                  </a:cxn>
                  <a:cxn ang="0">
                    <a:pos x="38" y="7"/>
                  </a:cxn>
                  <a:cxn ang="0">
                    <a:pos x="41" y="6"/>
                  </a:cxn>
                  <a:cxn ang="0">
                    <a:pos x="38" y="3"/>
                  </a:cxn>
                  <a:cxn ang="0">
                    <a:pos x="28" y="1"/>
                  </a:cxn>
                  <a:cxn ang="0">
                    <a:pos x="17" y="0"/>
                  </a:cxn>
                  <a:cxn ang="0">
                    <a:pos x="6" y="1"/>
                  </a:cxn>
                  <a:cxn ang="0">
                    <a:pos x="0" y="5"/>
                  </a:cxn>
                  <a:cxn ang="0">
                    <a:pos x="0" y="10"/>
                  </a:cxn>
                  <a:cxn ang="0">
                    <a:pos x="1" y="16"/>
                  </a:cxn>
                  <a:cxn ang="0">
                    <a:pos x="5" y="21"/>
                  </a:cxn>
                  <a:cxn ang="0">
                    <a:pos x="10" y="25"/>
                  </a:cxn>
                  <a:cxn ang="0">
                    <a:pos x="16" y="29"/>
                  </a:cxn>
                  <a:cxn ang="0">
                    <a:pos x="23" y="31"/>
                  </a:cxn>
                  <a:cxn ang="0">
                    <a:pos x="31" y="33"/>
                  </a:cxn>
                  <a:cxn ang="0">
                    <a:pos x="42" y="34"/>
                  </a:cxn>
                  <a:cxn ang="0">
                    <a:pos x="56" y="35"/>
                  </a:cxn>
                  <a:cxn ang="0">
                    <a:pos x="66" y="36"/>
                  </a:cxn>
                  <a:cxn ang="0">
                    <a:pos x="75" y="37"/>
                  </a:cxn>
                  <a:cxn ang="0">
                    <a:pos x="88" y="37"/>
                  </a:cxn>
                  <a:cxn ang="0">
                    <a:pos x="101" y="37"/>
                  </a:cxn>
                  <a:cxn ang="0">
                    <a:pos x="115" y="36"/>
                  </a:cxn>
                  <a:cxn ang="0">
                    <a:pos x="124" y="11"/>
                  </a:cxn>
                  <a:cxn ang="0">
                    <a:pos x="119" y="14"/>
                  </a:cxn>
                </a:cxnLst>
                <a:rect l="0" t="0" r="0" b="0"/>
                <a:pathLst>
                  <a:path w="372" h="111">
                    <a:moveTo>
                      <a:pt x="356" y="43"/>
                    </a:moveTo>
                    <a:lnTo>
                      <a:pt x="350" y="44"/>
                    </a:lnTo>
                    <a:lnTo>
                      <a:pt x="341" y="46"/>
                    </a:lnTo>
                    <a:lnTo>
                      <a:pt x="329" y="47"/>
                    </a:lnTo>
                    <a:lnTo>
                      <a:pt x="316" y="48"/>
                    </a:lnTo>
                    <a:lnTo>
                      <a:pt x="306" y="51"/>
                    </a:lnTo>
                    <a:lnTo>
                      <a:pt x="297" y="53"/>
                    </a:lnTo>
                    <a:lnTo>
                      <a:pt x="288" y="54"/>
                    </a:lnTo>
                    <a:lnTo>
                      <a:pt x="279" y="54"/>
                    </a:lnTo>
                    <a:lnTo>
                      <a:pt x="270" y="53"/>
                    </a:lnTo>
                    <a:lnTo>
                      <a:pt x="261" y="52"/>
                    </a:lnTo>
                    <a:lnTo>
                      <a:pt x="251" y="49"/>
                    </a:lnTo>
                    <a:lnTo>
                      <a:pt x="242" y="46"/>
                    </a:lnTo>
                    <a:lnTo>
                      <a:pt x="219" y="44"/>
                    </a:lnTo>
                    <a:lnTo>
                      <a:pt x="196" y="42"/>
                    </a:lnTo>
                    <a:lnTo>
                      <a:pt x="169" y="39"/>
                    </a:lnTo>
                    <a:lnTo>
                      <a:pt x="141" y="35"/>
                    </a:lnTo>
                    <a:lnTo>
                      <a:pt x="128" y="33"/>
                    </a:lnTo>
                    <a:lnTo>
                      <a:pt x="119" y="30"/>
                    </a:lnTo>
                    <a:lnTo>
                      <a:pt x="116" y="29"/>
                    </a:lnTo>
                    <a:lnTo>
                      <a:pt x="114" y="27"/>
                    </a:lnTo>
                    <a:lnTo>
                      <a:pt x="112" y="26"/>
                    </a:lnTo>
                    <a:lnTo>
                      <a:pt x="112" y="25"/>
                    </a:lnTo>
                    <a:lnTo>
                      <a:pt x="112" y="24"/>
                    </a:lnTo>
                    <a:lnTo>
                      <a:pt x="113" y="22"/>
                    </a:lnTo>
                    <a:lnTo>
                      <a:pt x="114" y="21"/>
                    </a:lnTo>
                    <a:lnTo>
                      <a:pt x="117" y="20"/>
                    </a:lnTo>
                    <a:lnTo>
                      <a:pt x="123" y="17"/>
                    </a:lnTo>
                    <a:lnTo>
                      <a:pt x="131" y="14"/>
                    </a:lnTo>
                    <a:lnTo>
                      <a:pt x="115" y="10"/>
                    </a:lnTo>
                    <a:lnTo>
                      <a:pt x="99" y="7"/>
                    </a:lnTo>
                    <a:lnTo>
                      <a:pt x="83" y="4"/>
                    </a:lnTo>
                    <a:lnTo>
                      <a:pt x="67" y="1"/>
                    </a:lnTo>
                    <a:lnTo>
                      <a:pt x="50" y="0"/>
                    </a:lnTo>
                    <a:lnTo>
                      <a:pt x="34" y="0"/>
                    </a:lnTo>
                    <a:lnTo>
                      <a:pt x="19" y="2"/>
                    </a:lnTo>
                    <a:lnTo>
                      <a:pt x="4" y="6"/>
                    </a:lnTo>
                    <a:lnTo>
                      <a:pt x="1" y="14"/>
                    </a:lnTo>
                    <a:lnTo>
                      <a:pt x="0" y="22"/>
                    </a:lnTo>
                    <a:lnTo>
                      <a:pt x="0" y="31"/>
                    </a:lnTo>
                    <a:lnTo>
                      <a:pt x="1" y="39"/>
                    </a:lnTo>
                    <a:lnTo>
                      <a:pt x="4" y="47"/>
                    </a:lnTo>
                    <a:lnTo>
                      <a:pt x="8" y="55"/>
                    </a:lnTo>
                    <a:lnTo>
                      <a:pt x="14" y="63"/>
                    </a:lnTo>
                    <a:lnTo>
                      <a:pt x="21" y="70"/>
                    </a:lnTo>
                    <a:lnTo>
                      <a:pt x="30" y="76"/>
                    </a:lnTo>
                    <a:lnTo>
                      <a:pt x="39" y="82"/>
                    </a:lnTo>
                    <a:lnTo>
                      <a:pt x="49" y="87"/>
                    </a:lnTo>
                    <a:lnTo>
                      <a:pt x="59" y="90"/>
                    </a:lnTo>
                    <a:lnTo>
                      <a:pt x="70" y="94"/>
                    </a:lnTo>
                    <a:lnTo>
                      <a:pt x="81" y="96"/>
                    </a:lnTo>
                    <a:lnTo>
                      <a:pt x="92" y="98"/>
                    </a:lnTo>
                    <a:lnTo>
                      <a:pt x="103" y="100"/>
                    </a:lnTo>
                    <a:lnTo>
                      <a:pt x="125" y="102"/>
                    </a:lnTo>
                    <a:lnTo>
                      <a:pt x="146" y="103"/>
                    </a:lnTo>
                    <a:lnTo>
                      <a:pt x="168" y="105"/>
                    </a:lnTo>
                    <a:lnTo>
                      <a:pt x="189" y="107"/>
                    </a:lnTo>
                    <a:lnTo>
                      <a:pt x="197" y="108"/>
                    </a:lnTo>
                    <a:lnTo>
                      <a:pt x="207" y="109"/>
                    </a:lnTo>
                    <a:lnTo>
                      <a:pt x="226" y="110"/>
                    </a:lnTo>
                    <a:lnTo>
                      <a:pt x="246" y="111"/>
                    </a:lnTo>
                    <a:lnTo>
                      <a:pt x="265" y="111"/>
                    </a:lnTo>
                    <a:lnTo>
                      <a:pt x="285" y="110"/>
                    </a:lnTo>
                    <a:lnTo>
                      <a:pt x="304" y="110"/>
                    </a:lnTo>
                    <a:lnTo>
                      <a:pt x="324" y="108"/>
                    </a:lnTo>
                    <a:lnTo>
                      <a:pt x="344" y="107"/>
                    </a:lnTo>
                    <a:lnTo>
                      <a:pt x="364" y="104"/>
                    </a:lnTo>
                    <a:lnTo>
                      <a:pt x="372" y="34"/>
                    </a:lnTo>
                    <a:lnTo>
                      <a:pt x="370" y="35"/>
                    </a:lnTo>
                    <a:lnTo>
                      <a:pt x="356" y="43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5" name="未知"/>
              <p:cNvSpPr/>
              <p:nvPr/>
            </p:nvSpPr>
            <p:spPr>
              <a:xfrm>
                <a:off x="72" y="875"/>
                <a:ext cx="56" cy="19"/>
              </a:xfrm>
              <a:custGeom>
                <a:avLst/>
                <a:gdLst/>
                <a:ahLst/>
                <a:cxnLst>
                  <a:cxn ang="0">
                    <a:pos x="42" y="19"/>
                  </a:cxn>
                  <a:cxn ang="0">
                    <a:pos x="45" y="18"/>
                  </a:cxn>
                  <a:cxn ang="0">
                    <a:pos x="49" y="17"/>
                  </a:cxn>
                  <a:cxn ang="0">
                    <a:pos x="52" y="17"/>
                  </a:cxn>
                  <a:cxn ang="0">
                    <a:pos x="56" y="16"/>
                  </a:cxn>
                  <a:cxn ang="0">
                    <a:pos x="51" y="12"/>
                  </a:cxn>
                  <a:cxn ang="0">
                    <a:pos x="46" y="8"/>
                  </a:cxn>
                  <a:cxn ang="0">
                    <a:pos x="40" y="4"/>
                  </a:cxn>
                  <a:cxn ang="0">
                    <a:pos x="35" y="0"/>
                  </a:cxn>
                  <a:cxn ang="0">
                    <a:pos x="29" y="1"/>
                  </a:cxn>
                  <a:cxn ang="0">
                    <a:pos x="23" y="2"/>
                  </a:cxn>
                  <a:cxn ang="0">
                    <a:pos x="17" y="4"/>
                  </a:cxn>
                  <a:cxn ang="0">
                    <a:pos x="11" y="5"/>
                  </a:cxn>
                  <a:cxn ang="0">
                    <a:pos x="9" y="6"/>
                  </a:cxn>
                  <a:cxn ang="0">
                    <a:pos x="7" y="7"/>
                  </a:cxn>
                  <a:cxn ang="0">
                    <a:pos x="5" y="8"/>
                  </a:cxn>
                  <a:cxn ang="0">
                    <a:pos x="4" y="10"/>
                  </a:cxn>
                  <a:cxn ang="0">
                    <a:pos x="3" y="12"/>
                  </a:cxn>
                  <a:cxn ang="0">
                    <a:pos x="2" y="13"/>
                  </a:cxn>
                  <a:cxn ang="0">
                    <a:pos x="1" y="15"/>
                  </a:cxn>
                  <a:cxn ang="0">
                    <a:pos x="0" y="16"/>
                  </a:cxn>
                  <a:cxn ang="0">
                    <a:pos x="5" y="15"/>
                  </a:cxn>
                  <a:cxn ang="0">
                    <a:pos x="10" y="14"/>
                  </a:cxn>
                  <a:cxn ang="0">
                    <a:pos x="15" y="14"/>
                  </a:cxn>
                  <a:cxn ang="0">
                    <a:pos x="21" y="15"/>
                  </a:cxn>
                  <a:cxn ang="0">
                    <a:pos x="26" y="16"/>
                  </a:cxn>
                  <a:cxn ang="0">
                    <a:pos x="32" y="17"/>
                  </a:cxn>
                  <a:cxn ang="0">
                    <a:pos x="37" y="18"/>
                  </a:cxn>
                  <a:cxn ang="0">
                    <a:pos x="42" y="19"/>
                  </a:cxn>
                </a:cxnLst>
                <a:rect l="0" t="0" r="0" b="0"/>
                <a:pathLst>
                  <a:path w="168" h="59">
                    <a:moveTo>
                      <a:pt x="127" y="59"/>
                    </a:moveTo>
                    <a:lnTo>
                      <a:pt x="136" y="57"/>
                    </a:lnTo>
                    <a:lnTo>
                      <a:pt x="146" y="54"/>
                    </a:lnTo>
                    <a:lnTo>
                      <a:pt x="157" y="52"/>
                    </a:lnTo>
                    <a:lnTo>
                      <a:pt x="168" y="50"/>
                    </a:lnTo>
                    <a:lnTo>
                      <a:pt x="152" y="38"/>
                    </a:lnTo>
                    <a:lnTo>
                      <a:pt x="137" y="25"/>
                    </a:lnTo>
                    <a:lnTo>
                      <a:pt x="121" y="13"/>
                    </a:lnTo>
                    <a:lnTo>
                      <a:pt x="106" y="0"/>
                    </a:lnTo>
                    <a:lnTo>
                      <a:pt x="87" y="3"/>
                    </a:lnTo>
                    <a:lnTo>
                      <a:pt x="69" y="6"/>
                    </a:lnTo>
                    <a:lnTo>
                      <a:pt x="50" y="11"/>
                    </a:lnTo>
                    <a:lnTo>
                      <a:pt x="33" y="17"/>
                    </a:lnTo>
                    <a:lnTo>
                      <a:pt x="27" y="19"/>
                    </a:lnTo>
                    <a:lnTo>
                      <a:pt x="21" y="23"/>
                    </a:lnTo>
                    <a:lnTo>
                      <a:pt x="16" y="26"/>
                    </a:lnTo>
                    <a:lnTo>
                      <a:pt x="12" y="31"/>
                    </a:lnTo>
                    <a:lnTo>
                      <a:pt x="8" y="36"/>
                    </a:lnTo>
                    <a:lnTo>
                      <a:pt x="5" y="41"/>
                    </a:lnTo>
                    <a:lnTo>
                      <a:pt x="2" y="46"/>
                    </a:lnTo>
                    <a:lnTo>
                      <a:pt x="0" y="51"/>
                    </a:lnTo>
                    <a:lnTo>
                      <a:pt x="15" y="47"/>
                    </a:lnTo>
                    <a:lnTo>
                      <a:pt x="30" y="45"/>
                    </a:lnTo>
                    <a:lnTo>
                      <a:pt x="46" y="45"/>
                    </a:lnTo>
                    <a:lnTo>
                      <a:pt x="63" y="46"/>
                    </a:lnTo>
                    <a:lnTo>
                      <a:pt x="79" y="49"/>
                    </a:lnTo>
                    <a:lnTo>
                      <a:pt x="95" y="52"/>
                    </a:lnTo>
                    <a:lnTo>
                      <a:pt x="111" y="55"/>
                    </a:lnTo>
                    <a:lnTo>
                      <a:pt x="127" y="59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6" name="未知"/>
              <p:cNvSpPr/>
              <p:nvPr/>
            </p:nvSpPr>
            <p:spPr>
              <a:xfrm>
                <a:off x="75" y="625"/>
                <a:ext cx="148" cy="133"/>
              </a:xfrm>
              <a:custGeom>
                <a:avLst/>
                <a:gdLst/>
                <a:ahLst/>
                <a:cxnLst>
                  <a:cxn ang="0">
                    <a:pos x="140" y="79"/>
                  </a:cxn>
                  <a:cxn ang="0">
                    <a:pos x="144" y="68"/>
                  </a:cxn>
                  <a:cxn ang="0">
                    <a:pos x="147" y="58"/>
                  </a:cxn>
                  <a:cxn ang="0">
                    <a:pos x="148" y="47"/>
                  </a:cxn>
                  <a:cxn ang="0">
                    <a:pos x="147" y="36"/>
                  </a:cxn>
                  <a:cxn ang="0">
                    <a:pos x="145" y="25"/>
                  </a:cxn>
                  <a:cxn ang="0">
                    <a:pos x="141" y="15"/>
                  </a:cxn>
                  <a:cxn ang="0">
                    <a:pos x="136" y="5"/>
                  </a:cxn>
                  <a:cxn ang="0">
                    <a:pos x="124" y="3"/>
                  </a:cxn>
                  <a:cxn ang="0">
                    <a:pos x="106" y="9"/>
                  </a:cxn>
                  <a:cxn ang="0">
                    <a:pos x="101" y="14"/>
                  </a:cxn>
                  <a:cxn ang="0">
                    <a:pos x="109" y="19"/>
                  </a:cxn>
                  <a:cxn ang="0">
                    <a:pos x="116" y="25"/>
                  </a:cxn>
                  <a:cxn ang="0">
                    <a:pos x="122" y="32"/>
                  </a:cxn>
                  <a:cxn ang="0">
                    <a:pos x="125" y="39"/>
                  </a:cxn>
                  <a:cxn ang="0">
                    <a:pos x="127" y="45"/>
                  </a:cxn>
                  <a:cxn ang="0">
                    <a:pos x="129" y="51"/>
                  </a:cxn>
                  <a:cxn ang="0">
                    <a:pos x="129" y="56"/>
                  </a:cxn>
                  <a:cxn ang="0">
                    <a:pos x="129" y="61"/>
                  </a:cxn>
                  <a:cxn ang="0">
                    <a:pos x="128" y="66"/>
                  </a:cxn>
                  <a:cxn ang="0">
                    <a:pos x="125" y="72"/>
                  </a:cxn>
                  <a:cxn ang="0">
                    <a:pos x="120" y="80"/>
                  </a:cxn>
                  <a:cxn ang="0">
                    <a:pos x="113" y="86"/>
                  </a:cxn>
                  <a:cxn ang="0">
                    <a:pos x="106" y="91"/>
                  </a:cxn>
                  <a:cxn ang="0">
                    <a:pos x="97" y="94"/>
                  </a:cxn>
                  <a:cxn ang="0">
                    <a:pos x="88" y="96"/>
                  </a:cxn>
                  <a:cxn ang="0">
                    <a:pos x="76" y="97"/>
                  </a:cxn>
                  <a:cxn ang="0">
                    <a:pos x="59" y="98"/>
                  </a:cxn>
                  <a:cxn ang="0">
                    <a:pos x="41" y="101"/>
                  </a:cxn>
                  <a:cxn ang="0">
                    <a:pos x="29" y="104"/>
                  </a:cxn>
                  <a:cxn ang="0">
                    <a:pos x="19" y="107"/>
                  </a:cxn>
                  <a:cxn ang="0">
                    <a:pos x="12" y="110"/>
                  </a:cxn>
                  <a:cxn ang="0">
                    <a:pos x="6" y="115"/>
                  </a:cxn>
                  <a:cxn ang="0">
                    <a:pos x="2" y="120"/>
                  </a:cxn>
                  <a:cxn ang="0">
                    <a:pos x="6" y="125"/>
                  </a:cxn>
                  <a:cxn ang="0">
                    <a:pos x="19" y="128"/>
                  </a:cxn>
                  <a:cxn ang="0">
                    <a:pos x="33" y="130"/>
                  </a:cxn>
                  <a:cxn ang="0">
                    <a:pos x="48" y="132"/>
                  </a:cxn>
                  <a:cxn ang="0">
                    <a:pos x="58" y="131"/>
                  </a:cxn>
                  <a:cxn ang="0">
                    <a:pos x="61" y="127"/>
                  </a:cxn>
                  <a:cxn ang="0">
                    <a:pos x="67" y="123"/>
                  </a:cxn>
                  <a:cxn ang="0">
                    <a:pos x="77" y="117"/>
                  </a:cxn>
                  <a:cxn ang="0">
                    <a:pos x="89" y="111"/>
                  </a:cxn>
                  <a:cxn ang="0">
                    <a:pos x="109" y="103"/>
                  </a:cxn>
                  <a:cxn ang="0">
                    <a:pos x="125" y="94"/>
                  </a:cxn>
                  <a:cxn ang="0">
                    <a:pos x="132" y="90"/>
                  </a:cxn>
                  <a:cxn ang="0">
                    <a:pos x="135" y="86"/>
                  </a:cxn>
                </a:cxnLst>
                <a:rect l="0" t="0" r="0" b="0"/>
                <a:pathLst>
                  <a:path w="444" h="397">
                    <a:moveTo>
                      <a:pt x="410" y="251"/>
                    </a:moveTo>
                    <a:lnTo>
                      <a:pt x="419" y="236"/>
                    </a:lnTo>
                    <a:lnTo>
                      <a:pt x="426" y="220"/>
                    </a:lnTo>
                    <a:lnTo>
                      <a:pt x="433" y="204"/>
                    </a:lnTo>
                    <a:lnTo>
                      <a:pt x="438" y="188"/>
                    </a:lnTo>
                    <a:lnTo>
                      <a:pt x="441" y="172"/>
                    </a:lnTo>
                    <a:lnTo>
                      <a:pt x="443" y="155"/>
                    </a:lnTo>
                    <a:lnTo>
                      <a:pt x="444" y="139"/>
                    </a:lnTo>
                    <a:lnTo>
                      <a:pt x="444" y="122"/>
                    </a:lnTo>
                    <a:lnTo>
                      <a:pt x="442" y="106"/>
                    </a:lnTo>
                    <a:lnTo>
                      <a:pt x="439" y="90"/>
                    </a:lnTo>
                    <a:lnTo>
                      <a:pt x="435" y="74"/>
                    </a:lnTo>
                    <a:lnTo>
                      <a:pt x="430" y="59"/>
                    </a:lnTo>
                    <a:lnTo>
                      <a:pt x="422" y="44"/>
                    </a:lnTo>
                    <a:lnTo>
                      <a:pt x="415" y="29"/>
                    </a:lnTo>
                    <a:lnTo>
                      <a:pt x="407" y="15"/>
                    </a:lnTo>
                    <a:lnTo>
                      <a:pt x="398" y="0"/>
                    </a:lnTo>
                    <a:lnTo>
                      <a:pt x="372" y="9"/>
                    </a:lnTo>
                    <a:lnTo>
                      <a:pt x="346" y="18"/>
                    </a:lnTo>
                    <a:lnTo>
                      <a:pt x="319" y="27"/>
                    </a:lnTo>
                    <a:lnTo>
                      <a:pt x="290" y="37"/>
                    </a:lnTo>
                    <a:lnTo>
                      <a:pt x="304" y="43"/>
                    </a:lnTo>
                    <a:lnTo>
                      <a:pt x="316" y="50"/>
                    </a:lnTo>
                    <a:lnTo>
                      <a:pt x="328" y="57"/>
                    </a:lnTo>
                    <a:lnTo>
                      <a:pt x="339" y="66"/>
                    </a:lnTo>
                    <a:lnTo>
                      <a:pt x="349" y="75"/>
                    </a:lnTo>
                    <a:lnTo>
                      <a:pt x="358" y="84"/>
                    </a:lnTo>
                    <a:lnTo>
                      <a:pt x="365" y="95"/>
                    </a:lnTo>
                    <a:lnTo>
                      <a:pt x="372" y="107"/>
                    </a:lnTo>
                    <a:lnTo>
                      <a:pt x="376" y="116"/>
                    </a:lnTo>
                    <a:lnTo>
                      <a:pt x="379" y="125"/>
                    </a:lnTo>
                    <a:lnTo>
                      <a:pt x="382" y="134"/>
                    </a:lnTo>
                    <a:lnTo>
                      <a:pt x="384" y="143"/>
                    </a:lnTo>
                    <a:lnTo>
                      <a:pt x="386" y="152"/>
                    </a:lnTo>
                    <a:lnTo>
                      <a:pt x="387" y="160"/>
                    </a:lnTo>
                    <a:lnTo>
                      <a:pt x="387" y="168"/>
                    </a:lnTo>
                    <a:lnTo>
                      <a:pt x="387" y="175"/>
                    </a:lnTo>
                    <a:lnTo>
                      <a:pt x="386" y="183"/>
                    </a:lnTo>
                    <a:lnTo>
                      <a:pt x="385" y="190"/>
                    </a:lnTo>
                    <a:lnTo>
                      <a:pt x="383" y="197"/>
                    </a:lnTo>
                    <a:lnTo>
                      <a:pt x="381" y="203"/>
                    </a:lnTo>
                    <a:lnTo>
                      <a:pt x="375" y="216"/>
                    </a:lnTo>
                    <a:lnTo>
                      <a:pt x="368" y="228"/>
                    </a:lnTo>
                    <a:lnTo>
                      <a:pt x="360" y="238"/>
                    </a:lnTo>
                    <a:lnTo>
                      <a:pt x="350" y="248"/>
                    </a:lnTo>
                    <a:lnTo>
                      <a:pt x="340" y="256"/>
                    </a:lnTo>
                    <a:lnTo>
                      <a:pt x="329" y="265"/>
                    </a:lnTo>
                    <a:lnTo>
                      <a:pt x="317" y="271"/>
                    </a:lnTo>
                    <a:lnTo>
                      <a:pt x="305" y="276"/>
                    </a:lnTo>
                    <a:lnTo>
                      <a:pt x="292" y="280"/>
                    </a:lnTo>
                    <a:lnTo>
                      <a:pt x="280" y="284"/>
                    </a:lnTo>
                    <a:lnTo>
                      <a:pt x="263" y="287"/>
                    </a:lnTo>
                    <a:lnTo>
                      <a:pt x="246" y="289"/>
                    </a:lnTo>
                    <a:lnTo>
                      <a:pt x="228" y="291"/>
                    </a:lnTo>
                    <a:lnTo>
                      <a:pt x="211" y="292"/>
                    </a:lnTo>
                    <a:lnTo>
                      <a:pt x="176" y="294"/>
                    </a:lnTo>
                    <a:lnTo>
                      <a:pt x="140" y="298"/>
                    </a:lnTo>
                    <a:lnTo>
                      <a:pt x="124" y="301"/>
                    </a:lnTo>
                    <a:lnTo>
                      <a:pt x="106" y="304"/>
                    </a:lnTo>
                    <a:lnTo>
                      <a:pt x="86" y="309"/>
                    </a:lnTo>
                    <a:lnTo>
                      <a:pt x="66" y="315"/>
                    </a:lnTo>
                    <a:lnTo>
                      <a:pt x="56" y="319"/>
                    </a:lnTo>
                    <a:lnTo>
                      <a:pt x="45" y="323"/>
                    </a:lnTo>
                    <a:lnTo>
                      <a:pt x="36" y="329"/>
                    </a:lnTo>
                    <a:lnTo>
                      <a:pt x="27" y="335"/>
                    </a:lnTo>
                    <a:lnTo>
                      <a:pt x="19" y="342"/>
                    </a:lnTo>
                    <a:lnTo>
                      <a:pt x="12" y="349"/>
                    </a:lnTo>
                    <a:lnTo>
                      <a:pt x="5" y="358"/>
                    </a:lnTo>
                    <a:lnTo>
                      <a:pt x="0" y="368"/>
                    </a:lnTo>
                    <a:lnTo>
                      <a:pt x="18" y="374"/>
                    </a:lnTo>
                    <a:lnTo>
                      <a:pt x="37" y="379"/>
                    </a:lnTo>
                    <a:lnTo>
                      <a:pt x="58" y="383"/>
                    </a:lnTo>
                    <a:lnTo>
                      <a:pt x="78" y="386"/>
                    </a:lnTo>
                    <a:lnTo>
                      <a:pt x="99" y="389"/>
                    </a:lnTo>
                    <a:lnTo>
                      <a:pt x="122" y="393"/>
                    </a:lnTo>
                    <a:lnTo>
                      <a:pt x="145" y="395"/>
                    </a:lnTo>
                    <a:lnTo>
                      <a:pt x="170" y="397"/>
                    </a:lnTo>
                    <a:lnTo>
                      <a:pt x="173" y="390"/>
                    </a:lnTo>
                    <a:lnTo>
                      <a:pt x="178" y="385"/>
                    </a:lnTo>
                    <a:lnTo>
                      <a:pt x="183" y="380"/>
                    </a:lnTo>
                    <a:lnTo>
                      <a:pt x="189" y="375"/>
                    </a:lnTo>
                    <a:lnTo>
                      <a:pt x="201" y="366"/>
                    </a:lnTo>
                    <a:lnTo>
                      <a:pt x="216" y="357"/>
                    </a:lnTo>
                    <a:lnTo>
                      <a:pt x="232" y="349"/>
                    </a:lnTo>
                    <a:lnTo>
                      <a:pt x="250" y="340"/>
                    </a:lnTo>
                    <a:lnTo>
                      <a:pt x="268" y="332"/>
                    </a:lnTo>
                    <a:lnTo>
                      <a:pt x="287" y="324"/>
                    </a:lnTo>
                    <a:lnTo>
                      <a:pt x="326" y="308"/>
                    </a:lnTo>
                    <a:lnTo>
                      <a:pt x="361" y="291"/>
                    </a:lnTo>
                    <a:lnTo>
                      <a:pt x="376" y="282"/>
                    </a:lnTo>
                    <a:lnTo>
                      <a:pt x="390" y="273"/>
                    </a:lnTo>
                    <a:lnTo>
                      <a:pt x="396" y="268"/>
                    </a:lnTo>
                    <a:lnTo>
                      <a:pt x="401" y="262"/>
                    </a:lnTo>
                    <a:lnTo>
                      <a:pt x="406" y="257"/>
                    </a:lnTo>
                    <a:lnTo>
                      <a:pt x="410" y="251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7" name="未知"/>
              <p:cNvSpPr/>
              <p:nvPr/>
            </p:nvSpPr>
            <p:spPr>
              <a:xfrm>
                <a:off x="149" y="374"/>
                <a:ext cx="79" cy="62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0" y="2"/>
                  </a:cxn>
                  <a:cxn ang="0">
                    <a:pos x="33" y="5"/>
                  </a:cxn>
                  <a:cxn ang="0">
                    <a:pos x="27" y="7"/>
                  </a:cxn>
                  <a:cxn ang="0">
                    <a:pos x="21" y="10"/>
                  </a:cxn>
                  <a:cxn ang="0">
                    <a:pos x="15" y="13"/>
                  </a:cxn>
                  <a:cxn ang="0">
                    <a:pos x="10" y="17"/>
                  </a:cxn>
                  <a:cxn ang="0">
                    <a:pos x="5" y="20"/>
                  </a:cxn>
                  <a:cxn ang="0">
                    <a:pos x="0" y="24"/>
                  </a:cxn>
                  <a:cxn ang="0">
                    <a:pos x="3" y="25"/>
                  </a:cxn>
                  <a:cxn ang="0">
                    <a:pos x="6" y="26"/>
                  </a:cxn>
                  <a:cxn ang="0">
                    <a:pos x="10" y="28"/>
                  </a:cxn>
                  <a:cxn ang="0">
                    <a:pos x="13" y="29"/>
                  </a:cxn>
                  <a:cxn ang="0">
                    <a:pos x="20" y="32"/>
                  </a:cxn>
                  <a:cxn ang="0">
                    <a:pos x="27" y="35"/>
                  </a:cxn>
                  <a:cxn ang="0">
                    <a:pos x="33" y="39"/>
                  </a:cxn>
                  <a:cxn ang="0">
                    <a:pos x="38" y="43"/>
                  </a:cxn>
                  <a:cxn ang="0">
                    <a:pos x="43" y="48"/>
                  </a:cxn>
                  <a:cxn ang="0">
                    <a:pos x="47" y="52"/>
                  </a:cxn>
                  <a:cxn ang="0">
                    <a:pos x="51" y="57"/>
                  </a:cxn>
                  <a:cxn ang="0">
                    <a:pos x="53" y="62"/>
                  </a:cxn>
                  <a:cxn ang="0">
                    <a:pos x="60" y="62"/>
                  </a:cxn>
                  <a:cxn ang="0">
                    <a:pos x="66" y="62"/>
                  </a:cxn>
                  <a:cxn ang="0">
                    <a:pos x="73" y="61"/>
                  </a:cxn>
                  <a:cxn ang="0">
                    <a:pos x="79" y="61"/>
                  </a:cxn>
                  <a:cxn ang="0">
                    <a:pos x="79" y="55"/>
                  </a:cxn>
                  <a:cxn ang="0">
                    <a:pos x="79" y="51"/>
                  </a:cxn>
                  <a:cxn ang="0">
                    <a:pos x="78" y="46"/>
                  </a:cxn>
                  <a:cxn ang="0">
                    <a:pos x="77" y="41"/>
                  </a:cxn>
                  <a:cxn ang="0">
                    <a:pos x="76" y="37"/>
                  </a:cxn>
                  <a:cxn ang="0">
                    <a:pos x="74" y="32"/>
                  </a:cxn>
                  <a:cxn ang="0">
                    <a:pos x="72" y="28"/>
                  </a:cxn>
                  <a:cxn ang="0">
                    <a:pos x="70" y="25"/>
                  </a:cxn>
                  <a:cxn ang="0">
                    <a:pos x="67" y="21"/>
                  </a:cxn>
                  <a:cxn ang="0">
                    <a:pos x="64" y="17"/>
                  </a:cxn>
                  <a:cxn ang="0">
                    <a:pos x="62" y="14"/>
                  </a:cxn>
                  <a:cxn ang="0">
                    <a:pos x="58" y="11"/>
                  </a:cxn>
                  <a:cxn ang="0">
                    <a:pos x="55" y="8"/>
                  </a:cxn>
                  <a:cxn ang="0">
                    <a:pos x="52" y="5"/>
                  </a:cxn>
                  <a:cxn ang="0">
                    <a:pos x="49" y="2"/>
                  </a:cxn>
                  <a:cxn ang="0">
                    <a:pos x="46" y="0"/>
                  </a:cxn>
                </a:cxnLst>
                <a:rect l="0" t="0" r="0" b="0"/>
                <a:pathLst>
                  <a:path w="235" h="186">
                    <a:moveTo>
                      <a:pt x="137" y="0"/>
                    </a:moveTo>
                    <a:lnTo>
                      <a:pt x="118" y="7"/>
                    </a:lnTo>
                    <a:lnTo>
                      <a:pt x="99" y="14"/>
                    </a:lnTo>
                    <a:lnTo>
                      <a:pt x="81" y="22"/>
                    </a:lnTo>
                    <a:lnTo>
                      <a:pt x="62" y="30"/>
                    </a:lnTo>
                    <a:lnTo>
                      <a:pt x="45" y="40"/>
                    </a:lnTo>
                    <a:lnTo>
                      <a:pt x="29" y="50"/>
                    </a:lnTo>
                    <a:lnTo>
                      <a:pt x="14" y="61"/>
                    </a:lnTo>
                    <a:lnTo>
                      <a:pt x="0" y="73"/>
                    </a:lnTo>
                    <a:lnTo>
                      <a:pt x="10" y="76"/>
                    </a:lnTo>
                    <a:lnTo>
                      <a:pt x="19" y="79"/>
                    </a:lnTo>
                    <a:lnTo>
                      <a:pt x="29" y="83"/>
                    </a:lnTo>
                    <a:lnTo>
                      <a:pt x="38" y="86"/>
                    </a:lnTo>
                    <a:lnTo>
                      <a:pt x="59" y="95"/>
                    </a:lnTo>
                    <a:lnTo>
                      <a:pt x="79" y="106"/>
                    </a:lnTo>
                    <a:lnTo>
                      <a:pt x="97" y="117"/>
                    </a:lnTo>
                    <a:lnTo>
                      <a:pt x="114" y="130"/>
                    </a:lnTo>
                    <a:lnTo>
                      <a:pt x="128" y="143"/>
                    </a:lnTo>
                    <a:lnTo>
                      <a:pt x="140" y="157"/>
                    </a:lnTo>
                    <a:lnTo>
                      <a:pt x="151" y="172"/>
                    </a:lnTo>
                    <a:lnTo>
                      <a:pt x="159" y="186"/>
                    </a:lnTo>
                    <a:lnTo>
                      <a:pt x="177" y="186"/>
                    </a:lnTo>
                    <a:lnTo>
                      <a:pt x="196" y="185"/>
                    </a:lnTo>
                    <a:lnTo>
                      <a:pt x="216" y="184"/>
                    </a:lnTo>
                    <a:lnTo>
                      <a:pt x="235" y="182"/>
                    </a:lnTo>
                    <a:lnTo>
                      <a:pt x="235" y="166"/>
                    </a:lnTo>
                    <a:lnTo>
                      <a:pt x="234" y="152"/>
                    </a:lnTo>
                    <a:lnTo>
                      <a:pt x="232" y="138"/>
                    </a:lnTo>
                    <a:lnTo>
                      <a:pt x="229" y="124"/>
                    </a:lnTo>
                    <a:lnTo>
                      <a:pt x="225" y="110"/>
                    </a:lnTo>
                    <a:lnTo>
                      <a:pt x="220" y="97"/>
                    </a:lnTo>
                    <a:lnTo>
                      <a:pt x="214" y="85"/>
                    </a:lnTo>
                    <a:lnTo>
                      <a:pt x="207" y="74"/>
                    </a:lnTo>
                    <a:lnTo>
                      <a:pt x="199" y="63"/>
                    </a:lnTo>
                    <a:lnTo>
                      <a:pt x="191" y="52"/>
                    </a:lnTo>
                    <a:lnTo>
                      <a:pt x="183" y="42"/>
                    </a:lnTo>
                    <a:lnTo>
                      <a:pt x="174" y="33"/>
                    </a:lnTo>
                    <a:lnTo>
                      <a:pt x="165" y="24"/>
                    </a:lnTo>
                    <a:lnTo>
                      <a:pt x="156" y="15"/>
                    </a:lnTo>
                    <a:lnTo>
                      <a:pt x="146" y="7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78" name="未知"/>
              <p:cNvSpPr/>
              <p:nvPr/>
            </p:nvSpPr>
            <p:spPr>
              <a:xfrm>
                <a:off x="195" y="78"/>
                <a:ext cx="84" cy="110"/>
              </a:xfrm>
              <a:custGeom>
                <a:avLst/>
                <a:gdLst/>
                <a:ahLst/>
                <a:cxnLst>
                  <a:cxn ang="0">
                    <a:pos x="75" y="22"/>
                  </a:cxn>
                  <a:cxn ang="0">
                    <a:pos x="73" y="19"/>
                  </a:cxn>
                  <a:cxn ang="0">
                    <a:pos x="70" y="16"/>
                  </a:cxn>
                  <a:cxn ang="0">
                    <a:pos x="67" y="12"/>
                  </a:cxn>
                  <a:cxn ang="0">
                    <a:pos x="64" y="10"/>
                  </a:cxn>
                  <a:cxn ang="0">
                    <a:pos x="61" y="7"/>
                  </a:cxn>
                  <a:cxn ang="0">
                    <a:pos x="57" y="4"/>
                  </a:cxn>
                  <a:cxn ang="0">
                    <a:pos x="54" y="2"/>
                  </a:cxn>
                  <a:cxn ang="0">
                    <a:pos x="50" y="0"/>
                  </a:cxn>
                  <a:cxn ang="0">
                    <a:pos x="44" y="6"/>
                  </a:cxn>
                  <a:cxn ang="0">
                    <a:pos x="38" y="12"/>
                  </a:cxn>
                  <a:cxn ang="0">
                    <a:pos x="32" y="18"/>
                  </a:cxn>
                  <a:cxn ang="0">
                    <a:pos x="26" y="23"/>
                  </a:cxn>
                  <a:cxn ang="0">
                    <a:pos x="20" y="29"/>
                  </a:cxn>
                  <a:cxn ang="0">
                    <a:pos x="13" y="34"/>
                  </a:cxn>
                  <a:cxn ang="0">
                    <a:pos x="7" y="39"/>
                  </a:cxn>
                  <a:cxn ang="0">
                    <a:pos x="0" y="44"/>
                  </a:cxn>
                  <a:cxn ang="0">
                    <a:pos x="5" y="49"/>
                  </a:cxn>
                  <a:cxn ang="0">
                    <a:pos x="10" y="53"/>
                  </a:cxn>
                  <a:cxn ang="0">
                    <a:pos x="15" y="58"/>
                  </a:cxn>
                  <a:cxn ang="0">
                    <a:pos x="18" y="63"/>
                  </a:cxn>
                  <a:cxn ang="0">
                    <a:pos x="20" y="66"/>
                  </a:cxn>
                  <a:cxn ang="0">
                    <a:pos x="21" y="68"/>
                  </a:cxn>
                  <a:cxn ang="0">
                    <a:pos x="23" y="71"/>
                  </a:cxn>
                  <a:cxn ang="0">
                    <a:pos x="24" y="74"/>
                  </a:cxn>
                  <a:cxn ang="0">
                    <a:pos x="25" y="77"/>
                  </a:cxn>
                  <a:cxn ang="0">
                    <a:pos x="25" y="80"/>
                  </a:cxn>
                  <a:cxn ang="0">
                    <a:pos x="26" y="83"/>
                  </a:cxn>
                  <a:cxn ang="0">
                    <a:pos x="26" y="86"/>
                  </a:cxn>
                  <a:cxn ang="0">
                    <a:pos x="26" y="89"/>
                  </a:cxn>
                  <a:cxn ang="0">
                    <a:pos x="25" y="92"/>
                  </a:cxn>
                  <a:cxn ang="0">
                    <a:pos x="25" y="96"/>
                  </a:cxn>
                  <a:cxn ang="0">
                    <a:pos x="24" y="99"/>
                  </a:cxn>
                  <a:cxn ang="0">
                    <a:pos x="23" y="104"/>
                  </a:cxn>
                  <a:cxn ang="0">
                    <a:pos x="20" y="110"/>
                  </a:cxn>
                  <a:cxn ang="0">
                    <a:pos x="28" y="109"/>
                  </a:cxn>
                  <a:cxn ang="0">
                    <a:pos x="35" y="107"/>
                  </a:cxn>
                  <a:cxn ang="0">
                    <a:pos x="43" y="105"/>
                  </a:cxn>
                  <a:cxn ang="0">
                    <a:pos x="50" y="102"/>
                  </a:cxn>
                  <a:cxn ang="0">
                    <a:pos x="57" y="99"/>
                  </a:cxn>
                  <a:cxn ang="0">
                    <a:pos x="64" y="96"/>
                  </a:cxn>
                  <a:cxn ang="0">
                    <a:pos x="67" y="94"/>
                  </a:cxn>
                  <a:cxn ang="0">
                    <a:pos x="70" y="91"/>
                  </a:cxn>
                  <a:cxn ang="0">
                    <a:pos x="73" y="89"/>
                  </a:cxn>
                  <a:cxn ang="0">
                    <a:pos x="77" y="86"/>
                  </a:cxn>
                  <a:cxn ang="0">
                    <a:pos x="78" y="83"/>
                  </a:cxn>
                  <a:cxn ang="0">
                    <a:pos x="80" y="79"/>
                  </a:cxn>
                  <a:cxn ang="0">
                    <a:pos x="81" y="75"/>
                  </a:cxn>
                  <a:cxn ang="0">
                    <a:pos x="82" y="72"/>
                  </a:cxn>
                  <a:cxn ang="0">
                    <a:pos x="83" y="68"/>
                  </a:cxn>
                  <a:cxn ang="0">
                    <a:pos x="83" y="64"/>
                  </a:cxn>
                  <a:cxn ang="0">
                    <a:pos x="84" y="60"/>
                  </a:cxn>
                  <a:cxn ang="0">
                    <a:pos x="84" y="57"/>
                  </a:cxn>
                  <a:cxn ang="0">
                    <a:pos x="84" y="53"/>
                  </a:cxn>
                  <a:cxn ang="0">
                    <a:pos x="83" y="49"/>
                  </a:cxn>
                  <a:cxn ang="0">
                    <a:pos x="83" y="45"/>
                  </a:cxn>
                  <a:cxn ang="0">
                    <a:pos x="82" y="40"/>
                  </a:cxn>
                  <a:cxn ang="0">
                    <a:pos x="81" y="36"/>
                  </a:cxn>
                  <a:cxn ang="0">
                    <a:pos x="79" y="32"/>
                  </a:cxn>
                  <a:cxn ang="0">
                    <a:pos x="77" y="27"/>
                  </a:cxn>
                  <a:cxn ang="0">
                    <a:pos x="75" y="22"/>
                  </a:cxn>
                </a:cxnLst>
                <a:rect l="0" t="0" r="0" b="0"/>
                <a:pathLst>
                  <a:path w="252" h="328">
                    <a:moveTo>
                      <a:pt x="224" y="67"/>
                    </a:moveTo>
                    <a:lnTo>
                      <a:pt x="218" y="56"/>
                    </a:lnTo>
                    <a:lnTo>
                      <a:pt x="211" y="47"/>
                    </a:lnTo>
                    <a:lnTo>
                      <a:pt x="202" y="37"/>
                    </a:lnTo>
                    <a:lnTo>
                      <a:pt x="192" y="29"/>
                    </a:lnTo>
                    <a:lnTo>
                      <a:pt x="182" y="21"/>
                    </a:lnTo>
                    <a:lnTo>
                      <a:pt x="172" y="13"/>
                    </a:lnTo>
                    <a:lnTo>
                      <a:pt x="161" y="6"/>
                    </a:lnTo>
                    <a:lnTo>
                      <a:pt x="149" y="0"/>
                    </a:lnTo>
                    <a:lnTo>
                      <a:pt x="132" y="18"/>
                    </a:lnTo>
                    <a:lnTo>
                      <a:pt x="115" y="36"/>
                    </a:lnTo>
                    <a:lnTo>
                      <a:pt x="97" y="53"/>
                    </a:lnTo>
                    <a:lnTo>
                      <a:pt x="79" y="70"/>
                    </a:lnTo>
                    <a:lnTo>
                      <a:pt x="59" y="86"/>
                    </a:lnTo>
                    <a:lnTo>
                      <a:pt x="40" y="101"/>
                    </a:lnTo>
                    <a:lnTo>
                      <a:pt x="20" y="117"/>
                    </a:lnTo>
                    <a:lnTo>
                      <a:pt x="0" y="131"/>
                    </a:lnTo>
                    <a:lnTo>
                      <a:pt x="16" y="145"/>
                    </a:lnTo>
                    <a:lnTo>
                      <a:pt x="31" y="159"/>
                    </a:lnTo>
                    <a:lnTo>
                      <a:pt x="44" y="173"/>
                    </a:lnTo>
                    <a:lnTo>
                      <a:pt x="55" y="188"/>
                    </a:lnTo>
                    <a:lnTo>
                      <a:pt x="60" y="196"/>
                    </a:lnTo>
                    <a:lnTo>
                      <a:pt x="64" y="204"/>
                    </a:lnTo>
                    <a:lnTo>
                      <a:pt x="69" y="212"/>
                    </a:lnTo>
                    <a:lnTo>
                      <a:pt x="72" y="220"/>
                    </a:lnTo>
                    <a:lnTo>
                      <a:pt x="74" y="229"/>
                    </a:lnTo>
                    <a:lnTo>
                      <a:pt x="76" y="238"/>
                    </a:lnTo>
                    <a:lnTo>
                      <a:pt x="77" y="247"/>
                    </a:lnTo>
                    <a:lnTo>
                      <a:pt x="77" y="256"/>
                    </a:lnTo>
                    <a:lnTo>
                      <a:pt x="77" y="266"/>
                    </a:lnTo>
                    <a:lnTo>
                      <a:pt x="76" y="275"/>
                    </a:lnTo>
                    <a:lnTo>
                      <a:pt x="75" y="285"/>
                    </a:lnTo>
                    <a:lnTo>
                      <a:pt x="73" y="294"/>
                    </a:lnTo>
                    <a:lnTo>
                      <a:pt x="68" y="311"/>
                    </a:lnTo>
                    <a:lnTo>
                      <a:pt x="60" y="328"/>
                    </a:lnTo>
                    <a:lnTo>
                      <a:pt x="84" y="324"/>
                    </a:lnTo>
                    <a:lnTo>
                      <a:pt x="106" y="319"/>
                    </a:lnTo>
                    <a:lnTo>
                      <a:pt x="128" y="313"/>
                    </a:lnTo>
                    <a:lnTo>
                      <a:pt x="150" y="305"/>
                    </a:lnTo>
                    <a:lnTo>
                      <a:pt x="170" y="296"/>
                    </a:lnTo>
                    <a:lnTo>
                      <a:pt x="191" y="285"/>
                    </a:lnTo>
                    <a:lnTo>
                      <a:pt x="201" y="279"/>
                    </a:lnTo>
                    <a:lnTo>
                      <a:pt x="211" y="272"/>
                    </a:lnTo>
                    <a:lnTo>
                      <a:pt x="220" y="265"/>
                    </a:lnTo>
                    <a:lnTo>
                      <a:pt x="230" y="257"/>
                    </a:lnTo>
                    <a:lnTo>
                      <a:pt x="234" y="247"/>
                    </a:lnTo>
                    <a:lnTo>
                      <a:pt x="239" y="237"/>
                    </a:lnTo>
                    <a:lnTo>
                      <a:pt x="243" y="225"/>
                    </a:lnTo>
                    <a:lnTo>
                      <a:pt x="246" y="214"/>
                    </a:lnTo>
                    <a:lnTo>
                      <a:pt x="248" y="203"/>
                    </a:lnTo>
                    <a:lnTo>
                      <a:pt x="250" y="192"/>
                    </a:lnTo>
                    <a:lnTo>
                      <a:pt x="251" y="180"/>
                    </a:lnTo>
                    <a:lnTo>
                      <a:pt x="252" y="169"/>
                    </a:lnTo>
                    <a:lnTo>
                      <a:pt x="251" y="157"/>
                    </a:lnTo>
                    <a:lnTo>
                      <a:pt x="250" y="145"/>
                    </a:lnTo>
                    <a:lnTo>
                      <a:pt x="248" y="133"/>
                    </a:lnTo>
                    <a:lnTo>
                      <a:pt x="245" y="120"/>
                    </a:lnTo>
                    <a:lnTo>
                      <a:pt x="242" y="107"/>
                    </a:lnTo>
                    <a:lnTo>
                      <a:pt x="237" y="94"/>
                    </a:lnTo>
                    <a:lnTo>
                      <a:pt x="231" y="80"/>
                    </a:lnTo>
                    <a:lnTo>
                      <a:pt x="224" y="67"/>
                    </a:lnTo>
                    <a:close/>
                  </a:path>
                </a:pathLst>
              </a:custGeom>
              <a:solidFill>
                <a:srgbClr val="8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9479" name="组合 9288"/>
            <p:cNvGrpSpPr/>
            <p:nvPr/>
          </p:nvGrpSpPr>
          <p:grpSpPr>
            <a:xfrm rot="1111273">
              <a:off x="89" y="0"/>
              <a:ext cx="1025" cy="1225"/>
              <a:chOff x="0" y="0"/>
              <a:chExt cx="1025" cy="1225"/>
            </a:xfrm>
          </p:grpSpPr>
          <p:sp>
            <p:nvSpPr>
              <p:cNvPr id="19480" name="未知"/>
              <p:cNvSpPr/>
              <p:nvPr/>
            </p:nvSpPr>
            <p:spPr>
              <a:xfrm>
                <a:off x="448" y="1010"/>
                <a:ext cx="196" cy="215"/>
              </a:xfrm>
              <a:custGeom>
                <a:avLst/>
                <a:gdLst/>
                <a:ahLst/>
                <a:cxnLst>
                  <a:cxn ang="0">
                    <a:pos x="196" y="92"/>
                  </a:cxn>
                  <a:cxn ang="0">
                    <a:pos x="196" y="83"/>
                  </a:cxn>
                  <a:cxn ang="0">
                    <a:pos x="195" y="73"/>
                  </a:cxn>
                  <a:cxn ang="0">
                    <a:pos x="193" y="63"/>
                  </a:cxn>
                  <a:cxn ang="0">
                    <a:pos x="191" y="55"/>
                  </a:cxn>
                  <a:cxn ang="0">
                    <a:pos x="187" y="47"/>
                  </a:cxn>
                  <a:cxn ang="0">
                    <a:pos x="183" y="39"/>
                  </a:cxn>
                  <a:cxn ang="0">
                    <a:pos x="177" y="32"/>
                  </a:cxn>
                  <a:cxn ang="0">
                    <a:pos x="172" y="25"/>
                  </a:cxn>
                  <a:cxn ang="0">
                    <a:pos x="165" y="19"/>
                  </a:cxn>
                  <a:cxn ang="0">
                    <a:pos x="158" y="14"/>
                  </a:cxn>
                  <a:cxn ang="0">
                    <a:pos x="151" y="10"/>
                  </a:cxn>
                  <a:cxn ang="0">
                    <a:pos x="143" y="6"/>
                  </a:cxn>
                  <a:cxn ang="0">
                    <a:pos x="134" y="3"/>
                  </a:cxn>
                  <a:cxn ang="0">
                    <a:pos x="126" y="1"/>
                  </a:cxn>
                  <a:cxn ang="0">
                    <a:pos x="117" y="0"/>
                  </a:cxn>
                  <a:cxn ang="0">
                    <a:pos x="113" y="0"/>
                  </a:cxn>
                  <a:cxn ang="0">
                    <a:pos x="115" y="3"/>
                  </a:cxn>
                  <a:cxn ang="0">
                    <a:pos x="118" y="11"/>
                  </a:cxn>
                  <a:cxn ang="0">
                    <a:pos x="123" y="28"/>
                  </a:cxn>
                  <a:cxn ang="0">
                    <a:pos x="128" y="49"/>
                  </a:cxn>
                  <a:cxn ang="0">
                    <a:pos x="133" y="72"/>
                  </a:cxn>
                  <a:cxn ang="0">
                    <a:pos x="137" y="94"/>
                  </a:cxn>
                  <a:cxn ang="0">
                    <a:pos x="138" y="114"/>
                  </a:cxn>
                  <a:cxn ang="0">
                    <a:pos x="138" y="125"/>
                  </a:cxn>
                  <a:cxn ang="0">
                    <a:pos x="137" y="130"/>
                  </a:cxn>
                  <a:cxn ang="0">
                    <a:pos x="134" y="134"/>
                  </a:cxn>
                  <a:cxn ang="0">
                    <a:pos x="128" y="139"/>
                  </a:cxn>
                  <a:cxn ang="0">
                    <a:pos x="122" y="142"/>
                  </a:cxn>
                  <a:cxn ang="0">
                    <a:pos x="116" y="145"/>
                  </a:cxn>
                  <a:cxn ang="0">
                    <a:pos x="105" y="148"/>
                  </a:cxn>
                  <a:cxn ang="0">
                    <a:pos x="90" y="151"/>
                  </a:cxn>
                  <a:cxn ang="0">
                    <a:pos x="75" y="157"/>
                  </a:cxn>
                  <a:cxn ang="0">
                    <a:pos x="56" y="166"/>
                  </a:cxn>
                  <a:cxn ang="0">
                    <a:pos x="41" y="174"/>
                  </a:cxn>
                  <a:cxn ang="0">
                    <a:pos x="31" y="180"/>
                  </a:cxn>
                  <a:cxn ang="0">
                    <a:pos x="23" y="186"/>
                  </a:cxn>
                  <a:cxn ang="0">
                    <a:pos x="16" y="193"/>
                  </a:cxn>
                  <a:cxn ang="0">
                    <a:pos x="8" y="201"/>
                  </a:cxn>
                  <a:cxn ang="0">
                    <a:pos x="2" y="210"/>
                  </a:cxn>
                  <a:cxn ang="0">
                    <a:pos x="7" y="215"/>
                  </a:cxn>
                  <a:cxn ang="0">
                    <a:pos x="22" y="215"/>
                  </a:cxn>
                  <a:cxn ang="0">
                    <a:pos x="37" y="215"/>
                  </a:cxn>
                  <a:cxn ang="0">
                    <a:pos x="51" y="215"/>
                  </a:cxn>
                  <a:cxn ang="0">
                    <a:pos x="67" y="209"/>
                  </a:cxn>
                  <a:cxn ang="0">
                    <a:pos x="86" y="196"/>
                  </a:cxn>
                  <a:cxn ang="0">
                    <a:pos x="118" y="176"/>
                  </a:cxn>
                  <a:cxn ang="0">
                    <a:pos x="150" y="155"/>
                  </a:cxn>
                  <a:cxn ang="0">
                    <a:pos x="164" y="143"/>
                  </a:cxn>
                  <a:cxn ang="0">
                    <a:pos x="173" y="136"/>
                  </a:cxn>
                  <a:cxn ang="0">
                    <a:pos x="180" y="128"/>
                  </a:cxn>
                  <a:cxn ang="0">
                    <a:pos x="187" y="119"/>
                  </a:cxn>
                  <a:cxn ang="0">
                    <a:pos x="191" y="111"/>
                  </a:cxn>
                  <a:cxn ang="0">
                    <a:pos x="194" y="102"/>
                  </a:cxn>
                </a:cxnLst>
                <a:rect l="0" t="0" r="0" b="0"/>
                <a:pathLst>
                  <a:path w="587" h="644">
                    <a:moveTo>
                      <a:pt x="584" y="293"/>
                    </a:moveTo>
                    <a:lnTo>
                      <a:pt x="586" y="277"/>
                    </a:lnTo>
                    <a:lnTo>
                      <a:pt x="587" y="262"/>
                    </a:lnTo>
                    <a:lnTo>
                      <a:pt x="587" y="248"/>
                    </a:lnTo>
                    <a:lnTo>
                      <a:pt x="586" y="233"/>
                    </a:lnTo>
                    <a:lnTo>
                      <a:pt x="585" y="219"/>
                    </a:lnTo>
                    <a:lnTo>
                      <a:pt x="582" y="204"/>
                    </a:lnTo>
                    <a:lnTo>
                      <a:pt x="579" y="190"/>
                    </a:lnTo>
                    <a:lnTo>
                      <a:pt x="576" y="177"/>
                    </a:lnTo>
                    <a:lnTo>
                      <a:pt x="571" y="164"/>
                    </a:lnTo>
                    <a:lnTo>
                      <a:pt x="566" y="152"/>
                    </a:lnTo>
                    <a:lnTo>
                      <a:pt x="561" y="140"/>
                    </a:lnTo>
                    <a:lnTo>
                      <a:pt x="554" y="128"/>
                    </a:lnTo>
                    <a:lnTo>
                      <a:pt x="548" y="117"/>
                    </a:lnTo>
                    <a:lnTo>
                      <a:pt x="540" y="106"/>
                    </a:lnTo>
                    <a:lnTo>
                      <a:pt x="531" y="96"/>
                    </a:lnTo>
                    <a:lnTo>
                      <a:pt x="523" y="86"/>
                    </a:lnTo>
                    <a:lnTo>
                      <a:pt x="514" y="75"/>
                    </a:lnTo>
                    <a:lnTo>
                      <a:pt x="504" y="67"/>
                    </a:lnTo>
                    <a:lnTo>
                      <a:pt x="494" y="58"/>
                    </a:lnTo>
                    <a:lnTo>
                      <a:pt x="484" y="50"/>
                    </a:lnTo>
                    <a:lnTo>
                      <a:pt x="473" y="43"/>
                    </a:lnTo>
                    <a:lnTo>
                      <a:pt x="462" y="36"/>
                    </a:lnTo>
                    <a:lnTo>
                      <a:pt x="451" y="30"/>
                    </a:lnTo>
                    <a:lnTo>
                      <a:pt x="439" y="24"/>
                    </a:lnTo>
                    <a:lnTo>
                      <a:pt x="427" y="19"/>
                    </a:lnTo>
                    <a:lnTo>
                      <a:pt x="415" y="14"/>
                    </a:lnTo>
                    <a:lnTo>
                      <a:pt x="401" y="10"/>
                    </a:lnTo>
                    <a:lnTo>
                      <a:pt x="389" y="7"/>
                    </a:lnTo>
                    <a:lnTo>
                      <a:pt x="376" y="4"/>
                    </a:lnTo>
                    <a:lnTo>
                      <a:pt x="362" y="2"/>
                    </a:lnTo>
                    <a:lnTo>
                      <a:pt x="349" y="1"/>
                    </a:lnTo>
                    <a:lnTo>
                      <a:pt x="336" y="0"/>
                    </a:lnTo>
                    <a:lnTo>
                      <a:pt x="338" y="1"/>
                    </a:lnTo>
                    <a:lnTo>
                      <a:pt x="341" y="4"/>
                    </a:lnTo>
                    <a:lnTo>
                      <a:pt x="343" y="9"/>
                    </a:lnTo>
                    <a:lnTo>
                      <a:pt x="347" y="15"/>
                    </a:lnTo>
                    <a:lnTo>
                      <a:pt x="353" y="32"/>
                    </a:lnTo>
                    <a:lnTo>
                      <a:pt x="361" y="55"/>
                    </a:lnTo>
                    <a:lnTo>
                      <a:pt x="368" y="83"/>
                    </a:lnTo>
                    <a:lnTo>
                      <a:pt x="376" y="113"/>
                    </a:lnTo>
                    <a:lnTo>
                      <a:pt x="384" y="146"/>
                    </a:lnTo>
                    <a:lnTo>
                      <a:pt x="391" y="180"/>
                    </a:lnTo>
                    <a:lnTo>
                      <a:pt x="398" y="215"/>
                    </a:lnTo>
                    <a:lnTo>
                      <a:pt x="404" y="250"/>
                    </a:lnTo>
                    <a:lnTo>
                      <a:pt x="409" y="282"/>
                    </a:lnTo>
                    <a:lnTo>
                      <a:pt x="413" y="313"/>
                    </a:lnTo>
                    <a:lnTo>
                      <a:pt x="414" y="341"/>
                    </a:lnTo>
                    <a:lnTo>
                      <a:pt x="414" y="364"/>
                    </a:lnTo>
                    <a:lnTo>
                      <a:pt x="413" y="374"/>
                    </a:lnTo>
                    <a:lnTo>
                      <a:pt x="412" y="382"/>
                    </a:lnTo>
                    <a:lnTo>
                      <a:pt x="410" y="389"/>
                    </a:lnTo>
                    <a:lnTo>
                      <a:pt x="406" y="394"/>
                    </a:lnTo>
                    <a:lnTo>
                      <a:pt x="400" y="402"/>
                    </a:lnTo>
                    <a:lnTo>
                      <a:pt x="392" y="410"/>
                    </a:lnTo>
                    <a:lnTo>
                      <a:pt x="384" y="416"/>
                    </a:lnTo>
                    <a:lnTo>
                      <a:pt x="375" y="421"/>
                    </a:lnTo>
                    <a:lnTo>
                      <a:pt x="366" y="426"/>
                    </a:lnTo>
                    <a:lnTo>
                      <a:pt x="356" y="430"/>
                    </a:lnTo>
                    <a:lnTo>
                      <a:pt x="346" y="433"/>
                    </a:lnTo>
                    <a:lnTo>
                      <a:pt x="335" y="436"/>
                    </a:lnTo>
                    <a:lnTo>
                      <a:pt x="313" y="442"/>
                    </a:lnTo>
                    <a:lnTo>
                      <a:pt x="292" y="446"/>
                    </a:lnTo>
                    <a:lnTo>
                      <a:pt x="270" y="452"/>
                    </a:lnTo>
                    <a:lnTo>
                      <a:pt x="251" y="458"/>
                    </a:lnTo>
                    <a:lnTo>
                      <a:pt x="224" y="471"/>
                    </a:lnTo>
                    <a:lnTo>
                      <a:pt x="196" y="483"/>
                    </a:lnTo>
                    <a:lnTo>
                      <a:pt x="167" y="497"/>
                    </a:lnTo>
                    <a:lnTo>
                      <a:pt x="137" y="513"/>
                    </a:lnTo>
                    <a:lnTo>
                      <a:pt x="122" y="521"/>
                    </a:lnTo>
                    <a:lnTo>
                      <a:pt x="108" y="530"/>
                    </a:lnTo>
                    <a:lnTo>
                      <a:pt x="94" y="539"/>
                    </a:lnTo>
                    <a:lnTo>
                      <a:pt x="81" y="548"/>
                    </a:lnTo>
                    <a:lnTo>
                      <a:pt x="69" y="558"/>
                    </a:lnTo>
                    <a:lnTo>
                      <a:pt x="57" y="568"/>
                    </a:lnTo>
                    <a:lnTo>
                      <a:pt x="47" y="578"/>
                    </a:lnTo>
                    <a:lnTo>
                      <a:pt x="37" y="588"/>
                    </a:lnTo>
                    <a:lnTo>
                      <a:pt x="25" y="603"/>
                    </a:lnTo>
                    <a:lnTo>
                      <a:pt x="15" y="617"/>
                    </a:lnTo>
                    <a:lnTo>
                      <a:pt x="7" y="630"/>
                    </a:lnTo>
                    <a:lnTo>
                      <a:pt x="0" y="643"/>
                    </a:lnTo>
                    <a:lnTo>
                      <a:pt x="21" y="643"/>
                    </a:lnTo>
                    <a:lnTo>
                      <a:pt x="44" y="644"/>
                    </a:lnTo>
                    <a:lnTo>
                      <a:pt x="66" y="644"/>
                    </a:lnTo>
                    <a:lnTo>
                      <a:pt x="88" y="644"/>
                    </a:lnTo>
                    <a:lnTo>
                      <a:pt x="110" y="644"/>
                    </a:lnTo>
                    <a:lnTo>
                      <a:pt x="132" y="644"/>
                    </a:lnTo>
                    <a:lnTo>
                      <a:pt x="154" y="643"/>
                    </a:lnTo>
                    <a:lnTo>
                      <a:pt x="177" y="643"/>
                    </a:lnTo>
                    <a:lnTo>
                      <a:pt x="201" y="625"/>
                    </a:lnTo>
                    <a:lnTo>
                      <a:pt x="228" y="607"/>
                    </a:lnTo>
                    <a:lnTo>
                      <a:pt x="257" y="587"/>
                    </a:lnTo>
                    <a:lnTo>
                      <a:pt x="289" y="568"/>
                    </a:lnTo>
                    <a:lnTo>
                      <a:pt x="353" y="528"/>
                    </a:lnTo>
                    <a:lnTo>
                      <a:pt x="418" y="485"/>
                    </a:lnTo>
                    <a:lnTo>
                      <a:pt x="449" y="463"/>
                    </a:lnTo>
                    <a:lnTo>
                      <a:pt x="478" y="440"/>
                    </a:lnTo>
                    <a:lnTo>
                      <a:pt x="492" y="429"/>
                    </a:lnTo>
                    <a:lnTo>
                      <a:pt x="505" y="417"/>
                    </a:lnTo>
                    <a:lnTo>
                      <a:pt x="517" y="406"/>
                    </a:lnTo>
                    <a:lnTo>
                      <a:pt x="529" y="394"/>
                    </a:lnTo>
                    <a:lnTo>
                      <a:pt x="540" y="382"/>
                    </a:lnTo>
                    <a:lnTo>
                      <a:pt x="550" y="370"/>
                    </a:lnTo>
                    <a:lnTo>
                      <a:pt x="559" y="357"/>
                    </a:lnTo>
                    <a:lnTo>
                      <a:pt x="566" y="345"/>
                    </a:lnTo>
                    <a:lnTo>
                      <a:pt x="573" y="331"/>
                    </a:lnTo>
                    <a:lnTo>
                      <a:pt x="578" y="319"/>
                    </a:lnTo>
                    <a:lnTo>
                      <a:pt x="582" y="306"/>
                    </a:lnTo>
                    <a:lnTo>
                      <a:pt x="584" y="293"/>
                    </a:lnTo>
                    <a:close/>
                  </a:path>
                </a:pathLst>
              </a:custGeom>
              <a:solidFill>
                <a:srgbClr val="584B9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1" name="未知"/>
              <p:cNvSpPr/>
              <p:nvPr/>
            </p:nvSpPr>
            <p:spPr>
              <a:xfrm>
                <a:off x="229" y="308"/>
                <a:ext cx="796" cy="888"/>
              </a:xfrm>
              <a:custGeom>
                <a:avLst/>
                <a:gdLst/>
                <a:ahLst/>
                <a:cxnLst>
                  <a:cxn ang="0">
                    <a:pos x="747" y="440"/>
                  </a:cxn>
                  <a:cxn ang="0">
                    <a:pos x="757" y="411"/>
                  </a:cxn>
                  <a:cxn ang="0">
                    <a:pos x="767" y="382"/>
                  </a:cxn>
                  <a:cxn ang="0">
                    <a:pos x="776" y="353"/>
                  </a:cxn>
                  <a:cxn ang="0">
                    <a:pos x="783" y="324"/>
                  </a:cxn>
                  <a:cxn ang="0">
                    <a:pos x="788" y="295"/>
                  </a:cxn>
                  <a:cxn ang="0">
                    <a:pos x="792" y="266"/>
                  </a:cxn>
                  <a:cxn ang="0">
                    <a:pos x="795" y="237"/>
                  </a:cxn>
                  <a:cxn ang="0">
                    <a:pos x="796" y="208"/>
                  </a:cxn>
                  <a:cxn ang="0">
                    <a:pos x="795" y="179"/>
                  </a:cxn>
                  <a:cxn ang="0">
                    <a:pos x="793" y="150"/>
                  </a:cxn>
                  <a:cxn ang="0">
                    <a:pos x="789" y="121"/>
                  </a:cxn>
                  <a:cxn ang="0">
                    <a:pos x="784" y="93"/>
                  </a:cxn>
                  <a:cxn ang="0">
                    <a:pos x="777" y="66"/>
                  </a:cxn>
                  <a:cxn ang="0">
                    <a:pos x="768" y="39"/>
                  </a:cxn>
                  <a:cxn ang="0">
                    <a:pos x="758" y="13"/>
                  </a:cxn>
                  <a:cxn ang="0">
                    <a:pos x="733" y="27"/>
                  </a:cxn>
                  <a:cxn ang="0">
                    <a:pos x="693" y="80"/>
                  </a:cxn>
                  <a:cxn ang="0">
                    <a:pos x="652" y="133"/>
                  </a:cxn>
                  <a:cxn ang="0">
                    <a:pos x="609" y="185"/>
                  </a:cxn>
                  <a:cxn ang="0">
                    <a:pos x="566" y="235"/>
                  </a:cxn>
                  <a:cxn ang="0">
                    <a:pos x="521" y="285"/>
                  </a:cxn>
                  <a:cxn ang="0">
                    <a:pos x="476" y="333"/>
                  </a:cxn>
                  <a:cxn ang="0">
                    <a:pos x="430" y="381"/>
                  </a:cxn>
                  <a:cxn ang="0">
                    <a:pos x="383" y="427"/>
                  </a:cxn>
                  <a:cxn ang="0">
                    <a:pos x="335" y="472"/>
                  </a:cxn>
                  <a:cxn ang="0">
                    <a:pos x="286" y="517"/>
                  </a:cxn>
                  <a:cxn ang="0">
                    <a:pos x="236" y="559"/>
                  </a:cxn>
                  <a:cxn ang="0">
                    <a:pos x="185" y="601"/>
                  </a:cxn>
                  <a:cxn ang="0">
                    <a:pos x="133" y="641"/>
                  </a:cxn>
                  <a:cxn ang="0">
                    <a:pos x="81" y="680"/>
                  </a:cxn>
                  <a:cxn ang="0">
                    <a:pos x="27" y="718"/>
                  </a:cxn>
                  <a:cxn ang="0">
                    <a:pos x="14" y="750"/>
                  </a:cxn>
                  <a:cxn ang="0">
                    <a:pos x="43" y="777"/>
                  </a:cxn>
                  <a:cxn ang="0">
                    <a:pos x="73" y="801"/>
                  </a:cxn>
                  <a:cxn ang="0">
                    <a:pos x="104" y="823"/>
                  </a:cxn>
                  <a:cxn ang="0">
                    <a:pos x="128" y="837"/>
                  </a:cxn>
                  <a:cxn ang="0">
                    <a:pos x="144" y="847"/>
                  </a:cxn>
                  <a:cxn ang="0">
                    <a:pos x="161" y="855"/>
                  </a:cxn>
                  <a:cxn ang="0">
                    <a:pos x="177" y="863"/>
                  </a:cxn>
                  <a:cxn ang="0">
                    <a:pos x="194" y="870"/>
                  </a:cxn>
                  <a:cxn ang="0">
                    <a:pos x="211" y="876"/>
                  </a:cxn>
                  <a:cxn ang="0">
                    <a:pos x="228" y="881"/>
                  </a:cxn>
                  <a:cxn ang="0">
                    <a:pos x="246" y="886"/>
                  </a:cxn>
                  <a:cxn ang="0">
                    <a:pos x="272" y="877"/>
                  </a:cxn>
                  <a:cxn ang="0">
                    <a:pos x="305" y="854"/>
                  </a:cxn>
                  <a:cxn ang="0">
                    <a:pos x="338" y="831"/>
                  </a:cxn>
                  <a:cxn ang="0">
                    <a:pos x="371" y="806"/>
                  </a:cxn>
                  <a:cxn ang="0">
                    <a:pos x="403" y="782"/>
                  </a:cxn>
                  <a:cxn ang="0">
                    <a:pos x="435" y="756"/>
                  </a:cxn>
                  <a:cxn ang="0">
                    <a:pos x="467" y="730"/>
                  </a:cxn>
                  <a:cxn ang="0">
                    <a:pos x="498" y="703"/>
                  </a:cxn>
                  <a:cxn ang="0">
                    <a:pos x="528" y="676"/>
                  </a:cxn>
                  <a:cxn ang="0">
                    <a:pos x="558" y="649"/>
                  </a:cxn>
                  <a:cxn ang="0">
                    <a:pos x="588" y="620"/>
                  </a:cxn>
                  <a:cxn ang="0">
                    <a:pos x="617" y="591"/>
                  </a:cxn>
                  <a:cxn ang="0">
                    <a:pos x="645" y="562"/>
                  </a:cxn>
                  <a:cxn ang="0">
                    <a:pos x="673" y="532"/>
                  </a:cxn>
                  <a:cxn ang="0">
                    <a:pos x="701" y="501"/>
                  </a:cxn>
                  <a:cxn ang="0">
                    <a:pos x="727" y="470"/>
                  </a:cxn>
                </a:cxnLst>
                <a:rect l="0" t="0" r="0" b="0"/>
                <a:pathLst>
                  <a:path w="2388" h="2665">
                    <a:moveTo>
                      <a:pt x="2222" y="1364"/>
                    </a:moveTo>
                    <a:lnTo>
                      <a:pt x="2240" y="1321"/>
                    </a:lnTo>
                    <a:lnTo>
                      <a:pt x="2257" y="1277"/>
                    </a:lnTo>
                    <a:lnTo>
                      <a:pt x="2272" y="1234"/>
                    </a:lnTo>
                    <a:lnTo>
                      <a:pt x="2287" y="1191"/>
                    </a:lnTo>
                    <a:lnTo>
                      <a:pt x="2301" y="1147"/>
                    </a:lnTo>
                    <a:lnTo>
                      <a:pt x="2314" y="1104"/>
                    </a:lnTo>
                    <a:lnTo>
                      <a:pt x="2327" y="1060"/>
                    </a:lnTo>
                    <a:lnTo>
                      <a:pt x="2338" y="1016"/>
                    </a:lnTo>
                    <a:lnTo>
                      <a:pt x="2348" y="972"/>
                    </a:lnTo>
                    <a:lnTo>
                      <a:pt x="2357" y="929"/>
                    </a:lnTo>
                    <a:lnTo>
                      <a:pt x="2365" y="885"/>
                    </a:lnTo>
                    <a:lnTo>
                      <a:pt x="2371" y="841"/>
                    </a:lnTo>
                    <a:lnTo>
                      <a:pt x="2377" y="798"/>
                    </a:lnTo>
                    <a:lnTo>
                      <a:pt x="2382" y="754"/>
                    </a:lnTo>
                    <a:lnTo>
                      <a:pt x="2385" y="712"/>
                    </a:lnTo>
                    <a:lnTo>
                      <a:pt x="2387" y="669"/>
                    </a:lnTo>
                    <a:lnTo>
                      <a:pt x="2388" y="624"/>
                    </a:lnTo>
                    <a:lnTo>
                      <a:pt x="2388" y="580"/>
                    </a:lnTo>
                    <a:lnTo>
                      <a:pt x="2386" y="536"/>
                    </a:lnTo>
                    <a:lnTo>
                      <a:pt x="2383" y="492"/>
                    </a:lnTo>
                    <a:lnTo>
                      <a:pt x="2379" y="449"/>
                    </a:lnTo>
                    <a:lnTo>
                      <a:pt x="2374" y="407"/>
                    </a:lnTo>
                    <a:lnTo>
                      <a:pt x="2367" y="364"/>
                    </a:lnTo>
                    <a:lnTo>
                      <a:pt x="2359" y="322"/>
                    </a:lnTo>
                    <a:lnTo>
                      <a:pt x="2351" y="280"/>
                    </a:lnTo>
                    <a:lnTo>
                      <a:pt x="2341" y="238"/>
                    </a:lnTo>
                    <a:lnTo>
                      <a:pt x="2330" y="198"/>
                    </a:lnTo>
                    <a:lnTo>
                      <a:pt x="2317" y="158"/>
                    </a:lnTo>
                    <a:lnTo>
                      <a:pt x="2303" y="117"/>
                    </a:lnTo>
                    <a:lnTo>
                      <a:pt x="2289" y="78"/>
                    </a:lnTo>
                    <a:lnTo>
                      <a:pt x="2274" y="39"/>
                    </a:lnTo>
                    <a:lnTo>
                      <a:pt x="2258" y="0"/>
                    </a:lnTo>
                    <a:lnTo>
                      <a:pt x="2198" y="81"/>
                    </a:lnTo>
                    <a:lnTo>
                      <a:pt x="2138" y="162"/>
                    </a:lnTo>
                    <a:lnTo>
                      <a:pt x="2078" y="241"/>
                    </a:lnTo>
                    <a:lnTo>
                      <a:pt x="2016" y="320"/>
                    </a:lnTo>
                    <a:lnTo>
                      <a:pt x="1955" y="399"/>
                    </a:lnTo>
                    <a:lnTo>
                      <a:pt x="1891" y="476"/>
                    </a:lnTo>
                    <a:lnTo>
                      <a:pt x="1828" y="554"/>
                    </a:lnTo>
                    <a:lnTo>
                      <a:pt x="1763" y="629"/>
                    </a:lnTo>
                    <a:lnTo>
                      <a:pt x="1698" y="705"/>
                    </a:lnTo>
                    <a:lnTo>
                      <a:pt x="1632" y="781"/>
                    </a:lnTo>
                    <a:lnTo>
                      <a:pt x="1564" y="854"/>
                    </a:lnTo>
                    <a:lnTo>
                      <a:pt x="1498" y="928"/>
                    </a:lnTo>
                    <a:lnTo>
                      <a:pt x="1429" y="1000"/>
                    </a:lnTo>
                    <a:lnTo>
                      <a:pt x="1361" y="1072"/>
                    </a:lnTo>
                    <a:lnTo>
                      <a:pt x="1291" y="1142"/>
                    </a:lnTo>
                    <a:lnTo>
                      <a:pt x="1221" y="1213"/>
                    </a:lnTo>
                    <a:lnTo>
                      <a:pt x="1149" y="1282"/>
                    </a:lnTo>
                    <a:lnTo>
                      <a:pt x="1078" y="1350"/>
                    </a:lnTo>
                    <a:lnTo>
                      <a:pt x="1005" y="1418"/>
                    </a:lnTo>
                    <a:lnTo>
                      <a:pt x="932" y="1485"/>
                    </a:lnTo>
                    <a:lnTo>
                      <a:pt x="859" y="1551"/>
                    </a:lnTo>
                    <a:lnTo>
                      <a:pt x="784" y="1615"/>
                    </a:lnTo>
                    <a:lnTo>
                      <a:pt x="709" y="1679"/>
                    </a:lnTo>
                    <a:lnTo>
                      <a:pt x="633" y="1742"/>
                    </a:lnTo>
                    <a:lnTo>
                      <a:pt x="556" y="1804"/>
                    </a:lnTo>
                    <a:lnTo>
                      <a:pt x="479" y="1865"/>
                    </a:lnTo>
                    <a:lnTo>
                      <a:pt x="400" y="1924"/>
                    </a:lnTo>
                    <a:lnTo>
                      <a:pt x="322" y="1984"/>
                    </a:lnTo>
                    <a:lnTo>
                      <a:pt x="243" y="2042"/>
                    </a:lnTo>
                    <a:lnTo>
                      <a:pt x="162" y="2099"/>
                    </a:lnTo>
                    <a:lnTo>
                      <a:pt x="82" y="2155"/>
                    </a:lnTo>
                    <a:lnTo>
                      <a:pt x="0" y="2210"/>
                    </a:lnTo>
                    <a:lnTo>
                      <a:pt x="42" y="2251"/>
                    </a:lnTo>
                    <a:lnTo>
                      <a:pt x="85" y="2291"/>
                    </a:lnTo>
                    <a:lnTo>
                      <a:pt x="129" y="2331"/>
                    </a:lnTo>
                    <a:lnTo>
                      <a:pt x="173" y="2368"/>
                    </a:lnTo>
                    <a:lnTo>
                      <a:pt x="219" y="2403"/>
                    </a:lnTo>
                    <a:lnTo>
                      <a:pt x="265" y="2436"/>
                    </a:lnTo>
                    <a:lnTo>
                      <a:pt x="312" y="2469"/>
                    </a:lnTo>
                    <a:lnTo>
                      <a:pt x="359" y="2499"/>
                    </a:lnTo>
                    <a:lnTo>
                      <a:pt x="383" y="2513"/>
                    </a:lnTo>
                    <a:lnTo>
                      <a:pt x="407" y="2527"/>
                    </a:lnTo>
                    <a:lnTo>
                      <a:pt x="432" y="2541"/>
                    </a:lnTo>
                    <a:lnTo>
                      <a:pt x="457" y="2553"/>
                    </a:lnTo>
                    <a:lnTo>
                      <a:pt x="482" y="2566"/>
                    </a:lnTo>
                    <a:lnTo>
                      <a:pt x="506" y="2578"/>
                    </a:lnTo>
                    <a:lnTo>
                      <a:pt x="531" y="2590"/>
                    </a:lnTo>
                    <a:lnTo>
                      <a:pt x="556" y="2600"/>
                    </a:lnTo>
                    <a:lnTo>
                      <a:pt x="582" y="2610"/>
                    </a:lnTo>
                    <a:lnTo>
                      <a:pt x="608" y="2620"/>
                    </a:lnTo>
                    <a:lnTo>
                      <a:pt x="633" y="2629"/>
                    </a:lnTo>
                    <a:lnTo>
                      <a:pt x="659" y="2637"/>
                    </a:lnTo>
                    <a:lnTo>
                      <a:pt x="685" y="2645"/>
                    </a:lnTo>
                    <a:lnTo>
                      <a:pt x="712" y="2653"/>
                    </a:lnTo>
                    <a:lnTo>
                      <a:pt x="738" y="2659"/>
                    </a:lnTo>
                    <a:lnTo>
                      <a:pt x="764" y="2665"/>
                    </a:lnTo>
                    <a:lnTo>
                      <a:pt x="815" y="2632"/>
                    </a:lnTo>
                    <a:lnTo>
                      <a:pt x="865" y="2598"/>
                    </a:lnTo>
                    <a:lnTo>
                      <a:pt x="915" y="2563"/>
                    </a:lnTo>
                    <a:lnTo>
                      <a:pt x="966" y="2528"/>
                    </a:lnTo>
                    <a:lnTo>
                      <a:pt x="1015" y="2493"/>
                    </a:lnTo>
                    <a:lnTo>
                      <a:pt x="1064" y="2457"/>
                    </a:lnTo>
                    <a:lnTo>
                      <a:pt x="1113" y="2420"/>
                    </a:lnTo>
                    <a:lnTo>
                      <a:pt x="1161" y="2383"/>
                    </a:lnTo>
                    <a:lnTo>
                      <a:pt x="1210" y="2346"/>
                    </a:lnTo>
                    <a:lnTo>
                      <a:pt x="1258" y="2307"/>
                    </a:lnTo>
                    <a:lnTo>
                      <a:pt x="1305" y="2269"/>
                    </a:lnTo>
                    <a:lnTo>
                      <a:pt x="1353" y="2230"/>
                    </a:lnTo>
                    <a:lnTo>
                      <a:pt x="1400" y="2192"/>
                    </a:lnTo>
                    <a:lnTo>
                      <a:pt x="1447" y="2151"/>
                    </a:lnTo>
                    <a:lnTo>
                      <a:pt x="1493" y="2111"/>
                    </a:lnTo>
                    <a:lnTo>
                      <a:pt x="1539" y="2071"/>
                    </a:lnTo>
                    <a:lnTo>
                      <a:pt x="1585" y="2029"/>
                    </a:lnTo>
                    <a:lnTo>
                      <a:pt x="1630" y="1988"/>
                    </a:lnTo>
                    <a:lnTo>
                      <a:pt x="1674" y="1947"/>
                    </a:lnTo>
                    <a:lnTo>
                      <a:pt x="1719" y="1904"/>
                    </a:lnTo>
                    <a:lnTo>
                      <a:pt x="1763" y="1861"/>
                    </a:lnTo>
                    <a:lnTo>
                      <a:pt x="1806" y="1819"/>
                    </a:lnTo>
                    <a:lnTo>
                      <a:pt x="1850" y="1774"/>
                    </a:lnTo>
                    <a:lnTo>
                      <a:pt x="1893" y="1731"/>
                    </a:lnTo>
                    <a:lnTo>
                      <a:pt x="1935" y="1687"/>
                    </a:lnTo>
                    <a:lnTo>
                      <a:pt x="1978" y="1641"/>
                    </a:lnTo>
                    <a:lnTo>
                      <a:pt x="2019" y="1596"/>
                    </a:lnTo>
                    <a:lnTo>
                      <a:pt x="2060" y="1551"/>
                    </a:lnTo>
                    <a:lnTo>
                      <a:pt x="2102" y="1504"/>
                    </a:lnTo>
                    <a:lnTo>
                      <a:pt x="2142" y="1458"/>
                    </a:lnTo>
                    <a:lnTo>
                      <a:pt x="2182" y="1411"/>
                    </a:lnTo>
                    <a:lnTo>
                      <a:pt x="2222" y="1364"/>
                    </a:lnTo>
                    <a:close/>
                  </a:path>
                </a:pathLst>
              </a:custGeom>
              <a:solidFill>
                <a:srgbClr val="FD3F03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2" name="未知"/>
              <p:cNvSpPr/>
              <p:nvPr/>
            </p:nvSpPr>
            <p:spPr>
              <a:xfrm>
                <a:off x="484" y="763"/>
                <a:ext cx="486" cy="434"/>
              </a:xfrm>
              <a:custGeom>
                <a:avLst/>
                <a:gdLst/>
                <a:ahLst/>
                <a:cxnLst>
                  <a:cxn ang="0">
                    <a:pos x="0" y="434"/>
                  </a:cxn>
                  <a:cxn ang="0">
                    <a:pos x="21" y="430"/>
                  </a:cxn>
                  <a:cxn ang="0">
                    <a:pos x="60" y="419"/>
                  </a:cxn>
                  <a:cxn ang="0">
                    <a:pos x="98" y="405"/>
                  </a:cxn>
                  <a:cxn ang="0">
                    <a:pos x="136" y="388"/>
                  </a:cxn>
                  <a:cxn ang="0">
                    <a:pos x="172" y="368"/>
                  </a:cxn>
                  <a:cxn ang="0">
                    <a:pos x="207" y="345"/>
                  </a:cxn>
                  <a:cxn ang="0">
                    <a:pos x="242" y="321"/>
                  </a:cxn>
                  <a:cxn ang="0">
                    <a:pos x="274" y="294"/>
                  </a:cxn>
                  <a:cxn ang="0">
                    <a:pos x="306" y="265"/>
                  </a:cxn>
                  <a:cxn ang="0">
                    <a:pos x="336" y="234"/>
                  </a:cxn>
                  <a:cxn ang="0">
                    <a:pos x="364" y="201"/>
                  </a:cxn>
                  <a:cxn ang="0">
                    <a:pos x="390" y="167"/>
                  </a:cxn>
                  <a:cxn ang="0">
                    <a:pos x="415" y="132"/>
                  </a:cxn>
                  <a:cxn ang="0">
                    <a:pos x="438" y="95"/>
                  </a:cxn>
                  <a:cxn ang="0">
                    <a:pos x="459" y="58"/>
                  </a:cxn>
                  <a:cxn ang="0">
                    <a:pos x="477" y="20"/>
                  </a:cxn>
                  <a:cxn ang="0">
                    <a:pos x="473" y="16"/>
                  </a:cxn>
                  <a:cxn ang="0">
                    <a:pos x="446" y="47"/>
                  </a:cxn>
                  <a:cxn ang="0">
                    <a:pos x="418" y="77"/>
                  </a:cxn>
                  <a:cxn ang="0">
                    <a:pos x="390" y="108"/>
                  </a:cxn>
                  <a:cxn ang="0">
                    <a:pos x="362" y="137"/>
                  </a:cxn>
                  <a:cxn ang="0">
                    <a:pos x="333" y="166"/>
                  </a:cxn>
                  <a:cxn ang="0">
                    <a:pos x="303" y="194"/>
                  </a:cxn>
                  <a:cxn ang="0">
                    <a:pos x="274" y="222"/>
                  </a:cxn>
                  <a:cxn ang="0">
                    <a:pos x="243" y="249"/>
                  </a:cxn>
                  <a:cxn ang="0">
                    <a:pos x="212" y="276"/>
                  </a:cxn>
                  <a:cxn ang="0">
                    <a:pos x="180" y="302"/>
                  </a:cxn>
                  <a:cxn ang="0">
                    <a:pos x="149" y="327"/>
                  </a:cxn>
                  <a:cxn ang="0">
                    <a:pos x="116" y="352"/>
                  </a:cxn>
                  <a:cxn ang="0">
                    <a:pos x="84" y="376"/>
                  </a:cxn>
                  <a:cxn ang="0">
                    <a:pos x="50" y="400"/>
                  </a:cxn>
                  <a:cxn ang="0">
                    <a:pos x="17" y="423"/>
                  </a:cxn>
                </a:cxnLst>
                <a:rect l="0" t="0" r="0" b="0"/>
                <a:pathLst>
                  <a:path w="1458" h="1302">
                    <a:moveTo>
                      <a:pt x="0" y="1301"/>
                    </a:moveTo>
                    <a:lnTo>
                      <a:pt x="1" y="1302"/>
                    </a:lnTo>
                    <a:lnTo>
                      <a:pt x="3" y="1302"/>
                    </a:lnTo>
                    <a:lnTo>
                      <a:pt x="63" y="1290"/>
                    </a:lnTo>
                    <a:lnTo>
                      <a:pt x="122" y="1274"/>
                    </a:lnTo>
                    <a:lnTo>
                      <a:pt x="181" y="1257"/>
                    </a:lnTo>
                    <a:lnTo>
                      <a:pt x="238" y="1237"/>
                    </a:lnTo>
                    <a:lnTo>
                      <a:pt x="295" y="1215"/>
                    </a:lnTo>
                    <a:lnTo>
                      <a:pt x="352" y="1190"/>
                    </a:lnTo>
                    <a:lnTo>
                      <a:pt x="407" y="1163"/>
                    </a:lnTo>
                    <a:lnTo>
                      <a:pt x="463" y="1135"/>
                    </a:lnTo>
                    <a:lnTo>
                      <a:pt x="516" y="1104"/>
                    </a:lnTo>
                    <a:lnTo>
                      <a:pt x="570" y="1071"/>
                    </a:lnTo>
                    <a:lnTo>
                      <a:pt x="622" y="1036"/>
                    </a:lnTo>
                    <a:lnTo>
                      <a:pt x="674" y="1000"/>
                    </a:lnTo>
                    <a:lnTo>
                      <a:pt x="725" y="963"/>
                    </a:lnTo>
                    <a:lnTo>
                      <a:pt x="774" y="922"/>
                    </a:lnTo>
                    <a:lnTo>
                      <a:pt x="823" y="881"/>
                    </a:lnTo>
                    <a:lnTo>
                      <a:pt x="871" y="839"/>
                    </a:lnTo>
                    <a:lnTo>
                      <a:pt x="917" y="794"/>
                    </a:lnTo>
                    <a:lnTo>
                      <a:pt x="963" y="748"/>
                    </a:lnTo>
                    <a:lnTo>
                      <a:pt x="1007" y="702"/>
                    </a:lnTo>
                    <a:lnTo>
                      <a:pt x="1049" y="653"/>
                    </a:lnTo>
                    <a:lnTo>
                      <a:pt x="1092" y="604"/>
                    </a:lnTo>
                    <a:lnTo>
                      <a:pt x="1132" y="553"/>
                    </a:lnTo>
                    <a:lnTo>
                      <a:pt x="1171" y="501"/>
                    </a:lnTo>
                    <a:lnTo>
                      <a:pt x="1209" y="449"/>
                    </a:lnTo>
                    <a:lnTo>
                      <a:pt x="1245" y="395"/>
                    </a:lnTo>
                    <a:lnTo>
                      <a:pt x="1280" y="341"/>
                    </a:lnTo>
                    <a:lnTo>
                      <a:pt x="1314" y="285"/>
                    </a:lnTo>
                    <a:lnTo>
                      <a:pt x="1346" y="230"/>
                    </a:lnTo>
                    <a:lnTo>
                      <a:pt x="1376" y="173"/>
                    </a:lnTo>
                    <a:lnTo>
                      <a:pt x="1405" y="116"/>
                    </a:lnTo>
                    <a:lnTo>
                      <a:pt x="1432" y="59"/>
                    </a:lnTo>
                    <a:lnTo>
                      <a:pt x="1458" y="0"/>
                    </a:lnTo>
                    <a:lnTo>
                      <a:pt x="1418" y="47"/>
                    </a:lnTo>
                    <a:lnTo>
                      <a:pt x="1378" y="94"/>
                    </a:lnTo>
                    <a:lnTo>
                      <a:pt x="1338" y="140"/>
                    </a:lnTo>
                    <a:lnTo>
                      <a:pt x="1296" y="187"/>
                    </a:lnTo>
                    <a:lnTo>
                      <a:pt x="1255" y="232"/>
                    </a:lnTo>
                    <a:lnTo>
                      <a:pt x="1214" y="277"/>
                    </a:lnTo>
                    <a:lnTo>
                      <a:pt x="1171" y="323"/>
                    </a:lnTo>
                    <a:lnTo>
                      <a:pt x="1129" y="367"/>
                    </a:lnTo>
                    <a:lnTo>
                      <a:pt x="1086" y="410"/>
                    </a:lnTo>
                    <a:lnTo>
                      <a:pt x="1042" y="455"/>
                    </a:lnTo>
                    <a:lnTo>
                      <a:pt x="999" y="497"/>
                    </a:lnTo>
                    <a:lnTo>
                      <a:pt x="955" y="540"/>
                    </a:lnTo>
                    <a:lnTo>
                      <a:pt x="910" y="583"/>
                    </a:lnTo>
                    <a:lnTo>
                      <a:pt x="866" y="624"/>
                    </a:lnTo>
                    <a:lnTo>
                      <a:pt x="821" y="665"/>
                    </a:lnTo>
                    <a:lnTo>
                      <a:pt x="775" y="707"/>
                    </a:lnTo>
                    <a:lnTo>
                      <a:pt x="729" y="747"/>
                    </a:lnTo>
                    <a:lnTo>
                      <a:pt x="683" y="787"/>
                    </a:lnTo>
                    <a:lnTo>
                      <a:pt x="636" y="828"/>
                    </a:lnTo>
                    <a:lnTo>
                      <a:pt x="589" y="866"/>
                    </a:lnTo>
                    <a:lnTo>
                      <a:pt x="541" y="905"/>
                    </a:lnTo>
                    <a:lnTo>
                      <a:pt x="494" y="943"/>
                    </a:lnTo>
                    <a:lnTo>
                      <a:pt x="446" y="982"/>
                    </a:lnTo>
                    <a:lnTo>
                      <a:pt x="397" y="1019"/>
                    </a:lnTo>
                    <a:lnTo>
                      <a:pt x="349" y="1056"/>
                    </a:lnTo>
                    <a:lnTo>
                      <a:pt x="300" y="1093"/>
                    </a:lnTo>
                    <a:lnTo>
                      <a:pt x="251" y="1129"/>
                    </a:lnTo>
                    <a:lnTo>
                      <a:pt x="202" y="1164"/>
                    </a:lnTo>
                    <a:lnTo>
                      <a:pt x="151" y="1199"/>
                    </a:lnTo>
                    <a:lnTo>
                      <a:pt x="101" y="1234"/>
                    </a:lnTo>
                    <a:lnTo>
                      <a:pt x="51" y="1268"/>
                    </a:lnTo>
                    <a:lnTo>
                      <a:pt x="0" y="1301"/>
                    </a:lnTo>
                    <a:close/>
                  </a:path>
                </a:pathLst>
              </a:custGeom>
              <a:solidFill>
                <a:srgbClr val="F5B7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3" name="未知"/>
              <p:cNvSpPr/>
              <p:nvPr/>
            </p:nvSpPr>
            <p:spPr>
              <a:xfrm>
                <a:off x="229" y="307"/>
                <a:ext cx="796" cy="889"/>
              </a:xfrm>
              <a:custGeom>
                <a:avLst/>
                <a:gdLst/>
                <a:ahLst/>
                <a:cxnLst>
                  <a:cxn ang="0">
                    <a:pos x="752" y="427"/>
                  </a:cxn>
                  <a:cxn ang="0">
                    <a:pos x="767" y="383"/>
                  </a:cxn>
                  <a:cxn ang="0">
                    <a:pos x="779" y="340"/>
                  </a:cxn>
                  <a:cxn ang="0">
                    <a:pos x="788" y="296"/>
                  </a:cxn>
                  <a:cxn ang="0">
                    <a:pos x="794" y="252"/>
                  </a:cxn>
                  <a:cxn ang="0">
                    <a:pos x="796" y="209"/>
                  </a:cxn>
                  <a:cxn ang="0">
                    <a:pos x="794" y="165"/>
                  </a:cxn>
                  <a:cxn ang="0">
                    <a:pos x="789" y="122"/>
                  </a:cxn>
                  <a:cxn ang="0">
                    <a:pos x="781" y="80"/>
                  </a:cxn>
                  <a:cxn ang="0">
                    <a:pos x="768" y="39"/>
                  </a:cxn>
                  <a:cxn ang="0">
                    <a:pos x="753" y="0"/>
                  </a:cxn>
                  <a:cxn ang="0">
                    <a:pos x="744" y="13"/>
                  </a:cxn>
                  <a:cxn ang="0">
                    <a:pos x="737" y="84"/>
                  </a:cxn>
                  <a:cxn ang="0">
                    <a:pos x="720" y="184"/>
                  </a:cxn>
                  <a:cxn ang="0">
                    <a:pos x="692" y="280"/>
                  </a:cxn>
                  <a:cxn ang="0">
                    <a:pos x="652" y="371"/>
                  </a:cxn>
                  <a:cxn ang="0">
                    <a:pos x="602" y="454"/>
                  </a:cxn>
                  <a:cxn ang="0">
                    <a:pos x="544" y="528"/>
                  </a:cxn>
                  <a:cxn ang="0">
                    <a:pos x="477" y="591"/>
                  </a:cxn>
                  <a:cxn ang="0">
                    <a:pos x="405" y="642"/>
                  </a:cxn>
                  <a:cxn ang="0">
                    <a:pos x="326" y="678"/>
                  </a:cxn>
                  <a:cxn ang="0">
                    <a:pos x="244" y="697"/>
                  </a:cxn>
                  <a:cxn ang="0">
                    <a:pos x="158" y="698"/>
                  </a:cxn>
                  <a:cxn ang="0">
                    <a:pos x="130" y="693"/>
                  </a:cxn>
                  <a:cxn ang="0">
                    <a:pos x="102" y="685"/>
                  </a:cxn>
                  <a:cxn ang="0">
                    <a:pos x="74" y="686"/>
                  </a:cxn>
                  <a:cxn ang="0">
                    <a:pos x="42" y="709"/>
                  </a:cxn>
                  <a:cxn ang="0">
                    <a:pos x="10" y="730"/>
                  </a:cxn>
                  <a:cxn ang="0">
                    <a:pos x="28" y="765"/>
                  </a:cxn>
                  <a:cxn ang="0">
                    <a:pos x="73" y="802"/>
                  </a:cxn>
                  <a:cxn ang="0">
                    <a:pos x="104" y="824"/>
                  </a:cxn>
                  <a:cxn ang="0">
                    <a:pos x="128" y="839"/>
                  </a:cxn>
                  <a:cxn ang="0">
                    <a:pos x="152" y="852"/>
                  </a:cxn>
                  <a:cxn ang="0">
                    <a:pos x="177" y="864"/>
                  </a:cxn>
                  <a:cxn ang="0">
                    <a:pos x="203" y="874"/>
                  </a:cxn>
                  <a:cxn ang="0">
                    <a:pos x="228" y="882"/>
                  </a:cxn>
                  <a:cxn ang="0">
                    <a:pos x="255" y="889"/>
                  </a:cxn>
                  <a:cxn ang="0">
                    <a:pos x="305" y="855"/>
                  </a:cxn>
                  <a:cxn ang="0">
                    <a:pos x="355" y="820"/>
                  </a:cxn>
                  <a:cxn ang="0">
                    <a:pos x="403" y="783"/>
                  </a:cxn>
                  <a:cxn ang="0">
                    <a:pos x="451" y="744"/>
                  </a:cxn>
                  <a:cxn ang="0">
                    <a:pos x="498" y="704"/>
                  </a:cxn>
                  <a:cxn ang="0">
                    <a:pos x="543" y="663"/>
                  </a:cxn>
                  <a:cxn ang="0">
                    <a:pos x="588" y="621"/>
                  </a:cxn>
                  <a:cxn ang="0">
                    <a:pos x="631" y="578"/>
                  </a:cxn>
                  <a:cxn ang="0">
                    <a:pos x="673" y="533"/>
                  </a:cxn>
                  <a:cxn ang="0">
                    <a:pos x="714" y="487"/>
                  </a:cxn>
                </a:cxnLst>
                <a:rect l="0" t="0" r="0" b="0"/>
                <a:pathLst>
                  <a:path w="2388" h="2668">
                    <a:moveTo>
                      <a:pt x="2222" y="1367"/>
                    </a:moveTo>
                    <a:lnTo>
                      <a:pt x="2240" y="1324"/>
                    </a:lnTo>
                    <a:lnTo>
                      <a:pt x="2257" y="1280"/>
                    </a:lnTo>
                    <a:lnTo>
                      <a:pt x="2272" y="1237"/>
                    </a:lnTo>
                    <a:lnTo>
                      <a:pt x="2287" y="1194"/>
                    </a:lnTo>
                    <a:lnTo>
                      <a:pt x="2301" y="1150"/>
                    </a:lnTo>
                    <a:lnTo>
                      <a:pt x="2314" y="1107"/>
                    </a:lnTo>
                    <a:lnTo>
                      <a:pt x="2327" y="1063"/>
                    </a:lnTo>
                    <a:lnTo>
                      <a:pt x="2338" y="1019"/>
                    </a:lnTo>
                    <a:lnTo>
                      <a:pt x="2348" y="975"/>
                    </a:lnTo>
                    <a:lnTo>
                      <a:pt x="2357" y="932"/>
                    </a:lnTo>
                    <a:lnTo>
                      <a:pt x="2365" y="888"/>
                    </a:lnTo>
                    <a:lnTo>
                      <a:pt x="2371" y="844"/>
                    </a:lnTo>
                    <a:lnTo>
                      <a:pt x="2377" y="801"/>
                    </a:lnTo>
                    <a:lnTo>
                      <a:pt x="2382" y="757"/>
                    </a:lnTo>
                    <a:lnTo>
                      <a:pt x="2385" y="715"/>
                    </a:lnTo>
                    <a:lnTo>
                      <a:pt x="2387" y="672"/>
                    </a:lnTo>
                    <a:lnTo>
                      <a:pt x="2388" y="627"/>
                    </a:lnTo>
                    <a:lnTo>
                      <a:pt x="2388" y="583"/>
                    </a:lnTo>
                    <a:lnTo>
                      <a:pt x="2386" y="539"/>
                    </a:lnTo>
                    <a:lnTo>
                      <a:pt x="2383" y="495"/>
                    </a:lnTo>
                    <a:lnTo>
                      <a:pt x="2379" y="452"/>
                    </a:lnTo>
                    <a:lnTo>
                      <a:pt x="2374" y="409"/>
                    </a:lnTo>
                    <a:lnTo>
                      <a:pt x="2368" y="366"/>
                    </a:lnTo>
                    <a:lnTo>
                      <a:pt x="2360" y="324"/>
                    </a:lnTo>
                    <a:lnTo>
                      <a:pt x="2352" y="282"/>
                    </a:lnTo>
                    <a:lnTo>
                      <a:pt x="2342" y="240"/>
                    </a:lnTo>
                    <a:lnTo>
                      <a:pt x="2331" y="199"/>
                    </a:lnTo>
                    <a:lnTo>
                      <a:pt x="2318" y="159"/>
                    </a:lnTo>
                    <a:lnTo>
                      <a:pt x="2305" y="118"/>
                    </a:lnTo>
                    <a:lnTo>
                      <a:pt x="2291" y="79"/>
                    </a:lnTo>
                    <a:lnTo>
                      <a:pt x="2276" y="40"/>
                    </a:lnTo>
                    <a:lnTo>
                      <a:pt x="2260" y="0"/>
                    </a:lnTo>
                    <a:lnTo>
                      <a:pt x="2250" y="14"/>
                    </a:lnTo>
                    <a:lnTo>
                      <a:pt x="2241" y="26"/>
                    </a:lnTo>
                    <a:lnTo>
                      <a:pt x="2232" y="39"/>
                    </a:lnTo>
                    <a:lnTo>
                      <a:pt x="2223" y="51"/>
                    </a:lnTo>
                    <a:lnTo>
                      <a:pt x="2220" y="153"/>
                    </a:lnTo>
                    <a:lnTo>
                      <a:pt x="2212" y="253"/>
                    </a:lnTo>
                    <a:lnTo>
                      <a:pt x="2198" y="353"/>
                    </a:lnTo>
                    <a:lnTo>
                      <a:pt x="2182" y="453"/>
                    </a:lnTo>
                    <a:lnTo>
                      <a:pt x="2161" y="552"/>
                    </a:lnTo>
                    <a:lnTo>
                      <a:pt x="2136" y="650"/>
                    </a:lnTo>
                    <a:lnTo>
                      <a:pt x="2107" y="745"/>
                    </a:lnTo>
                    <a:lnTo>
                      <a:pt x="2075" y="840"/>
                    </a:lnTo>
                    <a:lnTo>
                      <a:pt x="2038" y="933"/>
                    </a:lnTo>
                    <a:lnTo>
                      <a:pt x="1998" y="1023"/>
                    </a:lnTo>
                    <a:lnTo>
                      <a:pt x="1955" y="1112"/>
                    </a:lnTo>
                    <a:lnTo>
                      <a:pt x="1908" y="1198"/>
                    </a:lnTo>
                    <a:lnTo>
                      <a:pt x="1859" y="1281"/>
                    </a:lnTo>
                    <a:lnTo>
                      <a:pt x="1806" y="1362"/>
                    </a:lnTo>
                    <a:lnTo>
                      <a:pt x="1750" y="1440"/>
                    </a:lnTo>
                    <a:lnTo>
                      <a:pt x="1691" y="1514"/>
                    </a:lnTo>
                    <a:lnTo>
                      <a:pt x="1631" y="1585"/>
                    </a:lnTo>
                    <a:lnTo>
                      <a:pt x="1566" y="1652"/>
                    </a:lnTo>
                    <a:lnTo>
                      <a:pt x="1501" y="1716"/>
                    </a:lnTo>
                    <a:lnTo>
                      <a:pt x="1432" y="1775"/>
                    </a:lnTo>
                    <a:lnTo>
                      <a:pt x="1362" y="1831"/>
                    </a:lnTo>
                    <a:lnTo>
                      <a:pt x="1288" y="1881"/>
                    </a:lnTo>
                    <a:lnTo>
                      <a:pt x="1214" y="1926"/>
                    </a:lnTo>
                    <a:lnTo>
                      <a:pt x="1137" y="1968"/>
                    </a:lnTo>
                    <a:lnTo>
                      <a:pt x="1059" y="2004"/>
                    </a:lnTo>
                    <a:lnTo>
                      <a:pt x="979" y="2034"/>
                    </a:lnTo>
                    <a:lnTo>
                      <a:pt x="898" y="2059"/>
                    </a:lnTo>
                    <a:lnTo>
                      <a:pt x="816" y="2079"/>
                    </a:lnTo>
                    <a:lnTo>
                      <a:pt x="732" y="2093"/>
                    </a:lnTo>
                    <a:lnTo>
                      <a:pt x="646" y="2100"/>
                    </a:lnTo>
                    <a:lnTo>
                      <a:pt x="560" y="2101"/>
                    </a:lnTo>
                    <a:lnTo>
                      <a:pt x="474" y="2095"/>
                    </a:lnTo>
                    <a:lnTo>
                      <a:pt x="446" y="2091"/>
                    </a:lnTo>
                    <a:lnTo>
                      <a:pt x="418" y="2086"/>
                    </a:lnTo>
                    <a:lnTo>
                      <a:pt x="390" y="2080"/>
                    </a:lnTo>
                    <a:lnTo>
                      <a:pt x="363" y="2073"/>
                    </a:lnTo>
                    <a:lnTo>
                      <a:pt x="335" y="2066"/>
                    </a:lnTo>
                    <a:lnTo>
                      <a:pt x="307" y="2056"/>
                    </a:lnTo>
                    <a:lnTo>
                      <a:pt x="280" y="2048"/>
                    </a:lnTo>
                    <a:lnTo>
                      <a:pt x="253" y="2038"/>
                    </a:lnTo>
                    <a:lnTo>
                      <a:pt x="222" y="2060"/>
                    </a:lnTo>
                    <a:lnTo>
                      <a:pt x="191" y="2083"/>
                    </a:lnTo>
                    <a:lnTo>
                      <a:pt x="159" y="2105"/>
                    </a:lnTo>
                    <a:lnTo>
                      <a:pt x="127" y="2127"/>
                    </a:lnTo>
                    <a:lnTo>
                      <a:pt x="96" y="2149"/>
                    </a:lnTo>
                    <a:lnTo>
                      <a:pt x="64" y="2170"/>
                    </a:lnTo>
                    <a:lnTo>
                      <a:pt x="31" y="2191"/>
                    </a:lnTo>
                    <a:lnTo>
                      <a:pt x="0" y="2213"/>
                    </a:lnTo>
                    <a:lnTo>
                      <a:pt x="41" y="2255"/>
                    </a:lnTo>
                    <a:lnTo>
                      <a:pt x="85" y="2295"/>
                    </a:lnTo>
                    <a:lnTo>
                      <a:pt x="128" y="2334"/>
                    </a:lnTo>
                    <a:lnTo>
                      <a:pt x="173" y="2371"/>
                    </a:lnTo>
                    <a:lnTo>
                      <a:pt x="219" y="2406"/>
                    </a:lnTo>
                    <a:lnTo>
                      <a:pt x="264" y="2440"/>
                    </a:lnTo>
                    <a:lnTo>
                      <a:pt x="288" y="2457"/>
                    </a:lnTo>
                    <a:lnTo>
                      <a:pt x="312" y="2472"/>
                    </a:lnTo>
                    <a:lnTo>
                      <a:pt x="336" y="2488"/>
                    </a:lnTo>
                    <a:lnTo>
                      <a:pt x="359" y="2502"/>
                    </a:lnTo>
                    <a:lnTo>
                      <a:pt x="383" y="2517"/>
                    </a:lnTo>
                    <a:lnTo>
                      <a:pt x="407" y="2530"/>
                    </a:lnTo>
                    <a:lnTo>
                      <a:pt x="432" y="2544"/>
                    </a:lnTo>
                    <a:lnTo>
                      <a:pt x="457" y="2556"/>
                    </a:lnTo>
                    <a:lnTo>
                      <a:pt x="482" y="2569"/>
                    </a:lnTo>
                    <a:lnTo>
                      <a:pt x="506" y="2581"/>
                    </a:lnTo>
                    <a:lnTo>
                      <a:pt x="531" y="2593"/>
                    </a:lnTo>
                    <a:lnTo>
                      <a:pt x="556" y="2603"/>
                    </a:lnTo>
                    <a:lnTo>
                      <a:pt x="583" y="2613"/>
                    </a:lnTo>
                    <a:lnTo>
                      <a:pt x="608" y="2623"/>
                    </a:lnTo>
                    <a:lnTo>
                      <a:pt x="633" y="2632"/>
                    </a:lnTo>
                    <a:lnTo>
                      <a:pt x="659" y="2640"/>
                    </a:lnTo>
                    <a:lnTo>
                      <a:pt x="685" y="2648"/>
                    </a:lnTo>
                    <a:lnTo>
                      <a:pt x="712" y="2656"/>
                    </a:lnTo>
                    <a:lnTo>
                      <a:pt x="738" y="2662"/>
                    </a:lnTo>
                    <a:lnTo>
                      <a:pt x="764" y="2668"/>
                    </a:lnTo>
                    <a:lnTo>
                      <a:pt x="815" y="2635"/>
                    </a:lnTo>
                    <a:lnTo>
                      <a:pt x="865" y="2601"/>
                    </a:lnTo>
                    <a:lnTo>
                      <a:pt x="915" y="2566"/>
                    </a:lnTo>
                    <a:lnTo>
                      <a:pt x="966" y="2531"/>
                    </a:lnTo>
                    <a:lnTo>
                      <a:pt x="1015" y="2496"/>
                    </a:lnTo>
                    <a:lnTo>
                      <a:pt x="1064" y="2460"/>
                    </a:lnTo>
                    <a:lnTo>
                      <a:pt x="1113" y="2423"/>
                    </a:lnTo>
                    <a:lnTo>
                      <a:pt x="1161" y="2386"/>
                    </a:lnTo>
                    <a:lnTo>
                      <a:pt x="1210" y="2349"/>
                    </a:lnTo>
                    <a:lnTo>
                      <a:pt x="1258" y="2310"/>
                    </a:lnTo>
                    <a:lnTo>
                      <a:pt x="1305" y="2272"/>
                    </a:lnTo>
                    <a:lnTo>
                      <a:pt x="1353" y="2233"/>
                    </a:lnTo>
                    <a:lnTo>
                      <a:pt x="1400" y="2195"/>
                    </a:lnTo>
                    <a:lnTo>
                      <a:pt x="1447" y="2154"/>
                    </a:lnTo>
                    <a:lnTo>
                      <a:pt x="1493" y="2114"/>
                    </a:lnTo>
                    <a:lnTo>
                      <a:pt x="1539" y="2074"/>
                    </a:lnTo>
                    <a:lnTo>
                      <a:pt x="1585" y="2032"/>
                    </a:lnTo>
                    <a:lnTo>
                      <a:pt x="1630" y="1991"/>
                    </a:lnTo>
                    <a:lnTo>
                      <a:pt x="1674" y="1950"/>
                    </a:lnTo>
                    <a:lnTo>
                      <a:pt x="1719" y="1907"/>
                    </a:lnTo>
                    <a:lnTo>
                      <a:pt x="1763" y="1864"/>
                    </a:lnTo>
                    <a:lnTo>
                      <a:pt x="1806" y="1822"/>
                    </a:lnTo>
                    <a:lnTo>
                      <a:pt x="1850" y="1777"/>
                    </a:lnTo>
                    <a:lnTo>
                      <a:pt x="1893" y="1734"/>
                    </a:lnTo>
                    <a:lnTo>
                      <a:pt x="1935" y="1690"/>
                    </a:lnTo>
                    <a:lnTo>
                      <a:pt x="1978" y="1644"/>
                    </a:lnTo>
                    <a:lnTo>
                      <a:pt x="2019" y="1599"/>
                    </a:lnTo>
                    <a:lnTo>
                      <a:pt x="2060" y="1554"/>
                    </a:lnTo>
                    <a:lnTo>
                      <a:pt x="2102" y="1507"/>
                    </a:lnTo>
                    <a:lnTo>
                      <a:pt x="2142" y="1461"/>
                    </a:lnTo>
                    <a:lnTo>
                      <a:pt x="2182" y="1414"/>
                    </a:lnTo>
                    <a:lnTo>
                      <a:pt x="2222" y="1367"/>
                    </a:lnTo>
                    <a:close/>
                  </a:path>
                </a:pathLst>
              </a:custGeom>
              <a:solidFill>
                <a:srgbClr val="FD3F03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84" name="未知"/>
              <p:cNvSpPr/>
              <p:nvPr/>
            </p:nvSpPr>
            <p:spPr>
              <a:xfrm>
                <a:off x="484" y="763"/>
                <a:ext cx="486" cy="434"/>
              </a:xfrm>
              <a:custGeom>
                <a:avLst/>
                <a:gdLst/>
                <a:ahLst/>
                <a:cxnLst>
                  <a:cxn ang="0">
                    <a:pos x="0" y="434"/>
                  </a:cxn>
                  <a:cxn ang="0">
                    <a:pos x="21" y="430"/>
                  </a:cxn>
                  <a:cxn ang="0">
                    <a:pos x="60" y="419"/>
                  </a:cxn>
                  <a:cxn ang="0">
                    <a:pos x="98" y="405"/>
                  </a:cxn>
                  <a:cxn ang="0">
                    <a:pos x="136" y="388"/>
                  </a:cxn>
                  <a:cxn ang="0">
                    <a:pos x="172" y="368"/>
                  </a:cxn>
                  <a:cxn ang="0">
                    <a:pos x="207" y="345"/>
                  </a:cxn>
                  <a:cxn ang="0">
                    <a:pos x="242" y="321"/>
                  </a:cxn>
                  <a:cxn ang="0">
                    <a:pos x="274" y="294"/>
                  </a:cxn>
                  <a:cxn ang="0">
                    <a:pos x="306" y="265"/>
                  </a:cxn>
                  <a:cxn ang="0">
                    <a:pos x="336" y="234"/>
                  </a:cxn>
                  <a:cxn ang="0">
                    <a:pos x="364" y="201"/>
                  </a:cxn>
                  <a:cxn ang="0">
                    <a:pos x="390" y="167"/>
                  </a:cxn>
                  <a:cxn ang="0">
                    <a:pos x="415" y="132"/>
                  </a:cxn>
                  <a:cxn ang="0">
                    <a:pos x="438" y="95"/>
                  </a:cxn>
                  <a:cxn ang="0">
                    <a:pos x="459" y="58"/>
                  </a:cxn>
                  <a:cxn ang="0">
                    <a:pos x="477" y="20"/>
                  </a:cxn>
                  <a:cxn ang="0">
                    <a:pos x="473" y="16"/>
                  </a:cxn>
                  <a:cxn ang="0">
                    <a:pos x="446" y="47"/>
                  </a:cxn>
                  <a:cxn ang="0">
                    <a:pos x="418" y="77"/>
                  </a:cxn>
                  <a:cxn ang="0">
                    <a:pos x="390" y="108"/>
                  </a:cxn>
                  <a:cxn ang="0">
                    <a:pos x="362" y="137"/>
                  </a:cxn>
                  <a:cxn ang="0">
                    <a:pos x="333" y="166"/>
                  </a:cxn>
                  <a:cxn ang="0">
                    <a:pos x="303" y="194"/>
                  </a:cxn>
                  <a:cxn ang="0">
                    <a:pos x="274" y="222"/>
                  </a:cxn>
                  <a:cxn ang="0">
                    <a:pos x="243" y="249"/>
                  </a:cxn>
                  <a:cxn ang="0">
                    <a:pos x="212" y="276"/>
                  </a:cxn>
                  <a:cxn ang="0">
                    <a:pos x="180" y="302"/>
                  </a:cxn>
                  <a:cxn ang="0">
                    <a:pos x="149" y="327"/>
                  </a:cxn>
                  <a:cxn ang="0">
                    <a:pos x="116" y="352"/>
                  </a:cxn>
                  <a:cxn ang="0">
                    <a:pos x="84" y="376"/>
                  </a:cxn>
                  <a:cxn ang="0">
                    <a:pos x="50" y="400"/>
                  </a:cxn>
                  <a:cxn ang="0">
                    <a:pos x="17" y="423"/>
                  </a:cxn>
                </a:cxnLst>
                <a:rect l="0" t="0" r="0" b="0"/>
                <a:pathLst>
                  <a:path w="1458" h="1302">
                    <a:moveTo>
                      <a:pt x="0" y="1301"/>
                    </a:moveTo>
                    <a:lnTo>
                      <a:pt x="1" y="1302"/>
                    </a:lnTo>
                    <a:lnTo>
                      <a:pt x="3" y="1302"/>
                    </a:lnTo>
                    <a:lnTo>
                      <a:pt x="63" y="1290"/>
                    </a:lnTo>
                    <a:lnTo>
                      <a:pt x="122" y="1274"/>
                    </a:lnTo>
                    <a:lnTo>
                      <a:pt x="181" y="1257"/>
                    </a:lnTo>
                    <a:lnTo>
                      <a:pt x="238" y="1237"/>
                    </a:lnTo>
                    <a:lnTo>
                      <a:pt x="295" y="1215"/>
                    </a:lnTo>
                    <a:lnTo>
                      <a:pt x="352" y="1190"/>
                    </a:lnTo>
                    <a:lnTo>
                      <a:pt x="407" y="1163"/>
                    </a:lnTo>
                    <a:lnTo>
                      <a:pt x="463" y="1135"/>
                    </a:lnTo>
                    <a:lnTo>
                      <a:pt x="516" y="1104"/>
                    </a:lnTo>
                    <a:lnTo>
                      <a:pt x="570" y="1071"/>
                    </a:lnTo>
                    <a:lnTo>
                      <a:pt x="622" y="1036"/>
                    </a:lnTo>
                    <a:lnTo>
                      <a:pt x="674" y="1000"/>
                    </a:lnTo>
                    <a:lnTo>
                      <a:pt x="725" y="963"/>
                    </a:lnTo>
                    <a:lnTo>
                      <a:pt x="774" y="922"/>
                    </a:lnTo>
                    <a:lnTo>
                      <a:pt x="823" y="881"/>
                    </a:lnTo>
                    <a:lnTo>
                      <a:pt x="871" y="839"/>
                    </a:lnTo>
                    <a:lnTo>
                      <a:pt x="917" y="794"/>
                    </a:lnTo>
                    <a:lnTo>
                      <a:pt x="963" y="748"/>
                    </a:lnTo>
                    <a:lnTo>
                      <a:pt x="1007" y="702"/>
                    </a:lnTo>
                    <a:lnTo>
                      <a:pt x="1049" y="653"/>
                    </a:lnTo>
                    <a:lnTo>
                      <a:pt x="1092" y="604"/>
                    </a:lnTo>
                    <a:lnTo>
                      <a:pt x="1132" y="553"/>
                    </a:lnTo>
                    <a:lnTo>
                      <a:pt x="1171" y="501"/>
                    </a:lnTo>
                    <a:lnTo>
                      <a:pt x="1209" y="449"/>
                    </a:lnTo>
                    <a:lnTo>
                      <a:pt x="1245" y="395"/>
                    </a:lnTo>
                    <a:lnTo>
                      <a:pt x="1280" y="341"/>
                    </a:lnTo>
                    <a:lnTo>
                      <a:pt x="1314" y="285"/>
                    </a:lnTo>
                    <a:lnTo>
                      <a:pt x="1346" y="230"/>
                    </a:lnTo>
                    <a:lnTo>
                      <a:pt x="1376" y="173"/>
                    </a:lnTo>
                    <a:lnTo>
                      <a:pt x="1405" y="116"/>
                    </a:lnTo>
                    <a:lnTo>
                      <a:pt x="1432" y="59"/>
                    </a:lnTo>
                    <a:lnTo>
                      <a:pt x="1458" y="0"/>
                    </a:lnTo>
                    <a:lnTo>
                      <a:pt x="1418" y="47"/>
                    </a:lnTo>
                    <a:lnTo>
                      <a:pt x="1378" y="94"/>
                    </a:lnTo>
                    <a:lnTo>
                      <a:pt x="1338" y="140"/>
                    </a:lnTo>
                    <a:lnTo>
                      <a:pt x="1296" y="187"/>
                    </a:lnTo>
                    <a:lnTo>
                      <a:pt x="1255" y="232"/>
                    </a:lnTo>
                    <a:lnTo>
                      <a:pt x="1214" y="277"/>
                    </a:lnTo>
                    <a:lnTo>
                      <a:pt x="1171" y="323"/>
                    </a:lnTo>
                    <a:lnTo>
                      <a:pt x="1129" y="367"/>
                    </a:lnTo>
                    <a:lnTo>
                      <a:pt x="1086" y="410"/>
                    </a:lnTo>
                    <a:lnTo>
                      <a:pt x="1042" y="455"/>
                    </a:lnTo>
                    <a:lnTo>
                      <a:pt x="999" y="497"/>
                    </a:lnTo>
                    <a:lnTo>
                      <a:pt x="955" y="540"/>
                    </a:lnTo>
                    <a:lnTo>
                      <a:pt x="910" y="583"/>
                    </a:lnTo>
                    <a:lnTo>
                      <a:pt x="866" y="624"/>
                    </a:lnTo>
                    <a:lnTo>
                      <a:pt x="821" y="665"/>
                    </a:lnTo>
                    <a:lnTo>
                      <a:pt x="775" y="707"/>
                    </a:lnTo>
                    <a:lnTo>
                      <a:pt x="729" y="747"/>
                    </a:lnTo>
                    <a:lnTo>
                      <a:pt x="683" y="787"/>
                    </a:lnTo>
                    <a:lnTo>
                      <a:pt x="636" y="828"/>
                    </a:lnTo>
                    <a:lnTo>
                      <a:pt x="589" y="866"/>
                    </a:lnTo>
                    <a:lnTo>
                      <a:pt x="541" y="905"/>
                    </a:lnTo>
                    <a:lnTo>
                      <a:pt x="494" y="943"/>
                    </a:lnTo>
                    <a:lnTo>
                      <a:pt x="446" y="982"/>
                    </a:lnTo>
                    <a:lnTo>
                      <a:pt x="397" y="1019"/>
                    </a:lnTo>
                    <a:lnTo>
                      <a:pt x="349" y="1056"/>
                    </a:lnTo>
                    <a:lnTo>
                      <a:pt x="300" y="1093"/>
                    </a:lnTo>
                    <a:lnTo>
                      <a:pt x="251" y="1129"/>
                    </a:lnTo>
                    <a:lnTo>
                      <a:pt x="202" y="1164"/>
                    </a:lnTo>
                    <a:lnTo>
                      <a:pt x="151" y="1199"/>
                    </a:lnTo>
                    <a:lnTo>
                      <a:pt x="101" y="1234"/>
                    </a:lnTo>
                    <a:lnTo>
                      <a:pt x="51" y="1268"/>
                    </a:lnTo>
                    <a:lnTo>
                      <a:pt x="0" y="1301"/>
                    </a:lnTo>
                    <a:close/>
                  </a:path>
                </a:pathLst>
              </a:custGeom>
              <a:solidFill>
                <a:srgbClr val="BA3F7C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9485" name="组合 9294"/>
              <p:cNvGrpSpPr/>
              <p:nvPr/>
            </p:nvGrpSpPr>
            <p:grpSpPr>
              <a:xfrm>
                <a:off x="0" y="0"/>
                <a:ext cx="982" cy="1045"/>
                <a:chOff x="0" y="0"/>
                <a:chExt cx="982" cy="1045"/>
              </a:xfrm>
            </p:grpSpPr>
            <p:sp>
              <p:nvSpPr>
                <p:cNvPr id="19486" name="未知"/>
                <p:cNvSpPr/>
                <p:nvPr/>
              </p:nvSpPr>
              <p:spPr>
                <a:xfrm>
                  <a:off x="0" y="0"/>
                  <a:ext cx="612" cy="573"/>
                </a:xfrm>
                <a:custGeom>
                  <a:avLst/>
                  <a:gdLst/>
                  <a:ahLst/>
                  <a:cxnLst>
                    <a:cxn ang="0">
                      <a:pos x="602" y="9"/>
                    </a:cxn>
                    <a:cxn ang="0">
                      <a:pos x="582" y="5"/>
                    </a:cxn>
                    <a:cxn ang="0">
                      <a:pos x="562" y="3"/>
                    </a:cxn>
                    <a:cxn ang="0">
                      <a:pos x="542" y="1"/>
                    </a:cxn>
                    <a:cxn ang="0">
                      <a:pos x="505" y="0"/>
                    </a:cxn>
                    <a:cxn ang="0">
                      <a:pos x="453" y="3"/>
                    </a:cxn>
                    <a:cxn ang="0">
                      <a:pos x="403" y="12"/>
                    </a:cxn>
                    <a:cxn ang="0">
                      <a:pos x="354" y="25"/>
                    </a:cxn>
                    <a:cxn ang="0">
                      <a:pos x="307" y="43"/>
                    </a:cxn>
                    <a:cxn ang="0">
                      <a:pos x="263" y="65"/>
                    </a:cxn>
                    <a:cxn ang="0">
                      <a:pos x="221" y="91"/>
                    </a:cxn>
                    <a:cxn ang="0">
                      <a:pos x="182" y="121"/>
                    </a:cxn>
                    <a:cxn ang="0">
                      <a:pos x="146" y="155"/>
                    </a:cxn>
                    <a:cxn ang="0">
                      <a:pos x="113" y="191"/>
                    </a:cxn>
                    <a:cxn ang="0">
                      <a:pos x="84" y="231"/>
                    </a:cxn>
                    <a:cxn ang="0">
                      <a:pos x="59" y="274"/>
                    </a:cxn>
                    <a:cxn ang="0">
                      <a:pos x="38" y="319"/>
                    </a:cxn>
                    <a:cxn ang="0">
                      <a:pos x="21" y="366"/>
                    </a:cxn>
                    <a:cxn ang="0">
                      <a:pos x="9" y="416"/>
                    </a:cxn>
                    <a:cxn ang="0">
                      <a:pos x="2" y="467"/>
                    </a:cxn>
                    <a:cxn ang="0">
                      <a:pos x="0" y="503"/>
                    </a:cxn>
                    <a:cxn ang="0">
                      <a:pos x="0" y="523"/>
                    </a:cxn>
                    <a:cxn ang="0">
                      <a:pos x="1" y="543"/>
                    </a:cxn>
                    <a:cxn ang="0">
                      <a:pos x="3" y="563"/>
                    </a:cxn>
                    <a:cxn ang="0">
                      <a:pos x="26" y="559"/>
                    </a:cxn>
                    <a:cxn ang="0">
                      <a:pos x="69" y="532"/>
                    </a:cxn>
                    <a:cxn ang="0">
                      <a:pos x="112" y="503"/>
                    </a:cxn>
                    <a:cxn ang="0">
                      <a:pos x="155" y="472"/>
                    </a:cxn>
                    <a:cxn ang="0">
                      <a:pos x="196" y="441"/>
                    </a:cxn>
                    <a:cxn ang="0">
                      <a:pos x="237" y="408"/>
                    </a:cxn>
                    <a:cxn ang="0">
                      <a:pos x="277" y="374"/>
                    </a:cxn>
                    <a:cxn ang="0">
                      <a:pos x="316" y="339"/>
                    </a:cxn>
                    <a:cxn ang="0">
                      <a:pos x="355" y="303"/>
                    </a:cxn>
                    <a:cxn ang="0">
                      <a:pos x="392" y="267"/>
                    </a:cxn>
                    <a:cxn ang="0">
                      <a:pos x="429" y="229"/>
                    </a:cxn>
                    <a:cxn ang="0">
                      <a:pos x="464" y="191"/>
                    </a:cxn>
                    <a:cxn ang="0">
                      <a:pos x="499" y="152"/>
                    </a:cxn>
                    <a:cxn ang="0">
                      <a:pos x="532" y="112"/>
                    </a:cxn>
                    <a:cxn ang="0">
                      <a:pos x="565" y="72"/>
                    </a:cxn>
                    <a:cxn ang="0">
                      <a:pos x="597" y="31"/>
                    </a:cxn>
                  </a:cxnLst>
                  <a:rect l="0" t="0" r="0" b="0"/>
                  <a:pathLst>
                    <a:path w="1835" h="1720">
                      <a:moveTo>
                        <a:pt x="1835" y="32"/>
                      </a:moveTo>
                      <a:lnTo>
                        <a:pt x="1805" y="26"/>
                      </a:lnTo>
                      <a:lnTo>
                        <a:pt x="1776" y="20"/>
                      </a:lnTo>
                      <a:lnTo>
                        <a:pt x="1745" y="15"/>
                      </a:lnTo>
                      <a:lnTo>
                        <a:pt x="1715" y="11"/>
                      </a:lnTo>
                      <a:lnTo>
                        <a:pt x="1685" y="8"/>
                      </a:lnTo>
                      <a:lnTo>
                        <a:pt x="1655" y="5"/>
                      </a:lnTo>
                      <a:lnTo>
                        <a:pt x="1624" y="3"/>
                      </a:lnTo>
                      <a:lnTo>
                        <a:pt x="1593" y="1"/>
                      </a:lnTo>
                      <a:lnTo>
                        <a:pt x="1514" y="0"/>
                      </a:lnTo>
                      <a:lnTo>
                        <a:pt x="1436" y="4"/>
                      </a:lnTo>
                      <a:lnTo>
                        <a:pt x="1358" y="10"/>
                      </a:lnTo>
                      <a:lnTo>
                        <a:pt x="1282" y="21"/>
                      </a:lnTo>
                      <a:lnTo>
                        <a:pt x="1207" y="36"/>
                      </a:lnTo>
                      <a:lnTo>
                        <a:pt x="1134" y="54"/>
                      </a:lnTo>
                      <a:lnTo>
                        <a:pt x="1061" y="76"/>
                      </a:lnTo>
                      <a:lnTo>
                        <a:pt x="990" y="100"/>
                      </a:lnTo>
                      <a:lnTo>
                        <a:pt x="921" y="129"/>
                      </a:lnTo>
                      <a:lnTo>
                        <a:pt x="854" y="161"/>
                      </a:lnTo>
                      <a:lnTo>
                        <a:pt x="788" y="195"/>
                      </a:lnTo>
                      <a:lnTo>
                        <a:pt x="724" y="233"/>
                      </a:lnTo>
                      <a:lnTo>
                        <a:pt x="663" y="273"/>
                      </a:lnTo>
                      <a:lnTo>
                        <a:pt x="602" y="317"/>
                      </a:lnTo>
                      <a:lnTo>
                        <a:pt x="545" y="363"/>
                      </a:lnTo>
                      <a:lnTo>
                        <a:pt x="490" y="413"/>
                      </a:lnTo>
                      <a:lnTo>
                        <a:pt x="437" y="464"/>
                      </a:lnTo>
                      <a:lnTo>
                        <a:pt x="387" y="517"/>
                      </a:lnTo>
                      <a:lnTo>
                        <a:pt x="339" y="574"/>
                      </a:lnTo>
                      <a:lnTo>
                        <a:pt x="294" y="632"/>
                      </a:lnTo>
                      <a:lnTo>
                        <a:pt x="252" y="694"/>
                      </a:lnTo>
                      <a:lnTo>
                        <a:pt x="212" y="756"/>
                      </a:lnTo>
                      <a:lnTo>
                        <a:pt x="176" y="822"/>
                      </a:lnTo>
                      <a:lnTo>
                        <a:pt x="143" y="888"/>
                      </a:lnTo>
                      <a:lnTo>
                        <a:pt x="113" y="957"/>
                      </a:lnTo>
                      <a:lnTo>
                        <a:pt x="86" y="1027"/>
                      </a:lnTo>
                      <a:lnTo>
                        <a:pt x="63" y="1100"/>
                      </a:lnTo>
                      <a:lnTo>
                        <a:pt x="43" y="1173"/>
                      </a:lnTo>
                      <a:lnTo>
                        <a:pt x="27" y="1249"/>
                      </a:lnTo>
                      <a:lnTo>
                        <a:pt x="15" y="1326"/>
                      </a:lnTo>
                      <a:lnTo>
                        <a:pt x="6" y="1403"/>
                      </a:lnTo>
                      <a:lnTo>
                        <a:pt x="1" y="1482"/>
                      </a:lnTo>
                      <a:lnTo>
                        <a:pt x="0" y="1511"/>
                      </a:lnTo>
                      <a:lnTo>
                        <a:pt x="0" y="1540"/>
                      </a:lnTo>
                      <a:lnTo>
                        <a:pt x="1" y="1571"/>
                      </a:lnTo>
                      <a:lnTo>
                        <a:pt x="2" y="1600"/>
                      </a:lnTo>
                      <a:lnTo>
                        <a:pt x="4" y="1630"/>
                      </a:lnTo>
                      <a:lnTo>
                        <a:pt x="6" y="1659"/>
                      </a:lnTo>
                      <a:lnTo>
                        <a:pt x="8" y="1689"/>
                      </a:lnTo>
                      <a:lnTo>
                        <a:pt x="11" y="1720"/>
                      </a:lnTo>
                      <a:lnTo>
                        <a:pt x="77" y="1679"/>
                      </a:lnTo>
                      <a:lnTo>
                        <a:pt x="143" y="1639"/>
                      </a:lnTo>
                      <a:lnTo>
                        <a:pt x="208" y="1597"/>
                      </a:lnTo>
                      <a:lnTo>
                        <a:pt x="273" y="1553"/>
                      </a:lnTo>
                      <a:lnTo>
                        <a:pt x="337" y="1509"/>
                      </a:lnTo>
                      <a:lnTo>
                        <a:pt x="401" y="1464"/>
                      </a:lnTo>
                      <a:lnTo>
                        <a:pt x="464" y="1417"/>
                      </a:lnTo>
                      <a:lnTo>
                        <a:pt x="527" y="1371"/>
                      </a:lnTo>
                      <a:lnTo>
                        <a:pt x="588" y="1323"/>
                      </a:lnTo>
                      <a:lnTo>
                        <a:pt x="650" y="1274"/>
                      </a:lnTo>
                      <a:lnTo>
                        <a:pt x="710" y="1225"/>
                      </a:lnTo>
                      <a:lnTo>
                        <a:pt x="771" y="1173"/>
                      </a:lnTo>
                      <a:lnTo>
                        <a:pt x="830" y="1123"/>
                      </a:lnTo>
                      <a:lnTo>
                        <a:pt x="890" y="1071"/>
                      </a:lnTo>
                      <a:lnTo>
                        <a:pt x="948" y="1018"/>
                      </a:lnTo>
                      <a:lnTo>
                        <a:pt x="1006" y="964"/>
                      </a:lnTo>
                      <a:lnTo>
                        <a:pt x="1063" y="910"/>
                      </a:lnTo>
                      <a:lnTo>
                        <a:pt x="1119" y="855"/>
                      </a:lnTo>
                      <a:lnTo>
                        <a:pt x="1175" y="800"/>
                      </a:lnTo>
                      <a:lnTo>
                        <a:pt x="1230" y="744"/>
                      </a:lnTo>
                      <a:lnTo>
                        <a:pt x="1285" y="687"/>
                      </a:lnTo>
                      <a:lnTo>
                        <a:pt x="1338" y="630"/>
                      </a:lnTo>
                      <a:lnTo>
                        <a:pt x="1392" y="572"/>
                      </a:lnTo>
                      <a:lnTo>
                        <a:pt x="1444" y="513"/>
                      </a:lnTo>
                      <a:lnTo>
                        <a:pt x="1495" y="455"/>
                      </a:lnTo>
                      <a:lnTo>
                        <a:pt x="1546" y="395"/>
                      </a:lnTo>
                      <a:lnTo>
                        <a:pt x="1596" y="336"/>
                      </a:lnTo>
                      <a:lnTo>
                        <a:pt x="1646" y="275"/>
                      </a:lnTo>
                      <a:lnTo>
                        <a:pt x="1694" y="215"/>
                      </a:lnTo>
                      <a:lnTo>
                        <a:pt x="1741" y="155"/>
                      </a:lnTo>
                      <a:lnTo>
                        <a:pt x="1789" y="93"/>
                      </a:lnTo>
                      <a:lnTo>
                        <a:pt x="1835" y="32"/>
                      </a:lnTo>
                      <a:close/>
                    </a:path>
                  </a:pathLst>
                </a:custGeom>
                <a:solidFill>
                  <a:srgbClr val="FD3F0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487" name="未知"/>
                <p:cNvSpPr/>
                <p:nvPr/>
              </p:nvSpPr>
              <p:spPr>
                <a:xfrm>
                  <a:off x="4" y="10"/>
                  <a:ext cx="715" cy="694"/>
                </a:xfrm>
                <a:custGeom>
                  <a:avLst/>
                  <a:gdLst/>
                  <a:ahLst/>
                  <a:cxnLst>
                    <a:cxn ang="0">
                      <a:pos x="702" y="28"/>
                    </a:cxn>
                    <a:cxn ang="0">
                      <a:pos x="676" y="19"/>
                    </a:cxn>
                    <a:cxn ang="0">
                      <a:pos x="649" y="10"/>
                    </a:cxn>
                    <a:cxn ang="0">
                      <a:pos x="621" y="3"/>
                    </a:cxn>
                    <a:cxn ang="0">
                      <a:pos x="592" y="20"/>
                    </a:cxn>
                    <a:cxn ang="0">
                      <a:pos x="561" y="61"/>
                    </a:cxn>
                    <a:cxn ang="0">
                      <a:pos x="528" y="101"/>
                    </a:cxn>
                    <a:cxn ang="0">
                      <a:pos x="494" y="141"/>
                    </a:cxn>
                    <a:cxn ang="0">
                      <a:pos x="460" y="180"/>
                    </a:cxn>
                    <a:cxn ang="0">
                      <a:pos x="424" y="219"/>
                    </a:cxn>
                    <a:cxn ang="0">
                      <a:pos x="388" y="256"/>
                    </a:cxn>
                    <a:cxn ang="0">
                      <a:pos x="351" y="293"/>
                    </a:cxn>
                    <a:cxn ang="0">
                      <a:pos x="312" y="329"/>
                    </a:cxn>
                    <a:cxn ang="0">
                      <a:pos x="273" y="364"/>
                    </a:cxn>
                    <a:cxn ang="0">
                      <a:pos x="233" y="398"/>
                    </a:cxn>
                    <a:cxn ang="0">
                      <a:pos x="192" y="431"/>
                    </a:cxn>
                    <a:cxn ang="0">
                      <a:pos x="151" y="462"/>
                    </a:cxn>
                    <a:cxn ang="0">
                      <a:pos x="109" y="493"/>
                    </a:cxn>
                    <a:cxn ang="0">
                      <a:pos x="66" y="522"/>
                    </a:cxn>
                    <a:cxn ang="0">
                      <a:pos x="22" y="550"/>
                    </a:cxn>
                    <a:cxn ang="0">
                      <a:pos x="2" y="579"/>
                    </a:cxn>
                    <a:cxn ang="0">
                      <a:pos x="7" y="612"/>
                    </a:cxn>
                    <a:cxn ang="0">
                      <a:pos x="14" y="645"/>
                    </a:cxn>
                    <a:cxn ang="0">
                      <a:pos x="22" y="677"/>
                    </a:cxn>
                    <a:cxn ang="0">
                      <a:pos x="52" y="678"/>
                    </a:cxn>
                    <a:cxn ang="0">
                      <a:pos x="100" y="645"/>
                    </a:cxn>
                    <a:cxn ang="0">
                      <a:pos x="148" y="610"/>
                    </a:cxn>
                    <a:cxn ang="0">
                      <a:pos x="195" y="574"/>
                    </a:cxn>
                    <a:cxn ang="0">
                      <a:pos x="241" y="537"/>
                    </a:cxn>
                    <a:cxn ang="0">
                      <a:pos x="287" y="498"/>
                    </a:cxn>
                    <a:cxn ang="0">
                      <a:pos x="332" y="458"/>
                    </a:cxn>
                    <a:cxn ang="0">
                      <a:pos x="375" y="417"/>
                    </a:cxn>
                    <a:cxn ang="0">
                      <a:pos x="418" y="374"/>
                    </a:cxn>
                    <a:cxn ang="0">
                      <a:pos x="461" y="331"/>
                    </a:cxn>
                    <a:cxn ang="0">
                      <a:pos x="502" y="287"/>
                    </a:cxn>
                    <a:cxn ang="0">
                      <a:pos x="542" y="243"/>
                    </a:cxn>
                    <a:cxn ang="0">
                      <a:pos x="582" y="197"/>
                    </a:cxn>
                    <a:cxn ang="0">
                      <a:pos x="621" y="151"/>
                    </a:cxn>
                    <a:cxn ang="0">
                      <a:pos x="659" y="105"/>
                    </a:cxn>
                    <a:cxn ang="0">
                      <a:pos x="696" y="58"/>
                    </a:cxn>
                  </a:cxnLst>
                  <a:rect l="0" t="0" r="0" b="0"/>
                  <a:pathLst>
                    <a:path w="2146" h="2080">
                      <a:moveTo>
                        <a:pt x="2146" y="102"/>
                      </a:moveTo>
                      <a:lnTo>
                        <a:pt x="2107" y="85"/>
                      </a:lnTo>
                      <a:lnTo>
                        <a:pt x="2068" y="70"/>
                      </a:lnTo>
                      <a:lnTo>
                        <a:pt x="2029" y="56"/>
                      </a:lnTo>
                      <a:lnTo>
                        <a:pt x="1988" y="42"/>
                      </a:lnTo>
                      <a:lnTo>
                        <a:pt x="1948" y="30"/>
                      </a:lnTo>
                      <a:lnTo>
                        <a:pt x="1907" y="19"/>
                      </a:lnTo>
                      <a:lnTo>
                        <a:pt x="1865" y="9"/>
                      </a:lnTo>
                      <a:lnTo>
                        <a:pt x="1824" y="0"/>
                      </a:lnTo>
                      <a:lnTo>
                        <a:pt x="1778" y="61"/>
                      </a:lnTo>
                      <a:lnTo>
                        <a:pt x="1730" y="123"/>
                      </a:lnTo>
                      <a:lnTo>
                        <a:pt x="1683" y="183"/>
                      </a:lnTo>
                      <a:lnTo>
                        <a:pt x="1635" y="243"/>
                      </a:lnTo>
                      <a:lnTo>
                        <a:pt x="1585" y="304"/>
                      </a:lnTo>
                      <a:lnTo>
                        <a:pt x="1535" y="363"/>
                      </a:lnTo>
                      <a:lnTo>
                        <a:pt x="1484" y="423"/>
                      </a:lnTo>
                      <a:lnTo>
                        <a:pt x="1433" y="481"/>
                      </a:lnTo>
                      <a:lnTo>
                        <a:pt x="1381" y="540"/>
                      </a:lnTo>
                      <a:lnTo>
                        <a:pt x="1327" y="598"/>
                      </a:lnTo>
                      <a:lnTo>
                        <a:pt x="1274" y="655"/>
                      </a:lnTo>
                      <a:lnTo>
                        <a:pt x="1219" y="712"/>
                      </a:lnTo>
                      <a:lnTo>
                        <a:pt x="1164" y="768"/>
                      </a:lnTo>
                      <a:lnTo>
                        <a:pt x="1108" y="823"/>
                      </a:lnTo>
                      <a:lnTo>
                        <a:pt x="1052" y="878"/>
                      </a:lnTo>
                      <a:lnTo>
                        <a:pt x="995" y="932"/>
                      </a:lnTo>
                      <a:lnTo>
                        <a:pt x="937" y="986"/>
                      </a:lnTo>
                      <a:lnTo>
                        <a:pt x="879" y="1039"/>
                      </a:lnTo>
                      <a:lnTo>
                        <a:pt x="819" y="1091"/>
                      </a:lnTo>
                      <a:lnTo>
                        <a:pt x="760" y="1141"/>
                      </a:lnTo>
                      <a:lnTo>
                        <a:pt x="699" y="1193"/>
                      </a:lnTo>
                      <a:lnTo>
                        <a:pt x="639" y="1242"/>
                      </a:lnTo>
                      <a:lnTo>
                        <a:pt x="577" y="1291"/>
                      </a:lnTo>
                      <a:lnTo>
                        <a:pt x="516" y="1339"/>
                      </a:lnTo>
                      <a:lnTo>
                        <a:pt x="453" y="1385"/>
                      </a:lnTo>
                      <a:lnTo>
                        <a:pt x="390" y="1432"/>
                      </a:lnTo>
                      <a:lnTo>
                        <a:pt x="326" y="1477"/>
                      </a:lnTo>
                      <a:lnTo>
                        <a:pt x="262" y="1521"/>
                      </a:lnTo>
                      <a:lnTo>
                        <a:pt x="197" y="1565"/>
                      </a:lnTo>
                      <a:lnTo>
                        <a:pt x="132" y="1607"/>
                      </a:lnTo>
                      <a:lnTo>
                        <a:pt x="66" y="1647"/>
                      </a:lnTo>
                      <a:lnTo>
                        <a:pt x="0" y="1688"/>
                      </a:lnTo>
                      <a:lnTo>
                        <a:pt x="6" y="1736"/>
                      </a:lnTo>
                      <a:lnTo>
                        <a:pt x="13" y="1785"/>
                      </a:lnTo>
                      <a:lnTo>
                        <a:pt x="21" y="1834"/>
                      </a:lnTo>
                      <a:lnTo>
                        <a:pt x="31" y="1883"/>
                      </a:lnTo>
                      <a:lnTo>
                        <a:pt x="41" y="1933"/>
                      </a:lnTo>
                      <a:lnTo>
                        <a:pt x="53" y="1981"/>
                      </a:lnTo>
                      <a:lnTo>
                        <a:pt x="66" y="2030"/>
                      </a:lnTo>
                      <a:lnTo>
                        <a:pt x="80" y="2080"/>
                      </a:lnTo>
                      <a:lnTo>
                        <a:pt x="155" y="2032"/>
                      </a:lnTo>
                      <a:lnTo>
                        <a:pt x="228" y="1983"/>
                      </a:lnTo>
                      <a:lnTo>
                        <a:pt x="301" y="1933"/>
                      </a:lnTo>
                      <a:lnTo>
                        <a:pt x="373" y="1881"/>
                      </a:lnTo>
                      <a:lnTo>
                        <a:pt x="444" y="1829"/>
                      </a:lnTo>
                      <a:lnTo>
                        <a:pt x="516" y="1775"/>
                      </a:lnTo>
                      <a:lnTo>
                        <a:pt x="586" y="1721"/>
                      </a:lnTo>
                      <a:lnTo>
                        <a:pt x="656" y="1665"/>
                      </a:lnTo>
                      <a:lnTo>
                        <a:pt x="724" y="1609"/>
                      </a:lnTo>
                      <a:lnTo>
                        <a:pt x="793" y="1551"/>
                      </a:lnTo>
                      <a:lnTo>
                        <a:pt x="862" y="1492"/>
                      </a:lnTo>
                      <a:lnTo>
                        <a:pt x="928" y="1433"/>
                      </a:lnTo>
                      <a:lnTo>
                        <a:pt x="996" y="1372"/>
                      </a:lnTo>
                      <a:lnTo>
                        <a:pt x="1061" y="1311"/>
                      </a:lnTo>
                      <a:lnTo>
                        <a:pt x="1127" y="1249"/>
                      </a:lnTo>
                      <a:lnTo>
                        <a:pt x="1191" y="1186"/>
                      </a:lnTo>
                      <a:lnTo>
                        <a:pt x="1256" y="1122"/>
                      </a:lnTo>
                      <a:lnTo>
                        <a:pt x="1319" y="1058"/>
                      </a:lnTo>
                      <a:lnTo>
                        <a:pt x="1383" y="993"/>
                      </a:lnTo>
                      <a:lnTo>
                        <a:pt x="1444" y="928"/>
                      </a:lnTo>
                      <a:lnTo>
                        <a:pt x="1507" y="861"/>
                      </a:lnTo>
                      <a:lnTo>
                        <a:pt x="1567" y="795"/>
                      </a:lnTo>
                      <a:lnTo>
                        <a:pt x="1628" y="727"/>
                      </a:lnTo>
                      <a:lnTo>
                        <a:pt x="1688" y="660"/>
                      </a:lnTo>
                      <a:lnTo>
                        <a:pt x="1748" y="591"/>
                      </a:lnTo>
                      <a:lnTo>
                        <a:pt x="1806" y="523"/>
                      </a:lnTo>
                      <a:lnTo>
                        <a:pt x="1864" y="453"/>
                      </a:lnTo>
                      <a:lnTo>
                        <a:pt x="1922" y="384"/>
                      </a:lnTo>
                      <a:lnTo>
                        <a:pt x="1978" y="314"/>
                      </a:lnTo>
                      <a:lnTo>
                        <a:pt x="2035" y="243"/>
                      </a:lnTo>
                      <a:lnTo>
                        <a:pt x="2090" y="173"/>
                      </a:lnTo>
                      <a:lnTo>
                        <a:pt x="2146" y="102"/>
                      </a:lnTo>
                      <a:close/>
                    </a:path>
                  </a:pathLst>
                </a:custGeom>
                <a:solidFill>
                  <a:srgbClr val="DA659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488" name="未知"/>
                <p:cNvSpPr/>
                <p:nvPr/>
              </p:nvSpPr>
              <p:spPr>
                <a:xfrm>
                  <a:off x="30" y="44"/>
                  <a:ext cx="852" cy="912"/>
                </a:xfrm>
                <a:custGeom>
                  <a:avLst/>
                  <a:gdLst/>
                  <a:ahLst/>
                  <a:cxnLst>
                    <a:cxn ang="0">
                      <a:pos x="843" y="106"/>
                    </a:cxn>
                    <a:cxn ang="0">
                      <a:pos x="825" y="88"/>
                    </a:cxn>
                    <a:cxn ang="0">
                      <a:pos x="806" y="72"/>
                    </a:cxn>
                    <a:cxn ang="0">
                      <a:pos x="786" y="57"/>
                    </a:cxn>
                    <a:cxn ang="0">
                      <a:pos x="766" y="42"/>
                    </a:cxn>
                    <a:cxn ang="0">
                      <a:pos x="745" y="29"/>
                    </a:cxn>
                    <a:cxn ang="0">
                      <a:pos x="723" y="17"/>
                    </a:cxn>
                    <a:cxn ang="0">
                      <a:pos x="700" y="5"/>
                    </a:cxn>
                    <a:cxn ang="0">
                      <a:pos x="670" y="24"/>
                    </a:cxn>
                    <a:cxn ang="0">
                      <a:pos x="633" y="71"/>
                    </a:cxn>
                    <a:cxn ang="0">
                      <a:pos x="595" y="117"/>
                    </a:cxn>
                    <a:cxn ang="0">
                      <a:pos x="556" y="163"/>
                    </a:cxn>
                    <a:cxn ang="0">
                      <a:pos x="516" y="208"/>
                    </a:cxn>
                    <a:cxn ang="0">
                      <a:pos x="476" y="253"/>
                    </a:cxn>
                    <a:cxn ang="0">
                      <a:pos x="434" y="297"/>
                    </a:cxn>
                    <a:cxn ang="0">
                      <a:pos x="392" y="340"/>
                    </a:cxn>
                    <a:cxn ang="0">
                      <a:pos x="349" y="383"/>
                    </a:cxn>
                    <a:cxn ang="0">
                      <a:pos x="305" y="424"/>
                    </a:cxn>
                    <a:cxn ang="0">
                      <a:pos x="261" y="464"/>
                    </a:cxn>
                    <a:cxn ang="0">
                      <a:pos x="215" y="503"/>
                    </a:cxn>
                    <a:cxn ang="0">
                      <a:pos x="169" y="540"/>
                    </a:cxn>
                    <a:cxn ang="0">
                      <a:pos x="121" y="576"/>
                    </a:cxn>
                    <a:cxn ang="0">
                      <a:pos x="74" y="611"/>
                    </a:cxn>
                    <a:cxn ang="0">
                      <a:pos x="25" y="644"/>
                    </a:cxn>
                    <a:cxn ang="0">
                      <a:pos x="5" y="676"/>
                    </a:cxn>
                    <a:cxn ang="0">
                      <a:pos x="17" y="709"/>
                    </a:cxn>
                    <a:cxn ang="0">
                      <a:pos x="30" y="742"/>
                    </a:cxn>
                    <a:cxn ang="0">
                      <a:pos x="44" y="774"/>
                    </a:cxn>
                    <a:cxn ang="0">
                      <a:pos x="60" y="806"/>
                    </a:cxn>
                    <a:cxn ang="0">
                      <a:pos x="76" y="837"/>
                    </a:cxn>
                    <a:cxn ang="0">
                      <a:pos x="95" y="868"/>
                    </a:cxn>
                    <a:cxn ang="0">
                      <a:pos x="114" y="897"/>
                    </a:cxn>
                    <a:cxn ang="0">
                      <a:pos x="153" y="893"/>
                    </a:cxn>
                    <a:cxn ang="0">
                      <a:pos x="208" y="854"/>
                    </a:cxn>
                    <a:cxn ang="0">
                      <a:pos x="263" y="814"/>
                    </a:cxn>
                    <a:cxn ang="0">
                      <a:pos x="316" y="772"/>
                    </a:cxn>
                    <a:cxn ang="0">
                      <a:pos x="368" y="727"/>
                    </a:cxn>
                    <a:cxn ang="0">
                      <a:pos x="419" y="681"/>
                    </a:cxn>
                    <a:cxn ang="0">
                      <a:pos x="468" y="634"/>
                    </a:cxn>
                    <a:cxn ang="0">
                      <a:pos x="517" y="585"/>
                    </a:cxn>
                    <a:cxn ang="0">
                      <a:pos x="563" y="535"/>
                    </a:cxn>
                    <a:cxn ang="0">
                      <a:pos x="607" y="483"/>
                    </a:cxn>
                    <a:cxn ang="0">
                      <a:pos x="650" y="430"/>
                    </a:cxn>
                    <a:cxn ang="0">
                      <a:pos x="691" y="375"/>
                    </a:cxn>
                    <a:cxn ang="0">
                      <a:pos x="731" y="319"/>
                    </a:cxn>
                    <a:cxn ang="0">
                      <a:pos x="768" y="262"/>
                    </a:cxn>
                    <a:cxn ang="0">
                      <a:pos x="803" y="204"/>
                    </a:cxn>
                    <a:cxn ang="0">
                      <a:pos x="836" y="145"/>
                    </a:cxn>
                  </a:cxnLst>
                  <a:rect l="0" t="0" r="0" b="0"/>
                  <a:pathLst>
                    <a:path w="2556" h="2734">
                      <a:moveTo>
                        <a:pt x="2556" y="344"/>
                      </a:moveTo>
                      <a:lnTo>
                        <a:pt x="2529" y="317"/>
                      </a:lnTo>
                      <a:lnTo>
                        <a:pt x="2502" y="291"/>
                      </a:lnTo>
                      <a:lnTo>
                        <a:pt x="2475" y="265"/>
                      </a:lnTo>
                      <a:lnTo>
                        <a:pt x="2447" y="241"/>
                      </a:lnTo>
                      <a:lnTo>
                        <a:pt x="2419" y="217"/>
                      </a:lnTo>
                      <a:lnTo>
                        <a:pt x="2389" y="194"/>
                      </a:lnTo>
                      <a:lnTo>
                        <a:pt x="2359" y="171"/>
                      </a:lnTo>
                      <a:lnTo>
                        <a:pt x="2329" y="148"/>
                      </a:lnTo>
                      <a:lnTo>
                        <a:pt x="2298" y="127"/>
                      </a:lnTo>
                      <a:lnTo>
                        <a:pt x="2266" y="107"/>
                      </a:lnTo>
                      <a:lnTo>
                        <a:pt x="2234" y="87"/>
                      </a:lnTo>
                      <a:lnTo>
                        <a:pt x="2202" y="68"/>
                      </a:lnTo>
                      <a:lnTo>
                        <a:pt x="2169" y="50"/>
                      </a:lnTo>
                      <a:lnTo>
                        <a:pt x="2134" y="33"/>
                      </a:lnTo>
                      <a:lnTo>
                        <a:pt x="2100" y="15"/>
                      </a:lnTo>
                      <a:lnTo>
                        <a:pt x="2066" y="0"/>
                      </a:lnTo>
                      <a:lnTo>
                        <a:pt x="2010" y="71"/>
                      </a:lnTo>
                      <a:lnTo>
                        <a:pt x="1955" y="141"/>
                      </a:lnTo>
                      <a:lnTo>
                        <a:pt x="1898" y="212"/>
                      </a:lnTo>
                      <a:lnTo>
                        <a:pt x="1842" y="282"/>
                      </a:lnTo>
                      <a:lnTo>
                        <a:pt x="1784" y="351"/>
                      </a:lnTo>
                      <a:lnTo>
                        <a:pt x="1726" y="421"/>
                      </a:lnTo>
                      <a:lnTo>
                        <a:pt x="1668" y="489"/>
                      </a:lnTo>
                      <a:lnTo>
                        <a:pt x="1608" y="558"/>
                      </a:lnTo>
                      <a:lnTo>
                        <a:pt x="1548" y="625"/>
                      </a:lnTo>
                      <a:lnTo>
                        <a:pt x="1487" y="693"/>
                      </a:lnTo>
                      <a:lnTo>
                        <a:pt x="1427" y="759"/>
                      </a:lnTo>
                      <a:lnTo>
                        <a:pt x="1364" y="826"/>
                      </a:lnTo>
                      <a:lnTo>
                        <a:pt x="1303" y="891"/>
                      </a:lnTo>
                      <a:lnTo>
                        <a:pt x="1239" y="956"/>
                      </a:lnTo>
                      <a:lnTo>
                        <a:pt x="1176" y="1020"/>
                      </a:lnTo>
                      <a:lnTo>
                        <a:pt x="1111" y="1084"/>
                      </a:lnTo>
                      <a:lnTo>
                        <a:pt x="1047" y="1147"/>
                      </a:lnTo>
                      <a:lnTo>
                        <a:pt x="981" y="1209"/>
                      </a:lnTo>
                      <a:lnTo>
                        <a:pt x="916" y="1270"/>
                      </a:lnTo>
                      <a:lnTo>
                        <a:pt x="848" y="1331"/>
                      </a:lnTo>
                      <a:lnTo>
                        <a:pt x="782" y="1390"/>
                      </a:lnTo>
                      <a:lnTo>
                        <a:pt x="713" y="1449"/>
                      </a:lnTo>
                      <a:lnTo>
                        <a:pt x="644" y="1507"/>
                      </a:lnTo>
                      <a:lnTo>
                        <a:pt x="576" y="1563"/>
                      </a:lnTo>
                      <a:lnTo>
                        <a:pt x="506" y="1619"/>
                      </a:lnTo>
                      <a:lnTo>
                        <a:pt x="436" y="1673"/>
                      </a:lnTo>
                      <a:lnTo>
                        <a:pt x="364" y="1727"/>
                      </a:lnTo>
                      <a:lnTo>
                        <a:pt x="293" y="1779"/>
                      </a:lnTo>
                      <a:lnTo>
                        <a:pt x="221" y="1831"/>
                      </a:lnTo>
                      <a:lnTo>
                        <a:pt x="148" y="1881"/>
                      </a:lnTo>
                      <a:lnTo>
                        <a:pt x="75" y="1930"/>
                      </a:lnTo>
                      <a:lnTo>
                        <a:pt x="0" y="1978"/>
                      </a:lnTo>
                      <a:lnTo>
                        <a:pt x="15" y="2027"/>
                      </a:lnTo>
                      <a:lnTo>
                        <a:pt x="33" y="2076"/>
                      </a:lnTo>
                      <a:lnTo>
                        <a:pt x="50" y="2126"/>
                      </a:lnTo>
                      <a:lnTo>
                        <a:pt x="69" y="2175"/>
                      </a:lnTo>
                      <a:lnTo>
                        <a:pt x="89" y="2225"/>
                      </a:lnTo>
                      <a:lnTo>
                        <a:pt x="109" y="2273"/>
                      </a:lnTo>
                      <a:lnTo>
                        <a:pt x="131" y="2321"/>
                      </a:lnTo>
                      <a:lnTo>
                        <a:pt x="155" y="2369"/>
                      </a:lnTo>
                      <a:lnTo>
                        <a:pt x="179" y="2417"/>
                      </a:lnTo>
                      <a:lnTo>
                        <a:pt x="204" y="2463"/>
                      </a:lnTo>
                      <a:lnTo>
                        <a:pt x="229" y="2510"/>
                      </a:lnTo>
                      <a:lnTo>
                        <a:pt x="256" y="2556"/>
                      </a:lnTo>
                      <a:lnTo>
                        <a:pt x="285" y="2602"/>
                      </a:lnTo>
                      <a:lnTo>
                        <a:pt x="313" y="2646"/>
                      </a:lnTo>
                      <a:lnTo>
                        <a:pt x="342" y="2690"/>
                      </a:lnTo>
                      <a:lnTo>
                        <a:pt x="373" y="2734"/>
                      </a:lnTo>
                      <a:lnTo>
                        <a:pt x="458" y="2678"/>
                      </a:lnTo>
                      <a:lnTo>
                        <a:pt x="542" y="2621"/>
                      </a:lnTo>
                      <a:lnTo>
                        <a:pt x="625" y="2561"/>
                      </a:lnTo>
                      <a:lnTo>
                        <a:pt x="707" y="2502"/>
                      </a:lnTo>
                      <a:lnTo>
                        <a:pt x="789" y="2440"/>
                      </a:lnTo>
                      <a:lnTo>
                        <a:pt x="869" y="2377"/>
                      </a:lnTo>
                      <a:lnTo>
                        <a:pt x="949" y="2313"/>
                      </a:lnTo>
                      <a:lnTo>
                        <a:pt x="1027" y="2248"/>
                      </a:lnTo>
                      <a:lnTo>
                        <a:pt x="1105" y="2180"/>
                      </a:lnTo>
                      <a:lnTo>
                        <a:pt x="1182" y="2113"/>
                      </a:lnTo>
                      <a:lnTo>
                        <a:pt x="1257" y="2043"/>
                      </a:lnTo>
                      <a:lnTo>
                        <a:pt x="1332" y="1973"/>
                      </a:lnTo>
                      <a:lnTo>
                        <a:pt x="1405" y="1901"/>
                      </a:lnTo>
                      <a:lnTo>
                        <a:pt x="1478" y="1829"/>
                      </a:lnTo>
                      <a:lnTo>
                        <a:pt x="1550" y="1755"/>
                      </a:lnTo>
                      <a:lnTo>
                        <a:pt x="1619" y="1679"/>
                      </a:lnTo>
                      <a:lnTo>
                        <a:pt x="1688" y="1604"/>
                      </a:lnTo>
                      <a:lnTo>
                        <a:pt x="1755" y="1526"/>
                      </a:lnTo>
                      <a:lnTo>
                        <a:pt x="1822" y="1448"/>
                      </a:lnTo>
                      <a:lnTo>
                        <a:pt x="1887" y="1369"/>
                      </a:lnTo>
                      <a:lnTo>
                        <a:pt x="1951" y="1288"/>
                      </a:lnTo>
                      <a:lnTo>
                        <a:pt x="2013" y="1207"/>
                      </a:lnTo>
                      <a:lnTo>
                        <a:pt x="2074" y="1124"/>
                      </a:lnTo>
                      <a:lnTo>
                        <a:pt x="2133" y="1041"/>
                      </a:lnTo>
                      <a:lnTo>
                        <a:pt x="2192" y="957"/>
                      </a:lnTo>
                      <a:lnTo>
                        <a:pt x="2248" y="872"/>
                      </a:lnTo>
                      <a:lnTo>
                        <a:pt x="2304" y="786"/>
                      </a:lnTo>
                      <a:lnTo>
                        <a:pt x="2357" y="699"/>
                      </a:lnTo>
                      <a:lnTo>
                        <a:pt x="2408" y="611"/>
                      </a:lnTo>
                      <a:lnTo>
                        <a:pt x="2460" y="523"/>
                      </a:lnTo>
                      <a:lnTo>
                        <a:pt x="2508" y="434"/>
                      </a:lnTo>
                      <a:lnTo>
                        <a:pt x="2556" y="344"/>
                      </a:lnTo>
                      <a:close/>
                    </a:path>
                  </a:pathLst>
                </a:custGeom>
                <a:solidFill>
                  <a:srgbClr val="FD3F0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489" name="未知"/>
                <p:cNvSpPr/>
                <p:nvPr/>
              </p:nvSpPr>
              <p:spPr>
                <a:xfrm>
                  <a:off x="155" y="159"/>
                  <a:ext cx="827" cy="886"/>
                </a:xfrm>
                <a:custGeom>
                  <a:avLst/>
                  <a:gdLst/>
                  <a:ahLst/>
                  <a:cxnLst>
                    <a:cxn ang="0">
                      <a:pos x="822" y="139"/>
                    </a:cxn>
                    <a:cxn ang="0">
                      <a:pos x="812" y="119"/>
                    </a:cxn>
                    <a:cxn ang="0">
                      <a:pos x="801" y="99"/>
                    </a:cxn>
                    <a:cxn ang="0">
                      <a:pos x="790" y="79"/>
                    </a:cxn>
                    <a:cxn ang="0">
                      <a:pos x="777" y="60"/>
                    </a:cxn>
                    <a:cxn ang="0">
                      <a:pos x="764" y="42"/>
                    </a:cxn>
                    <a:cxn ang="0">
                      <a:pos x="750" y="25"/>
                    </a:cxn>
                    <a:cxn ang="0">
                      <a:pos x="735" y="8"/>
                    </a:cxn>
                    <a:cxn ang="0">
                      <a:pos x="712" y="30"/>
                    </a:cxn>
                    <a:cxn ang="0">
                      <a:pos x="678" y="89"/>
                    </a:cxn>
                    <a:cxn ang="0">
                      <a:pos x="644" y="147"/>
                    </a:cxn>
                    <a:cxn ang="0">
                      <a:pos x="606" y="204"/>
                    </a:cxn>
                    <a:cxn ang="0">
                      <a:pos x="567" y="260"/>
                    </a:cxn>
                    <a:cxn ang="0">
                      <a:pos x="526" y="315"/>
                    </a:cxn>
                    <a:cxn ang="0">
                      <a:pos x="483" y="368"/>
                    </a:cxn>
                    <a:cxn ang="0">
                      <a:pos x="438" y="420"/>
                    </a:cxn>
                    <a:cxn ang="0">
                      <a:pos x="392" y="471"/>
                    </a:cxn>
                    <a:cxn ang="0">
                      <a:pos x="344" y="519"/>
                    </a:cxn>
                    <a:cxn ang="0">
                      <a:pos x="295" y="567"/>
                    </a:cxn>
                    <a:cxn ang="0">
                      <a:pos x="244" y="612"/>
                    </a:cxn>
                    <a:cxn ang="0">
                      <a:pos x="192" y="657"/>
                    </a:cxn>
                    <a:cxn ang="0">
                      <a:pos x="139" y="699"/>
                    </a:cxn>
                    <a:cxn ang="0">
                      <a:pos x="84" y="739"/>
                    </a:cxn>
                    <a:cxn ang="0">
                      <a:pos x="28" y="778"/>
                    </a:cxn>
                    <a:cxn ang="0">
                      <a:pos x="8" y="809"/>
                    </a:cxn>
                    <a:cxn ang="0">
                      <a:pos x="27" y="832"/>
                    </a:cxn>
                    <a:cxn ang="0">
                      <a:pos x="45" y="854"/>
                    </a:cxn>
                    <a:cxn ang="0">
                      <a:pos x="65" y="875"/>
                    </a:cxn>
                    <a:cxn ang="0">
                      <a:pos x="102" y="868"/>
                    </a:cxn>
                    <a:cxn ang="0">
                      <a:pos x="155" y="830"/>
                    </a:cxn>
                    <a:cxn ang="0">
                      <a:pos x="208" y="791"/>
                    </a:cxn>
                    <a:cxn ang="0">
                      <a:pos x="260" y="751"/>
                    </a:cxn>
                    <a:cxn ang="0">
                      <a:pos x="311" y="709"/>
                    </a:cxn>
                    <a:cxn ang="0">
                      <a:pos x="361" y="666"/>
                    </a:cxn>
                    <a:cxn ang="0">
                      <a:pos x="409" y="622"/>
                    </a:cxn>
                    <a:cxn ang="0">
                      <a:pos x="457" y="577"/>
                    </a:cxn>
                    <a:cxn ang="0">
                      <a:pos x="505" y="530"/>
                    </a:cxn>
                    <a:cxn ang="0">
                      <a:pos x="551" y="483"/>
                    </a:cxn>
                    <a:cxn ang="0">
                      <a:pos x="596" y="434"/>
                    </a:cxn>
                    <a:cxn ang="0">
                      <a:pos x="640" y="384"/>
                    </a:cxn>
                    <a:cxn ang="0">
                      <a:pos x="684" y="334"/>
                    </a:cxn>
                    <a:cxn ang="0">
                      <a:pos x="726" y="282"/>
                    </a:cxn>
                    <a:cxn ang="0">
                      <a:pos x="767" y="229"/>
                    </a:cxn>
                    <a:cxn ang="0">
                      <a:pos x="807" y="176"/>
                    </a:cxn>
                  </a:cxnLst>
                  <a:rect l="0" t="0" r="0" b="0"/>
                  <a:pathLst>
                    <a:path w="2481" h="2657">
                      <a:moveTo>
                        <a:pt x="2481" y="447"/>
                      </a:moveTo>
                      <a:lnTo>
                        <a:pt x="2467" y="416"/>
                      </a:lnTo>
                      <a:lnTo>
                        <a:pt x="2452" y="386"/>
                      </a:lnTo>
                      <a:lnTo>
                        <a:pt x="2437" y="356"/>
                      </a:lnTo>
                      <a:lnTo>
                        <a:pt x="2420" y="326"/>
                      </a:lnTo>
                      <a:lnTo>
                        <a:pt x="2404" y="296"/>
                      </a:lnTo>
                      <a:lnTo>
                        <a:pt x="2387" y="267"/>
                      </a:lnTo>
                      <a:lnTo>
                        <a:pt x="2369" y="238"/>
                      </a:lnTo>
                      <a:lnTo>
                        <a:pt x="2351" y="210"/>
                      </a:lnTo>
                      <a:lnTo>
                        <a:pt x="2332" y="181"/>
                      </a:lnTo>
                      <a:lnTo>
                        <a:pt x="2313" y="154"/>
                      </a:lnTo>
                      <a:lnTo>
                        <a:pt x="2292" y="127"/>
                      </a:lnTo>
                      <a:lnTo>
                        <a:pt x="2271" y="101"/>
                      </a:lnTo>
                      <a:lnTo>
                        <a:pt x="2250" y="75"/>
                      </a:lnTo>
                      <a:lnTo>
                        <a:pt x="2228" y="49"/>
                      </a:lnTo>
                      <a:lnTo>
                        <a:pt x="2206" y="24"/>
                      </a:lnTo>
                      <a:lnTo>
                        <a:pt x="2183" y="0"/>
                      </a:lnTo>
                      <a:lnTo>
                        <a:pt x="2135" y="90"/>
                      </a:lnTo>
                      <a:lnTo>
                        <a:pt x="2087" y="179"/>
                      </a:lnTo>
                      <a:lnTo>
                        <a:pt x="2035" y="267"/>
                      </a:lnTo>
                      <a:lnTo>
                        <a:pt x="1984" y="355"/>
                      </a:lnTo>
                      <a:lnTo>
                        <a:pt x="1931" y="442"/>
                      </a:lnTo>
                      <a:lnTo>
                        <a:pt x="1875" y="528"/>
                      </a:lnTo>
                      <a:lnTo>
                        <a:pt x="1819" y="613"/>
                      </a:lnTo>
                      <a:lnTo>
                        <a:pt x="1760" y="697"/>
                      </a:lnTo>
                      <a:lnTo>
                        <a:pt x="1701" y="780"/>
                      </a:lnTo>
                      <a:lnTo>
                        <a:pt x="1640" y="863"/>
                      </a:lnTo>
                      <a:lnTo>
                        <a:pt x="1578" y="944"/>
                      </a:lnTo>
                      <a:lnTo>
                        <a:pt x="1514" y="1025"/>
                      </a:lnTo>
                      <a:lnTo>
                        <a:pt x="1449" y="1104"/>
                      </a:lnTo>
                      <a:lnTo>
                        <a:pt x="1382" y="1182"/>
                      </a:lnTo>
                      <a:lnTo>
                        <a:pt x="1315" y="1260"/>
                      </a:lnTo>
                      <a:lnTo>
                        <a:pt x="1246" y="1335"/>
                      </a:lnTo>
                      <a:lnTo>
                        <a:pt x="1177" y="1411"/>
                      </a:lnTo>
                      <a:lnTo>
                        <a:pt x="1105" y="1485"/>
                      </a:lnTo>
                      <a:lnTo>
                        <a:pt x="1032" y="1557"/>
                      </a:lnTo>
                      <a:lnTo>
                        <a:pt x="959" y="1629"/>
                      </a:lnTo>
                      <a:lnTo>
                        <a:pt x="884" y="1699"/>
                      </a:lnTo>
                      <a:lnTo>
                        <a:pt x="809" y="1769"/>
                      </a:lnTo>
                      <a:lnTo>
                        <a:pt x="732" y="1836"/>
                      </a:lnTo>
                      <a:lnTo>
                        <a:pt x="654" y="1904"/>
                      </a:lnTo>
                      <a:lnTo>
                        <a:pt x="576" y="1969"/>
                      </a:lnTo>
                      <a:lnTo>
                        <a:pt x="496" y="2033"/>
                      </a:lnTo>
                      <a:lnTo>
                        <a:pt x="416" y="2096"/>
                      </a:lnTo>
                      <a:lnTo>
                        <a:pt x="334" y="2158"/>
                      </a:lnTo>
                      <a:lnTo>
                        <a:pt x="252" y="2217"/>
                      </a:lnTo>
                      <a:lnTo>
                        <a:pt x="169" y="2277"/>
                      </a:lnTo>
                      <a:lnTo>
                        <a:pt x="85" y="2334"/>
                      </a:lnTo>
                      <a:lnTo>
                        <a:pt x="0" y="2390"/>
                      </a:lnTo>
                      <a:lnTo>
                        <a:pt x="25" y="2425"/>
                      </a:lnTo>
                      <a:lnTo>
                        <a:pt x="53" y="2460"/>
                      </a:lnTo>
                      <a:lnTo>
                        <a:pt x="80" y="2494"/>
                      </a:lnTo>
                      <a:lnTo>
                        <a:pt x="107" y="2528"/>
                      </a:lnTo>
                      <a:lnTo>
                        <a:pt x="135" y="2561"/>
                      </a:lnTo>
                      <a:lnTo>
                        <a:pt x="165" y="2593"/>
                      </a:lnTo>
                      <a:lnTo>
                        <a:pt x="194" y="2625"/>
                      </a:lnTo>
                      <a:lnTo>
                        <a:pt x="223" y="2657"/>
                      </a:lnTo>
                      <a:lnTo>
                        <a:pt x="305" y="2602"/>
                      </a:lnTo>
                      <a:lnTo>
                        <a:pt x="385" y="2546"/>
                      </a:lnTo>
                      <a:lnTo>
                        <a:pt x="466" y="2489"/>
                      </a:lnTo>
                      <a:lnTo>
                        <a:pt x="545" y="2431"/>
                      </a:lnTo>
                      <a:lnTo>
                        <a:pt x="623" y="2371"/>
                      </a:lnTo>
                      <a:lnTo>
                        <a:pt x="702" y="2312"/>
                      </a:lnTo>
                      <a:lnTo>
                        <a:pt x="779" y="2251"/>
                      </a:lnTo>
                      <a:lnTo>
                        <a:pt x="856" y="2189"/>
                      </a:lnTo>
                      <a:lnTo>
                        <a:pt x="932" y="2126"/>
                      </a:lnTo>
                      <a:lnTo>
                        <a:pt x="1007" y="2062"/>
                      </a:lnTo>
                      <a:lnTo>
                        <a:pt x="1082" y="1998"/>
                      </a:lnTo>
                      <a:lnTo>
                        <a:pt x="1155" y="1932"/>
                      </a:lnTo>
                      <a:lnTo>
                        <a:pt x="1228" y="1865"/>
                      </a:lnTo>
                      <a:lnTo>
                        <a:pt x="1301" y="1797"/>
                      </a:lnTo>
                      <a:lnTo>
                        <a:pt x="1372" y="1729"/>
                      </a:lnTo>
                      <a:lnTo>
                        <a:pt x="1444" y="1660"/>
                      </a:lnTo>
                      <a:lnTo>
                        <a:pt x="1514" y="1589"/>
                      </a:lnTo>
                      <a:lnTo>
                        <a:pt x="1584" y="1519"/>
                      </a:lnTo>
                      <a:lnTo>
                        <a:pt x="1652" y="1447"/>
                      </a:lnTo>
                      <a:lnTo>
                        <a:pt x="1721" y="1375"/>
                      </a:lnTo>
                      <a:lnTo>
                        <a:pt x="1787" y="1301"/>
                      </a:lnTo>
                      <a:lnTo>
                        <a:pt x="1855" y="1228"/>
                      </a:lnTo>
                      <a:lnTo>
                        <a:pt x="1921" y="1152"/>
                      </a:lnTo>
                      <a:lnTo>
                        <a:pt x="1986" y="1076"/>
                      </a:lnTo>
                      <a:lnTo>
                        <a:pt x="2051" y="1001"/>
                      </a:lnTo>
                      <a:lnTo>
                        <a:pt x="2114" y="923"/>
                      </a:lnTo>
                      <a:lnTo>
                        <a:pt x="2178" y="846"/>
                      </a:lnTo>
                      <a:lnTo>
                        <a:pt x="2239" y="767"/>
                      </a:lnTo>
                      <a:lnTo>
                        <a:pt x="2301" y="688"/>
                      </a:lnTo>
                      <a:lnTo>
                        <a:pt x="2361" y="609"/>
                      </a:lnTo>
                      <a:lnTo>
                        <a:pt x="2421" y="528"/>
                      </a:lnTo>
                      <a:lnTo>
                        <a:pt x="2481" y="447"/>
                      </a:lnTo>
                      <a:close/>
                    </a:path>
                  </a:pathLst>
                </a:custGeom>
                <a:solidFill>
                  <a:srgbClr val="DA659B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490" name="未知"/>
                <p:cNvSpPr/>
                <p:nvPr/>
              </p:nvSpPr>
              <p:spPr>
                <a:xfrm>
                  <a:off x="63" y="795"/>
                  <a:ext cx="136" cy="161"/>
                </a:xfrm>
                <a:custGeom>
                  <a:avLst/>
                  <a:gdLst/>
                  <a:ahLst/>
                  <a:cxnLst>
                    <a:cxn ang="0">
                      <a:pos x="136" y="131"/>
                    </a:cxn>
                    <a:cxn ang="0">
                      <a:pos x="127" y="124"/>
                    </a:cxn>
                    <a:cxn ang="0">
                      <a:pos x="118" y="118"/>
                    </a:cxn>
                    <a:cxn ang="0">
                      <a:pos x="109" y="110"/>
                    </a:cxn>
                    <a:cxn ang="0">
                      <a:pos x="100" y="103"/>
                    </a:cxn>
                    <a:cxn ang="0">
                      <a:pos x="91" y="95"/>
                    </a:cxn>
                    <a:cxn ang="0">
                      <a:pos x="82" y="88"/>
                    </a:cxn>
                    <a:cxn ang="0">
                      <a:pos x="74" y="80"/>
                    </a:cxn>
                    <a:cxn ang="0">
                      <a:pos x="66" y="72"/>
                    </a:cxn>
                    <a:cxn ang="0">
                      <a:pos x="57" y="63"/>
                    </a:cxn>
                    <a:cxn ang="0">
                      <a:pos x="48" y="55"/>
                    </a:cxn>
                    <a:cxn ang="0">
                      <a:pos x="40" y="46"/>
                    </a:cxn>
                    <a:cxn ang="0">
                      <a:pos x="32" y="37"/>
                    </a:cxn>
                    <a:cxn ang="0">
                      <a:pos x="24" y="28"/>
                    </a:cxn>
                    <a:cxn ang="0">
                      <a:pos x="16" y="19"/>
                    </a:cxn>
                    <a:cxn ang="0">
                      <a:pos x="8" y="10"/>
                    </a:cxn>
                    <a:cxn ang="0">
                      <a:pos x="0" y="0"/>
                    </a:cxn>
                    <a:cxn ang="0">
                      <a:pos x="9" y="21"/>
                    </a:cxn>
                    <a:cxn ang="0">
                      <a:pos x="20" y="42"/>
                    </a:cxn>
                    <a:cxn ang="0">
                      <a:pos x="30" y="63"/>
                    </a:cxn>
                    <a:cxn ang="0">
                      <a:pos x="41" y="83"/>
                    </a:cxn>
                    <a:cxn ang="0">
                      <a:pos x="53" y="103"/>
                    </a:cxn>
                    <a:cxn ang="0">
                      <a:pos x="65" y="123"/>
                    </a:cxn>
                    <a:cxn ang="0">
                      <a:pos x="78" y="142"/>
                    </a:cxn>
                    <a:cxn ang="0">
                      <a:pos x="91" y="161"/>
                    </a:cxn>
                    <a:cxn ang="0">
                      <a:pos x="102" y="153"/>
                    </a:cxn>
                    <a:cxn ang="0">
                      <a:pos x="114" y="146"/>
                    </a:cxn>
                    <a:cxn ang="0">
                      <a:pos x="125" y="139"/>
                    </a:cxn>
                    <a:cxn ang="0">
                      <a:pos x="136" y="131"/>
                    </a:cxn>
                  </a:cxnLst>
                  <a:rect l="0" t="0" r="0" b="0"/>
                  <a:pathLst>
                    <a:path w="409" h="483">
                      <a:moveTo>
                        <a:pt x="409" y="393"/>
                      </a:moveTo>
                      <a:lnTo>
                        <a:pt x="382" y="373"/>
                      </a:lnTo>
                      <a:lnTo>
                        <a:pt x="355" y="353"/>
                      </a:lnTo>
                      <a:lnTo>
                        <a:pt x="328" y="331"/>
                      </a:lnTo>
                      <a:lnTo>
                        <a:pt x="301" y="309"/>
                      </a:lnTo>
                      <a:lnTo>
                        <a:pt x="274" y="286"/>
                      </a:lnTo>
                      <a:lnTo>
                        <a:pt x="248" y="263"/>
                      </a:lnTo>
                      <a:lnTo>
                        <a:pt x="222" y="240"/>
                      </a:lnTo>
                      <a:lnTo>
                        <a:pt x="197" y="216"/>
                      </a:lnTo>
                      <a:lnTo>
                        <a:pt x="170" y="190"/>
                      </a:lnTo>
                      <a:lnTo>
                        <a:pt x="145" y="165"/>
                      </a:lnTo>
                      <a:lnTo>
                        <a:pt x="121" y="139"/>
                      </a:lnTo>
                      <a:lnTo>
                        <a:pt x="96" y="112"/>
                      </a:lnTo>
                      <a:lnTo>
                        <a:pt x="72" y="85"/>
                      </a:lnTo>
                      <a:lnTo>
                        <a:pt x="47" y="57"/>
                      </a:lnTo>
                      <a:lnTo>
                        <a:pt x="23" y="29"/>
                      </a:lnTo>
                      <a:lnTo>
                        <a:pt x="0" y="0"/>
                      </a:lnTo>
                      <a:lnTo>
                        <a:pt x="28" y="63"/>
                      </a:lnTo>
                      <a:lnTo>
                        <a:pt x="59" y="126"/>
                      </a:lnTo>
                      <a:lnTo>
                        <a:pt x="90" y="188"/>
                      </a:lnTo>
                      <a:lnTo>
                        <a:pt x="124" y="249"/>
                      </a:lnTo>
                      <a:lnTo>
                        <a:pt x="159" y="309"/>
                      </a:lnTo>
                      <a:lnTo>
                        <a:pt x="196" y="368"/>
                      </a:lnTo>
                      <a:lnTo>
                        <a:pt x="234" y="426"/>
                      </a:lnTo>
                      <a:lnTo>
                        <a:pt x="274" y="483"/>
                      </a:lnTo>
                      <a:lnTo>
                        <a:pt x="308" y="460"/>
                      </a:lnTo>
                      <a:lnTo>
                        <a:pt x="342" y="438"/>
                      </a:lnTo>
                      <a:lnTo>
                        <a:pt x="375" y="416"/>
                      </a:lnTo>
                      <a:lnTo>
                        <a:pt x="409" y="393"/>
                      </a:lnTo>
                      <a:close/>
                    </a:path>
                  </a:pathLst>
                </a:custGeom>
                <a:solidFill>
                  <a:srgbClr val="FD3F03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491" name="未知"/>
                <p:cNvSpPr/>
                <p:nvPr/>
              </p:nvSpPr>
              <p:spPr>
                <a:xfrm>
                  <a:off x="154" y="926"/>
                  <a:ext cx="159" cy="119"/>
                </a:xfrm>
                <a:custGeom>
                  <a:avLst/>
                  <a:gdLst/>
                  <a:ahLst/>
                  <a:cxnLst>
                    <a:cxn ang="0">
                      <a:pos x="159" y="61"/>
                    </a:cxn>
                    <a:cxn ang="0">
                      <a:pos x="144" y="55"/>
                    </a:cxn>
                    <a:cxn ang="0">
                      <a:pos x="130" y="49"/>
                    </a:cxn>
                    <a:cxn ang="0">
                      <a:pos x="115" y="42"/>
                    </a:cxn>
                    <a:cxn ang="0">
                      <a:pos x="101" y="35"/>
                    </a:cxn>
                    <a:cxn ang="0">
                      <a:pos x="87" y="27"/>
                    </a:cxn>
                    <a:cxn ang="0">
                      <a:pos x="73" y="18"/>
                    </a:cxn>
                    <a:cxn ang="0">
                      <a:pos x="59" y="10"/>
                    </a:cxn>
                    <a:cxn ang="0">
                      <a:pos x="45" y="0"/>
                    </a:cxn>
                    <a:cxn ang="0">
                      <a:pos x="34" y="8"/>
                    </a:cxn>
                    <a:cxn ang="0">
                      <a:pos x="23" y="15"/>
                    </a:cxn>
                    <a:cxn ang="0">
                      <a:pos x="11" y="22"/>
                    </a:cxn>
                    <a:cxn ang="0">
                      <a:pos x="0" y="30"/>
                    </a:cxn>
                    <a:cxn ang="0">
                      <a:pos x="8" y="42"/>
                    </a:cxn>
                    <a:cxn ang="0">
                      <a:pos x="18" y="53"/>
                    </a:cxn>
                    <a:cxn ang="0">
                      <a:pos x="27" y="65"/>
                    </a:cxn>
                    <a:cxn ang="0">
                      <a:pos x="36" y="76"/>
                    </a:cxn>
                    <a:cxn ang="0">
                      <a:pos x="45" y="87"/>
                    </a:cxn>
                    <a:cxn ang="0">
                      <a:pos x="55" y="98"/>
                    </a:cxn>
                    <a:cxn ang="0">
                      <a:pos x="65" y="108"/>
                    </a:cxn>
                    <a:cxn ang="0">
                      <a:pos x="75" y="119"/>
                    </a:cxn>
                    <a:cxn ang="0">
                      <a:pos x="85" y="112"/>
                    </a:cxn>
                    <a:cxn ang="0">
                      <a:pos x="96" y="105"/>
                    </a:cxn>
                    <a:cxn ang="0">
                      <a:pos x="107" y="98"/>
                    </a:cxn>
                    <a:cxn ang="0">
                      <a:pos x="117" y="90"/>
                    </a:cxn>
                    <a:cxn ang="0">
                      <a:pos x="128" y="83"/>
                    </a:cxn>
                    <a:cxn ang="0">
                      <a:pos x="138" y="76"/>
                    </a:cxn>
                    <a:cxn ang="0">
                      <a:pos x="149" y="68"/>
                    </a:cxn>
                    <a:cxn ang="0">
                      <a:pos x="159" y="61"/>
                    </a:cxn>
                  </a:cxnLst>
                  <a:rect l="0" t="0" r="0" b="0"/>
                  <a:pathLst>
                    <a:path w="477" h="356">
                      <a:moveTo>
                        <a:pt x="477" y="181"/>
                      </a:moveTo>
                      <a:lnTo>
                        <a:pt x="433" y="165"/>
                      </a:lnTo>
                      <a:lnTo>
                        <a:pt x="389" y="146"/>
                      </a:lnTo>
                      <a:lnTo>
                        <a:pt x="346" y="126"/>
                      </a:lnTo>
                      <a:lnTo>
                        <a:pt x="303" y="105"/>
                      </a:lnTo>
                      <a:lnTo>
                        <a:pt x="260" y="81"/>
                      </a:lnTo>
                      <a:lnTo>
                        <a:pt x="218" y="55"/>
                      </a:lnTo>
                      <a:lnTo>
                        <a:pt x="177" y="29"/>
                      </a:lnTo>
                      <a:lnTo>
                        <a:pt x="135" y="0"/>
                      </a:lnTo>
                      <a:lnTo>
                        <a:pt x="101" y="23"/>
                      </a:lnTo>
                      <a:lnTo>
                        <a:pt x="68" y="45"/>
                      </a:lnTo>
                      <a:lnTo>
                        <a:pt x="34" y="67"/>
                      </a:lnTo>
                      <a:lnTo>
                        <a:pt x="0" y="90"/>
                      </a:lnTo>
                      <a:lnTo>
                        <a:pt x="25" y="125"/>
                      </a:lnTo>
                      <a:lnTo>
                        <a:pt x="53" y="160"/>
                      </a:lnTo>
                      <a:lnTo>
                        <a:pt x="80" y="194"/>
                      </a:lnTo>
                      <a:lnTo>
                        <a:pt x="107" y="228"/>
                      </a:lnTo>
                      <a:lnTo>
                        <a:pt x="135" y="261"/>
                      </a:lnTo>
                      <a:lnTo>
                        <a:pt x="165" y="293"/>
                      </a:lnTo>
                      <a:lnTo>
                        <a:pt x="194" y="324"/>
                      </a:lnTo>
                      <a:lnTo>
                        <a:pt x="224" y="356"/>
                      </a:lnTo>
                      <a:lnTo>
                        <a:pt x="255" y="334"/>
                      </a:lnTo>
                      <a:lnTo>
                        <a:pt x="288" y="313"/>
                      </a:lnTo>
                      <a:lnTo>
                        <a:pt x="320" y="292"/>
                      </a:lnTo>
                      <a:lnTo>
                        <a:pt x="351" y="270"/>
                      </a:lnTo>
                      <a:lnTo>
                        <a:pt x="383" y="248"/>
                      </a:lnTo>
                      <a:lnTo>
                        <a:pt x="415" y="226"/>
                      </a:lnTo>
                      <a:lnTo>
                        <a:pt x="446" y="203"/>
                      </a:lnTo>
                      <a:lnTo>
                        <a:pt x="477" y="181"/>
                      </a:lnTo>
                      <a:close/>
                    </a:path>
                  </a:pathLst>
                </a:custGeom>
                <a:solidFill>
                  <a:srgbClr val="BA3F7C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492" name="未知"/>
                <p:cNvSpPr/>
                <p:nvPr/>
              </p:nvSpPr>
              <p:spPr>
                <a:xfrm>
                  <a:off x="970" y="280"/>
                  <a:ext cx="12" cy="4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1"/>
                    </a:cxn>
                    <a:cxn ang="0">
                      <a:pos x="1" y="22"/>
                    </a:cxn>
                    <a:cxn ang="0">
                      <a:pos x="1" y="33"/>
                    </a:cxn>
                    <a:cxn ang="0">
                      <a:pos x="0" y="44"/>
                    </a:cxn>
                    <a:cxn ang="0">
                      <a:pos x="3" y="40"/>
                    </a:cxn>
                    <a:cxn ang="0">
                      <a:pos x="6" y="36"/>
                    </a:cxn>
                    <a:cxn ang="0">
                      <a:pos x="9" y="32"/>
                    </a:cxn>
                    <a:cxn ang="0">
                      <a:pos x="12" y="27"/>
                    </a:cxn>
                    <a:cxn ang="0">
                      <a:pos x="9" y="20"/>
                    </a:cxn>
                    <a:cxn ang="0">
                      <a:pos x="6" y="13"/>
                    </a:cxn>
                    <a:cxn ang="0">
                      <a:pos x="3" y="7"/>
                    </a:cxn>
                    <a:cxn ang="0">
                      <a:pos x="0" y="0"/>
                    </a:cxn>
                  </a:cxnLst>
                  <a:rect l="0" t="0" r="0" b="0"/>
                  <a:pathLst>
                    <a:path w="38" h="131">
                      <a:moveTo>
                        <a:pt x="0" y="0"/>
                      </a:moveTo>
                      <a:lnTo>
                        <a:pt x="1" y="33"/>
                      </a:lnTo>
                      <a:lnTo>
                        <a:pt x="2" y="65"/>
                      </a:lnTo>
                      <a:lnTo>
                        <a:pt x="2" y="99"/>
                      </a:lnTo>
                      <a:lnTo>
                        <a:pt x="1" y="131"/>
                      </a:lnTo>
                      <a:lnTo>
                        <a:pt x="10" y="119"/>
                      </a:lnTo>
                      <a:lnTo>
                        <a:pt x="19" y="106"/>
                      </a:lnTo>
                      <a:lnTo>
                        <a:pt x="28" y="94"/>
                      </a:lnTo>
                      <a:lnTo>
                        <a:pt x="38" y="80"/>
                      </a:lnTo>
                      <a:lnTo>
                        <a:pt x="28" y="60"/>
                      </a:lnTo>
                      <a:lnTo>
                        <a:pt x="19" y="40"/>
                      </a:lnTo>
                      <a:lnTo>
                        <a:pt x="9" y="2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89E55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493" name="未知"/>
                <p:cNvSpPr/>
                <p:nvPr/>
              </p:nvSpPr>
              <p:spPr>
                <a:xfrm>
                  <a:off x="194" y="143"/>
                  <a:ext cx="378" cy="391"/>
                </a:xfrm>
                <a:custGeom>
                  <a:avLst/>
                  <a:gdLst/>
                  <a:ahLst/>
                  <a:cxnLst>
                    <a:cxn ang="0">
                      <a:pos x="87" y="373"/>
                    </a:cxn>
                    <a:cxn ang="0">
                      <a:pos x="128" y="337"/>
                    </a:cxn>
                    <a:cxn ang="0">
                      <a:pos x="168" y="300"/>
                    </a:cxn>
                    <a:cxn ang="0">
                      <a:pos x="208" y="261"/>
                    </a:cxn>
                    <a:cxn ang="0">
                      <a:pos x="247" y="222"/>
                    </a:cxn>
                    <a:cxn ang="0">
                      <a:pos x="285" y="183"/>
                    </a:cxn>
                    <a:cxn ang="0">
                      <a:pos x="323" y="142"/>
                    </a:cxn>
                    <a:cxn ang="0">
                      <a:pos x="360" y="101"/>
                    </a:cxn>
                    <a:cxn ang="0">
                      <a:pos x="375" y="74"/>
                    </a:cxn>
                    <a:cxn ang="0">
                      <a:pos x="369" y="63"/>
                    </a:cxn>
                    <a:cxn ang="0">
                      <a:pos x="362" y="52"/>
                    </a:cxn>
                    <a:cxn ang="0">
                      <a:pos x="355" y="41"/>
                    </a:cxn>
                    <a:cxn ang="0">
                      <a:pos x="346" y="31"/>
                    </a:cxn>
                    <a:cxn ang="0">
                      <a:pos x="337" y="21"/>
                    </a:cxn>
                    <a:cxn ang="0">
                      <a:pos x="327" y="12"/>
                    </a:cxn>
                    <a:cxn ang="0">
                      <a:pos x="317" y="4"/>
                    </a:cxn>
                    <a:cxn ang="0">
                      <a:pos x="294" y="20"/>
                    </a:cxn>
                    <a:cxn ang="0">
                      <a:pos x="257" y="60"/>
                    </a:cxn>
                    <a:cxn ang="0">
                      <a:pos x="220" y="100"/>
                    </a:cxn>
                    <a:cxn ang="0">
                      <a:pos x="182" y="138"/>
                    </a:cxn>
                    <a:cxn ang="0">
                      <a:pos x="144" y="176"/>
                    </a:cxn>
                    <a:cxn ang="0">
                      <a:pos x="104" y="212"/>
                    </a:cxn>
                    <a:cxn ang="0">
                      <a:pos x="63" y="248"/>
                    </a:cxn>
                    <a:cxn ang="0">
                      <a:pos x="21" y="282"/>
                    </a:cxn>
                    <a:cxn ang="0">
                      <a:pos x="3" y="306"/>
                    </a:cxn>
                    <a:cxn ang="0">
                      <a:pos x="8" y="319"/>
                    </a:cxn>
                    <a:cxn ang="0">
                      <a:pos x="15" y="331"/>
                    </a:cxn>
                    <a:cxn ang="0">
                      <a:pos x="23" y="344"/>
                    </a:cxn>
                    <a:cxn ang="0">
                      <a:pos x="31" y="355"/>
                    </a:cxn>
                    <a:cxn ang="0">
                      <a:pos x="40" y="366"/>
                    </a:cxn>
                    <a:cxn ang="0">
                      <a:pos x="50" y="376"/>
                    </a:cxn>
                    <a:cxn ang="0">
                      <a:pos x="61" y="386"/>
                    </a:cxn>
                  </a:cxnLst>
                  <a:rect l="0" t="0" r="0" b="0"/>
                  <a:pathLst>
                    <a:path w="1133" h="1171">
                      <a:moveTo>
                        <a:pt x="199" y="1171"/>
                      </a:moveTo>
                      <a:lnTo>
                        <a:pt x="260" y="1117"/>
                      </a:lnTo>
                      <a:lnTo>
                        <a:pt x="323" y="1064"/>
                      </a:lnTo>
                      <a:lnTo>
                        <a:pt x="383" y="1008"/>
                      </a:lnTo>
                      <a:lnTo>
                        <a:pt x="445" y="953"/>
                      </a:lnTo>
                      <a:lnTo>
                        <a:pt x="504" y="898"/>
                      </a:lnTo>
                      <a:lnTo>
                        <a:pt x="565" y="840"/>
                      </a:lnTo>
                      <a:lnTo>
                        <a:pt x="623" y="783"/>
                      </a:lnTo>
                      <a:lnTo>
                        <a:pt x="683" y="724"/>
                      </a:lnTo>
                      <a:lnTo>
                        <a:pt x="740" y="666"/>
                      </a:lnTo>
                      <a:lnTo>
                        <a:pt x="798" y="606"/>
                      </a:lnTo>
                      <a:lnTo>
                        <a:pt x="855" y="547"/>
                      </a:lnTo>
                      <a:lnTo>
                        <a:pt x="911" y="486"/>
                      </a:lnTo>
                      <a:lnTo>
                        <a:pt x="968" y="426"/>
                      </a:lnTo>
                      <a:lnTo>
                        <a:pt x="1023" y="364"/>
                      </a:lnTo>
                      <a:lnTo>
                        <a:pt x="1079" y="302"/>
                      </a:lnTo>
                      <a:lnTo>
                        <a:pt x="1133" y="241"/>
                      </a:lnTo>
                      <a:lnTo>
                        <a:pt x="1125" y="222"/>
                      </a:lnTo>
                      <a:lnTo>
                        <a:pt x="1116" y="205"/>
                      </a:lnTo>
                      <a:lnTo>
                        <a:pt x="1106" y="188"/>
                      </a:lnTo>
                      <a:lnTo>
                        <a:pt x="1096" y="171"/>
                      </a:lnTo>
                      <a:lnTo>
                        <a:pt x="1086" y="155"/>
                      </a:lnTo>
                      <a:lnTo>
                        <a:pt x="1074" y="139"/>
                      </a:lnTo>
                      <a:lnTo>
                        <a:pt x="1063" y="123"/>
                      </a:lnTo>
                      <a:lnTo>
                        <a:pt x="1051" y="107"/>
                      </a:lnTo>
                      <a:lnTo>
                        <a:pt x="1037" y="92"/>
                      </a:lnTo>
                      <a:lnTo>
                        <a:pt x="1024" y="77"/>
                      </a:lnTo>
                      <a:lnTo>
                        <a:pt x="1010" y="63"/>
                      </a:lnTo>
                      <a:lnTo>
                        <a:pt x="996" y="50"/>
                      </a:lnTo>
                      <a:lnTo>
                        <a:pt x="981" y="37"/>
                      </a:lnTo>
                      <a:lnTo>
                        <a:pt x="966" y="24"/>
                      </a:lnTo>
                      <a:lnTo>
                        <a:pt x="950" y="12"/>
                      </a:lnTo>
                      <a:lnTo>
                        <a:pt x="933" y="0"/>
                      </a:lnTo>
                      <a:lnTo>
                        <a:pt x="880" y="61"/>
                      </a:lnTo>
                      <a:lnTo>
                        <a:pt x="826" y="121"/>
                      </a:lnTo>
                      <a:lnTo>
                        <a:pt x="771" y="181"/>
                      </a:lnTo>
                      <a:lnTo>
                        <a:pt x="717" y="240"/>
                      </a:lnTo>
                      <a:lnTo>
                        <a:pt x="660" y="299"/>
                      </a:lnTo>
                      <a:lnTo>
                        <a:pt x="604" y="356"/>
                      </a:lnTo>
                      <a:lnTo>
                        <a:pt x="547" y="414"/>
                      </a:lnTo>
                      <a:lnTo>
                        <a:pt x="489" y="470"/>
                      </a:lnTo>
                      <a:lnTo>
                        <a:pt x="431" y="527"/>
                      </a:lnTo>
                      <a:lnTo>
                        <a:pt x="371" y="581"/>
                      </a:lnTo>
                      <a:lnTo>
                        <a:pt x="311" y="636"/>
                      </a:lnTo>
                      <a:lnTo>
                        <a:pt x="250" y="690"/>
                      </a:lnTo>
                      <a:lnTo>
                        <a:pt x="189" y="742"/>
                      </a:lnTo>
                      <a:lnTo>
                        <a:pt x="126" y="795"/>
                      </a:lnTo>
                      <a:lnTo>
                        <a:pt x="64" y="845"/>
                      </a:lnTo>
                      <a:lnTo>
                        <a:pt x="0" y="896"/>
                      </a:lnTo>
                      <a:lnTo>
                        <a:pt x="8" y="916"/>
                      </a:lnTo>
                      <a:lnTo>
                        <a:pt x="16" y="935"/>
                      </a:lnTo>
                      <a:lnTo>
                        <a:pt x="25" y="954"/>
                      </a:lnTo>
                      <a:lnTo>
                        <a:pt x="36" y="973"/>
                      </a:lnTo>
                      <a:lnTo>
                        <a:pt x="46" y="992"/>
                      </a:lnTo>
                      <a:lnTo>
                        <a:pt x="57" y="1011"/>
                      </a:lnTo>
                      <a:lnTo>
                        <a:pt x="68" y="1029"/>
                      </a:lnTo>
                      <a:lnTo>
                        <a:pt x="80" y="1046"/>
                      </a:lnTo>
                      <a:lnTo>
                        <a:pt x="93" y="1063"/>
                      </a:lnTo>
                      <a:lnTo>
                        <a:pt x="106" y="1080"/>
                      </a:lnTo>
                      <a:lnTo>
                        <a:pt x="120" y="1096"/>
                      </a:lnTo>
                      <a:lnTo>
                        <a:pt x="134" y="1112"/>
                      </a:lnTo>
                      <a:lnTo>
                        <a:pt x="149" y="1127"/>
                      </a:lnTo>
                      <a:lnTo>
                        <a:pt x="166" y="1143"/>
                      </a:lnTo>
                      <a:lnTo>
                        <a:pt x="182" y="1157"/>
                      </a:lnTo>
                      <a:lnTo>
                        <a:pt x="199" y="1171"/>
                      </a:lnTo>
                      <a:close/>
                    </a:path>
                  </a:pathLst>
                </a:custGeom>
                <a:solidFill>
                  <a:srgbClr val="DF85B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grpSp>
        <p:nvGrpSpPr>
          <p:cNvPr id="19494" name="组合 9307"/>
          <p:cNvGrpSpPr/>
          <p:nvPr/>
        </p:nvGrpSpPr>
        <p:grpSpPr>
          <a:xfrm rot="332413">
            <a:off x="4503420" y="2896235"/>
            <a:ext cx="1305560" cy="3321050"/>
            <a:chOff x="0" y="0"/>
            <a:chExt cx="1036" cy="2609"/>
          </a:xfrm>
        </p:grpSpPr>
        <p:grpSp>
          <p:nvGrpSpPr>
            <p:cNvPr id="19495" name="组合 9308"/>
            <p:cNvGrpSpPr/>
            <p:nvPr/>
          </p:nvGrpSpPr>
          <p:grpSpPr>
            <a:xfrm rot="-243492">
              <a:off x="433" y="1117"/>
              <a:ext cx="278" cy="1492"/>
              <a:chOff x="0" y="0"/>
              <a:chExt cx="278" cy="1492"/>
            </a:xfrm>
          </p:grpSpPr>
          <p:sp>
            <p:nvSpPr>
              <p:cNvPr id="19496" name="未知"/>
              <p:cNvSpPr/>
              <p:nvPr/>
            </p:nvSpPr>
            <p:spPr>
              <a:xfrm>
                <a:off x="152" y="615"/>
                <a:ext cx="106" cy="195"/>
              </a:xfrm>
              <a:custGeom>
                <a:avLst/>
                <a:gdLst/>
                <a:ahLst/>
                <a:cxnLst>
                  <a:cxn ang="0">
                    <a:pos x="67" y="180"/>
                  </a:cxn>
                  <a:cxn ang="0">
                    <a:pos x="75" y="169"/>
                  </a:cxn>
                  <a:cxn ang="0">
                    <a:pos x="81" y="158"/>
                  </a:cxn>
                  <a:cxn ang="0">
                    <a:pos x="87" y="147"/>
                  </a:cxn>
                  <a:cxn ang="0">
                    <a:pos x="93" y="136"/>
                  </a:cxn>
                  <a:cxn ang="0">
                    <a:pos x="97" y="124"/>
                  </a:cxn>
                  <a:cxn ang="0">
                    <a:pos x="100" y="112"/>
                  </a:cxn>
                  <a:cxn ang="0">
                    <a:pos x="103" y="100"/>
                  </a:cxn>
                  <a:cxn ang="0">
                    <a:pos x="105" y="88"/>
                  </a:cxn>
                  <a:cxn ang="0">
                    <a:pos x="106" y="76"/>
                  </a:cxn>
                  <a:cxn ang="0">
                    <a:pos x="106" y="64"/>
                  </a:cxn>
                  <a:cxn ang="0">
                    <a:pos x="105" y="52"/>
                  </a:cxn>
                  <a:cxn ang="0">
                    <a:pos x="104" y="40"/>
                  </a:cxn>
                  <a:cxn ang="0">
                    <a:pos x="101" y="28"/>
                  </a:cxn>
                  <a:cxn ang="0">
                    <a:pos x="98" y="17"/>
                  </a:cxn>
                  <a:cxn ang="0">
                    <a:pos x="94" y="5"/>
                  </a:cxn>
                  <a:cxn ang="0">
                    <a:pos x="79" y="1"/>
                  </a:cxn>
                  <a:cxn ang="0">
                    <a:pos x="55" y="4"/>
                  </a:cxn>
                  <a:cxn ang="0">
                    <a:pos x="48" y="11"/>
                  </a:cxn>
                  <a:cxn ang="0">
                    <a:pos x="55" y="23"/>
                  </a:cxn>
                  <a:cxn ang="0">
                    <a:pos x="61" y="37"/>
                  </a:cxn>
                  <a:cxn ang="0">
                    <a:pos x="63" y="48"/>
                  </a:cxn>
                  <a:cxn ang="0">
                    <a:pos x="64" y="55"/>
                  </a:cxn>
                  <a:cxn ang="0">
                    <a:pos x="65" y="64"/>
                  </a:cxn>
                  <a:cxn ang="0">
                    <a:pos x="64" y="74"/>
                  </a:cxn>
                  <a:cxn ang="0">
                    <a:pos x="63" y="88"/>
                  </a:cxn>
                  <a:cxn ang="0">
                    <a:pos x="58" y="105"/>
                  </a:cxn>
                  <a:cxn ang="0">
                    <a:pos x="51" y="121"/>
                  </a:cxn>
                  <a:cxn ang="0">
                    <a:pos x="42" y="136"/>
                  </a:cxn>
                  <a:cxn ang="0">
                    <a:pos x="32" y="149"/>
                  </a:cxn>
                  <a:cxn ang="0">
                    <a:pos x="20" y="162"/>
                  </a:cxn>
                  <a:cxn ang="0">
                    <a:pos x="7" y="174"/>
                  </a:cxn>
                  <a:cxn ang="0">
                    <a:pos x="7" y="182"/>
                  </a:cxn>
                  <a:cxn ang="0">
                    <a:pos x="20" y="186"/>
                  </a:cxn>
                  <a:cxn ang="0">
                    <a:pos x="34" y="190"/>
                  </a:cxn>
                  <a:cxn ang="0">
                    <a:pos x="47" y="193"/>
                  </a:cxn>
                  <a:cxn ang="0">
                    <a:pos x="56" y="192"/>
                  </a:cxn>
                  <a:cxn ang="0">
                    <a:pos x="61" y="187"/>
                  </a:cxn>
                </a:cxnLst>
                <a:rect l="0" t="0" r="0" b="0"/>
                <a:pathLst>
                  <a:path w="318" h="586">
                    <a:moveTo>
                      <a:pt x="190" y="555"/>
                    </a:moveTo>
                    <a:lnTo>
                      <a:pt x="201" y="540"/>
                    </a:lnTo>
                    <a:lnTo>
                      <a:pt x="213" y="525"/>
                    </a:lnTo>
                    <a:lnTo>
                      <a:pt x="224" y="508"/>
                    </a:lnTo>
                    <a:lnTo>
                      <a:pt x="234" y="492"/>
                    </a:lnTo>
                    <a:lnTo>
                      <a:pt x="244" y="476"/>
                    </a:lnTo>
                    <a:lnTo>
                      <a:pt x="253" y="459"/>
                    </a:lnTo>
                    <a:lnTo>
                      <a:pt x="262" y="442"/>
                    </a:lnTo>
                    <a:lnTo>
                      <a:pt x="270" y="425"/>
                    </a:lnTo>
                    <a:lnTo>
                      <a:pt x="278" y="408"/>
                    </a:lnTo>
                    <a:lnTo>
                      <a:pt x="284" y="391"/>
                    </a:lnTo>
                    <a:lnTo>
                      <a:pt x="291" y="372"/>
                    </a:lnTo>
                    <a:lnTo>
                      <a:pt x="296" y="355"/>
                    </a:lnTo>
                    <a:lnTo>
                      <a:pt x="301" y="337"/>
                    </a:lnTo>
                    <a:lnTo>
                      <a:pt x="305" y="319"/>
                    </a:lnTo>
                    <a:lnTo>
                      <a:pt x="309" y="301"/>
                    </a:lnTo>
                    <a:lnTo>
                      <a:pt x="312" y="283"/>
                    </a:lnTo>
                    <a:lnTo>
                      <a:pt x="315" y="265"/>
                    </a:lnTo>
                    <a:lnTo>
                      <a:pt x="317" y="246"/>
                    </a:lnTo>
                    <a:lnTo>
                      <a:pt x="318" y="228"/>
                    </a:lnTo>
                    <a:lnTo>
                      <a:pt x="318" y="210"/>
                    </a:lnTo>
                    <a:lnTo>
                      <a:pt x="318" y="192"/>
                    </a:lnTo>
                    <a:lnTo>
                      <a:pt x="318" y="174"/>
                    </a:lnTo>
                    <a:lnTo>
                      <a:pt x="316" y="156"/>
                    </a:lnTo>
                    <a:lnTo>
                      <a:pt x="314" y="138"/>
                    </a:lnTo>
                    <a:lnTo>
                      <a:pt x="311" y="119"/>
                    </a:lnTo>
                    <a:lnTo>
                      <a:pt x="308" y="102"/>
                    </a:lnTo>
                    <a:lnTo>
                      <a:pt x="304" y="84"/>
                    </a:lnTo>
                    <a:lnTo>
                      <a:pt x="299" y="67"/>
                    </a:lnTo>
                    <a:lnTo>
                      <a:pt x="294" y="50"/>
                    </a:lnTo>
                    <a:lnTo>
                      <a:pt x="288" y="33"/>
                    </a:lnTo>
                    <a:lnTo>
                      <a:pt x="281" y="16"/>
                    </a:lnTo>
                    <a:lnTo>
                      <a:pt x="273" y="0"/>
                    </a:lnTo>
                    <a:lnTo>
                      <a:pt x="237" y="4"/>
                    </a:lnTo>
                    <a:lnTo>
                      <a:pt x="201" y="8"/>
                    </a:lnTo>
                    <a:lnTo>
                      <a:pt x="165" y="11"/>
                    </a:lnTo>
                    <a:lnTo>
                      <a:pt x="129" y="14"/>
                    </a:lnTo>
                    <a:lnTo>
                      <a:pt x="143" y="32"/>
                    </a:lnTo>
                    <a:lnTo>
                      <a:pt x="155" y="51"/>
                    </a:lnTo>
                    <a:lnTo>
                      <a:pt x="166" y="70"/>
                    </a:lnTo>
                    <a:lnTo>
                      <a:pt x="175" y="89"/>
                    </a:lnTo>
                    <a:lnTo>
                      <a:pt x="182" y="110"/>
                    </a:lnTo>
                    <a:lnTo>
                      <a:pt x="188" y="132"/>
                    </a:lnTo>
                    <a:lnTo>
                      <a:pt x="190" y="143"/>
                    </a:lnTo>
                    <a:lnTo>
                      <a:pt x="192" y="154"/>
                    </a:lnTo>
                    <a:lnTo>
                      <a:pt x="193" y="165"/>
                    </a:lnTo>
                    <a:lnTo>
                      <a:pt x="194" y="176"/>
                    </a:lnTo>
                    <a:lnTo>
                      <a:pt x="194" y="192"/>
                    </a:lnTo>
                    <a:lnTo>
                      <a:pt x="194" y="206"/>
                    </a:lnTo>
                    <a:lnTo>
                      <a:pt x="193" y="221"/>
                    </a:lnTo>
                    <a:lnTo>
                      <a:pt x="192" y="235"/>
                    </a:lnTo>
                    <a:lnTo>
                      <a:pt x="188" y="264"/>
                    </a:lnTo>
                    <a:lnTo>
                      <a:pt x="182" y="291"/>
                    </a:lnTo>
                    <a:lnTo>
                      <a:pt x="174" y="316"/>
                    </a:lnTo>
                    <a:lnTo>
                      <a:pt x="165" y="340"/>
                    </a:lnTo>
                    <a:lnTo>
                      <a:pt x="154" y="364"/>
                    </a:lnTo>
                    <a:lnTo>
                      <a:pt x="141" y="387"/>
                    </a:lnTo>
                    <a:lnTo>
                      <a:pt x="127" y="409"/>
                    </a:lnTo>
                    <a:lnTo>
                      <a:pt x="112" y="429"/>
                    </a:lnTo>
                    <a:lnTo>
                      <a:pt x="95" y="449"/>
                    </a:lnTo>
                    <a:lnTo>
                      <a:pt x="78" y="469"/>
                    </a:lnTo>
                    <a:lnTo>
                      <a:pt x="60" y="487"/>
                    </a:lnTo>
                    <a:lnTo>
                      <a:pt x="41" y="505"/>
                    </a:lnTo>
                    <a:lnTo>
                      <a:pt x="21" y="524"/>
                    </a:lnTo>
                    <a:lnTo>
                      <a:pt x="0" y="541"/>
                    </a:lnTo>
                    <a:lnTo>
                      <a:pt x="21" y="547"/>
                    </a:lnTo>
                    <a:lnTo>
                      <a:pt x="41" y="553"/>
                    </a:lnTo>
                    <a:lnTo>
                      <a:pt x="61" y="559"/>
                    </a:lnTo>
                    <a:lnTo>
                      <a:pt x="81" y="564"/>
                    </a:lnTo>
                    <a:lnTo>
                      <a:pt x="101" y="570"/>
                    </a:lnTo>
                    <a:lnTo>
                      <a:pt x="121" y="575"/>
                    </a:lnTo>
                    <a:lnTo>
                      <a:pt x="142" y="580"/>
                    </a:lnTo>
                    <a:lnTo>
                      <a:pt x="161" y="586"/>
                    </a:lnTo>
                    <a:lnTo>
                      <a:pt x="169" y="578"/>
                    </a:lnTo>
                    <a:lnTo>
                      <a:pt x="176" y="571"/>
                    </a:lnTo>
                    <a:lnTo>
                      <a:pt x="183" y="563"/>
                    </a:lnTo>
                    <a:lnTo>
                      <a:pt x="190" y="555"/>
                    </a:lnTo>
                    <a:close/>
                  </a:path>
                </a:pathLst>
              </a:custGeom>
              <a:solidFill>
                <a:srgbClr val="00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7" name="未知"/>
              <p:cNvSpPr/>
              <p:nvPr/>
            </p:nvSpPr>
            <p:spPr>
              <a:xfrm>
                <a:off x="3" y="914"/>
                <a:ext cx="165" cy="152"/>
              </a:xfrm>
              <a:custGeom>
                <a:avLst/>
                <a:gdLst/>
                <a:ahLst/>
                <a:cxnLst>
                  <a:cxn ang="0">
                    <a:pos x="63" y="149"/>
                  </a:cxn>
                  <a:cxn ang="0">
                    <a:pos x="92" y="142"/>
                  </a:cxn>
                  <a:cxn ang="0">
                    <a:pos x="121" y="135"/>
                  </a:cxn>
                  <a:cxn ang="0">
                    <a:pos x="150" y="127"/>
                  </a:cxn>
                  <a:cxn ang="0">
                    <a:pos x="158" y="118"/>
                  </a:cxn>
                  <a:cxn ang="0">
                    <a:pos x="143" y="108"/>
                  </a:cxn>
                  <a:cxn ang="0">
                    <a:pos x="132" y="102"/>
                  </a:cxn>
                  <a:cxn ang="0">
                    <a:pos x="125" y="97"/>
                  </a:cxn>
                  <a:cxn ang="0">
                    <a:pos x="119" y="92"/>
                  </a:cxn>
                  <a:cxn ang="0">
                    <a:pos x="113" y="87"/>
                  </a:cxn>
                  <a:cxn ang="0">
                    <a:pos x="108" y="81"/>
                  </a:cxn>
                  <a:cxn ang="0">
                    <a:pos x="104" y="75"/>
                  </a:cxn>
                  <a:cxn ang="0">
                    <a:pos x="100" y="69"/>
                  </a:cxn>
                  <a:cxn ang="0">
                    <a:pos x="98" y="62"/>
                  </a:cxn>
                  <a:cxn ang="0">
                    <a:pos x="96" y="56"/>
                  </a:cxn>
                  <a:cxn ang="0">
                    <a:pos x="95" y="50"/>
                  </a:cxn>
                  <a:cxn ang="0">
                    <a:pos x="94" y="39"/>
                  </a:cxn>
                  <a:cxn ang="0">
                    <a:pos x="95" y="25"/>
                  </a:cxn>
                  <a:cxn ang="0">
                    <a:pos x="98" y="11"/>
                  </a:cxn>
                  <a:cxn ang="0">
                    <a:pos x="90" y="4"/>
                  </a:cxn>
                  <a:cxn ang="0">
                    <a:pos x="69" y="3"/>
                  </a:cxn>
                  <a:cxn ang="0">
                    <a:pos x="48" y="2"/>
                  </a:cxn>
                  <a:cxn ang="0">
                    <a:pos x="26" y="1"/>
                  </a:cxn>
                  <a:cxn ang="0">
                    <a:pos x="12" y="5"/>
                  </a:cxn>
                  <a:cxn ang="0">
                    <a:pos x="8" y="15"/>
                  </a:cxn>
                  <a:cxn ang="0">
                    <a:pos x="5" y="25"/>
                  </a:cxn>
                  <a:cxn ang="0">
                    <a:pos x="2" y="36"/>
                  </a:cxn>
                  <a:cxn ang="0">
                    <a:pos x="1" y="48"/>
                  </a:cxn>
                  <a:cxn ang="0">
                    <a:pos x="0" y="60"/>
                  </a:cxn>
                  <a:cxn ang="0">
                    <a:pos x="1" y="73"/>
                  </a:cxn>
                  <a:cxn ang="0">
                    <a:pos x="3" y="87"/>
                  </a:cxn>
                  <a:cxn ang="0">
                    <a:pos x="5" y="99"/>
                  </a:cxn>
                  <a:cxn ang="0">
                    <a:pos x="8" y="108"/>
                  </a:cxn>
                  <a:cxn ang="0">
                    <a:pos x="13" y="117"/>
                  </a:cxn>
                  <a:cxn ang="0">
                    <a:pos x="18" y="125"/>
                  </a:cxn>
                  <a:cxn ang="0">
                    <a:pos x="23" y="132"/>
                  </a:cxn>
                  <a:cxn ang="0">
                    <a:pos x="30" y="139"/>
                  </a:cxn>
                  <a:cxn ang="0">
                    <a:pos x="37" y="144"/>
                  </a:cxn>
                  <a:cxn ang="0">
                    <a:pos x="45" y="150"/>
                  </a:cxn>
                </a:cxnLst>
                <a:rect l="0" t="0" r="0" b="0"/>
                <a:pathLst>
                  <a:path w="496" h="454">
                    <a:moveTo>
                      <a:pt x="145" y="454"/>
                    </a:moveTo>
                    <a:lnTo>
                      <a:pt x="189" y="444"/>
                    </a:lnTo>
                    <a:lnTo>
                      <a:pt x="233" y="434"/>
                    </a:lnTo>
                    <a:lnTo>
                      <a:pt x="277" y="423"/>
                    </a:lnTo>
                    <a:lnTo>
                      <a:pt x="320" y="412"/>
                    </a:lnTo>
                    <a:lnTo>
                      <a:pt x="365" y="402"/>
                    </a:lnTo>
                    <a:lnTo>
                      <a:pt x="408" y="390"/>
                    </a:lnTo>
                    <a:lnTo>
                      <a:pt x="452" y="378"/>
                    </a:lnTo>
                    <a:lnTo>
                      <a:pt x="496" y="367"/>
                    </a:lnTo>
                    <a:lnTo>
                      <a:pt x="474" y="352"/>
                    </a:lnTo>
                    <a:lnTo>
                      <a:pt x="453" y="337"/>
                    </a:lnTo>
                    <a:lnTo>
                      <a:pt x="431" y="324"/>
                    </a:lnTo>
                    <a:lnTo>
                      <a:pt x="410" y="312"/>
                    </a:lnTo>
                    <a:lnTo>
                      <a:pt x="398" y="305"/>
                    </a:lnTo>
                    <a:lnTo>
                      <a:pt x="387" y="298"/>
                    </a:lnTo>
                    <a:lnTo>
                      <a:pt x="376" y="290"/>
                    </a:lnTo>
                    <a:lnTo>
                      <a:pt x="366" y="283"/>
                    </a:lnTo>
                    <a:lnTo>
                      <a:pt x="357" y="275"/>
                    </a:lnTo>
                    <a:lnTo>
                      <a:pt x="348" y="267"/>
                    </a:lnTo>
                    <a:lnTo>
                      <a:pt x="340" y="259"/>
                    </a:lnTo>
                    <a:lnTo>
                      <a:pt x="332" y="249"/>
                    </a:lnTo>
                    <a:lnTo>
                      <a:pt x="324" y="241"/>
                    </a:lnTo>
                    <a:lnTo>
                      <a:pt x="318" y="232"/>
                    </a:lnTo>
                    <a:lnTo>
                      <a:pt x="312" y="223"/>
                    </a:lnTo>
                    <a:lnTo>
                      <a:pt x="307" y="214"/>
                    </a:lnTo>
                    <a:lnTo>
                      <a:pt x="302" y="205"/>
                    </a:lnTo>
                    <a:lnTo>
                      <a:pt x="298" y="196"/>
                    </a:lnTo>
                    <a:lnTo>
                      <a:pt x="294" y="186"/>
                    </a:lnTo>
                    <a:lnTo>
                      <a:pt x="291" y="177"/>
                    </a:lnTo>
                    <a:lnTo>
                      <a:pt x="288" y="167"/>
                    </a:lnTo>
                    <a:lnTo>
                      <a:pt x="286" y="158"/>
                    </a:lnTo>
                    <a:lnTo>
                      <a:pt x="285" y="148"/>
                    </a:lnTo>
                    <a:lnTo>
                      <a:pt x="283" y="138"/>
                    </a:lnTo>
                    <a:lnTo>
                      <a:pt x="282" y="117"/>
                    </a:lnTo>
                    <a:lnTo>
                      <a:pt x="283" y="96"/>
                    </a:lnTo>
                    <a:lnTo>
                      <a:pt x="285" y="76"/>
                    </a:lnTo>
                    <a:lnTo>
                      <a:pt x="290" y="55"/>
                    </a:lnTo>
                    <a:lnTo>
                      <a:pt x="295" y="34"/>
                    </a:lnTo>
                    <a:lnTo>
                      <a:pt x="302" y="13"/>
                    </a:lnTo>
                    <a:lnTo>
                      <a:pt x="271" y="12"/>
                    </a:lnTo>
                    <a:lnTo>
                      <a:pt x="239" y="10"/>
                    </a:lnTo>
                    <a:lnTo>
                      <a:pt x="208" y="9"/>
                    </a:lnTo>
                    <a:lnTo>
                      <a:pt x="175" y="7"/>
                    </a:lnTo>
                    <a:lnTo>
                      <a:pt x="143" y="6"/>
                    </a:lnTo>
                    <a:lnTo>
                      <a:pt x="111" y="4"/>
                    </a:lnTo>
                    <a:lnTo>
                      <a:pt x="78" y="3"/>
                    </a:lnTo>
                    <a:lnTo>
                      <a:pt x="45" y="0"/>
                    </a:lnTo>
                    <a:lnTo>
                      <a:pt x="37" y="15"/>
                    </a:lnTo>
                    <a:lnTo>
                      <a:pt x="30" y="30"/>
                    </a:lnTo>
                    <a:lnTo>
                      <a:pt x="24" y="45"/>
                    </a:lnTo>
                    <a:lnTo>
                      <a:pt x="19" y="60"/>
                    </a:lnTo>
                    <a:lnTo>
                      <a:pt x="14" y="76"/>
                    </a:lnTo>
                    <a:lnTo>
                      <a:pt x="10" y="92"/>
                    </a:lnTo>
                    <a:lnTo>
                      <a:pt x="6" y="108"/>
                    </a:lnTo>
                    <a:lnTo>
                      <a:pt x="4" y="125"/>
                    </a:lnTo>
                    <a:lnTo>
                      <a:pt x="2" y="144"/>
                    </a:lnTo>
                    <a:lnTo>
                      <a:pt x="1" y="162"/>
                    </a:lnTo>
                    <a:lnTo>
                      <a:pt x="0" y="180"/>
                    </a:lnTo>
                    <a:lnTo>
                      <a:pt x="1" y="199"/>
                    </a:lnTo>
                    <a:lnTo>
                      <a:pt x="2" y="219"/>
                    </a:lnTo>
                    <a:lnTo>
                      <a:pt x="5" y="239"/>
                    </a:lnTo>
                    <a:lnTo>
                      <a:pt x="8" y="261"/>
                    </a:lnTo>
                    <a:lnTo>
                      <a:pt x="12" y="282"/>
                    </a:lnTo>
                    <a:lnTo>
                      <a:pt x="16" y="297"/>
                    </a:lnTo>
                    <a:lnTo>
                      <a:pt x="20" y="311"/>
                    </a:lnTo>
                    <a:lnTo>
                      <a:pt x="25" y="324"/>
                    </a:lnTo>
                    <a:lnTo>
                      <a:pt x="31" y="337"/>
                    </a:lnTo>
                    <a:lnTo>
                      <a:pt x="38" y="350"/>
                    </a:lnTo>
                    <a:lnTo>
                      <a:pt x="45" y="361"/>
                    </a:lnTo>
                    <a:lnTo>
                      <a:pt x="53" y="373"/>
                    </a:lnTo>
                    <a:lnTo>
                      <a:pt x="61" y="383"/>
                    </a:lnTo>
                    <a:lnTo>
                      <a:pt x="70" y="395"/>
                    </a:lnTo>
                    <a:lnTo>
                      <a:pt x="80" y="404"/>
                    </a:lnTo>
                    <a:lnTo>
                      <a:pt x="90" y="414"/>
                    </a:lnTo>
                    <a:lnTo>
                      <a:pt x="100" y="423"/>
                    </a:lnTo>
                    <a:lnTo>
                      <a:pt x="111" y="431"/>
                    </a:lnTo>
                    <a:lnTo>
                      <a:pt x="122" y="439"/>
                    </a:lnTo>
                    <a:lnTo>
                      <a:pt x="134" y="447"/>
                    </a:lnTo>
                    <a:lnTo>
                      <a:pt x="145" y="454"/>
                    </a:lnTo>
                    <a:close/>
                  </a:path>
                </a:pathLst>
              </a:custGeom>
              <a:solidFill>
                <a:srgbClr val="00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8" name="未知"/>
              <p:cNvSpPr/>
              <p:nvPr/>
            </p:nvSpPr>
            <p:spPr>
              <a:xfrm>
                <a:off x="51" y="1037"/>
                <a:ext cx="206" cy="111"/>
              </a:xfrm>
              <a:custGeom>
                <a:avLst/>
                <a:gdLst/>
                <a:ahLst/>
                <a:cxnLst>
                  <a:cxn ang="0">
                    <a:pos x="117" y="0"/>
                  </a:cxn>
                  <a:cxn ang="0">
                    <a:pos x="102" y="4"/>
                  </a:cxn>
                  <a:cxn ang="0">
                    <a:pos x="88" y="8"/>
                  </a:cxn>
                  <a:cxn ang="0">
                    <a:pos x="73" y="12"/>
                  </a:cxn>
                  <a:cxn ang="0">
                    <a:pos x="58" y="15"/>
                  </a:cxn>
                  <a:cxn ang="0">
                    <a:pos x="44" y="19"/>
                  </a:cxn>
                  <a:cxn ang="0">
                    <a:pos x="29" y="22"/>
                  </a:cxn>
                  <a:cxn ang="0">
                    <a:pos x="15" y="26"/>
                  </a:cxn>
                  <a:cxn ang="0">
                    <a:pos x="0" y="29"/>
                  </a:cxn>
                  <a:cxn ang="0">
                    <a:pos x="6" y="33"/>
                  </a:cxn>
                  <a:cxn ang="0">
                    <a:pos x="12" y="36"/>
                  </a:cxn>
                  <a:cxn ang="0">
                    <a:pos x="19" y="39"/>
                  </a:cxn>
                  <a:cxn ang="0">
                    <a:pos x="26" y="42"/>
                  </a:cxn>
                  <a:cxn ang="0">
                    <a:pos x="39" y="47"/>
                  </a:cxn>
                  <a:cxn ang="0">
                    <a:pos x="52" y="52"/>
                  </a:cxn>
                  <a:cxn ang="0">
                    <a:pos x="65" y="56"/>
                  </a:cxn>
                  <a:cxn ang="0">
                    <a:pos x="77" y="60"/>
                  </a:cxn>
                  <a:cxn ang="0">
                    <a:pos x="88" y="64"/>
                  </a:cxn>
                  <a:cxn ang="0">
                    <a:pos x="98" y="68"/>
                  </a:cxn>
                  <a:cxn ang="0">
                    <a:pos x="107" y="72"/>
                  </a:cxn>
                  <a:cxn ang="0">
                    <a:pos x="115" y="77"/>
                  </a:cxn>
                  <a:cxn ang="0">
                    <a:pos x="122" y="81"/>
                  </a:cxn>
                  <a:cxn ang="0">
                    <a:pos x="129" y="87"/>
                  </a:cxn>
                  <a:cxn ang="0">
                    <a:pos x="135" y="93"/>
                  </a:cxn>
                  <a:cxn ang="0">
                    <a:pos x="141" y="98"/>
                  </a:cxn>
                  <a:cxn ang="0">
                    <a:pos x="146" y="105"/>
                  </a:cxn>
                  <a:cxn ang="0">
                    <a:pos x="151" y="111"/>
                  </a:cxn>
                  <a:cxn ang="0">
                    <a:pos x="158" y="110"/>
                  </a:cxn>
                  <a:cxn ang="0">
                    <a:pos x="165" y="109"/>
                  </a:cxn>
                  <a:cxn ang="0">
                    <a:pos x="171" y="107"/>
                  </a:cxn>
                  <a:cxn ang="0">
                    <a:pos x="178" y="106"/>
                  </a:cxn>
                  <a:cxn ang="0">
                    <a:pos x="185" y="105"/>
                  </a:cxn>
                  <a:cxn ang="0">
                    <a:pos x="192" y="103"/>
                  </a:cxn>
                  <a:cxn ang="0">
                    <a:pos x="199" y="102"/>
                  </a:cxn>
                  <a:cxn ang="0">
                    <a:pos x="206" y="100"/>
                  </a:cxn>
                  <a:cxn ang="0">
                    <a:pos x="202" y="93"/>
                  </a:cxn>
                  <a:cxn ang="0">
                    <a:pos x="199" y="86"/>
                  </a:cxn>
                  <a:cxn ang="0">
                    <a:pos x="194" y="79"/>
                  </a:cxn>
                  <a:cxn ang="0">
                    <a:pos x="190" y="72"/>
                  </a:cxn>
                  <a:cxn ang="0">
                    <a:pos x="185" y="65"/>
                  </a:cxn>
                  <a:cxn ang="0">
                    <a:pos x="179" y="58"/>
                  </a:cxn>
                  <a:cxn ang="0">
                    <a:pos x="174" y="52"/>
                  </a:cxn>
                  <a:cxn ang="0">
                    <a:pos x="168" y="45"/>
                  </a:cxn>
                  <a:cxn ang="0">
                    <a:pos x="162" y="39"/>
                  </a:cxn>
                  <a:cxn ang="0">
                    <a:pos x="156" y="33"/>
                  </a:cxn>
                  <a:cxn ang="0">
                    <a:pos x="150" y="27"/>
                  </a:cxn>
                  <a:cxn ang="0">
                    <a:pos x="143" y="21"/>
                  </a:cxn>
                  <a:cxn ang="0">
                    <a:pos x="137" y="16"/>
                  </a:cxn>
                  <a:cxn ang="0">
                    <a:pos x="130" y="10"/>
                  </a:cxn>
                  <a:cxn ang="0">
                    <a:pos x="124" y="5"/>
                  </a:cxn>
                  <a:cxn ang="0">
                    <a:pos x="117" y="0"/>
                  </a:cxn>
                </a:cxnLst>
                <a:rect l="0" t="0" r="0" b="0"/>
                <a:pathLst>
                  <a:path w="617" h="333">
                    <a:moveTo>
                      <a:pt x="351" y="0"/>
                    </a:moveTo>
                    <a:lnTo>
                      <a:pt x="307" y="11"/>
                    </a:lnTo>
                    <a:lnTo>
                      <a:pt x="263" y="23"/>
                    </a:lnTo>
                    <a:lnTo>
                      <a:pt x="220" y="35"/>
                    </a:lnTo>
                    <a:lnTo>
                      <a:pt x="175" y="45"/>
                    </a:lnTo>
                    <a:lnTo>
                      <a:pt x="132" y="56"/>
                    </a:lnTo>
                    <a:lnTo>
                      <a:pt x="88" y="67"/>
                    </a:lnTo>
                    <a:lnTo>
                      <a:pt x="44" y="77"/>
                    </a:lnTo>
                    <a:lnTo>
                      <a:pt x="0" y="87"/>
                    </a:lnTo>
                    <a:lnTo>
                      <a:pt x="18" y="98"/>
                    </a:lnTo>
                    <a:lnTo>
                      <a:pt x="37" y="108"/>
                    </a:lnTo>
                    <a:lnTo>
                      <a:pt x="57" y="117"/>
                    </a:lnTo>
                    <a:lnTo>
                      <a:pt x="77" y="125"/>
                    </a:lnTo>
                    <a:lnTo>
                      <a:pt x="116" y="141"/>
                    </a:lnTo>
                    <a:lnTo>
                      <a:pt x="155" y="156"/>
                    </a:lnTo>
                    <a:lnTo>
                      <a:pt x="194" y="169"/>
                    </a:lnTo>
                    <a:lnTo>
                      <a:pt x="231" y="181"/>
                    </a:lnTo>
                    <a:lnTo>
                      <a:pt x="265" y="193"/>
                    </a:lnTo>
                    <a:lnTo>
                      <a:pt x="295" y="205"/>
                    </a:lnTo>
                    <a:lnTo>
                      <a:pt x="321" y="216"/>
                    </a:lnTo>
                    <a:lnTo>
                      <a:pt x="344" y="230"/>
                    </a:lnTo>
                    <a:lnTo>
                      <a:pt x="365" y="244"/>
                    </a:lnTo>
                    <a:lnTo>
                      <a:pt x="386" y="260"/>
                    </a:lnTo>
                    <a:lnTo>
                      <a:pt x="404" y="278"/>
                    </a:lnTo>
                    <a:lnTo>
                      <a:pt x="421" y="295"/>
                    </a:lnTo>
                    <a:lnTo>
                      <a:pt x="437" y="314"/>
                    </a:lnTo>
                    <a:lnTo>
                      <a:pt x="451" y="333"/>
                    </a:lnTo>
                    <a:lnTo>
                      <a:pt x="472" y="330"/>
                    </a:lnTo>
                    <a:lnTo>
                      <a:pt x="493" y="326"/>
                    </a:lnTo>
                    <a:lnTo>
                      <a:pt x="513" y="322"/>
                    </a:lnTo>
                    <a:lnTo>
                      <a:pt x="534" y="318"/>
                    </a:lnTo>
                    <a:lnTo>
                      <a:pt x="554" y="314"/>
                    </a:lnTo>
                    <a:lnTo>
                      <a:pt x="576" y="310"/>
                    </a:lnTo>
                    <a:lnTo>
                      <a:pt x="596" y="305"/>
                    </a:lnTo>
                    <a:lnTo>
                      <a:pt x="617" y="301"/>
                    </a:lnTo>
                    <a:lnTo>
                      <a:pt x="606" y="279"/>
                    </a:lnTo>
                    <a:lnTo>
                      <a:pt x="595" y="257"/>
                    </a:lnTo>
                    <a:lnTo>
                      <a:pt x="582" y="236"/>
                    </a:lnTo>
                    <a:lnTo>
                      <a:pt x="568" y="216"/>
                    </a:lnTo>
                    <a:lnTo>
                      <a:pt x="553" y="195"/>
                    </a:lnTo>
                    <a:lnTo>
                      <a:pt x="537" y="175"/>
                    </a:lnTo>
                    <a:lnTo>
                      <a:pt x="521" y="156"/>
                    </a:lnTo>
                    <a:lnTo>
                      <a:pt x="504" y="135"/>
                    </a:lnTo>
                    <a:lnTo>
                      <a:pt x="486" y="117"/>
                    </a:lnTo>
                    <a:lnTo>
                      <a:pt x="468" y="98"/>
                    </a:lnTo>
                    <a:lnTo>
                      <a:pt x="449" y="81"/>
                    </a:lnTo>
                    <a:lnTo>
                      <a:pt x="429" y="63"/>
                    </a:lnTo>
                    <a:lnTo>
                      <a:pt x="410" y="47"/>
                    </a:lnTo>
                    <a:lnTo>
                      <a:pt x="390" y="31"/>
                    </a:lnTo>
                    <a:lnTo>
                      <a:pt x="371" y="14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rgbClr val="00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99" name="未知"/>
              <p:cNvSpPr/>
              <p:nvPr/>
            </p:nvSpPr>
            <p:spPr>
              <a:xfrm>
                <a:off x="157" y="1137"/>
                <a:ext cx="111" cy="179"/>
              </a:xfrm>
              <a:custGeom>
                <a:avLst/>
                <a:gdLst/>
                <a:ahLst/>
                <a:cxnLst>
                  <a:cxn ang="0">
                    <a:pos x="111" y="42"/>
                  </a:cxn>
                  <a:cxn ang="0">
                    <a:pos x="110" y="30"/>
                  </a:cxn>
                  <a:cxn ang="0">
                    <a:pos x="107" y="18"/>
                  </a:cxn>
                  <a:cxn ang="0">
                    <a:pos x="102" y="6"/>
                  </a:cxn>
                  <a:cxn ang="0">
                    <a:pos x="93" y="1"/>
                  </a:cxn>
                  <a:cxn ang="0">
                    <a:pos x="79" y="4"/>
                  </a:cxn>
                  <a:cxn ang="0">
                    <a:pos x="65" y="7"/>
                  </a:cxn>
                  <a:cxn ang="0">
                    <a:pos x="51" y="10"/>
                  </a:cxn>
                  <a:cxn ang="0">
                    <a:pos x="47" y="15"/>
                  </a:cxn>
                  <a:cxn ang="0">
                    <a:pos x="51" y="23"/>
                  </a:cxn>
                  <a:cxn ang="0">
                    <a:pos x="55" y="31"/>
                  </a:cxn>
                  <a:cxn ang="0">
                    <a:pos x="57" y="40"/>
                  </a:cxn>
                  <a:cxn ang="0">
                    <a:pos x="59" y="48"/>
                  </a:cxn>
                  <a:cxn ang="0">
                    <a:pos x="60" y="57"/>
                  </a:cxn>
                  <a:cxn ang="0">
                    <a:pos x="60" y="66"/>
                  </a:cxn>
                  <a:cxn ang="0">
                    <a:pos x="59" y="75"/>
                  </a:cxn>
                  <a:cxn ang="0">
                    <a:pos x="58" y="84"/>
                  </a:cxn>
                  <a:cxn ang="0">
                    <a:pos x="55" y="94"/>
                  </a:cxn>
                  <a:cxn ang="0">
                    <a:pos x="51" y="102"/>
                  </a:cxn>
                  <a:cxn ang="0">
                    <a:pos x="46" y="111"/>
                  </a:cxn>
                  <a:cxn ang="0">
                    <a:pos x="41" y="120"/>
                  </a:cxn>
                  <a:cxn ang="0">
                    <a:pos x="34" y="128"/>
                  </a:cxn>
                  <a:cxn ang="0">
                    <a:pos x="25" y="137"/>
                  </a:cxn>
                  <a:cxn ang="0">
                    <a:pos x="17" y="144"/>
                  </a:cxn>
                  <a:cxn ang="0">
                    <a:pos x="9" y="150"/>
                  </a:cxn>
                  <a:cxn ang="0">
                    <a:pos x="3" y="154"/>
                  </a:cxn>
                  <a:cxn ang="0">
                    <a:pos x="11" y="162"/>
                  </a:cxn>
                  <a:cxn ang="0">
                    <a:pos x="34" y="173"/>
                  </a:cxn>
                  <a:cxn ang="0">
                    <a:pos x="52" y="172"/>
                  </a:cxn>
                  <a:cxn ang="0">
                    <a:pos x="65" y="158"/>
                  </a:cxn>
                  <a:cxn ang="0">
                    <a:pos x="76" y="143"/>
                  </a:cxn>
                  <a:cxn ang="0">
                    <a:pos x="87" y="127"/>
                  </a:cxn>
                  <a:cxn ang="0">
                    <a:pos x="96" y="111"/>
                  </a:cxn>
                  <a:cxn ang="0">
                    <a:pos x="103" y="94"/>
                  </a:cxn>
                  <a:cxn ang="0">
                    <a:pos x="107" y="75"/>
                  </a:cxn>
                  <a:cxn ang="0">
                    <a:pos x="110" y="57"/>
                  </a:cxn>
                </a:cxnLst>
                <a:rect l="0" t="0" r="0" b="0"/>
                <a:pathLst>
                  <a:path w="331" h="536">
                    <a:moveTo>
                      <a:pt x="331" y="145"/>
                    </a:moveTo>
                    <a:lnTo>
                      <a:pt x="331" y="127"/>
                    </a:lnTo>
                    <a:lnTo>
                      <a:pt x="330" y="109"/>
                    </a:lnTo>
                    <a:lnTo>
                      <a:pt x="327" y="90"/>
                    </a:lnTo>
                    <a:lnTo>
                      <a:pt x="323" y="72"/>
                    </a:lnTo>
                    <a:lnTo>
                      <a:pt x="318" y="54"/>
                    </a:lnTo>
                    <a:lnTo>
                      <a:pt x="312" y="36"/>
                    </a:lnTo>
                    <a:lnTo>
                      <a:pt x="305" y="18"/>
                    </a:lnTo>
                    <a:lnTo>
                      <a:pt x="298" y="0"/>
                    </a:lnTo>
                    <a:lnTo>
                      <a:pt x="277" y="4"/>
                    </a:lnTo>
                    <a:lnTo>
                      <a:pt x="257" y="9"/>
                    </a:lnTo>
                    <a:lnTo>
                      <a:pt x="235" y="13"/>
                    </a:lnTo>
                    <a:lnTo>
                      <a:pt x="215" y="17"/>
                    </a:lnTo>
                    <a:lnTo>
                      <a:pt x="194" y="21"/>
                    </a:lnTo>
                    <a:lnTo>
                      <a:pt x="174" y="25"/>
                    </a:lnTo>
                    <a:lnTo>
                      <a:pt x="153" y="29"/>
                    </a:lnTo>
                    <a:lnTo>
                      <a:pt x="132" y="32"/>
                    </a:lnTo>
                    <a:lnTo>
                      <a:pt x="139" y="44"/>
                    </a:lnTo>
                    <a:lnTo>
                      <a:pt x="146" y="56"/>
                    </a:lnTo>
                    <a:lnTo>
                      <a:pt x="152" y="68"/>
                    </a:lnTo>
                    <a:lnTo>
                      <a:pt x="158" y="80"/>
                    </a:lnTo>
                    <a:lnTo>
                      <a:pt x="163" y="93"/>
                    </a:lnTo>
                    <a:lnTo>
                      <a:pt x="167" y="106"/>
                    </a:lnTo>
                    <a:lnTo>
                      <a:pt x="171" y="119"/>
                    </a:lnTo>
                    <a:lnTo>
                      <a:pt x="174" y="132"/>
                    </a:lnTo>
                    <a:lnTo>
                      <a:pt x="176" y="145"/>
                    </a:lnTo>
                    <a:lnTo>
                      <a:pt x="178" y="158"/>
                    </a:lnTo>
                    <a:lnTo>
                      <a:pt x="179" y="171"/>
                    </a:lnTo>
                    <a:lnTo>
                      <a:pt x="180" y="185"/>
                    </a:lnTo>
                    <a:lnTo>
                      <a:pt x="179" y="198"/>
                    </a:lnTo>
                    <a:lnTo>
                      <a:pt x="179" y="212"/>
                    </a:lnTo>
                    <a:lnTo>
                      <a:pt x="177" y="225"/>
                    </a:lnTo>
                    <a:lnTo>
                      <a:pt x="175" y="239"/>
                    </a:lnTo>
                    <a:lnTo>
                      <a:pt x="172" y="253"/>
                    </a:lnTo>
                    <a:lnTo>
                      <a:pt x="168" y="266"/>
                    </a:lnTo>
                    <a:lnTo>
                      <a:pt x="164" y="280"/>
                    </a:lnTo>
                    <a:lnTo>
                      <a:pt x="158" y="293"/>
                    </a:lnTo>
                    <a:lnTo>
                      <a:pt x="152" y="306"/>
                    </a:lnTo>
                    <a:lnTo>
                      <a:pt x="146" y="319"/>
                    </a:lnTo>
                    <a:lnTo>
                      <a:pt x="138" y="332"/>
                    </a:lnTo>
                    <a:lnTo>
                      <a:pt x="130" y="345"/>
                    </a:lnTo>
                    <a:lnTo>
                      <a:pt x="121" y="358"/>
                    </a:lnTo>
                    <a:lnTo>
                      <a:pt x="110" y="372"/>
                    </a:lnTo>
                    <a:lnTo>
                      <a:pt x="100" y="384"/>
                    </a:lnTo>
                    <a:lnTo>
                      <a:pt x="89" y="397"/>
                    </a:lnTo>
                    <a:lnTo>
                      <a:pt x="76" y="409"/>
                    </a:lnTo>
                    <a:lnTo>
                      <a:pt x="64" y="421"/>
                    </a:lnTo>
                    <a:lnTo>
                      <a:pt x="50" y="432"/>
                    </a:lnTo>
                    <a:lnTo>
                      <a:pt x="35" y="444"/>
                    </a:lnTo>
                    <a:lnTo>
                      <a:pt x="27" y="450"/>
                    </a:lnTo>
                    <a:lnTo>
                      <a:pt x="18" y="456"/>
                    </a:lnTo>
                    <a:lnTo>
                      <a:pt x="9" y="462"/>
                    </a:lnTo>
                    <a:lnTo>
                      <a:pt x="0" y="468"/>
                    </a:lnTo>
                    <a:lnTo>
                      <a:pt x="34" y="484"/>
                    </a:lnTo>
                    <a:lnTo>
                      <a:pt x="67" y="502"/>
                    </a:lnTo>
                    <a:lnTo>
                      <a:pt x="100" y="519"/>
                    </a:lnTo>
                    <a:lnTo>
                      <a:pt x="134" y="536"/>
                    </a:lnTo>
                    <a:lnTo>
                      <a:pt x="154" y="516"/>
                    </a:lnTo>
                    <a:lnTo>
                      <a:pt x="174" y="495"/>
                    </a:lnTo>
                    <a:lnTo>
                      <a:pt x="193" y="472"/>
                    </a:lnTo>
                    <a:lnTo>
                      <a:pt x="211" y="450"/>
                    </a:lnTo>
                    <a:lnTo>
                      <a:pt x="228" y="428"/>
                    </a:lnTo>
                    <a:lnTo>
                      <a:pt x="245" y="404"/>
                    </a:lnTo>
                    <a:lnTo>
                      <a:pt x="260" y="381"/>
                    </a:lnTo>
                    <a:lnTo>
                      <a:pt x="273" y="355"/>
                    </a:lnTo>
                    <a:lnTo>
                      <a:pt x="285" y="331"/>
                    </a:lnTo>
                    <a:lnTo>
                      <a:pt x="296" y="306"/>
                    </a:lnTo>
                    <a:lnTo>
                      <a:pt x="306" y="280"/>
                    </a:lnTo>
                    <a:lnTo>
                      <a:pt x="314" y="254"/>
                    </a:lnTo>
                    <a:lnTo>
                      <a:pt x="320" y="226"/>
                    </a:lnTo>
                    <a:lnTo>
                      <a:pt x="325" y="200"/>
                    </a:lnTo>
                    <a:lnTo>
                      <a:pt x="329" y="172"/>
                    </a:lnTo>
                    <a:lnTo>
                      <a:pt x="331" y="145"/>
                    </a:lnTo>
                    <a:close/>
                  </a:path>
                </a:pathLst>
              </a:custGeom>
              <a:solidFill>
                <a:srgbClr val="00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00" name="未知"/>
              <p:cNvSpPr/>
              <p:nvPr/>
            </p:nvSpPr>
            <p:spPr>
              <a:xfrm>
                <a:off x="44" y="1379"/>
                <a:ext cx="154" cy="113"/>
              </a:xfrm>
              <a:custGeom>
                <a:avLst/>
                <a:gdLst/>
                <a:ahLst/>
                <a:cxnLst>
                  <a:cxn ang="0">
                    <a:pos x="64" y="110"/>
                  </a:cxn>
                  <a:cxn ang="0">
                    <a:pos x="90" y="103"/>
                  </a:cxn>
                  <a:cxn ang="0">
                    <a:pos x="116" y="98"/>
                  </a:cxn>
                  <a:cxn ang="0">
                    <a:pos x="141" y="92"/>
                  </a:cxn>
                  <a:cxn ang="0">
                    <a:pos x="151" y="87"/>
                  </a:cxn>
                  <a:cxn ang="0">
                    <a:pos x="144" y="83"/>
                  </a:cxn>
                  <a:cxn ang="0">
                    <a:pos x="133" y="75"/>
                  </a:cxn>
                  <a:cxn ang="0">
                    <a:pos x="118" y="65"/>
                  </a:cxn>
                  <a:cxn ang="0">
                    <a:pos x="106" y="55"/>
                  </a:cxn>
                  <a:cxn ang="0">
                    <a:pos x="97" y="45"/>
                  </a:cxn>
                  <a:cxn ang="0">
                    <a:pos x="90" y="35"/>
                  </a:cxn>
                  <a:cxn ang="0">
                    <a:pos x="87" y="28"/>
                  </a:cxn>
                  <a:cxn ang="0">
                    <a:pos x="85" y="23"/>
                  </a:cxn>
                  <a:cxn ang="0">
                    <a:pos x="85" y="18"/>
                  </a:cxn>
                  <a:cxn ang="0">
                    <a:pos x="85" y="13"/>
                  </a:cxn>
                  <a:cxn ang="0">
                    <a:pos x="86" y="8"/>
                  </a:cxn>
                  <a:cxn ang="0">
                    <a:pos x="88" y="3"/>
                  </a:cxn>
                  <a:cxn ang="0">
                    <a:pos x="80" y="0"/>
                  </a:cxn>
                  <a:cxn ang="0">
                    <a:pos x="60" y="0"/>
                  </a:cxn>
                  <a:cxn ang="0">
                    <a:pos x="41" y="0"/>
                  </a:cxn>
                  <a:cxn ang="0">
                    <a:pos x="22" y="1"/>
                  </a:cxn>
                  <a:cxn ang="0">
                    <a:pos x="10" y="5"/>
                  </a:cxn>
                  <a:cxn ang="0">
                    <a:pos x="5" y="16"/>
                  </a:cxn>
                  <a:cxn ang="0">
                    <a:pos x="2" y="26"/>
                  </a:cxn>
                  <a:cxn ang="0">
                    <a:pos x="0" y="35"/>
                  </a:cxn>
                  <a:cxn ang="0">
                    <a:pos x="0" y="43"/>
                  </a:cxn>
                  <a:cxn ang="0">
                    <a:pos x="1" y="52"/>
                  </a:cxn>
                  <a:cxn ang="0">
                    <a:pos x="2" y="60"/>
                  </a:cxn>
                  <a:cxn ang="0">
                    <a:pos x="5" y="67"/>
                  </a:cxn>
                  <a:cxn ang="0">
                    <a:pos x="8" y="74"/>
                  </a:cxn>
                  <a:cxn ang="0">
                    <a:pos x="12" y="80"/>
                  </a:cxn>
                  <a:cxn ang="0">
                    <a:pos x="17" y="86"/>
                  </a:cxn>
                  <a:cxn ang="0">
                    <a:pos x="24" y="94"/>
                  </a:cxn>
                  <a:cxn ang="0">
                    <a:pos x="36" y="103"/>
                  </a:cxn>
                  <a:cxn ang="0">
                    <a:pos x="46" y="110"/>
                  </a:cxn>
                </a:cxnLst>
                <a:rect l="0" t="0" r="0" b="0"/>
                <a:pathLst>
                  <a:path w="464" h="341">
                    <a:moveTo>
                      <a:pt x="154" y="341"/>
                    </a:moveTo>
                    <a:lnTo>
                      <a:pt x="192" y="331"/>
                    </a:lnTo>
                    <a:lnTo>
                      <a:pt x="231" y="321"/>
                    </a:lnTo>
                    <a:lnTo>
                      <a:pt x="270" y="311"/>
                    </a:lnTo>
                    <a:lnTo>
                      <a:pt x="308" y="303"/>
                    </a:lnTo>
                    <a:lnTo>
                      <a:pt x="348" y="295"/>
                    </a:lnTo>
                    <a:lnTo>
                      <a:pt x="387" y="287"/>
                    </a:lnTo>
                    <a:lnTo>
                      <a:pt x="425" y="278"/>
                    </a:lnTo>
                    <a:lnTo>
                      <a:pt x="464" y="271"/>
                    </a:lnTo>
                    <a:lnTo>
                      <a:pt x="455" y="264"/>
                    </a:lnTo>
                    <a:lnTo>
                      <a:pt x="444" y="256"/>
                    </a:lnTo>
                    <a:lnTo>
                      <a:pt x="435" y="249"/>
                    </a:lnTo>
                    <a:lnTo>
                      <a:pt x="424" y="242"/>
                    </a:lnTo>
                    <a:lnTo>
                      <a:pt x="400" y="226"/>
                    </a:lnTo>
                    <a:lnTo>
                      <a:pt x="377" y="211"/>
                    </a:lnTo>
                    <a:lnTo>
                      <a:pt x="357" y="196"/>
                    </a:lnTo>
                    <a:lnTo>
                      <a:pt x="338" y="182"/>
                    </a:lnTo>
                    <a:lnTo>
                      <a:pt x="319" y="167"/>
                    </a:lnTo>
                    <a:lnTo>
                      <a:pt x="304" y="151"/>
                    </a:lnTo>
                    <a:lnTo>
                      <a:pt x="291" y="137"/>
                    </a:lnTo>
                    <a:lnTo>
                      <a:pt x="280" y="122"/>
                    </a:lnTo>
                    <a:lnTo>
                      <a:pt x="271" y="107"/>
                    </a:lnTo>
                    <a:lnTo>
                      <a:pt x="264" y="93"/>
                    </a:lnTo>
                    <a:lnTo>
                      <a:pt x="261" y="85"/>
                    </a:lnTo>
                    <a:lnTo>
                      <a:pt x="259" y="78"/>
                    </a:lnTo>
                    <a:lnTo>
                      <a:pt x="257" y="70"/>
                    </a:lnTo>
                    <a:lnTo>
                      <a:pt x="256" y="63"/>
                    </a:lnTo>
                    <a:lnTo>
                      <a:pt x="256" y="55"/>
                    </a:lnTo>
                    <a:lnTo>
                      <a:pt x="256" y="48"/>
                    </a:lnTo>
                    <a:lnTo>
                      <a:pt x="257" y="40"/>
                    </a:lnTo>
                    <a:lnTo>
                      <a:pt x="258" y="32"/>
                    </a:lnTo>
                    <a:lnTo>
                      <a:pt x="260" y="25"/>
                    </a:lnTo>
                    <a:lnTo>
                      <a:pt x="262" y="16"/>
                    </a:lnTo>
                    <a:lnTo>
                      <a:pt x="265" y="8"/>
                    </a:lnTo>
                    <a:lnTo>
                      <a:pt x="269" y="0"/>
                    </a:lnTo>
                    <a:lnTo>
                      <a:pt x="240" y="0"/>
                    </a:lnTo>
                    <a:lnTo>
                      <a:pt x="211" y="1"/>
                    </a:lnTo>
                    <a:lnTo>
                      <a:pt x="181" y="1"/>
                    </a:lnTo>
                    <a:lnTo>
                      <a:pt x="153" y="1"/>
                    </a:lnTo>
                    <a:lnTo>
                      <a:pt x="124" y="1"/>
                    </a:lnTo>
                    <a:lnTo>
                      <a:pt x="95" y="2"/>
                    </a:lnTo>
                    <a:lnTo>
                      <a:pt x="66" y="2"/>
                    </a:lnTo>
                    <a:lnTo>
                      <a:pt x="37" y="2"/>
                    </a:lnTo>
                    <a:lnTo>
                      <a:pt x="29" y="16"/>
                    </a:lnTo>
                    <a:lnTo>
                      <a:pt x="22" y="32"/>
                    </a:lnTo>
                    <a:lnTo>
                      <a:pt x="16" y="47"/>
                    </a:lnTo>
                    <a:lnTo>
                      <a:pt x="10" y="62"/>
                    </a:lnTo>
                    <a:lnTo>
                      <a:pt x="6" y="77"/>
                    </a:lnTo>
                    <a:lnTo>
                      <a:pt x="3" y="91"/>
                    </a:lnTo>
                    <a:lnTo>
                      <a:pt x="1" y="105"/>
                    </a:lnTo>
                    <a:lnTo>
                      <a:pt x="0" y="118"/>
                    </a:lnTo>
                    <a:lnTo>
                      <a:pt x="0" y="131"/>
                    </a:lnTo>
                    <a:lnTo>
                      <a:pt x="0" y="144"/>
                    </a:lnTo>
                    <a:lnTo>
                      <a:pt x="2" y="157"/>
                    </a:lnTo>
                    <a:lnTo>
                      <a:pt x="4" y="169"/>
                    </a:lnTo>
                    <a:lnTo>
                      <a:pt x="7" y="181"/>
                    </a:lnTo>
                    <a:lnTo>
                      <a:pt x="10" y="192"/>
                    </a:lnTo>
                    <a:lnTo>
                      <a:pt x="15" y="203"/>
                    </a:lnTo>
                    <a:lnTo>
                      <a:pt x="19" y="213"/>
                    </a:lnTo>
                    <a:lnTo>
                      <a:pt x="25" y="223"/>
                    </a:lnTo>
                    <a:lnTo>
                      <a:pt x="31" y="233"/>
                    </a:lnTo>
                    <a:lnTo>
                      <a:pt x="37" y="242"/>
                    </a:lnTo>
                    <a:lnTo>
                      <a:pt x="43" y="251"/>
                    </a:lnTo>
                    <a:lnTo>
                      <a:pt x="50" y="260"/>
                    </a:lnTo>
                    <a:lnTo>
                      <a:pt x="58" y="268"/>
                    </a:lnTo>
                    <a:lnTo>
                      <a:pt x="73" y="285"/>
                    </a:lnTo>
                    <a:lnTo>
                      <a:pt x="90" y="299"/>
                    </a:lnTo>
                    <a:lnTo>
                      <a:pt x="107" y="311"/>
                    </a:lnTo>
                    <a:lnTo>
                      <a:pt x="123" y="323"/>
                    </a:lnTo>
                    <a:lnTo>
                      <a:pt x="139" y="333"/>
                    </a:lnTo>
                    <a:lnTo>
                      <a:pt x="154" y="341"/>
                    </a:lnTo>
                    <a:close/>
                  </a:path>
                </a:pathLst>
              </a:custGeom>
              <a:solidFill>
                <a:srgbClr val="00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01" name="未知"/>
              <p:cNvSpPr/>
              <p:nvPr/>
            </p:nvSpPr>
            <p:spPr>
              <a:xfrm>
                <a:off x="56" y="1293"/>
                <a:ext cx="146" cy="86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24" y="41"/>
                  </a:cxn>
                  <a:cxn ang="0">
                    <a:pos x="131" y="35"/>
                  </a:cxn>
                  <a:cxn ang="0">
                    <a:pos x="138" y="29"/>
                  </a:cxn>
                  <a:cxn ang="0">
                    <a:pos x="146" y="23"/>
                  </a:cxn>
                  <a:cxn ang="0">
                    <a:pos x="135" y="17"/>
                  </a:cxn>
                  <a:cxn ang="0">
                    <a:pos x="124" y="11"/>
                  </a:cxn>
                  <a:cxn ang="0">
                    <a:pos x="113" y="5"/>
                  </a:cxn>
                  <a:cxn ang="0">
                    <a:pos x="101" y="0"/>
                  </a:cxn>
                  <a:cxn ang="0">
                    <a:pos x="88" y="8"/>
                  </a:cxn>
                  <a:cxn ang="0">
                    <a:pos x="75" y="17"/>
                  </a:cxn>
                  <a:cxn ang="0">
                    <a:pos x="68" y="21"/>
                  </a:cxn>
                  <a:cxn ang="0">
                    <a:pos x="61" y="25"/>
                  </a:cxn>
                  <a:cxn ang="0">
                    <a:pos x="54" y="30"/>
                  </a:cxn>
                  <a:cxn ang="0">
                    <a:pos x="47" y="35"/>
                  </a:cxn>
                  <a:cxn ang="0">
                    <a:pos x="40" y="40"/>
                  </a:cxn>
                  <a:cxn ang="0">
                    <a:pos x="34" y="45"/>
                  </a:cxn>
                  <a:cxn ang="0">
                    <a:pos x="28" y="51"/>
                  </a:cxn>
                  <a:cxn ang="0">
                    <a:pos x="22" y="57"/>
                  </a:cxn>
                  <a:cxn ang="0">
                    <a:pos x="16" y="63"/>
                  </a:cxn>
                  <a:cxn ang="0">
                    <a:pos x="10" y="70"/>
                  </a:cxn>
                  <a:cxn ang="0">
                    <a:pos x="5" y="78"/>
                  </a:cxn>
                  <a:cxn ang="0">
                    <a:pos x="0" y="86"/>
                  </a:cxn>
                  <a:cxn ang="0">
                    <a:pos x="10" y="86"/>
                  </a:cxn>
                  <a:cxn ang="0">
                    <a:pos x="19" y="86"/>
                  </a:cxn>
                  <a:cxn ang="0">
                    <a:pos x="29" y="86"/>
                  </a:cxn>
                  <a:cxn ang="0">
                    <a:pos x="39" y="86"/>
                  </a:cxn>
                  <a:cxn ang="0">
                    <a:pos x="48" y="86"/>
                  </a:cxn>
                  <a:cxn ang="0">
                    <a:pos x="58" y="86"/>
                  </a:cxn>
                  <a:cxn ang="0">
                    <a:pos x="68" y="85"/>
                  </a:cxn>
                  <a:cxn ang="0">
                    <a:pos x="77" y="85"/>
                  </a:cxn>
                  <a:cxn ang="0">
                    <a:pos x="80" y="81"/>
                  </a:cxn>
                  <a:cxn ang="0">
                    <a:pos x="83" y="76"/>
                  </a:cxn>
                  <a:cxn ang="0">
                    <a:pos x="87" y="72"/>
                  </a:cxn>
                  <a:cxn ang="0">
                    <a:pos x="91" y="67"/>
                  </a:cxn>
                  <a:cxn ang="0">
                    <a:pos x="96" y="62"/>
                  </a:cxn>
                  <a:cxn ang="0">
                    <a:pos x="102" y="57"/>
                  </a:cxn>
                  <a:cxn ang="0">
                    <a:pos x="109" y="52"/>
                  </a:cxn>
                  <a:cxn ang="0">
                    <a:pos x="116" y="46"/>
                  </a:cxn>
                </a:cxnLst>
                <a:rect l="0" t="0" r="0" b="0"/>
                <a:pathLst>
                  <a:path w="438" h="259">
                    <a:moveTo>
                      <a:pt x="348" y="140"/>
                    </a:moveTo>
                    <a:lnTo>
                      <a:pt x="371" y="123"/>
                    </a:lnTo>
                    <a:lnTo>
                      <a:pt x="394" y="105"/>
                    </a:lnTo>
                    <a:lnTo>
                      <a:pt x="415" y="87"/>
                    </a:lnTo>
                    <a:lnTo>
                      <a:pt x="438" y="68"/>
                    </a:lnTo>
                    <a:lnTo>
                      <a:pt x="404" y="51"/>
                    </a:lnTo>
                    <a:lnTo>
                      <a:pt x="371" y="34"/>
                    </a:lnTo>
                    <a:lnTo>
                      <a:pt x="338" y="16"/>
                    </a:lnTo>
                    <a:lnTo>
                      <a:pt x="304" y="0"/>
                    </a:lnTo>
                    <a:lnTo>
                      <a:pt x="264" y="25"/>
                    </a:lnTo>
                    <a:lnTo>
                      <a:pt x="224" y="50"/>
                    </a:lnTo>
                    <a:lnTo>
                      <a:pt x="203" y="63"/>
                    </a:lnTo>
                    <a:lnTo>
                      <a:pt x="183" y="76"/>
                    </a:lnTo>
                    <a:lnTo>
                      <a:pt x="161" y="90"/>
                    </a:lnTo>
                    <a:lnTo>
                      <a:pt x="141" y="104"/>
                    </a:lnTo>
                    <a:lnTo>
                      <a:pt x="121" y="119"/>
                    </a:lnTo>
                    <a:lnTo>
                      <a:pt x="102" y="135"/>
                    </a:lnTo>
                    <a:lnTo>
                      <a:pt x="83" y="153"/>
                    </a:lnTo>
                    <a:lnTo>
                      <a:pt x="65" y="171"/>
                    </a:lnTo>
                    <a:lnTo>
                      <a:pt x="47" y="191"/>
                    </a:lnTo>
                    <a:lnTo>
                      <a:pt x="30" y="212"/>
                    </a:lnTo>
                    <a:lnTo>
                      <a:pt x="14" y="235"/>
                    </a:lnTo>
                    <a:lnTo>
                      <a:pt x="0" y="259"/>
                    </a:lnTo>
                    <a:lnTo>
                      <a:pt x="29" y="259"/>
                    </a:lnTo>
                    <a:lnTo>
                      <a:pt x="58" y="259"/>
                    </a:lnTo>
                    <a:lnTo>
                      <a:pt x="87" y="258"/>
                    </a:lnTo>
                    <a:lnTo>
                      <a:pt x="116" y="258"/>
                    </a:lnTo>
                    <a:lnTo>
                      <a:pt x="144" y="258"/>
                    </a:lnTo>
                    <a:lnTo>
                      <a:pt x="174" y="258"/>
                    </a:lnTo>
                    <a:lnTo>
                      <a:pt x="203" y="257"/>
                    </a:lnTo>
                    <a:lnTo>
                      <a:pt x="232" y="257"/>
                    </a:lnTo>
                    <a:lnTo>
                      <a:pt x="240" y="244"/>
                    </a:lnTo>
                    <a:lnTo>
                      <a:pt x="249" y="230"/>
                    </a:lnTo>
                    <a:lnTo>
                      <a:pt x="261" y="216"/>
                    </a:lnTo>
                    <a:lnTo>
                      <a:pt x="274" y="201"/>
                    </a:lnTo>
                    <a:lnTo>
                      <a:pt x="289" y="187"/>
                    </a:lnTo>
                    <a:lnTo>
                      <a:pt x="307" y="172"/>
                    </a:lnTo>
                    <a:lnTo>
                      <a:pt x="327" y="156"/>
                    </a:lnTo>
                    <a:lnTo>
                      <a:pt x="348" y="140"/>
                    </a:lnTo>
                    <a:close/>
                  </a:path>
                </a:pathLst>
              </a:custGeom>
              <a:solidFill>
                <a:srgbClr val="00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02" name="未知"/>
              <p:cNvSpPr/>
              <p:nvPr/>
            </p:nvSpPr>
            <p:spPr>
              <a:xfrm>
                <a:off x="18" y="795"/>
                <a:ext cx="188" cy="124"/>
              </a:xfrm>
              <a:custGeom>
                <a:avLst/>
                <a:gdLst/>
                <a:ahLst/>
                <a:cxnLst>
                  <a:cxn ang="0">
                    <a:pos x="97" y="100"/>
                  </a:cxn>
                  <a:cxn ang="0">
                    <a:pos x="101" y="93"/>
                  </a:cxn>
                  <a:cxn ang="0">
                    <a:pos x="106" y="86"/>
                  </a:cxn>
                  <a:cxn ang="0">
                    <a:pos x="111" y="80"/>
                  </a:cxn>
                  <a:cxn ang="0">
                    <a:pos x="116" y="74"/>
                  </a:cxn>
                  <a:cxn ang="0">
                    <a:pos x="122" y="69"/>
                  </a:cxn>
                  <a:cxn ang="0">
                    <a:pos x="127" y="64"/>
                  </a:cxn>
                  <a:cxn ang="0">
                    <a:pos x="133" y="59"/>
                  </a:cxn>
                  <a:cxn ang="0">
                    <a:pos x="140" y="54"/>
                  </a:cxn>
                  <a:cxn ang="0">
                    <a:pos x="152" y="45"/>
                  </a:cxn>
                  <a:cxn ang="0">
                    <a:pos x="164" y="36"/>
                  </a:cxn>
                  <a:cxn ang="0">
                    <a:pos x="170" y="30"/>
                  </a:cxn>
                  <a:cxn ang="0">
                    <a:pos x="176" y="25"/>
                  </a:cxn>
                  <a:cxn ang="0">
                    <a:pos x="183" y="20"/>
                  </a:cxn>
                  <a:cxn ang="0">
                    <a:pos x="188" y="15"/>
                  </a:cxn>
                  <a:cxn ang="0">
                    <a:pos x="182" y="13"/>
                  </a:cxn>
                  <a:cxn ang="0">
                    <a:pos x="175" y="11"/>
                  </a:cxn>
                  <a:cxn ang="0">
                    <a:pos x="168" y="10"/>
                  </a:cxn>
                  <a:cxn ang="0">
                    <a:pos x="161" y="8"/>
                  </a:cxn>
                  <a:cxn ang="0">
                    <a:pos x="155" y="6"/>
                  </a:cxn>
                  <a:cxn ang="0">
                    <a:pos x="148" y="4"/>
                  </a:cxn>
                  <a:cxn ang="0">
                    <a:pos x="141" y="2"/>
                  </a:cxn>
                  <a:cxn ang="0">
                    <a:pos x="134" y="0"/>
                  </a:cxn>
                  <a:cxn ang="0">
                    <a:pos x="125" y="7"/>
                  </a:cxn>
                  <a:cxn ang="0">
                    <a:pos x="116" y="14"/>
                  </a:cxn>
                  <a:cxn ang="0">
                    <a:pos x="107" y="21"/>
                  </a:cxn>
                  <a:cxn ang="0">
                    <a:pos x="97" y="28"/>
                  </a:cxn>
                  <a:cxn ang="0">
                    <a:pos x="79" y="42"/>
                  </a:cxn>
                  <a:cxn ang="0">
                    <a:pos x="60" y="56"/>
                  </a:cxn>
                  <a:cxn ang="0">
                    <a:pos x="51" y="63"/>
                  </a:cxn>
                  <a:cxn ang="0">
                    <a:pos x="42" y="70"/>
                  </a:cxn>
                  <a:cxn ang="0">
                    <a:pos x="34" y="78"/>
                  </a:cxn>
                  <a:cxn ang="0">
                    <a:pos x="26" y="85"/>
                  </a:cxn>
                  <a:cxn ang="0">
                    <a:pos x="19" y="94"/>
                  </a:cxn>
                  <a:cxn ang="0">
                    <a:pos x="12" y="102"/>
                  </a:cxn>
                  <a:cxn ang="0">
                    <a:pos x="8" y="106"/>
                  </a:cxn>
                  <a:cxn ang="0">
                    <a:pos x="5" y="111"/>
                  </a:cxn>
                  <a:cxn ang="0">
                    <a:pos x="2" y="115"/>
                  </a:cxn>
                  <a:cxn ang="0">
                    <a:pos x="0" y="120"/>
                  </a:cxn>
                  <a:cxn ang="0">
                    <a:pos x="11" y="121"/>
                  </a:cxn>
                  <a:cxn ang="0">
                    <a:pos x="22" y="121"/>
                  </a:cxn>
                  <a:cxn ang="0">
                    <a:pos x="33" y="122"/>
                  </a:cxn>
                  <a:cxn ang="0">
                    <a:pos x="43" y="122"/>
                  </a:cxn>
                  <a:cxn ang="0">
                    <a:pos x="54" y="123"/>
                  </a:cxn>
                  <a:cxn ang="0">
                    <a:pos x="65" y="123"/>
                  </a:cxn>
                  <a:cxn ang="0">
                    <a:pos x="75" y="124"/>
                  </a:cxn>
                  <a:cxn ang="0">
                    <a:pos x="86" y="124"/>
                  </a:cxn>
                  <a:cxn ang="0">
                    <a:pos x="88" y="118"/>
                  </a:cxn>
                  <a:cxn ang="0">
                    <a:pos x="91" y="112"/>
                  </a:cxn>
                  <a:cxn ang="0">
                    <a:pos x="94" y="106"/>
                  </a:cxn>
                  <a:cxn ang="0">
                    <a:pos x="97" y="100"/>
                  </a:cxn>
                </a:cxnLst>
                <a:rect l="0" t="0" r="0" b="0"/>
                <a:pathLst>
                  <a:path w="565" h="370">
                    <a:moveTo>
                      <a:pt x="291" y="298"/>
                    </a:moveTo>
                    <a:lnTo>
                      <a:pt x="304" y="278"/>
                    </a:lnTo>
                    <a:lnTo>
                      <a:pt x="318" y="258"/>
                    </a:lnTo>
                    <a:lnTo>
                      <a:pt x="333" y="240"/>
                    </a:lnTo>
                    <a:lnTo>
                      <a:pt x="349" y="222"/>
                    </a:lnTo>
                    <a:lnTo>
                      <a:pt x="366" y="206"/>
                    </a:lnTo>
                    <a:lnTo>
                      <a:pt x="383" y="191"/>
                    </a:lnTo>
                    <a:lnTo>
                      <a:pt x="401" y="176"/>
                    </a:lnTo>
                    <a:lnTo>
                      <a:pt x="420" y="162"/>
                    </a:lnTo>
                    <a:lnTo>
                      <a:pt x="457" y="134"/>
                    </a:lnTo>
                    <a:lnTo>
                      <a:pt x="494" y="106"/>
                    </a:lnTo>
                    <a:lnTo>
                      <a:pt x="512" y="91"/>
                    </a:lnTo>
                    <a:lnTo>
                      <a:pt x="530" y="76"/>
                    </a:lnTo>
                    <a:lnTo>
                      <a:pt x="549" y="61"/>
                    </a:lnTo>
                    <a:lnTo>
                      <a:pt x="565" y="45"/>
                    </a:lnTo>
                    <a:lnTo>
                      <a:pt x="546" y="39"/>
                    </a:lnTo>
                    <a:lnTo>
                      <a:pt x="525" y="34"/>
                    </a:lnTo>
                    <a:lnTo>
                      <a:pt x="505" y="29"/>
                    </a:lnTo>
                    <a:lnTo>
                      <a:pt x="485" y="23"/>
                    </a:lnTo>
                    <a:lnTo>
                      <a:pt x="465" y="18"/>
                    </a:lnTo>
                    <a:lnTo>
                      <a:pt x="445" y="12"/>
                    </a:lnTo>
                    <a:lnTo>
                      <a:pt x="425" y="6"/>
                    </a:lnTo>
                    <a:lnTo>
                      <a:pt x="404" y="0"/>
                    </a:lnTo>
                    <a:lnTo>
                      <a:pt x="377" y="21"/>
                    </a:lnTo>
                    <a:lnTo>
                      <a:pt x="349" y="42"/>
                    </a:lnTo>
                    <a:lnTo>
                      <a:pt x="322" y="63"/>
                    </a:lnTo>
                    <a:lnTo>
                      <a:pt x="293" y="83"/>
                    </a:lnTo>
                    <a:lnTo>
                      <a:pt x="236" y="125"/>
                    </a:lnTo>
                    <a:lnTo>
                      <a:pt x="180" y="166"/>
                    </a:lnTo>
                    <a:lnTo>
                      <a:pt x="152" y="187"/>
                    </a:lnTo>
                    <a:lnTo>
                      <a:pt x="126" y="208"/>
                    </a:lnTo>
                    <a:lnTo>
                      <a:pt x="101" y="232"/>
                    </a:lnTo>
                    <a:lnTo>
                      <a:pt x="78" y="255"/>
                    </a:lnTo>
                    <a:lnTo>
                      <a:pt x="56" y="279"/>
                    </a:lnTo>
                    <a:lnTo>
                      <a:pt x="35" y="304"/>
                    </a:lnTo>
                    <a:lnTo>
                      <a:pt x="25" y="317"/>
                    </a:lnTo>
                    <a:lnTo>
                      <a:pt x="16" y="330"/>
                    </a:lnTo>
                    <a:lnTo>
                      <a:pt x="7" y="343"/>
                    </a:lnTo>
                    <a:lnTo>
                      <a:pt x="0" y="357"/>
                    </a:lnTo>
                    <a:lnTo>
                      <a:pt x="33" y="360"/>
                    </a:lnTo>
                    <a:lnTo>
                      <a:pt x="66" y="361"/>
                    </a:lnTo>
                    <a:lnTo>
                      <a:pt x="98" y="363"/>
                    </a:lnTo>
                    <a:lnTo>
                      <a:pt x="130" y="364"/>
                    </a:lnTo>
                    <a:lnTo>
                      <a:pt x="163" y="366"/>
                    </a:lnTo>
                    <a:lnTo>
                      <a:pt x="194" y="367"/>
                    </a:lnTo>
                    <a:lnTo>
                      <a:pt x="226" y="369"/>
                    </a:lnTo>
                    <a:lnTo>
                      <a:pt x="257" y="370"/>
                    </a:lnTo>
                    <a:lnTo>
                      <a:pt x="264" y="351"/>
                    </a:lnTo>
                    <a:lnTo>
                      <a:pt x="272" y="333"/>
                    </a:lnTo>
                    <a:lnTo>
                      <a:pt x="281" y="316"/>
                    </a:lnTo>
                    <a:lnTo>
                      <a:pt x="291" y="298"/>
                    </a:lnTo>
                    <a:close/>
                  </a:path>
                </a:pathLst>
              </a:custGeom>
              <a:solidFill>
                <a:srgbClr val="00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03" name="未知"/>
              <p:cNvSpPr/>
              <p:nvPr/>
            </p:nvSpPr>
            <p:spPr>
              <a:xfrm>
                <a:off x="107" y="539"/>
                <a:ext cx="136" cy="81"/>
              </a:xfrm>
              <a:custGeom>
                <a:avLst/>
                <a:gdLst/>
                <a:ahLst/>
                <a:cxnLst>
                  <a:cxn ang="0">
                    <a:pos x="72" y="9"/>
                  </a:cxn>
                  <a:cxn ang="0">
                    <a:pos x="68" y="6"/>
                  </a:cxn>
                  <a:cxn ang="0">
                    <a:pos x="64" y="4"/>
                  </a:cxn>
                  <a:cxn ang="0">
                    <a:pos x="59" y="2"/>
                  </a:cxn>
                  <a:cxn ang="0">
                    <a:pos x="55" y="0"/>
                  </a:cxn>
                  <a:cxn ang="0">
                    <a:pos x="48" y="2"/>
                  </a:cxn>
                  <a:cxn ang="0">
                    <a:pos x="41" y="4"/>
                  </a:cxn>
                  <a:cxn ang="0">
                    <a:pos x="35" y="6"/>
                  </a:cxn>
                  <a:cxn ang="0">
                    <a:pos x="28" y="7"/>
                  </a:cxn>
                  <a:cxn ang="0">
                    <a:pos x="21" y="9"/>
                  </a:cxn>
                  <a:cxn ang="0">
                    <a:pos x="14" y="10"/>
                  </a:cxn>
                  <a:cxn ang="0">
                    <a:pos x="7" y="12"/>
                  </a:cxn>
                  <a:cxn ang="0">
                    <a:pos x="0" y="13"/>
                  </a:cxn>
                  <a:cxn ang="0">
                    <a:pos x="13" y="21"/>
                  </a:cxn>
                  <a:cxn ang="0">
                    <a:pos x="25" y="29"/>
                  </a:cxn>
                  <a:cxn ang="0">
                    <a:pos x="37" y="37"/>
                  </a:cxn>
                  <a:cxn ang="0">
                    <a:pos x="49" y="45"/>
                  </a:cxn>
                  <a:cxn ang="0">
                    <a:pos x="60" y="54"/>
                  </a:cxn>
                  <a:cxn ang="0">
                    <a:pos x="70" y="62"/>
                  </a:cxn>
                  <a:cxn ang="0">
                    <a:pos x="75" y="67"/>
                  </a:cxn>
                  <a:cxn ang="0">
                    <a:pos x="79" y="71"/>
                  </a:cxn>
                  <a:cxn ang="0">
                    <a:pos x="84" y="76"/>
                  </a:cxn>
                  <a:cxn ang="0">
                    <a:pos x="88" y="81"/>
                  </a:cxn>
                  <a:cxn ang="0">
                    <a:pos x="100" y="80"/>
                  </a:cxn>
                  <a:cxn ang="0">
                    <a:pos x="112" y="79"/>
                  </a:cxn>
                  <a:cxn ang="0">
                    <a:pos x="124" y="78"/>
                  </a:cxn>
                  <a:cxn ang="0">
                    <a:pos x="136" y="76"/>
                  </a:cxn>
                  <a:cxn ang="0">
                    <a:pos x="134" y="71"/>
                  </a:cxn>
                  <a:cxn ang="0">
                    <a:pos x="131" y="66"/>
                  </a:cxn>
                  <a:cxn ang="0">
                    <a:pos x="128" y="61"/>
                  </a:cxn>
                  <a:cxn ang="0">
                    <a:pos x="125" y="57"/>
                  </a:cxn>
                  <a:cxn ang="0">
                    <a:pos x="122" y="52"/>
                  </a:cxn>
                  <a:cxn ang="0">
                    <a:pos x="118" y="48"/>
                  </a:cxn>
                  <a:cxn ang="0">
                    <a:pos x="115" y="43"/>
                  </a:cxn>
                  <a:cxn ang="0">
                    <a:pos x="111" y="39"/>
                  </a:cxn>
                  <a:cxn ang="0">
                    <a:pos x="107" y="35"/>
                  </a:cxn>
                  <a:cxn ang="0">
                    <a:pos x="103" y="30"/>
                  </a:cxn>
                  <a:cxn ang="0">
                    <a:pos x="98" y="26"/>
                  </a:cxn>
                  <a:cxn ang="0">
                    <a:pos x="93" y="22"/>
                  </a:cxn>
                  <a:cxn ang="0">
                    <a:pos x="89" y="19"/>
                  </a:cxn>
                  <a:cxn ang="0">
                    <a:pos x="83" y="15"/>
                  </a:cxn>
                  <a:cxn ang="0">
                    <a:pos x="78" y="12"/>
                  </a:cxn>
                  <a:cxn ang="0">
                    <a:pos x="72" y="9"/>
                  </a:cxn>
                </a:cxnLst>
                <a:rect l="0" t="0" r="0" b="0"/>
                <a:pathLst>
                  <a:path w="408" h="242">
                    <a:moveTo>
                      <a:pt x="217" y="26"/>
                    </a:moveTo>
                    <a:lnTo>
                      <a:pt x="204" y="19"/>
                    </a:lnTo>
                    <a:lnTo>
                      <a:pt x="191" y="13"/>
                    </a:lnTo>
                    <a:lnTo>
                      <a:pt x="178" y="6"/>
                    </a:lnTo>
                    <a:lnTo>
                      <a:pt x="165" y="0"/>
                    </a:lnTo>
                    <a:lnTo>
                      <a:pt x="145" y="6"/>
                    </a:lnTo>
                    <a:lnTo>
                      <a:pt x="124" y="12"/>
                    </a:lnTo>
                    <a:lnTo>
                      <a:pt x="104" y="17"/>
                    </a:lnTo>
                    <a:lnTo>
                      <a:pt x="83" y="22"/>
                    </a:lnTo>
                    <a:lnTo>
                      <a:pt x="63" y="27"/>
                    </a:lnTo>
                    <a:lnTo>
                      <a:pt x="43" y="31"/>
                    </a:lnTo>
                    <a:lnTo>
                      <a:pt x="22" y="35"/>
                    </a:lnTo>
                    <a:lnTo>
                      <a:pt x="0" y="39"/>
                    </a:lnTo>
                    <a:lnTo>
                      <a:pt x="38" y="63"/>
                    </a:lnTo>
                    <a:lnTo>
                      <a:pt x="75" y="86"/>
                    </a:lnTo>
                    <a:lnTo>
                      <a:pt x="111" y="111"/>
                    </a:lnTo>
                    <a:lnTo>
                      <a:pt x="146" y="135"/>
                    </a:lnTo>
                    <a:lnTo>
                      <a:pt x="179" y="160"/>
                    </a:lnTo>
                    <a:lnTo>
                      <a:pt x="210" y="186"/>
                    </a:lnTo>
                    <a:lnTo>
                      <a:pt x="224" y="200"/>
                    </a:lnTo>
                    <a:lnTo>
                      <a:pt x="238" y="213"/>
                    </a:lnTo>
                    <a:lnTo>
                      <a:pt x="251" y="228"/>
                    </a:lnTo>
                    <a:lnTo>
                      <a:pt x="264" y="242"/>
                    </a:lnTo>
                    <a:lnTo>
                      <a:pt x="300" y="239"/>
                    </a:lnTo>
                    <a:lnTo>
                      <a:pt x="336" y="236"/>
                    </a:lnTo>
                    <a:lnTo>
                      <a:pt x="372" y="232"/>
                    </a:lnTo>
                    <a:lnTo>
                      <a:pt x="408" y="228"/>
                    </a:lnTo>
                    <a:lnTo>
                      <a:pt x="401" y="212"/>
                    </a:lnTo>
                    <a:lnTo>
                      <a:pt x="393" y="198"/>
                    </a:lnTo>
                    <a:lnTo>
                      <a:pt x="383" y="183"/>
                    </a:lnTo>
                    <a:lnTo>
                      <a:pt x="374" y="169"/>
                    </a:lnTo>
                    <a:lnTo>
                      <a:pt x="365" y="156"/>
                    </a:lnTo>
                    <a:lnTo>
                      <a:pt x="355" y="142"/>
                    </a:lnTo>
                    <a:lnTo>
                      <a:pt x="344" y="129"/>
                    </a:lnTo>
                    <a:lnTo>
                      <a:pt x="332" y="116"/>
                    </a:lnTo>
                    <a:lnTo>
                      <a:pt x="320" y="104"/>
                    </a:lnTo>
                    <a:lnTo>
                      <a:pt x="308" y="90"/>
                    </a:lnTo>
                    <a:lnTo>
                      <a:pt x="294" y="79"/>
                    </a:lnTo>
                    <a:lnTo>
                      <a:pt x="280" y="67"/>
                    </a:lnTo>
                    <a:lnTo>
                      <a:pt x="266" y="56"/>
                    </a:lnTo>
                    <a:lnTo>
                      <a:pt x="249" y="46"/>
                    </a:lnTo>
                    <a:lnTo>
                      <a:pt x="233" y="36"/>
                    </a:lnTo>
                    <a:lnTo>
                      <a:pt x="217" y="26"/>
                    </a:lnTo>
                    <a:close/>
                  </a:path>
                </a:pathLst>
              </a:custGeom>
              <a:solidFill>
                <a:srgbClr val="00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04" name="未知"/>
              <p:cNvSpPr/>
              <p:nvPr/>
            </p:nvSpPr>
            <p:spPr>
              <a:xfrm>
                <a:off x="0" y="392"/>
                <a:ext cx="162" cy="160"/>
              </a:xfrm>
              <a:custGeom>
                <a:avLst/>
                <a:gdLst/>
                <a:ahLst/>
                <a:cxnLst>
                  <a:cxn ang="0">
                    <a:pos x="147" y="141"/>
                  </a:cxn>
                  <a:cxn ang="0">
                    <a:pos x="125" y="131"/>
                  </a:cxn>
                  <a:cxn ang="0">
                    <a:pos x="112" y="124"/>
                  </a:cxn>
                  <a:cxn ang="0">
                    <a:pos x="98" y="117"/>
                  </a:cxn>
                  <a:cxn ang="0">
                    <a:pos x="86" y="108"/>
                  </a:cxn>
                  <a:cxn ang="0">
                    <a:pos x="78" y="101"/>
                  </a:cxn>
                  <a:cxn ang="0">
                    <a:pos x="73" y="96"/>
                  </a:cxn>
                  <a:cxn ang="0">
                    <a:pos x="69" y="90"/>
                  </a:cxn>
                  <a:cxn ang="0">
                    <a:pos x="66" y="84"/>
                  </a:cxn>
                  <a:cxn ang="0">
                    <a:pos x="62" y="75"/>
                  </a:cxn>
                  <a:cxn ang="0">
                    <a:pos x="60" y="66"/>
                  </a:cxn>
                  <a:cxn ang="0">
                    <a:pos x="60" y="56"/>
                  </a:cxn>
                  <a:cxn ang="0">
                    <a:pos x="61" y="45"/>
                  </a:cxn>
                  <a:cxn ang="0">
                    <a:pos x="64" y="36"/>
                  </a:cxn>
                  <a:cxn ang="0">
                    <a:pos x="68" y="26"/>
                  </a:cxn>
                  <a:cxn ang="0">
                    <a:pos x="74" y="16"/>
                  </a:cxn>
                  <a:cxn ang="0">
                    <a:pos x="80" y="7"/>
                  </a:cxn>
                  <a:cxn ang="0">
                    <a:pos x="74" y="2"/>
                  </a:cxn>
                  <a:cxn ang="0">
                    <a:pos x="55" y="2"/>
                  </a:cxn>
                  <a:cxn ang="0">
                    <a:pos x="36" y="2"/>
                  </a:cxn>
                  <a:cxn ang="0">
                    <a:pos x="17" y="1"/>
                  </a:cxn>
                  <a:cxn ang="0">
                    <a:pos x="4" y="7"/>
                  </a:cxn>
                  <a:cxn ang="0">
                    <a:pos x="1" y="21"/>
                  </a:cxn>
                  <a:cxn ang="0">
                    <a:pos x="0" y="34"/>
                  </a:cxn>
                  <a:cxn ang="0">
                    <a:pos x="0" y="46"/>
                  </a:cxn>
                  <a:cxn ang="0">
                    <a:pos x="3" y="58"/>
                  </a:cxn>
                  <a:cxn ang="0">
                    <a:pos x="7" y="69"/>
                  </a:cxn>
                  <a:cxn ang="0">
                    <a:pos x="12" y="80"/>
                  </a:cxn>
                  <a:cxn ang="0">
                    <a:pos x="18" y="89"/>
                  </a:cxn>
                  <a:cxn ang="0">
                    <a:pos x="26" y="99"/>
                  </a:cxn>
                  <a:cxn ang="0">
                    <a:pos x="35" y="108"/>
                  </a:cxn>
                  <a:cxn ang="0">
                    <a:pos x="49" y="121"/>
                  </a:cxn>
                  <a:cxn ang="0">
                    <a:pos x="72" y="137"/>
                  </a:cxn>
                  <a:cxn ang="0">
                    <a:pos x="95" y="153"/>
                  </a:cxn>
                  <a:cxn ang="0">
                    <a:pos x="115" y="159"/>
                  </a:cxn>
                  <a:cxn ang="0">
                    <a:pos x="128" y="156"/>
                  </a:cxn>
                  <a:cxn ang="0">
                    <a:pos x="142" y="153"/>
                  </a:cxn>
                  <a:cxn ang="0">
                    <a:pos x="155" y="149"/>
                  </a:cxn>
                </a:cxnLst>
                <a:rect l="0" t="0" r="0" b="0"/>
                <a:pathLst>
                  <a:path w="488" h="480">
                    <a:moveTo>
                      <a:pt x="488" y="441"/>
                    </a:moveTo>
                    <a:lnTo>
                      <a:pt x="444" y="423"/>
                    </a:lnTo>
                    <a:lnTo>
                      <a:pt x="400" y="403"/>
                    </a:lnTo>
                    <a:lnTo>
                      <a:pt x="378" y="393"/>
                    </a:lnTo>
                    <a:lnTo>
                      <a:pt x="357" y="383"/>
                    </a:lnTo>
                    <a:lnTo>
                      <a:pt x="336" y="373"/>
                    </a:lnTo>
                    <a:lnTo>
                      <a:pt x="314" y="362"/>
                    </a:lnTo>
                    <a:lnTo>
                      <a:pt x="295" y="350"/>
                    </a:lnTo>
                    <a:lnTo>
                      <a:pt x="276" y="338"/>
                    </a:lnTo>
                    <a:lnTo>
                      <a:pt x="259" y="325"/>
                    </a:lnTo>
                    <a:lnTo>
                      <a:pt x="242" y="310"/>
                    </a:lnTo>
                    <a:lnTo>
                      <a:pt x="235" y="303"/>
                    </a:lnTo>
                    <a:lnTo>
                      <a:pt x="228" y="295"/>
                    </a:lnTo>
                    <a:lnTo>
                      <a:pt x="221" y="287"/>
                    </a:lnTo>
                    <a:lnTo>
                      <a:pt x="215" y="278"/>
                    </a:lnTo>
                    <a:lnTo>
                      <a:pt x="209" y="269"/>
                    </a:lnTo>
                    <a:lnTo>
                      <a:pt x="202" y="260"/>
                    </a:lnTo>
                    <a:lnTo>
                      <a:pt x="198" y="251"/>
                    </a:lnTo>
                    <a:lnTo>
                      <a:pt x="193" y="241"/>
                    </a:lnTo>
                    <a:lnTo>
                      <a:pt x="188" y="226"/>
                    </a:lnTo>
                    <a:lnTo>
                      <a:pt x="184" y="211"/>
                    </a:lnTo>
                    <a:lnTo>
                      <a:pt x="182" y="197"/>
                    </a:lnTo>
                    <a:lnTo>
                      <a:pt x="181" y="182"/>
                    </a:lnTo>
                    <a:lnTo>
                      <a:pt x="181" y="167"/>
                    </a:lnTo>
                    <a:lnTo>
                      <a:pt x="182" y="151"/>
                    </a:lnTo>
                    <a:lnTo>
                      <a:pt x="185" y="136"/>
                    </a:lnTo>
                    <a:lnTo>
                      <a:pt x="189" y="121"/>
                    </a:lnTo>
                    <a:lnTo>
                      <a:pt x="194" y="107"/>
                    </a:lnTo>
                    <a:lnTo>
                      <a:pt x="199" y="92"/>
                    </a:lnTo>
                    <a:lnTo>
                      <a:pt x="206" y="78"/>
                    </a:lnTo>
                    <a:lnTo>
                      <a:pt x="214" y="63"/>
                    </a:lnTo>
                    <a:lnTo>
                      <a:pt x="223" y="49"/>
                    </a:lnTo>
                    <a:lnTo>
                      <a:pt x="232" y="35"/>
                    </a:lnTo>
                    <a:lnTo>
                      <a:pt x="241" y="21"/>
                    </a:lnTo>
                    <a:lnTo>
                      <a:pt x="252" y="7"/>
                    </a:lnTo>
                    <a:lnTo>
                      <a:pt x="223" y="7"/>
                    </a:lnTo>
                    <a:lnTo>
                      <a:pt x="194" y="7"/>
                    </a:lnTo>
                    <a:lnTo>
                      <a:pt x="166" y="7"/>
                    </a:lnTo>
                    <a:lnTo>
                      <a:pt x="137" y="6"/>
                    </a:lnTo>
                    <a:lnTo>
                      <a:pt x="108" y="5"/>
                    </a:lnTo>
                    <a:lnTo>
                      <a:pt x="79" y="4"/>
                    </a:lnTo>
                    <a:lnTo>
                      <a:pt x="50" y="2"/>
                    </a:lnTo>
                    <a:lnTo>
                      <a:pt x="21" y="0"/>
                    </a:lnTo>
                    <a:lnTo>
                      <a:pt x="13" y="21"/>
                    </a:lnTo>
                    <a:lnTo>
                      <a:pt x="8" y="43"/>
                    </a:lnTo>
                    <a:lnTo>
                      <a:pt x="4" y="64"/>
                    </a:lnTo>
                    <a:lnTo>
                      <a:pt x="1" y="83"/>
                    </a:lnTo>
                    <a:lnTo>
                      <a:pt x="0" y="103"/>
                    </a:lnTo>
                    <a:lnTo>
                      <a:pt x="0" y="121"/>
                    </a:lnTo>
                    <a:lnTo>
                      <a:pt x="1" y="139"/>
                    </a:lnTo>
                    <a:lnTo>
                      <a:pt x="4" y="158"/>
                    </a:lnTo>
                    <a:lnTo>
                      <a:pt x="8" y="175"/>
                    </a:lnTo>
                    <a:lnTo>
                      <a:pt x="13" y="192"/>
                    </a:lnTo>
                    <a:lnTo>
                      <a:pt x="20" y="208"/>
                    </a:lnTo>
                    <a:lnTo>
                      <a:pt x="27" y="223"/>
                    </a:lnTo>
                    <a:lnTo>
                      <a:pt x="35" y="239"/>
                    </a:lnTo>
                    <a:lnTo>
                      <a:pt x="45" y="254"/>
                    </a:lnTo>
                    <a:lnTo>
                      <a:pt x="55" y="268"/>
                    </a:lnTo>
                    <a:lnTo>
                      <a:pt x="66" y="283"/>
                    </a:lnTo>
                    <a:lnTo>
                      <a:pt x="78" y="297"/>
                    </a:lnTo>
                    <a:lnTo>
                      <a:pt x="92" y="311"/>
                    </a:lnTo>
                    <a:lnTo>
                      <a:pt x="105" y="324"/>
                    </a:lnTo>
                    <a:lnTo>
                      <a:pt x="119" y="337"/>
                    </a:lnTo>
                    <a:lnTo>
                      <a:pt x="149" y="362"/>
                    </a:lnTo>
                    <a:lnTo>
                      <a:pt x="181" y="387"/>
                    </a:lnTo>
                    <a:lnTo>
                      <a:pt x="216" y="412"/>
                    </a:lnTo>
                    <a:lnTo>
                      <a:pt x="251" y="435"/>
                    </a:lnTo>
                    <a:lnTo>
                      <a:pt x="287" y="458"/>
                    </a:lnTo>
                    <a:lnTo>
                      <a:pt x="323" y="480"/>
                    </a:lnTo>
                    <a:lnTo>
                      <a:pt x="345" y="476"/>
                    </a:lnTo>
                    <a:lnTo>
                      <a:pt x="366" y="472"/>
                    </a:lnTo>
                    <a:lnTo>
                      <a:pt x="386" y="468"/>
                    </a:lnTo>
                    <a:lnTo>
                      <a:pt x="406" y="463"/>
                    </a:lnTo>
                    <a:lnTo>
                      <a:pt x="427" y="458"/>
                    </a:lnTo>
                    <a:lnTo>
                      <a:pt x="447" y="453"/>
                    </a:lnTo>
                    <a:lnTo>
                      <a:pt x="468" y="447"/>
                    </a:lnTo>
                    <a:lnTo>
                      <a:pt x="488" y="441"/>
                    </a:lnTo>
                    <a:close/>
                  </a:path>
                </a:pathLst>
              </a:custGeom>
              <a:solidFill>
                <a:srgbClr val="00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05" name="未知"/>
              <p:cNvSpPr/>
              <p:nvPr/>
            </p:nvSpPr>
            <p:spPr>
              <a:xfrm>
                <a:off x="7" y="0"/>
                <a:ext cx="271" cy="394"/>
              </a:xfrm>
              <a:custGeom>
                <a:avLst/>
                <a:gdLst/>
                <a:ahLst/>
                <a:cxnLst>
                  <a:cxn ang="0">
                    <a:pos x="88" y="381"/>
                  </a:cxn>
                  <a:cxn ang="0">
                    <a:pos x="106" y="364"/>
                  </a:cxn>
                  <a:cxn ang="0">
                    <a:pos x="125" y="349"/>
                  </a:cxn>
                  <a:cxn ang="0">
                    <a:pos x="184" y="310"/>
                  </a:cxn>
                  <a:cxn ang="0">
                    <a:pos x="207" y="292"/>
                  </a:cxn>
                  <a:cxn ang="0">
                    <a:pos x="223" y="277"/>
                  </a:cxn>
                  <a:cxn ang="0">
                    <a:pos x="238" y="260"/>
                  </a:cxn>
                  <a:cxn ang="0">
                    <a:pos x="250" y="241"/>
                  </a:cxn>
                  <a:cxn ang="0">
                    <a:pos x="260" y="220"/>
                  </a:cxn>
                  <a:cxn ang="0">
                    <a:pos x="267" y="196"/>
                  </a:cxn>
                  <a:cxn ang="0">
                    <a:pos x="271" y="168"/>
                  </a:cxn>
                  <a:cxn ang="0">
                    <a:pos x="271" y="141"/>
                  </a:cxn>
                  <a:cxn ang="0">
                    <a:pos x="268" y="116"/>
                  </a:cxn>
                  <a:cxn ang="0">
                    <a:pos x="261" y="92"/>
                  </a:cxn>
                  <a:cxn ang="0">
                    <a:pos x="253" y="71"/>
                  </a:cxn>
                  <a:cxn ang="0">
                    <a:pos x="241" y="52"/>
                  </a:cxn>
                  <a:cxn ang="0">
                    <a:pos x="228" y="36"/>
                  </a:cxn>
                  <a:cxn ang="0">
                    <a:pos x="212" y="22"/>
                  </a:cxn>
                  <a:cxn ang="0">
                    <a:pos x="196" y="12"/>
                  </a:cxn>
                  <a:cxn ang="0">
                    <a:pos x="177" y="5"/>
                  </a:cxn>
                  <a:cxn ang="0">
                    <a:pos x="159" y="1"/>
                  </a:cxn>
                  <a:cxn ang="0">
                    <a:pos x="147" y="1"/>
                  </a:cxn>
                  <a:cxn ang="0">
                    <a:pos x="151" y="9"/>
                  </a:cxn>
                  <a:cxn ang="0">
                    <a:pos x="163" y="48"/>
                  </a:cxn>
                  <a:cxn ang="0">
                    <a:pos x="176" y="106"/>
                  </a:cxn>
                  <a:cxn ang="0">
                    <a:pos x="187" y="167"/>
                  </a:cxn>
                  <a:cxn ang="0">
                    <a:pos x="191" y="201"/>
                  </a:cxn>
                  <a:cxn ang="0">
                    <a:pos x="191" y="221"/>
                  </a:cxn>
                  <a:cxn ang="0">
                    <a:pos x="189" y="233"/>
                  </a:cxn>
                  <a:cxn ang="0">
                    <a:pos x="184" y="240"/>
                  </a:cxn>
                  <a:cxn ang="0">
                    <a:pos x="174" y="250"/>
                  </a:cxn>
                  <a:cxn ang="0">
                    <a:pos x="160" y="258"/>
                  </a:cxn>
                  <a:cxn ang="0">
                    <a:pos x="134" y="267"/>
                  </a:cxn>
                  <a:cxn ang="0">
                    <a:pos x="120" y="273"/>
                  </a:cxn>
                  <a:cxn ang="0">
                    <a:pos x="90" y="291"/>
                  </a:cxn>
                  <a:cxn ang="0">
                    <a:pos x="69" y="305"/>
                  </a:cxn>
                  <a:cxn ang="0">
                    <a:pos x="49" y="321"/>
                  </a:cxn>
                  <a:cxn ang="0">
                    <a:pos x="31" y="339"/>
                  </a:cxn>
                  <a:cxn ang="0">
                    <a:pos x="16" y="358"/>
                  </a:cxn>
                  <a:cxn ang="0">
                    <a:pos x="3" y="384"/>
                  </a:cxn>
                  <a:cxn ang="0">
                    <a:pos x="19" y="393"/>
                  </a:cxn>
                  <a:cxn ang="0">
                    <a:pos x="48" y="394"/>
                  </a:cxn>
                  <a:cxn ang="0">
                    <a:pos x="77" y="394"/>
                  </a:cxn>
                </a:cxnLst>
                <a:rect l="0" t="0" r="0" b="0"/>
                <a:pathLst>
                  <a:path w="813" h="1183">
                    <a:moveTo>
                      <a:pt x="231" y="1183"/>
                    </a:moveTo>
                    <a:lnTo>
                      <a:pt x="246" y="1164"/>
                    </a:lnTo>
                    <a:lnTo>
                      <a:pt x="263" y="1145"/>
                    </a:lnTo>
                    <a:lnTo>
                      <a:pt x="281" y="1127"/>
                    </a:lnTo>
                    <a:lnTo>
                      <a:pt x="299" y="1110"/>
                    </a:lnTo>
                    <a:lnTo>
                      <a:pt x="319" y="1093"/>
                    </a:lnTo>
                    <a:lnTo>
                      <a:pt x="338" y="1078"/>
                    </a:lnTo>
                    <a:lnTo>
                      <a:pt x="356" y="1063"/>
                    </a:lnTo>
                    <a:lnTo>
                      <a:pt x="375" y="1049"/>
                    </a:lnTo>
                    <a:lnTo>
                      <a:pt x="447" y="1003"/>
                    </a:lnTo>
                    <a:lnTo>
                      <a:pt x="518" y="956"/>
                    </a:lnTo>
                    <a:lnTo>
                      <a:pt x="553" y="930"/>
                    </a:lnTo>
                    <a:lnTo>
                      <a:pt x="589" y="904"/>
                    </a:lnTo>
                    <a:lnTo>
                      <a:pt x="606" y="891"/>
                    </a:lnTo>
                    <a:lnTo>
                      <a:pt x="622" y="877"/>
                    </a:lnTo>
                    <a:lnTo>
                      <a:pt x="638" y="863"/>
                    </a:lnTo>
                    <a:lnTo>
                      <a:pt x="654" y="848"/>
                    </a:lnTo>
                    <a:lnTo>
                      <a:pt x="669" y="832"/>
                    </a:lnTo>
                    <a:lnTo>
                      <a:pt x="684" y="816"/>
                    </a:lnTo>
                    <a:lnTo>
                      <a:pt x="699" y="799"/>
                    </a:lnTo>
                    <a:lnTo>
                      <a:pt x="713" y="782"/>
                    </a:lnTo>
                    <a:lnTo>
                      <a:pt x="726" y="764"/>
                    </a:lnTo>
                    <a:lnTo>
                      <a:pt x="738" y="745"/>
                    </a:lnTo>
                    <a:lnTo>
                      <a:pt x="749" y="725"/>
                    </a:lnTo>
                    <a:lnTo>
                      <a:pt x="760" y="705"/>
                    </a:lnTo>
                    <a:lnTo>
                      <a:pt x="770" y="683"/>
                    </a:lnTo>
                    <a:lnTo>
                      <a:pt x="779" y="661"/>
                    </a:lnTo>
                    <a:lnTo>
                      <a:pt x="787" y="637"/>
                    </a:lnTo>
                    <a:lnTo>
                      <a:pt x="794" y="613"/>
                    </a:lnTo>
                    <a:lnTo>
                      <a:pt x="800" y="588"/>
                    </a:lnTo>
                    <a:lnTo>
                      <a:pt x="805" y="562"/>
                    </a:lnTo>
                    <a:lnTo>
                      <a:pt x="809" y="534"/>
                    </a:lnTo>
                    <a:lnTo>
                      <a:pt x="812" y="505"/>
                    </a:lnTo>
                    <a:lnTo>
                      <a:pt x="813" y="477"/>
                    </a:lnTo>
                    <a:lnTo>
                      <a:pt x="813" y="450"/>
                    </a:lnTo>
                    <a:lnTo>
                      <a:pt x="812" y="423"/>
                    </a:lnTo>
                    <a:lnTo>
                      <a:pt x="810" y="397"/>
                    </a:lnTo>
                    <a:lnTo>
                      <a:pt x="807" y="372"/>
                    </a:lnTo>
                    <a:lnTo>
                      <a:pt x="803" y="347"/>
                    </a:lnTo>
                    <a:lnTo>
                      <a:pt x="798" y="323"/>
                    </a:lnTo>
                    <a:lnTo>
                      <a:pt x="792" y="300"/>
                    </a:lnTo>
                    <a:lnTo>
                      <a:pt x="784" y="276"/>
                    </a:lnTo>
                    <a:lnTo>
                      <a:pt x="776" y="255"/>
                    </a:lnTo>
                    <a:lnTo>
                      <a:pt x="767" y="233"/>
                    </a:lnTo>
                    <a:lnTo>
                      <a:pt x="758" y="213"/>
                    </a:lnTo>
                    <a:lnTo>
                      <a:pt x="747" y="194"/>
                    </a:lnTo>
                    <a:lnTo>
                      <a:pt x="736" y="175"/>
                    </a:lnTo>
                    <a:lnTo>
                      <a:pt x="724" y="156"/>
                    </a:lnTo>
                    <a:lnTo>
                      <a:pt x="711" y="139"/>
                    </a:lnTo>
                    <a:lnTo>
                      <a:pt x="698" y="123"/>
                    </a:lnTo>
                    <a:lnTo>
                      <a:pt x="683" y="108"/>
                    </a:lnTo>
                    <a:lnTo>
                      <a:pt x="668" y="93"/>
                    </a:lnTo>
                    <a:lnTo>
                      <a:pt x="653" y="80"/>
                    </a:lnTo>
                    <a:lnTo>
                      <a:pt x="637" y="67"/>
                    </a:lnTo>
                    <a:lnTo>
                      <a:pt x="621" y="56"/>
                    </a:lnTo>
                    <a:lnTo>
                      <a:pt x="604" y="46"/>
                    </a:lnTo>
                    <a:lnTo>
                      <a:pt x="587" y="35"/>
                    </a:lnTo>
                    <a:lnTo>
                      <a:pt x="569" y="27"/>
                    </a:lnTo>
                    <a:lnTo>
                      <a:pt x="550" y="20"/>
                    </a:lnTo>
                    <a:lnTo>
                      <a:pt x="532" y="14"/>
                    </a:lnTo>
                    <a:lnTo>
                      <a:pt x="514" y="9"/>
                    </a:lnTo>
                    <a:lnTo>
                      <a:pt x="495" y="5"/>
                    </a:lnTo>
                    <a:lnTo>
                      <a:pt x="476" y="2"/>
                    </a:lnTo>
                    <a:lnTo>
                      <a:pt x="457" y="0"/>
                    </a:lnTo>
                    <a:lnTo>
                      <a:pt x="436" y="0"/>
                    </a:lnTo>
                    <a:lnTo>
                      <a:pt x="441" y="2"/>
                    </a:lnTo>
                    <a:lnTo>
                      <a:pt x="445" y="7"/>
                    </a:lnTo>
                    <a:lnTo>
                      <a:pt x="449" y="15"/>
                    </a:lnTo>
                    <a:lnTo>
                      <a:pt x="454" y="26"/>
                    </a:lnTo>
                    <a:lnTo>
                      <a:pt x="465" y="58"/>
                    </a:lnTo>
                    <a:lnTo>
                      <a:pt x="477" y="98"/>
                    </a:lnTo>
                    <a:lnTo>
                      <a:pt x="490" y="145"/>
                    </a:lnTo>
                    <a:lnTo>
                      <a:pt x="503" y="199"/>
                    </a:lnTo>
                    <a:lnTo>
                      <a:pt x="516" y="257"/>
                    </a:lnTo>
                    <a:lnTo>
                      <a:pt x="529" y="318"/>
                    </a:lnTo>
                    <a:lnTo>
                      <a:pt x="541" y="380"/>
                    </a:lnTo>
                    <a:lnTo>
                      <a:pt x="551" y="442"/>
                    </a:lnTo>
                    <a:lnTo>
                      <a:pt x="560" y="500"/>
                    </a:lnTo>
                    <a:lnTo>
                      <a:pt x="568" y="554"/>
                    </a:lnTo>
                    <a:lnTo>
                      <a:pt x="570" y="580"/>
                    </a:lnTo>
                    <a:lnTo>
                      <a:pt x="572" y="604"/>
                    </a:lnTo>
                    <a:lnTo>
                      <a:pt x="573" y="626"/>
                    </a:lnTo>
                    <a:lnTo>
                      <a:pt x="573" y="645"/>
                    </a:lnTo>
                    <a:lnTo>
                      <a:pt x="573" y="663"/>
                    </a:lnTo>
                    <a:lnTo>
                      <a:pt x="571" y="678"/>
                    </a:lnTo>
                    <a:lnTo>
                      <a:pt x="569" y="691"/>
                    </a:lnTo>
                    <a:lnTo>
                      <a:pt x="566" y="700"/>
                    </a:lnTo>
                    <a:lnTo>
                      <a:pt x="560" y="708"/>
                    </a:lnTo>
                    <a:lnTo>
                      <a:pt x="556" y="715"/>
                    </a:lnTo>
                    <a:lnTo>
                      <a:pt x="551" y="722"/>
                    </a:lnTo>
                    <a:lnTo>
                      <a:pt x="546" y="729"/>
                    </a:lnTo>
                    <a:lnTo>
                      <a:pt x="534" y="740"/>
                    </a:lnTo>
                    <a:lnTo>
                      <a:pt x="522" y="751"/>
                    </a:lnTo>
                    <a:lnTo>
                      <a:pt x="509" y="760"/>
                    </a:lnTo>
                    <a:lnTo>
                      <a:pt x="495" y="767"/>
                    </a:lnTo>
                    <a:lnTo>
                      <a:pt x="480" y="774"/>
                    </a:lnTo>
                    <a:lnTo>
                      <a:pt x="465" y="781"/>
                    </a:lnTo>
                    <a:lnTo>
                      <a:pt x="434" y="792"/>
                    </a:lnTo>
                    <a:lnTo>
                      <a:pt x="403" y="802"/>
                    </a:lnTo>
                    <a:lnTo>
                      <a:pt x="388" y="808"/>
                    </a:lnTo>
                    <a:lnTo>
                      <a:pt x="374" y="814"/>
                    </a:lnTo>
                    <a:lnTo>
                      <a:pt x="360" y="821"/>
                    </a:lnTo>
                    <a:lnTo>
                      <a:pt x="347" y="828"/>
                    </a:lnTo>
                    <a:lnTo>
                      <a:pt x="309" y="850"/>
                    </a:lnTo>
                    <a:lnTo>
                      <a:pt x="270" y="874"/>
                    </a:lnTo>
                    <a:lnTo>
                      <a:pt x="249" y="888"/>
                    </a:lnTo>
                    <a:lnTo>
                      <a:pt x="229" y="902"/>
                    </a:lnTo>
                    <a:lnTo>
                      <a:pt x="208" y="917"/>
                    </a:lnTo>
                    <a:lnTo>
                      <a:pt x="188" y="932"/>
                    </a:lnTo>
                    <a:lnTo>
                      <a:pt x="167" y="949"/>
                    </a:lnTo>
                    <a:lnTo>
                      <a:pt x="147" y="965"/>
                    </a:lnTo>
                    <a:lnTo>
                      <a:pt x="128" y="983"/>
                    </a:lnTo>
                    <a:lnTo>
                      <a:pt x="110" y="1000"/>
                    </a:lnTo>
                    <a:lnTo>
                      <a:pt x="93" y="1018"/>
                    </a:lnTo>
                    <a:lnTo>
                      <a:pt x="77" y="1037"/>
                    </a:lnTo>
                    <a:lnTo>
                      <a:pt x="63" y="1056"/>
                    </a:lnTo>
                    <a:lnTo>
                      <a:pt x="49" y="1076"/>
                    </a:lnTo>
                    <a:lnTo>
                      <a:pt x="33" y="1102"/>
                    </a:lnTo>
                    <a:lnTo>
                      <a:pt x="20" y="1127"/>
                    </a:lnTo>
                    <a:lnTo>
                      <a:pt x="9" y="1152"/>
                    </a:lnTo>
                    <a:lnTo>
                      <a:pt x="0" y="1176"/>
                    </a:lnTo>
                    <a:lnTo>
                      <a:pt x="29" y="1178"/>
                    </a:lnTo>
                    <a:lnTo>
                      <a:pt x="58" y="1180"/>
                    </a:lnTo>
                    <a:lnTo>
                      <a:pt x="87" y="1181"/>
                    </a:lnTo>
                    <a:lnTo>
                      <a:pt x="116" y="1182"/>
                    </a:lnTo>
                    <a:lnTo>
                      <a:pt x="145" y="1183"/>
                    </a:lnTo>
                    <a:lnTo>
                      <a:pt x="173" y="1183"/>
                    </a:lnTo>
                    <a:lnTo>
                      <a:pt x="202" y="1183"/>
                    </a:lnTo>
                    <a:lnTo>
                      <a:pt x="231" y="1183"/>
                    </a:lnTo>
                    <a:close/>
                  </a:path>
                </a:pathLst>
              </a:custGeom>
              <a:solidFill>
                <a:srgbClr val="003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506" name="未知"/>
            <p:cNvSpPr/>
            <p:nvPr/>
          </p:nvSpPr>
          <p:spPr>
            <a:xfrm rot="-243492">
              <a:off x="137" y="0"/>
              <a:ext cx="737" cy="203"/>
            </a:xfrm>
            <a:custGeom>
              <a:avLst/>
              <a:gdLst/>
              <a:ahLst/>
              <a:cxnLst>
                <a:cxn ang="0">
                  <a:pos x="728" y="164"/>
                </a:cxn>
                <a:cxn ang="0">
                  <a:pos x="708" y="143"/>
                </a:cxn>
                <a:cxn ang="0">
                  <a:pos x="687" y="125"/>
                </a:cxn>
                <a:cxn ang="0">
                  <a:pos x="665" y="106"/>
                </a:cxn>
                <a:cxn ang="0">
                  <a:pos x="642" y="90"/>
                </a:cxn>
                <a:cxn ang="0">
                  <a:pos x="618" y="75"/>
                </a:cxn>
                <a:cxn ang="0">
                  <a:pos x="593" y="60"/>
                </a:cxn>
                <a:cxn ang="0">
                  <a:pos x="568" y="48"/>
                </a:cxn>
                <a:cxn ang="0">
                  <a:pos x="542" y="36"/>
                </a:cxn>
                <a:cxn ang="0">
                  <a:pos x="514" y="27"/>
                </a:cxn>
                <a:cxn ang="0">
                  <a:pos x="487" y="18"/>
                </a:cxn>
                <a:cxn ang="0">
                  <a:pos x="459" y="11"/>
                </a:cxn>
                <a:cxn ang="0">
                  <a:pos x="430" y="6"/>
                </a:cxn>
                <a:cxn ang="0">
                  <a:pos x="401" y="2"/>
                </a:cxn>
                <a:cxn ang="0">
                  <a:pos x="371" y="0"/>
                </a:cxn>
                <a:cxn ang="0">
                  <a:pos x="341" y="0"/>
                </a:cxn>
                <a:cxn ang="0">
                  <a:pos x="314" y="1"/>
                </a:cxn>
                <a:cxn ang="0">
                  <a:pos x="291" y="4"/>
                </a:cxn>
                <a:cxn ang="0">
                  <a:pos x="268" y="7"/>
                </a:cxn>
                <a:cxn ang="0">
                  <a:pos x="245" y="11"/>
                </a:cxn>
                <a:cxn ang="0">
                  <a:pos x="223" y="17"/>
                </a:cxn>
                <a:cxn ang="0">
                  <a:pos x="200" y="23"/>
                </a:cxn>
                <a:cxn ang="0">
                  <a:pos x="178" y="30"/>
                </a:cxn>
                <a:cxn ang="0">
                  <a:pos x="158" y="38"/>
                </a:cxn>
                <a:cxn ang="0">
                  <a:pos x="137" y="47"/>
                </a:cxn>
                <a:cxn ang="0">
                  <a:pos x="117" y="57"/>
                </a:cxn>
                <a:cxn ang="0">
                  <a:pos x="97" y="68"/>
                </a:cxn>
                <a:cxn ang="0">
                  <a:pos x="78" y="79"/>
                </a:cxn>
                <a:cxn ang="0">
                  <a:pos x="60" y="91"/>
                </a:cxn>
                <a:cxn ang="0">
                  <a:pos x="42" y="104"/>
                </a:cxn>
                <a:cxn ang="0">
                  <a:pos x="25" y="118"/>
                </a:cxn>
                <a:cxn ang="0">
                  <a:pos x="8" y="133"/>
                </a:cxn>
                <a:cxn ang="0">
                  <a:pos x="22" y="147"/>
                </a:cxn>
                <a:cxn ang="0">
                  <a:pos x="67" y="160"/>
                </a:cxn>
                <a:cxn ang="0">
                  <a:pos x="112" y="170"/>
                </a:cxn>
                <a:cxn ang="0">
                  <a:pos x="157" y="179"/>
                </a:cxn>
                <a:cxn ang="0">
                  <a:pos x="203" y="187"/>
                </a:cxn>
                <a:cxn ang="0">
                  <a:pos x="249" y="193"/>
                </a:cxn>
                <a:cxn ang="0">
                  <a:pos x="295" y="198"/>
                </a:cxn>
                <a:cxn ang="0">
                  <a:pos x="342" y="201"/>
                </a:cxn>
                <a:cxn ang="0">
                  <a:pos x="388" y="203"/>
                </a:cxn>
                <a:cxn ang="0">
                  <a:pos x="435" y="203"/>
                </a:cxn>
                <a:cxn ang="0">
                  <a:pos x="481" y="202"/>
                </a:cxn>
                <a:cxn ang="0">
                  <a:pos x="528" y="200"/>
                </a:cxn>
                <a:cxn ang="0">
                  <a:pos x="575" y="196"/>
                </a:cxn>
                <a:cxn ang="0">
                  <a:pos x="621" y="191"/>
                </a:cxn>
                <a:cxn ang="0">
                  <a:pos x="668" y="185"/>
                </a:cxn>
                <a:cxn ang="0">
                  <a:pos x="714" y="178"/>
                </a:cxn>
              </a:cxnLst>
              <a:rect l="0" t="0" r="0" b="0"/>
              <a:pathLst>
                <a:path w="2209" h="609">
                  <a:moveTo>
                    <a:pt x="2209" y="523"/>
                  </a:moveTo>
                  <a:lnTo>
                    <a:pt x="2181" y="491"/>
                  </a:lnTo>
                  <a:lnTo>
                    <a:pt x="2151" y="461"/>
                  </a:lnTo>
                  <a:lnTo>
                    <a:pt x="2121" y="430"/>
                  </a:lnTo>
                  <a:lnTo>
                    <a:pt x="2090" y="402"/>
                  </a:lnTo>
                  <a:lnTo>
                    <a:pt x="2059" y="374"/>
                  </a:lnTo>
                  <a:lnTo>
                    <a:pt x="2025" y="347"/>
                  </a:lnTo>
                  <a:lnTo>
                    <a:pt x="1992" y="319"/>
                  </a:lnTo>
                  <a:lnTo>
                    <a:pt x="1959" y="294"/>
                  </a:lnTo>
                  <a:lnTo>
                    <a:pt x="1923" y="270"/>
                  </a:lnTo>
                  <a:lnTo>
                    <a:pt x="1888" y="246"/>
                  </a:lnTo>
                  <a:lnTo>
                    <a:pt x="1853" y="224"/>
                  </a:lnTo>
                  <a:lnTo>
                    <a:pt x="1816" y="202"/>
                  </a:lnTo>
                  <a:lnTo>
                    <a:pt x="1778" y="181"/>
                  </a:lnTo>
                  <a:lnTo>
                    <a:pt x="1741" y="161"/>
                  </a:lnTo>
                  <a:lnTo>
                    <a:pt x="1702" y="143"/>
                  </a:lnTo>
                  <a:lnTo>
                    <a:pt x="1663" y="126"/>
                  </a:lnTo>
                  <a:lnTo>
                    <a:pt x="1624" y="109"/>
                  </a:lnTo>
                  <a:lnTo>
                    <a:pt x="1584" y="94"/>
                  </a:lnTo>
                  <a:lnTo>
                    <a:pt x="1542" y="80"/>
                  </a:lnTo>
                  <a:lnTo>
                    <a:pt x="1502" y="67"/>
                  </a:lnTo>
                  <a:lnTo>
                    <a:pt x="1460" y="54"/>
                  </a:lnTo>
                  <a:lnTo>
                    <a:pt x="1418" y="43"/>
                  </a:lnTo>
                  <a:lnTo>
                    <a:pt x="1375" y="33"/>
                  </a:lnTo>
                  <a:lnTo>
                    <a:pt x="1333" y="25"/>
                  </a:lnTo>
                  <a:lnTo>
                    <a:pt x="1289" y="18"/>
                  </a:lnTo>
                  <a:lnTo>
                    <a:pt x="1246" y="12"/>
                  </a:lnTo>
                  <a:lnTo>
                    <a:pt x="1202" y="7"/>
                  </a:lnTo>
                  <a:lnTo>
                    <a:pt x="1157" y="3"/>
                  </a:lnTo>
                  <a:lnTo>
                    <a:pt x="1112" y="1"/>
                  </a:lnTo>
                  <a:lnTo>
                    <a:pt x="1068" y="0"/>
                  </a:lnTo>
                  <a:lnTo>
                    <a:pt x="1022" y="0"/>
                  </a:lnTo>
                  <a:lnTo>
                    <a:pt x="977" y="2"/>
                  </a:lnTo>
                  <a:lnTo>
                    <a:pt x="941" y="4"/>
                  </a:lnTo>
                  <a:lnTo>
                    <a:pt x="905" y="7"/>
                  </a:lnTo>
                  <a:lnTo>
                    <a:pt x="871" y="11"/>
                  </a:lnTo>
                  <a:lnTo>
                    <a:pt x="836" y="16"/>
                  </a:lnTo>
                  <a:lnTo>
                    <a:pt x="802" y="21"/>
                  </a:lnTo>
                  <a:lnTo>
                    <a:pt x="767" y="27"/>
                  </a:lnTo>
                  <a:lnTo>
                    <a:pt x="733" y="34"/>
                  </a:lnTo>
                  <a:lnTo>
                    <a:pt x="700" y="41"/>
                  </a:lnTo>
                  <a:lnTo>
                    <a:pt x="667" y="50"/>
                  </a:lnTo>
                  <a:lnTo>
                    <a:pt x="633" y="59"/>
                  </a:lnTo>
                  <a:lnTo>
                    <a:pt x="600" y="69"/>
                  </a:lnTo>
                  <a:lnTo>
                    <a:pt x="568" y="80"/>
                  </a:lnTo>
                  <a:lnTo>
                    <a:pt x="535" y="91"/>
                  </a:lnTo>
                  <a:lnTo>
                    <a:pt x="504" y="102"/>
                  </a:lnTo>
                  <a:lnTo>
                    <a:pt x="473" y="115"/>
                  </a:lnTo>
                  <a:lnTo>
                    <a:pt x="442" y="128"/>
                  </a:lnTo>
                  <a:lnTo>
                    <a:pt x="410" y="142"/>
                  </a:lnTo>
                  <a:lnTo>
                    <a:pt x="380" y="156"/>
                  </a:lnTo>
                  <a:lnTo>
                    <a:pt x="351" y="171"/>
                  </a:lnTo>
                  <a:lnTo>
                    <a:pt x="321" y="186"/>
                  </a:lnTo>
                  <a:lnTo>
                    <a:pt x="292" y="204"/>
                  </a:lnTo>
                  <a:lnTo>
                    <a:pt x="263" y="220"/>
                  </a:lnTo>
                  <a:lnTo>
                    <a:pt x="235" y="238"/>
                  </a:lnTo>
                  <a:lnTo>
                    <a:pt x="207" y="256"/>
                  </a:lnTo>
                  <a:lnTo>
                    <a:pt x="180" y="274"/>
                  </a:lnTo>
                  <a:lnTo>
                    <a:pt x="152" y="294"/>
                  </a:lnTo>
                  <a:lnTo>
                    <a:pt x="126" y="313"/>
                  </a:lnTo>
                  <a:lnTo>
                    <a:pt x="100" y="334"/>
                  </a:lnTo>
                  <a:lnTo>
                    <a:pt x="74" y="355"/>
                  </a:lnTo>
                  <a:lnTo>
                    <a:pt x="49" y="376"/>
                  </a:lnTo>
                  <a:lnTo>
                    <a:pt x="24" y="398"/>
                  </a:lnTo>
                  <a:lnTo>
                    <a:pt x="0" y="421"/>
                  </a:lnTo>
                  <a:lnTo>
                    <a:pt x="67" y="441"/>
                  </a:lnTo>
                  <a:lnTo>
                    <a:pt x="133" y="461"/>
                  </a:lnTo>
                  <a:lnTo>
                    <a:pt x="201" y="479"/>
                  </a:lnTo>
                  <a:lnTo>
                    <a:pt x="268" y="495"/>
                  </a:lnTo>
                  <a:lnTo>
                    <a:pt x="336" y="511"/>
                  </a:lnTo>
                  <a:lnTo>
                    <a:pt x="403" y="525"/>
                  </a:lnTo>
                  <a:lnTo>
                    <a:pt x="472" y="538"/>
                  </a:lnTo>
                  <a:lnTo>
                    <a:pt x="541" y="550"/>
                  </a:lnTo>
                  <a:lnTo>
                    <a:pt x="609" y="561"/>
                  </a:lnTo>
                  <a:lnTo>
                    <a:pt x="678" y="570"/>
                  </a:lnTo>
                  <a:lnTo>
                    <a:pt x="747" y="580"/>
                  </a:lnTo>
                  <a:lnTo>
                    <a:pt x="816" y="587"/>
                  </a:lnTo>
                  <a:lnTo>
                    <a:pt x="885" y="594"/>
                  </a:lnTo>
                  <a:lnTo>
                    <a:pt x="955" y="599"/>
                  </a:lnTo>
                  <a:lnTo>
                    <a:pt x="1024" y="603"/>
                  </a:lnTo>
                  <a:lnTo>
                    <a:pt x="1094" y="606"/>
                  </a:lnTo>
                  <a:lnTo>
                    <a:pt x="1163" y="608"/>
                  </a:lnTo>
                  <a:lnTo>
                    <a:pt x="1234" y="609"/>
                  </a:lnTo>
                  <a:lnTo>
                    <a:pt x="1304" y="609"/>
                  </a:lnTo>
                  <a:lnTo>
                    <a:pt x="1373" y="608"/>
                  </a:lnTo>
                  <a:lnTo>
                    <a:pt x="1443" y="607"/>
                  </a:lnTo>
                  <a:lnTo>
                    <a:pt x="1513" y="604"/>
                  </a:lnTo>
                  <a:lnTo>
                    <a:pt x="1583" y="600"/>
                  </a:lnTo>
                  <a:lnTo>
                    <a:pt x="1652" y="595"/>
                  </a:lnTo>
                  <a:lnTo>
                    <a:pt x="1723" y="589"/>
                  </a:lnTo>
                  <a:lnTo>
                    <a:pt x="1792" y="583"/>
                  </a:lnTo>
                  <a:lnTo>
                    <a:pt x="1862" y="574"/>
                  </a:lnTo>
                  <a:lnTo>
                    <a:pt x="1932" y="565"/>
                  </a:lnTo>
                  <a:lnTo>
                    <a:pt x="2001" y="556"/>
                  </a:lnTo>
                  <a:lnTo>
                    <a:pt x="2071" y="546"/>
                  </a:lnTo>
                  <a:lnTo>
                    <a:pt x="2140" y="535"/>
                  </a:lnTo>
                  <a:lnTo>
                    <a:pt x="2209" y="523"/>
                  </a:lnTo>
                  <a:close/>
                </a:path>
              </a:pathLst>
            </a:custGeom>
            <a:solidFill>
              <a:srgbClr val="00DA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7" name="未知"/>
            <p:cNvSpPr/>
            <p:nvPr/>
          </p:nvSpPr>
          <p:spPr>
            <a:xfrm rot="-243492">
              <a:off x="63" y="140"/>
              <a:ext cx="891" cy="180"/>
            </a:xfrm>
            <a:custGeom>
              <a:avLst/>
              <a:gdLst/>
              <a:ahLst/>
              <a:cxnLst>
                <a:cxn ang="0">
                  <a:pos x="884" y="125"/>
                </a:cxn>
                <a:cxn ang="0">
                  <a:pos x="867" y="98"/>
                </a:cxn>
                <a:cxn ang="0">
                  <a:pos x="849" y="71"/>
                </a:cxn>
                <a:cxn ang="0">
                  <a:pos x="830" y="46"/>
                </a:cxn>
                <a:cxn ang="0">
                  <a:pos x="796" y="38"/>
                </a:cxn>
                <a:cxn ang="0">
                  <a:pos x="750" y="45"/>
                </a:cxn>
                <a:cxn ang="0">
                  <a:pos x="704" y="51"/>
                </a:cxn>
                <a:cxn ang="0">
                  <a:pos x="657" y="56"/>
                </a:cxn>
                <a:cxn ang="0">
                  <a:pos x="611" y="60"/>
                </a:cxn>
                <a:cxn ang="0">
                  <a:pos x="564" y="62"/>
                </a:cxn>
                <a:cxn ang="0">
                  <a:pos x="518" y="63"/>
                </a:cxn>
                <a:cxn ang="0">
                  <a:pos x="471" y="62"/>
                </a:cxn>
                <a:cxn ang="0">
                  <a:pos x="424" y="61"/>
                </a:cxn>
                <a:cxn ang="0">
                  <a:pos x="378" y="58"/>
                </a:cxn>
                <a:cxn ang="0">
                  <a:pos x="332" y="53"/>
                </a:cxn>
                <a:cxn ang="0">
                  <a:pos x="286" y="47"/>
                </a:cxn>
                <a:cxn ang="0">
                  <a:pos x="240" y="39"/>
                </a:cxn>
                <a:cxn ang="0">
                  <a:pos x="195" y="30"/>
                </a:cxn>
                <a:cxn ang="0">
                  <a:pos x="150" y="19"/>
                </a:cxn>
                <a:cxn ang="0">
                  <a:pos x="105" y="7"/>
                </a:cxn>
                <a:cxn ang="0">
                  <a:pos x="71" y="12"/>
                </a:cxn>
                <a:cxn ang="0">
                  <a:pos x="49" y="36"/>
                </a:cxn>
                <a:cxn ang="0">
                  <a:pos x="28" y="62"/>
                </a:cxn>
                <a:cxn ang="0">
                  <a:pos x="9" y="88"/>
                </a:cxn>
                <a:cxn ang="0">
                  <a:pos x="27" y="111"/>
                </a:cxn>
                <a:cxn ang="0">
                  <a:pos x="80" y="127"/>
                </a:cxn>
                <a:cxn ang="0">
                  <a:pos x="134" y="141"/>
                </a:cxn>
                <a:cxn ang="0">
                  <a:pos x="189" y="152"/>
                </a:cxn>
                <a:cxn ang="0">
                  <a:pos x="244" y="162"/>
                </a:cxn>
                <a:cxn ang="0">
                  <a:pos x="299" y="169"/>
                </a:cxn>
                <a:cxn ang="0">
                  <a:pos x="355" y="175"/>
                </a:cxn>
                <a:cxn ang="0">
                  <a:pos x="411" y="178"/>
                </a:cxn>
                <a:cxn ang="0">
                  <a:pos x="468" y="180"/>
                </a:cxn>
                <a:cxn ang="0">
                  <a:pos x="525" y="180"/>
                </a:cxn>
                <a:cxn ang="0">
                  <a:pos x="581" y="178"/>
                </a:cxn>
                <a:cxn ang="0">
                  <a:pos x="638" y="174"/>
                </a:cxn>
                <a:cxn ang="0">
                  <a:pos x="695" y="169"/>
                </a:cxn>
                <a:cxn ang="0">
                  <a:pos x="751" y="163"/>
                </a:cxn>
                <a:cxn ang="0">
                  <a:pos x="807" y="155"/>
                </a:cxn>
                <a:cxn ang="0">
                  <a:pos x="863" y="145"/>
                </a:cxn>
              </a:cxnLst>
              <a:rect l="0" t="0" r="0" b="0"/>
              <a:pathLst>
                <a:path w="2673" h="540">
                  <a:moveTo>
                    <a:pt x="2673" y="419"/>
                  </a:moveTo>
                  <a:lnTo>
                    <a:pt x="2651" y="376"/>
                  </a:lnTo>
                  <a:lnTo>
                    <a:pt x="2627" y="334"/>
                  </a:lnTo>
                  <a:lnTo>
                    <a:pt x="2602" y="294"/>
                  </a:lnTo>
                  <a:lnTo>
                    <a:pt x="2576" y="253"/>
                  </a:lnTo>
                  <a:lnTo>
                    <a:pt x="2547" y="214"/>
                  </a:lnTo>
                  <a:lnTo>
                    <a:pt x="2519" y="176"/>
                  </a:lnTo>
                  <a:lnTo>
                    <a:pt x="2489" y="138"/>
                  </a:lnTo>
                  <a:lnTo>
                    <a:pt x="2458" y="102"/>
                  </a:lnTo>
                  <a:lnTo>
                    <a:pt x="2389" y="114"/>
                  </a:lnTo>
                  <a:lnTo>
                    <a:pt x="2320" y="125"/>
                  </a:lnTo>
                  <a:lnTo>
                    <a:pt x="2250" y="135"/>
                  </a:lnTo>
                  <a:lnTo>
                    <a:pt x="2181" y="144"/>
                  </a:lnTo>
                  <a:lnTo>
                    <a:pt x="2111" y="153"/>
                  </a:lnTo>
                  <a:lnTo>
                    <a:pt x="2041" y="162"/>
                  </a:lnTo>
                  <a:lnTo>
                    <a:pt x="1972" y="168"/>
                  </a:lnTo>
                  <a:lnTo>
                    <a:pt x="1901" y="174"/>
                  </a:lnTo>
                  <a:lnTo>
                    <a:pt x="1832" y="179"/>
                  </a:lnTo>
                  <a:lnTo>
                    <a:pt x="1762" y="183"/>
                  </a:lnTo>
                  <a:lnTo>
                    <a:pt x="1692" y="186"/>
                  </a:lnTo>
                  <a:lnTo>
                    <a:pt x="1622" y="187"/>
                  </a:lnTo>
                  <a:lnTo>
                    <a:pt x="1553" y="188"/>
                  </a:lnTo>
                  <a:lnTo>
                    <a:pt x="1483" y="188"/>
                  </a:lnTo>
                  <a:lnTo>
                    <a:pt x="1412" y="187"/>
                  </a:lnTo>
                  <a:lnTo>
                    <a:pt x="1343" y="185"/>
                  </a:lnTo>
                  <a:lnTo>
                    <a:pt x="1273" y="182"/>
                  </a:lnTo>
                  <a:lnTo>
                    <a:pt x="1204" y="178"/>
                  </a:lnTo>
                  <a:lnTo>
                    <a:pt x="1134" y="173"/>
                  </a:lnTo>
                  <a:lnTo>
                    <a:pt x="1065" y="166"/>
                  </a:lnTo>
                  <a:lnTo>
                    <a:pt x="996" y="159"/>
                  </a:lnTo>
                  <a:lnTo>
                    <a:pt x="927" y="149"/>
                  </a:lnTo>
                  <a:lnTo>
                    <a:pt x="858" y="140"/>
                  </a:lnTo>
                  <a:lnTo>
                    <a:pt x="790" y="129"/>
                  </a:lnTo>
                  <a:lnTo>
                    <a:pt x="721" y="117"/>
                  </a:lnTo>
                  <a:lnTo>
                    <a:pt x="652" y="104"/>
                  </a:lnTo>
                  <a:lnTo>
                    <a:pt x="585" y="90"/>
                  </a:lnTo>
                  <a:lnTo>
                    <a:pt x="517" y="74"/>
                  </a:lnTo>
                  <a:lnTo>
                    <a:pt x="450" y="58"/>
                  </a:lnTo>
                  <a:lnTo>
                    <a:pt x="382" y="40"/>
                  </a:lnTo>
                  <a:lnTo>
                    <a:pt x="316" y="20"/>
                  </a:lnTo>
                  <a:lnTo>
                    <a:pt x="249" y="0"/>
                  </a:lnTo>
                  <a:lnTo>
                    <a:pt x="213" y="35"/>
                  </a:lnTo>
                  <a:lnTo>
                    <a:pt x="180" y="71"/>
                  </a:lnTo>
                  <a:lnTo>
                    <a:pt x="146" y="107"/>
                  </a:lnTo>
                  <a:lnTo>
                    <a:pt x="115" y="145"/>
                  </a:lnTo>
                  <a:lnTo>
                    <a:pt x="84" y="185"/>
                  </a:lnTo>
                  <a:lnTo>
                    <a:pt x="55" y="224"/>
                  </a:lnTo>
                  <a:lnTo>
                    <a:pt x="27" y="265"/>
                  </a:lnTo>
                  <a:lnTo>
                    <a:pt x="0" y="307"/>
                  </a:lnTo>
                  <a:lnTo>
                    <a:pt x="80" y="334"/>
                  </a:lnTo>
                  <a:lnTo>
                    <a:pt x="160" y="358"/>
                  </a:lnTo>
                  <a:lnTo>
                    <a:pt x="239" y="381"/>
                  </a:lnTo>
                  <a:lnTo>
                    <a:pt x="321" y="402"/>
                  </a:lnTo>
                  <a:lnTo>
                    <a:pt x="401" y="423"/>
                  </a:lnTo>
                  <a:lnTo>
                    <a:pt x="483" y="441"/>
                  </a:lnTo>
                  <a:lnTo>
                    <a:pt x="566" y="457"/>
                  </a:lnTo>
                  <a:lnTo>
                    <a:pt x="648" y="472"/>
                  </a:lnTo>
                  <a:lnTo>
                    <a:pt x="731" y="485"/>
                  </a:lnTo>
                  <a:lnTo>
                    <a:pt x="814" y="497"/>
                  </a:lnTo>
                  <a:lnTo>
                    <a:pt x="897" y="507"/>
                  </a:lnTo>
                  <a:lnTo>
                    <a:pt x="981" y="516"/>
                  </a:lnTo>
                  <a:lnTo>
                    <a:pt x="1066" y="524"/>
                  </a:lnTo>
                  <a:lnTo>
                    <a:pt x="1149" y="530"/>
                  </a:lnTo>
                  <a:lnTo>
                    <a:pt x="1234" y="534"/>
                  </a:lnTo>
                  <a:lnTo>
                    <a:pt x="1319" y="537"/>
                  </a:lnTo>
                  <a:lnTo>
                    <a:pt x="1403" y="539"/>
                  </a:lnTo>
                  <a:lnTo>
                    <a:pt x="1488" y="540"/>
                  </a:lnTo>
                  <a:lnTo>
                    <a:pt x="1574" y="539"/>
                  </a:lnTo>
                  <a:lnTo>
                    <a:pt x="1658" y="537"/>
                  </a:lnTo>
                  <a:lnTo>
                    <a:pt x="1743" y="534"/>
                  </a:lnTo>
                  <a:lnTo>
                    <a:pt x="1829" y="529"/>
                  </a:lnTo>
                  <a:lnTo>
                    <a:pt x="1913" y="523"/>
                  </a:lnTo>
                  <a:lnTo>
                    <a:pt x="1998" y="516"/>
                  </a:lnTo>
                  <a:lnTo>
                    <a:pt x="2084" y="508"/>
                  </a:lnTo>
                  <a:lnTo>
                    <a:pt x="2168" y="499"/>
                  </a:lnTo>
                  <a:lnTo>
                    <a:pt x="2253" y="488"/>
                  </a:lnTo>
                  <a:lnTo>
                    <a:pt x="2338" y="476"/>
                  </a:lnTo>
                  <a:lnTo>
                    <a:pt x="2421" y="464"/>
                  </a:lnTo>
                  <a:lnTo>
                    <a:pt x="2506" y="450"/>
                  </a:lnTo>
                  <a:lnTo>
                    <a:pt x="2590" y="435"/>
                  </a:lnTo>
                  <a:lnTo>
                    <a:pt x="2673" y="419"/>
                  </a:lnTo>
                  <a:close/>
                </a:path>
              </a:pathLst>
            </a:custGeom>
            <a:solidFill>
              <a:srgbClr val="F5B7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8" name="未知"/>
            <p:cNvSpPr/>
            <p:nvPr/>
          </p:nvSpPr>
          <p:spPr>
            <a:xfrm rot="-243492">
              <a:off x="0" y="244"/>
              <a:ext cx="1025" cy="365"/>
            </a:xfrm>
            <a:custGeom>
              <a:avLst/>
              <a:gdLst/>
              <a:ahLst/>
              <a:cxnLst>
                <a:cxn ang="0">
                  <a:pos x="1023" y="309"/>
                </a:cxn>
                <a:cxn ang="0">
                  <a:pos x="1024" y="290"/>
                </a:cxn>
                <a:cxn ang="0">
                  <a:pos x="1025" y="271"/>
                </a:cxn>
                <a:cxn ang="0">
                  <a:pos x="1025" y="253"/>
                </a:cxn>
                <a:cxn ang="0">
                  <a:pos x="1024" y="229"/>
                </a:cxn>
                <a:cxn ang="0">
                  <a:pos x="1021" y="202"/>
                </a:cxn>
                <a:cxn ang="0">
                  <a:pos x="1016" y="175"/>
                </a:cxn>
                <a:cxn ang="0">
                  <a:pos x="1010" y="148"/>
                </a:cxn>
                <a:cxn ang="0">
                  <a:pos x="1003" y="123"/>
                </a:cxn>
                <a:cxn ang="0">
                  <a:pos x="995" y="97"/>
                </a:cxn>
                <a:cxn ang="0">
                  <a:pos x="986" y="73"/>
                </a:cxn>
                <a:cxn ang="0">
                  <a:pos x="975" y="49"/>
                </a:cxn>
                <a:cxn ang="0">
                  <a:pos x="941" y="43"/>
                </a:cxn>
                <a:cxn ang="0">
                  <a:pos x="885" y="52"/>
                </a:cxn>
                <a:cxn ang="0">
                  <a:pos x="829" y="60"/>
                </a:cxn>
                <a:cxn ang="0">
                  <a:pos x="772" y="67"/>
                </a:cxn>
                <a:cxn ang="0">
                  <a:pos x="715" y="72"/>
                </a:cxn>
                <a:cxn ang="0">
                  <a:pos x="658" y="76"/>
                </a:cxn>
                <a:cxn ang="0">
                  <a:pos x="602" y="77"/>
                </a:cxn>
                <a:cxn ang="0">
                  <a:pos x="545" y="77"/>
                </a:cxn>
                <a:cxn ang="0">
                  <a:pos x="489" y="76"/>
                </a:cxn>
                <a:cxn ang="0">
                  <a:pos x="433" y="72"/>
                </a:cxn>
                <a:cxn ang="0">
                  <a:pos x="376" y="67"/>
                </a:cxn>
                <a:cxn ang="0">
                  <a:pos x="321" y="59"/>
                </a:cxn>
                <a:cxn ang="0">
                  <a:pos x="266" y="50"/>
                </a:cxn>
                <a:cxn ang="0">
                  <a:pos x="211" y="39"/>
                </a:cxn>
                <a:cxn ang="0">
                  <a:pos x="157" y="25"/>
                </a:cxn>
                <a:cxn ang="0">
                  <a:pos x="104" y="9"/>
                </a:cxn>
                <a:cxn ang="0">
                  <a:pos x="69" y="14"/>
                </a:cxn>
                <a:cxn ang="0">
                  <a:pos x="54" y="42"/>
                </a:cxn>
                <a:cxn ang="0">
                  <a:pos x="40" y="71"/>
                </a:cxn>
                <a:cxn ang="0">
                  <a:pos x="29" y="100"/>
                </a:cxn>
                <a:cxn ang="0">
                  <a:pos x="19" y="131"/>
                </a:cxn>
                <a:cxn ang="0">
                  <a:pos x="11" y="163"/>
                </a:cxn>
                <a:cxn ang="0">
                  <a:pos x="5" y="195"/>
                </a:cxn>
                <a:cxn ang="0">
                  <a:pos x="1" y="228"/>
                </a:cxn>
                <a:cxn ang="0">
                  <a:pos x="30" y="258"/>
                </a:cxn>
                <a:cxn ang="0">
                  <a:pos x="92" y="283"/>
                </a:cxn>
                <a:cxn ang="0">
                  <a:pos x="153" y="304"/>
                </a:cxn>
                <a:cxn ang="0">
                  <a:pos x="216" y="322"/>
                </a:cxn>
                <a:cxn ang="0">
                  <a:pos x="279" y="336"/>
                </a:cxn>
                <a:cxn ang="0">
                  <a:pos x="342" y="348"/>
                </a:cxn>
                <a:cxn ang="0">
                  <a:pos x="406" y="356"/>
                </a:cxn>
                <a:cxn ang="0">
                  <a:pos x="471" y="361"/>
                </a:cxn>
                <a:cxn ang="0">
                  <a:pos x="535" y="364"/>
                </a:cxn>
                <a:cxn ang="0">
                  <a:pos x="600" y="365"/>
                </a:cxn>
                <a:cxn ang="0">
                  <a:pos x="665" y="363"/>
                </a:cxn>
                <a:cxn ang="0">
                  <a:pos x="730" y="359"/>
                </a:cxn>
                <a:cxn ang="0">
                  <a:pos x="795" y="353"/>
                </a:cxn>
                <a:cxn ang="0">
                  <a:pos x="861" y="345"/>
                </a:cxn>
                <a:cxn ang="0">
                  <a:pos x="925" y="335"/>
                </a:cxn>
                <a:cxn ang="0">
                  <a:pos x="990" y="324"/>
                </a:cxn>
              </a:cxnLst>
              <a:rect l="0" t="0" r="0" b="0"/>
              <a:pathLst>
                <a:path w="3073" h="1097">
                  <a:moveTo>
                    <a:pt x="3066" y="956"/>
                  </a:moveTo>
                  <a:lnTo>
                    <a:pt x="3068" y="928"/>
                  </a:lnTo>
                  <a:lnTo>
                    <a:pt x="3070" y="900"/>
                  </a:lnTo>
                  <a:lnTo>
                    <a:pt x="3071" y="871"/>
                  </a:lnTo>
                  <a:lnTo>
                    <a:pt x="3072" y="843"/>
                  </a:lnTo>
                  <a:lnTo>
                    <a:pt x="3073" y="815"/>
                  </a:lnTo>
                  <a:lnTo>
                    <a:pt x="3073" y="787"/>
                  </a:lnTo>
                  <a:lnTo>
                    <a:pt x="3072" y="759"/>
                  </a:lnTo>
                  <a:lnTo>
                    <a:pt x="3071" y="730"/>
                  </a:lnTo>
                  <a:lnTo>
                    <a:pt x="3069" y="689"/>
                  </a:lnTo>
                  <a:lnTo>
                    <a:pt x="3065" y="648"/>
                  </a:lnTo>
                  <a:lnTo>
                    <a:pt x="3060" y="606"/>
                  </a:lnTo>
                  <a:lnTo>
                    <a:pt x="3054" y="566"/>
                  </a:lnTo>
                  <a:lnTo>
                    <a:pt x="3047" y="526"/>
                  </a:lnTo>
                  <a:lnTo>
                    <a:pt x="3039" y="486"/>
                  </a:lnTo>
                  <a:lnTo>
                    <a:pt x="3029" y="446"/>
                  </a:lnTo>
                  <a:lnTo>
                    <a:pt x="3019" y="408"/>
                  </a:lnTo>
                  <a:lnTo>
                    <a:pt x="3008" y="369"/>
                  </a:lnTo>
                  <a:lnTo>
                    <a:pt x="2996" y="331"/>
                  </a:lnTo>
                  <a:lnTo>
                    <a:pt x="2983" y="293"/>
                  </a:lnTo>
                  <a:lnTo>
                    <a:pt x="2970" y="256"/>
                  </a:lnTo>
                  <a:lnTo>
                    <a:pt x="2955" y="219"/>
                  </a:lnTo>
                  <a:lnTo>
                    <a:pt x="2939" y="183"/>
                  </a:lnTo>
                  <a:lnTo>
                    <a:pt x="2923" y="147"/>
                  </a:lnTo>
                  <a:lnTo>
                    <a:pt x="2904" y="112"/>
                  </a:lnTo>
                  <a:lnTo>
                    <a:pt x="2821" y="128"/>
                  </a:lnTo>
                  <a:lnTo>
                    <a:pt x="2737" y="143"/>
                  </a:lnTo>
                  <a:lnTo>
                    <a:pt x="2652" y="157"/>
                  </a:lnTo>
                  <a:lnTo>
                    <a:pt x="2569" y="169"/>
                  </a:lnTo>
                  <a:lnTo>
                    <a:pt x="2484" y="181"/>
                  </a:lnTo>
                  <a:lnTo>
                    <a:pt x="2399" y="192"/>
                  </a:lnTo>
                  <a:lnTo>
                    <a:pt x="2315" y="201"/>
                  </a:lnTo>
                  <a:lnTo>
                    <a:pt x="2229" y="209"/>
                  </a:lnTo>
                  <a:lnTo>
                    <a:pt x="2144" y="216"/>
                  </a:lnTo>
                  <a:lnTo>
                    <a:pt x="2060" y="222"/>
                  </a:lnTo>
                  <a:lnTo>
                    <a:pt x="1974" y="227"/>
                  </a:lnTo>
                  <a:lnTo>
                    <a:pt x="1889" y="230"/>
                  </a:lnTo>
                  <a:lnTo>
                    <a:pt x="1805" y="232"/>
                  </a:lnTo>
                  <a:lnTo>
                    <a:pt x="1719" y="233"/>
                  </a:lnTo>
                  <a:lnTo>
                    <a:pt x="1634" y="232"/>
                  </a:lnTo>
                  <a:lnTo>
                    <a:pt x="1550" y="230"/>
                  </a:lnTo>
                  <a:lnTo>
                    <a:pt x="1465" y="227"/>
                  </a:lnTo>
                  <a:lnTo>
                    <a:pt x="1380" y="223"/>
                  </a:lnTo>
                  <a:lnTo>
                    <a:pt x="1297" y="217"/>
                  </a:lnTo>
                  <a:lnTo>
                    <a:pt x="1212" y="209"/>
                  </a:lnTo>
                  <a:lnTo>
                    <a:pt x="1128" y="200"/>
                  </a:lnTo>
                  <a:lnTo>
                    <a:pt x="1045" y="190"/>
                  </a:lnTo>
                  <a:lnTo>
                    <a:pt x="962" y="178"/>
                  </a:lnTo>
                  <a:lnTo>
                    <a:pt x="879" y="165"/>
                  </a:lnTo>
                  <a:lnTo>
                    <a:pt x="797" y="150"/>
                  </a:lnTo>
                  <a:lnTo>
                    <a:pt x="714" y="134"/>
                  </a:lnTo>
                  <a:lnTo>
                    <a:pt x="632" y="116"/>
                  </a:lnTo>
                  <a:lnTo>
                    <a:pt x="552" y="95"/>
                  </a:lnTo>
                  <a:lnTo>
                    <a:pt x="470" y="74"/>
                  </a:lnTo>
                  <a:lnTo>
                    <a:pt x="391" y="51"/>
                  </a:lnTo>
                  <a:lnTo>
                    <a:pt x="311" y="27"/>
                  </a:lnTo>
                  <a:lnTo>
                    <a:pt x="231" y="0"/>
                  </a:lnTo>
                  <a:lnTo>
                    <a:pt x="207" y="41"/>
                  </a:lnTo>
                  <a:lnTo>
                    <a:pt x="183" y="82"/>
                  </a:lnTo>
                  <a:lnTo>
                    <a:pt x="161" y="126"/>
                  </a:lnTo>
                  <a:lnTo>
                    <a:pt x="141" y="168"/>
                  </a:lnTo>
                  <a:lnTo>
                    <a:pt x="120" y="212"/>
                  </a:lnTo>
                  <a:lnTo>
                    <a:pt x="102" y="257"/>
                  </a:lnTo>
                  <a:lnTo>
                    <a:pt x="86" y="302"/>
                  </a:lnTo>
                  <a:lnTo>
                    <a:pt x="70" y="348"/>
                  </a:lnTo>
                  <a:lnTo>
                    <a:pt x="56" y="395"/>
                  </a:lnTo>
                  <a:lnTo>
                    <a:pt x="44" y="442"/>
                  </a:lnTo>
                  <a:lnTo>
                    <a:pt x="33" y="489"/>
                  </a:lnTo>
                  <a:lnTo>
                    <a:pt x="24" y="538"/>
                  </a:lnTo>
                  <a:lnTo>
                    <a:pt x="16" y="586"/>
                  </a:lnTo>
                  <a:lnTo>
                    <a:pt x="8" y="636"/>
                  </a:lnTo>
                  <a:lnTo>
                    <a:pt x="3" y="685"/>
                  </a:lnTo>
                  <a:lnTo>
                    <a:pt x="0" y="734"/>
                  </a:lnTo>
                  <a:lnTo>
                    <a:pt x="91" y="776"/>
                  </a:lnTo>
                  <a:lnTo>
                    <a:pt x="183" y="815"/>
                  </a:lnTo>
                  <a:lnTo>
                    <a:pt x="275" y="850"/>
                  </a:lnTo>
                  <a:lnTo>
                    <a:pt x="366" y="884"/>
                  </a:lnTo>
                  <a:lnTo>
                    <a:pt x="459" y="914"/>
                  </a:lnTo>
                  <a:lnTo>
                    <a:pt x="553" y="942"/>
                  </a:lnTo>
                  <a:lnTo>
                    <a:pt x="647" y="967"/>
                  </a:lnTo>
                  <a:lnTo>
                    <a:pt x="741" y="990"/>
                  </a:lnTo>
                  <a:lnTo>
                    <a:pt x="836" y="1011"/>
                  </a:lnTo>
                  <a:lnTo>
                    <a:pt x="931" y="1029"/>
                  </a:lnTo>
                  <a:lnTo>
                    <a:pt x="1026" y="1045"/>
                  </a:lnTo>
                  <a:lnTo>
                    <a:pt x="1121" y="1058"/>
                  </a:lnTo>
                  <a:lnTo>
                    <a:pt x="1218" y="1070"/>
                  </a:lnTo>
                  <a:lnTo>
                    <a:pt x="1314" y="1079"/>
                  </a:lnTo>
                  <a:lnTo>
                    <a:pt x="1411" y="1086"/>
                  </a:lnTo>
                  <a:lnTo>
                    <a:pt x="1507" y="1092"/>
                  </a:lnTo>
                  <a:lnTo>
                    <a:pt x="1604" y="1095"/>
                  </a:lnTo>
                  <a:lnTo>
                    <a:pt x="1702" y="1097"/>
                  </a:lnTo>
                  <a:lnTo>
                    <a:pt x="1799" y="1097"/>
                  </a:lnTo>
                  <a:lnTo>
                    <a:pt x="1896" y="1095"/>
                  </a:lnTo>
                  <a:lnTo>
                    <a:pt x="1994" y="1091"/>
                  </a:lnTo>
                  <a:lnTo>
                    <a:pt x="2091" y="1086"/>
                  </a:lnTo>
                  <a:lnTo>
                    <a:pt x="2189" y="1079"/>
                  </a:lnTo>
                  <a:lnTo>
                    <a:pt x="2287" y="1071"/>
                  </a:lnTo>
                  <a:lnTo>
                    <a:pt x="2384" y="1061"/>
                  </a:lnTo>
                  <a:lnTo>
                    <a:pt x="2482" y="1050"/>
                  </a:lnTo>
                  <a:lnTo>
                    <a:pt x="2580" y="1038"/>
                  </a:lnTo>
                  <a:lnTo>
                    <a:pt x="2677" y="1024"/>
                  </a:lnTo>
                  <a:lnTo>
                    <a:pt x="2774" y="1008"/>
                  </a:lnTo>
                  <a:lnTo>
                    <a:pt x="2871" y="992"/>
                  </a:lnTo>
                  <a:lnTo>
                    <a:pt x="2969" y="975"/>
                  </a:lnTo>
                  <a:lnTo>
                    <a:pt x="3066" y="956"/>
                  </a:lnTo>
                  <a:close/>
                </a:path>
              </a:pathLst>
            </a:custGeom>
            <a:solidFill>
              <a:srgbClr val="00DA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09" name="未知"/>
            <p:cNvSpPr/>
            <p:nvPr/>
          </p:nvSpPr>
          <p:spPr>
            <a:xfrm rot="-243492">
              <a:off x="13" y="487"/>
              <a:ext cx="1022" cy="233"/>
            </a:xfrm>
            <a:custGeom>
              <a:avLst/>
              <a:gdLst/>
              <a:ahLst/>
              <a:cxnLst>
                <a:cxn ang="0">
                  <a:pos x="1003" y="185"/>
                </a:cxn>
                <a:cxn ang="0">
                  <a:pos x="1010" y="153"/>
                </a:cxn>
                <a:cxn ang="0">
                  <a:pos x="1016" y="122"/>
                </a:cxn>
                <a:cxn ang="0">
                  <a:pos x="1020" y="90"/>
                </a:cxn>
                <a:cxn ang="0">
                  <a:pos x="990" y="80"/>
                </a:cxn>
                <a:cxn ang="0">
                  <a:pos x="925" y="91"/>
                </a:cxn>
                <a:cxn ang="0">
                  <a:pos x="860" y="101"/>
                </a:cxn>
                <a:cxn ang="0">
                  <a:pos x="795" y="109"/>
                </a:cxn>
                <a:cxn ang="0">
                  <a:pos x="730" y="115"/>
                </a:cxn>
                <a:cxn ang="0">
                  <a:pos x="665" y="119"/>
                </a:cxn>
                <a:cxn ang="0">
                  <a:pos x="600" y="121"/>
                </a:cxn>
                <a:cxn ang="0">
                  <a:pos x="535" y="121"/>
                </a:cxn>
                <a:cxn ang="0">
                  <a:pos x="471" y="118"/>
                </a:cxn>
                <a:cxn ang="0">
                  <a:pos x="406" y="112"/>
                </a:cxn>
                <a:cxn ang="0">
                  <a:pos x="342" y="104"/>
                </a:cxn>
                <a:cxn ang="0">
                  <a:pos x="279" y="92"/>
                </a:cxn>
                <a:cxn ang="0">
                  <a:pos x="216" y="78"/>
                </a:cxn>
                <a:cxn ang="0">
                  <a:pos x="154" y="60"/>
                </a:cxn>
                <a:cxn ang="0">
                  <a:pos x="92" y="39"/>
                </a:cxn>
                <a:cxn ang="0">
                  <a:pos x="31" y="14"/>
                </a:cxn>
                <a:cxn ang="0">
                  <a:pos x="0" y="7"/>
                </a:cxn>
                <a:cxn ang="0">
                  <a:pos x="0" y="19"/>
                </a:cxn>
                <a:cxn ang="0">
                  <a:pos x="0" y="32"/>
                </a:cxn>
                <a:cxn ang="0">
                  <a:pos x="0" y="45"/>
                </a:cxn>
                <a:cxn ang="0">
                  <a:pos x="1" y="62"/>
                </a:cxn>
                <a:cxn ang="0">
                  <a:pos x="3" y="82"/>
                </a:cxn>
                <a:cxn ang="0">
                  <a:pos x="6" y="104"/>
                </a:cxn>
                <a:cxn ang="0">
                  <a:pos x="10" y="125"/>
                </a:cxn>
                <a:cxn ang="0">
                  <a:pos x="39" y="147"/>
                </a:cxn>
                <a:cxn ang="0">
                  <a:pos x="96" y="166"/>
                </a:cxn>
                <a:cxn ang="0">
                  <a:pos x="154" y="183"/>
                </a:cxn>
                <a:cxn ang="0">
                  <a:pos x="213" y="198"/>
                </a:cxn>
                <a:cxn ang="0">
                  <a:pos x="273" y="209"/>
                </a:cxn>
                <a:cxn ang="0">
                  <a:pos x="333" y="218"/>
                </a:cxn>
                <a:cxn ang="0">
                  <a:pos x="396" y="225"/>
                </a:cxn>
                <a:cxn ang="0">
                  <a:pos x="458" y="230"/>
                </a:cxn>
                <a:cxn ang="0">
                  <a:pos x="521" y="232"/>
                </a:cxn>
                <a:cxn ang="0">
                  <a:pos x="585" y="233"/>
                </a:cxn>
                <a:cxn ang="0">
                  <a:pos x="649" y="232"/>
                </a:cxn>
                <a:cxn ang="0">
                  <a:pos x="713" y="229"/>
                </a:cxn>
                <a:cxn ang="0">
                  <a:pos x="777" y="225"/>
                </a:cxn>
                <a:cxn ang="0">
                  <a:pos x="840" y="219"/>
                </a:cxn>
                <a:cxn ang="0">
                  <a:pos x="904" y="213"/>
                </a:cxn>
                <a:cxn ang="0">
                  <a:pos x="967" y="205"/>
                </a:cxn>
              </a:cxnLst>
              <a:rect l="0" t="0" r="0" b="0"/>
              <a:pathLst>
                <a:path w="3068" h="698">
                  <a:moveTo>
                    <a:pt x="2998" y="602"/>
                  </a:moveTo>
                  <a:lnTo>
                    <a:pt x="3011" y="555"/>
                  </a:lnTo>
                  <a:lnTo>
                    <a:pt x="3022" y="507"/>
                  </a:lnTo>
                  <a:lnTo>
                    <a:pt x="3032" y="459"/>
                  </a:lnTo>
                  <a:lnTo>
                    <a:pt x="3043" y="412"/>
                  </a:lnTo>
                  <a:lnTo>
                    <a:pt x="3051" y="364"/>
                  </a:lnTo>
                  <a:lnTo>
                    <a:pt x="3058" y="317"/>
                  </a:lnTo>
                  <a:lnTo>
                    <a:pt x="3063" y="269"/>
                  </a:lnTo>
                  <a:lnTo>
                    <a:pt x="3068" y="222"/>
                  </a:lnTo>
                  <a:lnTo>
                    <a:pt x="2971" y="241"/>
                  </a:lnTo>
                  <a:lnTo>
                    <a:pt x="2873" y="258"/>
                  </a:lnTo>
                  <a:lnTo>
                    <a:pt x="2776" y="274"/>
                  </a:lnTo>
                  <a:lnTo>
                    <a:pt x="2679" y="290"/>
                  </a:lnTo>
                  <a:lnTo>
                    <a:pt x="2582" y="304"/>
                  </a:lnTo>
                  <a:lnTo>
                    <a:pt x="2484" y="316"/>
                  </a:lnTo>
                  <a:lnTo>
                    <a:pt x="2386" y="327"/>
                  </a:lnTo>
                  <a:lnTo>
                    <a:pt x="2289" y="337"/>
                  </a:lnTo>
                  <a:lnTo>
                    <a:pt x="2191" y="345"/>
                  </a:lnTo>
                  <a:lnTo>
                    <a:pt x="2093" y="352"/>
                  </a:lnTo>
                  <a:lnTo>
                    <a:pt x="1996" y="357"/>
                  </a:lnTo>
                  <a:lnTo>
                    <a:pt x="1898" y="361"/>
                  </a:lnTo>
                  <a:lnTo>
                    <a:pt x="1801" y="363"/>
                  </a:lnTo>
                  <a:lnTo>
                    <a:pt x="1704" y="363"/>
                  </a:lnTo>
                  <a:lnTo>
                    <a:pt x="1606" y="361"/>
                  </a:lnTo>
                  <a:lnTo>
                    <a:pt x="1509" y="358"/>
                  </a:lnTo>
                  <a:lnTo>
                    <a:pt x="1413" y="352"/>
                  </a:lnTo>
                  <a:lnTo>
                    <a:pt x="1316" y="345"/>
                  </a:lnTo>
                  <a:lnTo>
                    <a:pt x="1220" y="336"/>
                  </a:lnTo>
                  <a:lnTo>
                    <a:pt x="1123" y="324"/>
                  </a:lnTo>
                  <a:lnTo>
                    <a:pt x="1028" y="311"/>
                  </a:lnTo>
                  <a:lnTo>
                    <a:pt x="933" y="295"/>
                  </a:lnTo>
                  <a:lnTo>
                    <a:pt x="838" y="277"/>
                  </a:lnTo>
                  <a:lnTo>
                    <a:pt x="743" y="256"/>
                  </a:lnTo>
                  <a:lnTo>
                    <a:pt x="649" y="233"/>
                  </a:lnTo>
                  <a:lnTo>
                    <a:pt x="555" y="208"/>
                  </a:lnTo>
                  <a:lnTo>
                    <a:pt x="461" y="180"/>
                  </a:lnTo>
                  <a:lnTo>
                    <a:pt x="368" y="150"/>
                  </a:lnTo>
                  <a:lnTo>
                    <a:pt x="277" y="116"/>
                  </a:lnTo>
                  <a:lnTo>
                    <a:pt x="185" y="81"/>
                  </a:lnTo>
                  <a:lnTo>
                    <a:pt x="93" y="42"/>
                  </a:lnTo>
                  <a:lnTo>
                    <a:pt x="2" y="0"/>
                  </a:lnTo>
                  <a:lnTo>
                    <a:pt x="1" y="20"/>
                  </a:lnTo>
                  <a:lnTo>
                    <a:pt x="0" y="39"/>
                  </a:lnTo>
                  <a:lnTo>
                    <a:pt x="0" y="58"/>
                  </a:lnTo>
                  <a:lnTo>
                    <a:pt x="0" y="77"/>
                  </a:lnTo>
                  <a:lnTo>
                    <a:pt x="0" y="96"/>
                  </a:lnTo>
                  <a:lnTo>
                    <a:pt x="0" y="115"/>
                  </a:lnTo>
                  <a:lnTo>
                    <a:pt x="0" y="134"/>
                  </a:lnTo>
                  <a:lnTo>
                    <a:pt x="1" y="155"/>
                  </a:lnTo>
                  <a:lnTo>
                    <a:pt x="3" y="185"/>
                  </a:lnTo>
                  <a:lnTo>
                    <a:pt x="6" y="216"/>
                  </a:lnTo>
                  <a:lnTo>
                    <a:pt x="9" y="247"/>
                  </a:lnTo>
                  <a:lnTo>
                    <a:pt x="14" y="280"/>
                  </a:lnTo>
                  <a:lnTo>
                    <a:pt x="19" y="311"/>
                  </a:lnTo>
                  <a:lnTo>
                    <a:pt x="24" y="342"/>
                  </a:lnTo>
                  <a:lnTo>
                    <a:pt x="30" y="374"/>
                  </a:lnTo>
                  <a:lnTo>
                    <a:pt x="36" y="406"/>
                  </a:lnTo>
                  <a:lnTo>
                    <a:pt x="118" y="439"/>
                  </a:lnTo>
                  <a:lnTo>
                    <a:pt x="203" y="470"/>
                  </a:lnTo>
                  <a:lnTo>
                    <a:pt x="288" y="498"/>
                  </a:lnTo>
                  <a:lnTo>
                    <a:pt x="373" y="524"/>
                  </a:lnTo>
                  <a:lnTo>
                    <a:pt x="461" y="549"/>
                  </a:lnTo>
                  <a:lnTo>
                    <a:pt x="549" y="571"/>
                  </a:lnTo>
                  <a:lnTo>
                    <a:pt x="638" y="592"/>
                  </a:lnTo>
                  <a:lnTo>
                    <a:pt x="728" y="610"/>
                  </a:lnTo>
                  <a:lnTo>
                    <a:pt x="819" y="626"/>
                  </a:lnTo>
                  <a:lnTo>
                    <a:pt x="910" y="640"/>
                  </a:lnTo>
                  <a:lnTo>
                    <a:pt x="1001" y="653"/>
                  </a:lnTo>
                  <a:lnTo>
                    <a:pt x="1094" y="665"/>
                  </a:lnTo>
                  <a:lnTo>
                    <a:pt x="1188" y="674"/>
                  </a:lnTo>
                  <a:lnTo>
                    <a:pt x="1282" y="682"/>
                  </a:lnTo>
                  <a:lnTo>
                    <a:pt x="1375" y="688"/>
                  </a:lnTo>
                  <a:lnTo>
                    <a:pt x="1470" y="693"/>
                  </a:lnTo>
                  <a:lnTo>
                    <a:pt x="1565" y="696"/>
                  </a:lnTo>
                  <a:lnTo>
                    <a:pt x="1661" y="697"/>
                  </a:lnTo>
                  <a:lnTo>
                    <a:pt x="1756" y="698"/>
                  </a:lnTo>
                  <a:lnTo>
                    <a:pt x="1852" y="697"/>
                  </a:lnTo>
                  <a:lnTo>
                    <a:pt x="1948" y="695"/>
                  </a:lnTo>
                  <a:lnTo>
                    <a:pt x="2044" y="691"/>
                  </a:lnTo>
                  <a:lnTo>
                    <a:pt x="2139" y="687"/>
                  </a:lnTo>
                  <a:lnTo>
                    <a:pt x="2236" y="681"/>
                  </a:lnTo>
                  <a:lnTo>
                    <a:pt x="2332" y="674"/>
                  </a:lnTo>
                  <a:lnTo>
                    <a:pt x="2428" y="667"/>
                  </a:lnTo>
                  <a:lnTo>
                    <a:pt x="2523" y="657"/>
                  </a:lnTo>
                  <a:lnTo>
                    <a:pt x="2619" y="648"/>
                  </a:lnTo>
                  <a:lnTo>
                    <a:pt x="2714" y="637"/>
                  </a:lnTo>
                  <a:lnTo>
                    <a:pt x="2810" y="626"/>
                  </a:lnTo>
                  <a:lnTo>
                    <a:pt x="2904" y="615"/>
                  </a:lnTo>
                  <a:lnTo>
                    <a:pt x="2998" y="602"/>
                  </a:lnTo>
                  <a:close/>
                </a:path>
              </a:pathLst>
            </a:custGeom>
            <a:solidFill>
              <a:srgbClr val="F5B7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0" name="未知"/>
            <p:cNvSpPr/>
            <p:nvPr/>
          </p:nvSpPr>
          <p:spPr>
            <a:xfrm rot="-243492">
              <a:off x="39" y="623"/>
              <a:ext cx="987" cy="366"/>
            </a:xfrm>
            <a:custGeom>
              <a:avLst/>
              <a:gdLst/>
              <a:ahLst/>
              <a:cxnLst>
                <a:cxn ang="0">
                  <a:pos x="847" y="346"/>
                </a:cxn>
                <a:cxn ang="0">
                  <a:pos x="872" y="312"/>
                </a:cxn>
                <a:cxn ang="0">
                  <a:pos x="895" y="276"/>
                </a:cxn>
                <a:cxn ang="0">
                  <a:pos x="916" y="239"/>
                </a:cxn>
                <a:cxn ang="0">
                  <a:pos x="936" y="202"/>
                </a:cxn>
                <a:cxn ang="0">
                  <a:pos x="953" y="163"/>
                </a:cxn>
                <a:cxn ang="0">
                  <a:pos x="968" y="124"/>
                </a:cxn>
                <a:cxn ang="0">
                  <a:pos x="981" y="85"/>
                </a:cxn>
                <a:cxn ang="0">
                  <a:pos x="956" y="70"/>
                </a:cxn>
                <a:cxn ang="0">
                  <a:pos x="892" y="77"/>
                </a:cxn>
                <a:cxn ang="0">
                  <a:pos x="829" y="84"/>
                </a:cxn>
                <a:cxn ang="0">
                  <a:pos x="765" y="89"/>
                </a:cxn>
                <a:cxn ang="0">
                  <a:pos x="701" y="94"/>
                </a:cxn>
                <a:cxn ang="0">
                  <a:pos x="637" y="96"/>
                </a:cxn>
                <a:cxn ang="0">
                  <a:pos x="573" y="97"/>
                </a:cxn>
                <a:cxn ang="0">
                  <a:pos x="509" y="97"/>
                </a:cxn>
                <a:cxn ang="0">
                  <a:pos x="446" y="94"/>
                </a:cxn>
                <a:cxn ang="0">
                  <a:pos x="384" y="89"/>
                </a:cxn>
                <a:cxn ang="0">
                  <a:pos x="322" y="82"/>
                </a:cxn>
                <a:cxn ang="0">
                  <a:pos x="261" y="73"/>
                </a:cxn>
                <a:cxn ang="0">
                  <a:pos x="201" y="62"/>
                </a:cxn>
                <a:cxn ang="0">
                  <a:pos x="142" y="48"/>
                </a:cxn>
                <a:cxn ang="0">
                  <a:pos x="84" y="31"/>
                </a:cxn>
                <a:cxn ang="0">
                  <a:pos x="27" y="11"/>
                </a:cxn>
                <a:cxn ang="0">
                  <a:pos x="3" y="15"/>
                </a:cxn>
                <a:cxn ang="0">
                  <a:pos x="11" y="45"/>
                </a:cxn>
                <a:cxn ang="0">
                  <a:pos x="19" y="74"/>
                </a:cxn>
                <a:cxn ang="0">
                  <a:pos x="30" y="104"/>
                </a:cxn>
                <a:cxn ang="0">
                  <a:pos x="42" y="134"/>
                </a:cxn>
                <a:cxn ang="0">
                  <a:pos x="54" y="163"/>
                </a:cxn>
                <a:cxn ang="0">
                  <a:pos x="68" y="192"/>
                </a:cxn>
                <a:cxn ang="0">
                  <a:pos x="84" y="221"/>
                </a:cxn>
                <a:cxn ang="0">
                  <a:pos x="114" y="245"/>
                </a:cxn>
                <a:cxn ang="0">
                  <a:pos x="159" y="264"/>
                </a:cxn>
                <a:cxn ang="0">
                  <a:pos x="204" y="282"/>
                </a:cxn>
                <a:cxn ang="0">
                  <a:pos x="250" y="297"/>
                </a:cxn>
                <a:cxn ang="0">
                  <a:pos x="295" y="311"/>
                </a:cxn>
                <a:cxn ang="0">
                  <a:pos x="341" y="323"/>
                </a:cxn>
                <a:cxn ang="0">
                  <a:pos x="387" y="333"/>
                </a:cxn>
                <a:cxn ang="0">
                  <a:pos x="434" y="342"/>
                </a:cxn>
                <a:cxn ang="0">
                  <a:pos x="480" y="350"/>
                </a:cxn>
                <a:cxn ang="0">
                  <a:pos x="527" y="356"/>
                </a:cxn>
                <a:cxn ang="0">
                  <a:pos x="574" y="360"/>
                </a:cxn>
                <a:cxn ang="0">
                  <a:pos x="621" y="364"/>
                </a:cxn>
                <a:cxn ang="0">
                  <a:pos x="668" y="365"/>
                </a:cxn>
                <a:cxn ang="0">
                  <a:pos x="716" y="366"/>
                </a:cxn>
                <a:cxn ang="0">
                  <a:pos x="763" y="366"/>
                </a:cxn>
                <a:cxn ang="0">
                  <a:pos x="810" y="364"/>
                </a:cxn>
              </a:cxnLst>
              <a:rect l="0" t="0" r="0" b="0"/>
              <a:pathLst>
                <a:path w="2962" h="1098">
                  <a:moveTo>
                    <a:pt x="2503" y="1087"/>
                  </a:moveTo>
                  <a:lnTo>
                    <a:pt x="2542" y="1038"/>
                  </a:lnTo>
                  <a:lnTo>
                    <a:pt x="2580" y="987"/>
                  </a:lnTo>
                  <a:lnTo>
                    <a:pt x="2616" y="935"/>
                  </a:lnTo>
                  <a:lnTo>
                    <a:pt x="2652" y="882"/>
                  </a:lnTo>
                  <a:lnTo>
                    <a:pt x="2686" y="828"/>
                  </a:lnTo>
                  <a:lnTo>
                    <a:pt x="2718" y="774"/>
                  </a:lnTo>
                  <a:lnTo>
                    <a:pt x="2750" y="718"/>
                  </a:lnTo>
                  <a:lnTo>
                    <a:pt x="2780" y="663"/>
                  </a:lnTo>
                  <a:lnTo>
                    <a:pt x="2808" y="606"/>
                  </a:lnTo>
                  <a:lnTo>
                    <a:pt x="2835" y="549"/>
                  </a:lnTo>
                  <a:lnTo>
                    <a:pt x="2860" y="490"/>
                  </a:lnTo>
                  <a:lnTo>
                    <a:pt x="2884" y="433"/>
                  </a:lnTo>
                  <a:lnTo>
                    <a:pt x="2906" y="373"/>
                  </a:lnTo>
                  <a:lnTo>
                    <a:pt x="2926" y="315"/>
                  </a:lnTo>
                  <a:lnTo>
                    <a:pt x="2945" y="256"/>
                  </a:lnTo>
                  <a:lnTo>
                    <a:pt x="2962" y="196"/>
                  </a:lnTo>
                  <a:lnTo>
                    <a:pt x="2868" y="209"/>
                  </a:lnTo>
                  <a:lnTo>
                    <a:pt x="2774" y="220"/>
                  </a:lnTo>
                  <a:lnTo>
                    <a:pt x="2678" y="231"/>
                  </a:lnTo>
                  <a:lnTo>
                    <a:pt x="2583" y="242"/>
                  </a:lnTo>
                  <a:lnTo>
                    <a:pt x="2487" y="251"/>
                  </a:lnTo>
                  <a:lnTo>
                    <a:pt x="2392" y="261"/>
                  </a:lnTo>
                  <a:lnTo>
                    <a:pt x="2296" y="268"/>
                  </a:lnTo>
                  <a:lnTo>
                    <a:pt x="2200" y="275"/>
                  </a:lnTo>
                  <a:lnTo>
                    <a:pt x="2103" y="281"/>
                  </a:lnTo>
                  <a:lnTo>
                    <a:pt x="2008" y="285"/>
                  </a:lnTo>
                  <a:lnTo>
                    <a:pt x="1912" y="289"/>
                  </a:lnTo>
                  <a:lnTo>
                    <a:pt x="1816" y="291"/>
                  </a:lnTo>
                  <a:lnTo>
                    <a:pt x="1720" y="292"/>
                  </a:lnTo>
                  <a:lnTo>
                    <a:pt x="1625" y="291"/>
                  </a:lnTo>
                  <a:lnTo>
                    <a:pt x="1529" y="290"/>
                  </a:lnTo>
                  <a:lnTo>
                    <a:pt x="1434" y="287"/>
                  </a:lnTo>
                  <a:lnTo>
                    <a:pt x="1339" y="282"/>
                  </a:lnTo>
                  <a:lnTo>
                    <a:pt x="1246" y="276"/>
                  </a:lnTo>
                  <a:lnTo>
                    <a:pt x="1152" y="268"/>
                  </a:lnTo>
                  <a:lnTo>
                    <a:pt x="1058" y="259"/>
                  </a:lnTo>
                  <a:lnTo>
                    <a:pt x="965" y="247"/>
                  </a:lnTo>
                  <a:lnTo>
                    <a:pt x="874" y="234"/>
                  </a:lnTo>
                  <a:lnTo>
                    <a:pt x="783" y="220"/>
                  </a:lnTo>
                  <a:lnTo>
                    <a:pt x="692" y="204"/>
                  </a:lnTo>
                  <a:lnTo>
                    <a:pt x="602" y="186"/>
                  </a:lnTo>
                  <a:lnTo>
                    <a:pt x="513" y="165"/>
                  </a:lnTo>
                  <a:lnTo>
                    <a:pt x="425" y="143"/>
                  </a:lnTo>
                  <a:lnTo>
                    <a:pt x="337" y="118"/>
                  </a:lnTo>
                  <a:lnTo>
                    <a:pt x="252" y="92"/>
                  </a:lnTo>
                  <a:lnTo>
                    <a:pt x="167" y="64"/>
                  </a:lnTo>
                  <a:lnTo>
                    <a:pt x="82" y="33"/>
                  </a:lnTo>
                  <a:lnTo>
                    <a:pt x="0" y="0"/>
                  </a:lnTo>
                  <a:lnTo>
                    <a:pt x="10" y="45"/>
                  </a:lnTo>
                  <a:lnTo>
                    <a:pt x="20" y="89"/>
                  </a:lnTo>
                  <a:lnTo>
                    <a:pt x="32" y="135"/>
                  </a:lnTo>
                  <a:lnTo>
                    <a:pt x="45" y="179"/>
                  </a:lnTo>
                  <a:lnTo>
                    <a:pt x="58" y="223"/>
                  </a:lnTo>
                  <a:lnTo>
                    <a:pt x="73" y="269"/>
                  </a:lnTo>
                  <a:lnTo>
                    <a:pt x="89" y="313"/>
                  </a:lnTo>
                  <a:lnTo>
                    <a:pt x="107" y="357"/>
                  </a:lnTo>
                  <a:lnTo>
                    <a:pt x="125" y="402"/>
                  </a:lnTo>
                  <a:lnTo>
                    <a:pt x="143" y="446"/>
                  </a:lnTo>
                  <a:lnTo>
                    <a:pt x="163" y="490"/>
                  </a:lnTo>
                  <a:lnTo>
                    <a:pt x="184" y="534"/>
                  </a:lnTo>
                  <a:lnTo>
                    <a:pt x="205" y="577"/>
                  </a:lnTo>
                  <a:lnTo>
                    <a:pt x="227" y="620"/>
                  </a:lnTo>
                  <a:lnTo>
                    <a:pt x="252" y="664"/>
                  </a:lnTo>
                  <a:lnTo>
                    <a:pt x="276" y="706"/>
                  </a:lnTo>
                  <a:lnTo>
                    <a:pt x="342" y="736"/>
                  </a:lnTo>
                  <a:lnTo>
                    <a:pt x="410" y="765"/>
                  </a:lnTo>
                  <a:lnTo>
                    <a:pt x="477" y="793"/>
                  </a:lnTo>
                  <a:lnTo>
                    <a:pt x="545" y="820"/>
                  </a:lnTo>
                  <a:lnTo>
                    <a:pt x="613" y="845"/>
                  </a:lnTo>
                  <a:lnTo>
                    <a:pt x="680" y="868"/>
                  </a:lnTo>
                  <a:lnTo>
                    <a:pt x="749" y="890"/>
                  </a:lnTo>
                  <a:lnTo>
                    <a:pt x="817" y="912"/>
                  </a:lnTo>
                  <a:lnTo>
                    <a:pt x="886" y="932"/>
                  </a:lnTo>
                  <a:lnTo>
                    <a:pt x="954" y="951"/>
                  </a:lnTo>
                  <a:lnTo>
                    <a:pt x="1024" y="968"/>
                  </a:lnTo>
                  <a:lnTo>
                    <a:pt x="1093" y="984"/>
                  </a:lnTo>
                  <a:lnTo>
                    <a:pt x="1162" y="1000"/>
                  </a:lnTo>
                  <a:lnTo>
                    <a:pt x="1232" y="1013"/>
                  </a:lnTo>
                  <a:lnTo>
                    <a:pt x="1302" y="1026"/>
                  </a:lnTo>
                  <a:lnTo>
                    <a:pt x="1372" y="1039"/>
                  </a:lnTo>
                  <a:lnTo>
                    <a:pt x="1441" y="1049"/>
                  </a:lnTo>
                  <a:lnTo>
                    <a:pt x="1512" y="1059"/>
                  </a:lnTo>
                  <a:lnTo>
                    <a:pt x="1582" y="1067"/>
                  </a:lnTo>
                  <a:lnTo>
                    <a:pt x="1652" y="1075"/>
                  </a:lnTo>
                  <a:lnTo>
                    <a:pt x="1722" y="1081"/>
                  </a:lnTo>
                  <a:lnTo>
                    <a:pt x="1793" y="1086"/>
                  </a:lnTo>
                  <a:lnTo>
                    <a:pt x="1863" y="1091"/>
                  </a:lnTo>
                  <a:lnTo>
                    <a:pt x="1935" y="1094"/>
                  </a:lnTo>
                  <a:lnTo>
                    <a:pt x="2006" y="1096"/>
                  </a:lnTo>
                  <a:lnTo>
                    <a:pt x="2076" y="1098"/>
                  </a:lnTo>
                  <a:lnTo>
                    <a:pt x="2148" y="1098"/>
                  </a:lnTo>
                  <a:lnTo>
                    <a:pt x="2218" y="1098"/>
                  </a:lnTo>
                  <a:lnTo>
                    <a:pt x="2290" y="1097"/>
                  </a:lnTo>
                  <a:lnTo>
                    <a:pt x="2360" y="1094"/>
                  </a:lnTo>
                  <a:lnTo>
                    <a:pt x="2432" y="1091"/>
                  </a:lnTo>
                  <a:lnTo>
                    <a:pt x="2503" y="1087"/>
                  </a:lnTo>
                  <a:close/>
                </a:path>
              </a:pathLst>
            </a:custGeom>
            <a:solidFill>
              <a:srgbClr val="00DA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1" name="未知"/>
            <p:cNvSpPr/>
            <p:nvPr/>
          </p:nvSpPr>
          <p:spPr>
            <a:xfrm rot="-243492">
              <a:off x="295" y="1040"/>
              <a:ext cx="500" cy="157"/>
            </a:xfrm>
            <a:custGeom>
              <a:avLst/>
              <a:gdLst/>
              <a:ahLst/>
              <a:cxnLst>
                <a:cxn ang="0">
                  <a:pos x="8" y="8"/>
                </a:cxn>
                <a:cxn ang="0">
                  <a:pos x="25" y="23"/>
                </a:cxn>
                <a:cxn ang="0">
                  <a:pos x="42" y="38"/>
                </a:cxn>
                <a:cxn ang="0">
                  <a:pos x="60" y="51"/>
                </a:cxn>
                <a:cxn ang="0">
                  <a:pos x="77" y="65"/>
                </a:cxn>
                <a:cxn ang="0">
                  <a:pos x="95" y="77"/>
                </a:cxn>
                <a:cxn ang="0">
                  <a:pos x="114" y="88"/>
                </a:cxn>
                <a:cxn ang="0">
                  <a:pos x="132" y="100"/>
                </a:cxn>
                <a:cxn ang="0">
                  <a:pos x="151" y="110"/>
                </a:cxn>
                <a:cxn ang="0">
                  <a:pos x="170" y="119"/>
                </a:cxn>
                <a:cxn ang="0">
                  <a:pos x="189" y="127"/>
                </a:cxn>
                <a:cxn ang="0">
                  <a:pos x="208" y="135"/>
                </a:cxn>
                <a:cxn ang="0">
                  <a:pos x="228" y="142"/>
                </a:cxn>
                <a:cxn ang="0">
                  <a:pos x="248" y="147"/>
                </a:cxn>
                <a:cxn ang="0">
                  <a:pos x="268" y="152"/>
                </a:cxn>
                <a:cxn ang="0">
                  <a:pos x="288" y="155"/>
                </a:cxn>
                <a:cxn ang="0">
                  <a:pos x="312" y="153"/>
                </a:cxn>
                <a:cxn ang="0">
                  <a:pos x="339" y="143"/>
                </a:cxn>
                <a:cxn ang="0">
                  <a:pos x="366" y="132"/>
                </a:cxn>
                <a:cxn ang="0">
                  <a:pos x="391" y="120"/>
                </a:cxn>
                <a:cxn ang="0">
                  <a:pos x="416" y="106"/>
                </a:cxn>
                <a:cxn ang="0">
                  <a:pos x="441" y="90"/>
                </a:cxn>
                <a:cxn ang="0">
                  <a:pos x="465" y="74"/>
                </a:cxn>
                <a:cxn ang="0">
                  <a:pos x="489" y="56"/>
                </a:cxn>
                <a:cxn ang="0">
                  <a:pos x="469" y="48"/>
                </a:cxn>
                <a:cxn ang="0">
                  <a:pos x="406" y="50"/>
                </a:cxn>
                <a:cxn ang="0">
                  <a:pos x="344" y="49"/>
                </a:cxn>
                <a:cxn ang="0">
                  <a:pos x="281" y="45"/>
                </a:cxn>
                <a:cxn ang="0">
                  <a:pos x="218" y="40"/>
                </a:cxn>
                <a:cxn ang="0">
                  <a:pos x="155" y="32"/>
                </a:cxn>
                <a:cxn ang="0">
                  <a:pos x="109" y="24"/>
                </a:cxn>
                <a:cxn ang="0">
                  <a:pos x="78" y="18"/>
                </a:cxn>
                <a:cxn ang="0">
                  <a:pos x="46" y="12"/>
                </a:cxn>
                <a:cxn ang="0">
                  <a:pos x="16" y="4"/>
                </a:cxn>
              </a:cxnLst>
              <a:rect l="0" t="0" r="0" b="0"/>
              <a:pathLst>
                <a:path w="1502" h="472">
                  <a:moveTo>
                    <a:pt x="0" y="0"/>
                  </a:moveTo>
                  <a:lnTo>
                    <a:pt x="24" y="24"/>
                  </a:lnTo>
                  <a:lnTo>
                    <a:pt x="50" y="47"/>
                  </a:lnTo>
                  <a:lnTo>
                    <a:pt x="75" y="70"/>
                  </a:lnTo>
                  <a:lnTo>
                    <a:pt x="100" y="91"/>
                  </a:lnTo>
                  <a:lnTo>
                    <a:pt x="126" y="113"/>
                  </a:lnTo>
                  <a:lnTo>
                    <a:pt x="152" y="134"/>
                  </a:lnTo>
                  <a:lnTo>
                    <a:pt x="179" y="154"/>
                  </a:lnTo>
                  <a:lnTo>
                    <a:pt x="205" y="175"/>
                  </a:lnTo>
                  <a:lnTo>
                    <a:pt x="231" y="194"/>
                  </a:lnTo>
                  <a:lnTo>
                    <a:pt x="258" y="213"/>
                  </a:lnTo>
                  <a:lnTo>
                    <a:pt x="286" y="231"/>
                  </a:lnTo>
                  <a:lnTo>
                    <a:pt x="313" y="249"/>
                  </a:lnTo>
                  <a:lnTo>
                    <a:pt x="341" y="266"/>
                  </a:lnTo>
                  <a:lnTo>
                    <a:pt x="368" y="283"/>
                  </a:lnTo>
                  <a:lnTo>
                    <a:pt x="396" y="300"/>
                  </a:lnTo>
                  <a:lnTo>
                    <a:pt x="425" y="315"/>
                  </a:lnTo>
                  <a:lnTo>
                    <a:pt x="453" y="330"/>
                  </a:lnTo>
                  <a:lnTo>
                    <a:pt x="481" y="344"/>
                  </a:lnTo>
                  <a:lnTo>
                    <a:pt x="510" y="358"/>
                  </a:lnTo>
                  <a:lnTo>
                    <a:pt x="539" y="370"/>
                  </a:lnTo>
                  <a:lnTo>
                    <a:pt x="568" y="383"/>
                  </a:lnTo>
                  <a:lnTo>
                    <a:pt x="597" y="394"/>
                  </a:lnTo>
                  <a:lnTo>
                    <a:pt x="626" y="405"/>
                  </a:lnTo>
                  <a:lnTo>
                    <a:pt x="656" y="415"/>
                  </a:lnTo>
                  <a:lnTo>
                    <a:pt x="686" y="426"/>
                  </a:lnTo>
                  <a:lnTo>
                    <a:pt x="715" y="435"/>
                  </a:lnTo>
                  <a:lnTo>
                    <a:pt x="745" y="443"/>
                  </a:lnTo>
                  <a:lnTo>
                    <a:pt x="775" y="450"/>
                  </a:lnTo>
                  <a:lnTo>
                    <a:pt x="806" y="457"/>
                  </a:lnTo>
                  <a:lnTo>
                    <a:pt x="836" y="462"/>
                  </a:lnTo>
                  <a:lnTo>
                    <a:pt x="866" y="467"/>
                  </a:lnTo>
                  <a:lnTo>
                    <a:pt x="896" y="472"/>
                  </a:lnTo>
                  <a:lnTo>
                    <a:pt x="937" y="459"/>
                  </a:lnTo>
                  <a:lnTo>
                    <a:pt x="978" y="446"/>
                  </a:lnTo>
                  <a:lnTo>
                    <a:pt x="1018" y="431"/>
                  </a:lnTo>
                  <a:lnTo>
                    <a:pt x="1058" y="414"/>
                  </a:lnTo>
                  <a:lnTo>
                    <a:pt x="1098" y="397"/>
                  </a:lnTo>
                  <a:lnTo>
                    <a:pt x="1136" y="379"/>
                  </a:lnTo>
                  <a:lnTo>
                    <a:pt x="1176" y="360"/>
                  </a:lnTo>
                  <a:lnTo>
                    <a:pt x="1214" y="340"/>
                  </a:lnTo>
                  <a:lnTo>
                    <a:pt x="1251" y="318"/>
                  </a:lnTo>
                  <a:lnTo>
                    <a:pt x="1288" y="296"/>
                  </a:lnTo>
                  <a:lnTo>
                    <a:pt x="1326" y="272"/>
                  </a:lnTo>
                  <a:lnTo>
                    <a:pt x="1362" y="247"/>
                  </a:lnTo>
                  <a:lnTo>
                    <a:pt x="1398" y="222"/>
                  </a:lnTo>
                  <a:lnTo>
                    <a:pt x="1434" y="196"/>
                  </a:lnTo>
                  <a:lnTo>
                    <a:pt x="1468" y="169"/>
                  </a:lnTo>
                  <a:lnTo>
                    <a:pt x="1502" y="140"/>
                  </a:lnTo>
                  <a:lnTo>
                    <a:pt x="1408" y="145"/>
                  </a:lnTo>
                  <a:lnTo>
                    <a:pt x="1315" y="148"/>
                  </a:lnTo>
                  <a:lnTo>
                    <a:pt x="1221" y="149"/>
                  </a:lnTo>
                  <a:lnTo>
                    <a:pt x="1126" y="148"/>
                  </a:lnTo>
                  <a:lnTo>
                    <a:pt x="1032" y="146"/>
                  </a:lnTo>
                  <a:lnTo>
                    <a:pt x="938" y="142"/>
                  </a:lnTo>
                  <a:lnTo>
                    <a:pt x="844" y="136"/>
                  </a:lnTo>
                  <a:lnTo>
                    <a:pt x="749" y="129"/>
                  </a:lnTo>
                  <a:lnTo>
                    <a:pt x="655" y="120"/>
                  </a:lnTo>
                  <a:lnTo>
                    <a:pt x="561" y="108"/>
                  </a:lnTo>
                  <a:lnTo>
                    <a:pt x="467" y="96"/>
                  </a:lnTo>
                  <a:lnTo>
                    <a:pt x="373" y="81"/>
                  </a:lnTo>
                  <a:lnTo>
                    <a:pt x="327" y="72"/>
                  </a:lnTo>
                  <a:lnTo>
                    <a:pt x="279" y="64"/>
                  </a:lnTo>
                  <a:lnTo>
                    <a:pt x="233" y="55"/>
                  </a:lnTo>
                  <a:lnTo>
                    <a:pt x="186" y="45"/>
                  </a:lnTo>
                  <a:lnTo>
                    <a:pt x="139" y="35"/>
                  </a:lnTo>
                  <a:lnTo>
                    <a:pt x="93" y="23"/>
                  </a:lnTo>
                  <a:lnTo>
                    <a:pt x="47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7A746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2" name="未知"/>
            <p:cNvSpPr/>
            <p:nvPr/>
          </p:nvSpPr>
          <p:spPr>
            <a:xfrm rot="-243492">
              <a:off x="143" y="860"/>
              <a:ext cx="742" cy="231"/>
            </a:xfrm>
            <a:custGeom>
              <a:avLst/>
              <a:gdLst/>
              <a:ahLst/>
              <a:cxnLst>
                <a:cxn ang="0">
                  <a:pos x="656" y="217"/>
                </a:cxn>
                <a:cxn ang="0">
                  <a:pos x="682" y="193"/>
                </a:cxn>
                <a:cxn ang="0">
                  <a:pos x="707" y="167"/>
                </a:cxn>
                <a:cxn ang="0">
                  <a:pos x="730" y="141"/>
                </a:cxn>
                <a:cxn ang="0">
                  <a:pos x="718" y="128"/>
                </a:cxn>
                <a:cxn ang="0">
                  <a:pos x="671" y="130"/>
                </a:cxn>
                <a:cxn ang="0">
                  <a:pos x="624" y="130"/>
                </a:cxn>
                <a:cxn ang="0">
                  <a:pos x="576" y="130"/>
                </a:cxn>
                <a:cxn ang="0">
                  <a:pos x="529" y="128"/>
                </a:cxn>
                <a:cxn ang="0">
                  <a:pos x="482" y="125"/>
                </a:cxn>
                <a:cxn ang="0">
                  <a:pos x="435" y="120"/>
                </a:cxn>
                <a:cxn ang="0">
                  <a:pos x="388" y="114"/>
                </a:cxn>
                <a:cxn ang="0">
                  <a:pos x="342" y="107"/>
                </a:cxn>
                <a:cxn ang="0">
                  <a:pos x="295" y="98"/>
                </a:cxn>
                <a:cxn ang="0">
                  <a:pos x="249" y="87"/>
                </a:cxn>
                <a:cxn ang="0">
                  <a:pos x="203" y="75"/>
                </a:cxn>
                <a:cxn ang="0">
                  <a:pos x="158" y="61"/>
                </a:cxn>
                <a:cxn ang="0">
                  <a:pos x="112" y="46"/>
                </a:cxn>
                <a:cxn ang="0">
                  <a:pos x="67" y="29"/>
                </a:cxn>
                <a:cxn ang="0">
                  <a:pos x="22" y="10"/>
                </a:cxn>
                <a:cxn ang="0">
                  <a:pos x="7" y="12"/>
                </a:cxn>
                <a:cxn ang="0">
                  <a:pos x="23" y="37"/>
                </a:cxn>
                <a:cxn ang="0">
                  <a:pos x="39" y="61"/>
                </a:cxn>
                <a:cxn ang="0">
                  <a:pos x="56" y="85"/>
                </a:cxn>
                <a:cxn ang="0">
                  <a:pos x="74" y="108"/>
                </a:cxn>
                <a:cxn ang="0">
                  <a:pos x="93" y="129"/>
                </a:cxn>
                <a:cxn ang="0">
                  <a:pos x="112" y="151"/>
                </a:cxn>
                <a:cxn ang="0">
                  <a:pos x="132" y="172"/>
                </a:cxn>
                <a:cxn ang="0">
                  <a:pos x="158" y="185"/>
                </a:cxn>
                <a:cxn ang="0">
                  <a:pos x="188" y="193"/>
                </a:cxn>
                <a:cxn ang="0">
                  <a:pos x="220" y="200"/>
                </a:cxn>
                <a:cxn ang="0">
                  <a:pos x="251" y="205"/>
                </a:cxn>
                <a:cxn ang="0">
                  <a:pos x="298" y="213"/>
                </a:cxn>
                <a:cxn ang="0">
                  <a:pos x="360" y="221"/>
                </a:cxn>
                <a:cxn ang="0">
                  <a:pos x="423" y="227"/>
                </a:cxn>
                <a:cxn ang="0">
                  <a:pos x="486" y="230"/>
                </a:cxn>
                <a:cxn ang="0">
                  <a:pos x="549" y="231"/>
                </a:cxn>
                <a:cxn ang="0">
                  <a:pos x="611" y="230"/>
                </a:cxn>
              </a:cxnLst>
              <a:rect l="0" t="0" r="0" b="0"/>
              <a:pathLst>
                <a:path w="2227" h="694">
                  <a:moveTo>
                    <a:pt x="1928" y="685"/>
                  </a:moveTo>
                  <a:lnTo>
                    <a:pt x="1968" y="651"/>
                  </a:lnTo>
                  <a:lnTo>
                    <a:pt x="2008" y="616"/>
                  </a:lnTo>
                  <a:lnTo>
                    <a:pt x="2046" y="580"/>
                  </a:lnTo>
                  <a:lnTo>
                    <a:pt x="2084" y="542"/>
                  </a:lnTo>
                  <a:lnTo>
                    <a:pt x="2121" y="503"/>
                  </a:lnTo>
                  <a:lnTo>
                    <a:pt x="2157" y="464"/>
                  </a:lnTo>
                  <a:lnTo>
                    <a:pt x="2192" y="423"/>
                  </a:lnTo>
                  <a:lnTo>
                    <a:pt x="2227" y="381"/>
                  </a:lnTo>
                  <a:lnTo>
                    <a:pt x="2156" y="385"/>
                  </a:lnTo>
                  <a:lnTo>
                    <a:pt x="2084" y="388"/>
                  </a:lnTo>
                  <a:lnTo>
                    <a:pt x="2014" y="391"/>
                  </a:lnTo>
                  <a:lnTo>
                    <a:pt x="1942" y="392"/>
                  </a:lnTo>
                  <a:lnTo>
                    <a:pt x="1872" y="392"/>
                  </a:lnTo>
                  <a:lnTo>
                    <a:pt x="1800" y="392"/>
                  </a:lnTo>
                  <a:lnTo>
                    <a:pt x="1730" y="390"/>
                  </a:lnTo>
                  <a:lnTo>
                    <a:pt x="1659" y="388"/>
                  </a:lnTo>
                  <a:lnTo>
                    <a:pt x="1587" y="385"/>
                  </a:lnTo>
                  <a:lnTo>
                    <a:pt x="1517" y="380"/>
                  </a:lnTo>
                  <a:lnTo>
                    <a:pt x="1446" y="375"/>
                  </a:lnTo>
                  <a:lnTo>
                    <a:pt x="1376" y="369"/>
                  </a:lnTo>
                  <a:lnTo>
                    <a:pt x="1306" y="361"/>
                  </a:lnTo>
                  <a:lnTo>
                    <a:pt x="1236" y="353"/>
                  </a:lnTo>
                  <a:lnTo>
                    <a:pt x="1165" y="343"/>
                  </a:lnTo>
                  <a:lnTo>
                    <a:pt x="1096" y="333"/>
                  </a:lnTo>
                  <a:lnTo>
                    <a:pt x="1026" y="320"/>
                  </a:lnTo>
                  <a:lnTo>
                    <a:pt x="956" y="307"/>
                  </a:lnTo>
                  <a:lnTo>
                    <a:pt x="886" y="294"/>
                  </a:lnTo>
                  <a:lnTo>
                    <a:pt x="817" y="278"/>
                  </a:lnTo>
                  <a:lnTo>
                    <a:pt x="748" y="262"/>
                  </a:lnTo>
                  <a:lnTo>
                    <a:pt x="678" y="245"/>
                  </a:lnTo>
                  <a:lnTo>
                    <a:pt x="610" y="226"/>
                  </a:lnTo>
                  <a:lnTo>
                    <a:pt x="541" y="206"/>
                  </a:lnTo>
                  <a:lnTo>
                    <a:pt x="473" y="184"/>
                  </a:lnTo>
                  <a:lnTo>
                    <a:pt x="404" y="162"/>
                  </a:lnTo>
                  <a:lnTo>
                    <a:pt x="337" y="139"/>
                  </a:lnTo>
                  <a:lnTo>
                    <a:pt x="269" y="114"/>
                  </a:lnTo>
                  <a:lnTo>
                    <a:pt x="201" y="87"/>
                  </a:lnTo>
                  <a:lnTo>
                    <a:pt x="134" y="59"/>
                  </a:lnTo>
                  <a:lnTo>
                    <a:pt x="66" y="30"/>
                  </a:lnTo>
                  <a:lnTo>
                    <a:pt x="0" y="0"/>
                  </a:lnTo>
                  <a:lnTo>
                    <a:pt x="22" y="37"/>
                  </a:lnTo>
                  <a:lnTo>
                    <a:pt x="45" y="75"/>
                  </a:lnTo>
                  <a:lnTo>
                    <a:pt x="68" y="111"/>
                  </a:lnTo>
                  <a:lnTo>
                    <a:pt x="93" y="148"/>
                  </a:lnTo>
                  <a:lnTo>
                    <a:pt x="118" y="183"/>
                  </a:lnTo>
                  <a:lnTo>
                    <a:pt x="143" y="219"/>
                  </a:lnTo>
                  <a:lnTo>
                    <a:pt x="168" y="254"/>
                  </a:lnTo>
                  <a:lnTo>
                    <a:pt x="195" y="289"/>
                  </a:lnTo>
                  <a:lnTo>
                    <a:pt x="223" y="323"/>
                  </a:lnTo>
                  <a:lnTo>
                    <a:pt x="250" y="357"/>
                  </a:lnTo>
                  <a:lnTo>
                    <a:pt x="278" y="389"/>
                  </a:lnTo>
                  <a:lnTo>
                    <a:pt x="306" y="422"/>
                  </a:lnTo>
                  <a:lnTo>
                    <a:pt x="336" y="454"/>
                  </a:lnTo>
                  <a:lnTo>
                    <a:pt x="366" y="485"/>
                  </a:lnTo>
                  <a:lnTo>
                    <a:pt x="396" y="516"/>
                  </a:lnTo>
                  <a:lnTo>
                    <a:pt x="426" y="545"/>
                  </a:lnTo>
                  <a:lnTo>
                    <a:pt x="473" y="557"/>
                  </a:lnTo>
                  <a:lnTo>
                    <a:pt x="519" y="568"/>
                  </a:lnTo>
                  <a:lnTo>
                    <a:pt x="565" y="580"/>
                  </a:lnTo>
                  <a:lnTo>
                    <a:pt x="612" y="590"/>
                  </a:lnTo>
                  <a:lnTo>
                    <a:pt x="659" y="600"/>
                  </a:lnTo>
                  <a:lnTo>
                    <a:pt x="705" y="609"/>
                  </a:lnTo>
                  <a:lnTo>
                    <a:pt x="753" y="617"/>
                  </a:lnTo>
                  <a:lnTo>
                    <a:pt x="799" y="626"/>
                  </a:lnTo>
                  <a:lnTo>
                    <a:pt x="893" y="641"/>
                  </a:lnTo>
                  <a:lnTo>
                    <a:pt x="987" y="653"/>
                  </a:lnTo>
                  <a:lnTo>
                    <a:pt x="1081" y="665"/>
                  </a:lnTo>
                  <a:lnTo>
                    <a:pt x="1175" y="674"/>
                  </a:lnTo>
                  <a:lnTo>
                    <a:pt x="1270" y="681"/>
                  </a:lnTo>
                  <a:lnTo>
                    <a:pt x="1364" y="687"/>
                  </a:lnTo>
                  <a:lnTo>
                    <a:pt x="1458" y="691"/>
                  </a:lnTo>
                  <a:lnTo>
                    <a:pt x="1552" y="693"/>
                  </a:lnTo>
                  <a:lnTo>
                    <a:pt x="1647" y="694"/>
                  </a:lnTo>
                  <a:lnTo>
                    <a:pt x="1741" y="693"/>
                  </a:lnTo>
                  <a:lnTo>
                    <a:pt x="1834" y="690"/>
                  </a:lnTo>
                  <a:lnTo>
                    <a:pt x="1928" y="685"/>
                  </a:lnTo>
                  <a:close/>
                </a:path>
              </a:pathLst>
            </a:custGeom>
            <a:solidFill>
              <a:srgbClr val="F5B7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3" name="未知"/>
            <p:cNvSpPr/>
            <p:nvPr/>
          </p:nvSpPr>
          <p:spPr>
            <a:xfrm rot="-243492">
              <a:off x="935" y="211"/>
              <a:ext cx="21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1"/>
                </a:cxn>
                <a:cxn ang="0">
                  <a:pos x="3" y="21"/>
                </a:cxn>
                <a:cxn ang="0">
                  <a:pos x="3" y="32"/>
                </a:cxn>
                <a:cxn ang="0">
                  <a:pos x="4" y="43"/>
                </a:cxn>
                <a:cxn ang="0">
                  <a:pos x="9" y="42"/>
                </a:cxn>
                <a:cxn ang="0">
                  <a:pos x="13" y="41"/>
                </a:cxn>
                <a:cxn ang="0">
                  <a:pos x="17" y="40"/>
                </a:cxn>
                <a:cxn ang="0">
                  <a:pos x="21" y="39"/>
                </a:cxn>
                <a:cxn ang="0">
                  <a:pos x="16" y="29"/>
                </a:cxn>
                <a:cxn ang="0">
                  <a:pos x="11" y="19"/>
                </a:cxn>
                <a:cxn ang="0">
                  <a:pos x="6" y="10"/>
                </a:cxn>
                <a:cxn ang="0">
                  <a:pos x="0" y="0"/>
                </a:cxn>
              </a:cxnLst>
              <a:rect l="0" t="0" r="0" b="0"/>
              <a:pathLst>
                <a:path w="64" h="127">
                  <a:moveTo>
                    <a:pt x="0" y="0"/>
                  </a:moveTo>
                  <a:lnTo>
                    <a:pt x="4" y="32"/>
                  </a:lnTo>
                  <a:lnTo>
                    <a:pt x="8" y="63"/>
                  </a:lnTo>
                  <a:lnTo>
                    <a:pt x="10" y="94"/>
                  </a:lnTo>
                  <a:lnTo>
                    <a:pt x="13" y="127"/>
                  </a:lnTo>
                  <a:lnTo>
                    <a:pt x="26" y="124"/>
                  </a:lnTo>
                  <a:lnTo>
                    <a:pt x="39" y="121"/>
                  </a:lnTo>
                  <a:lnTo>
                    <a:pt x="51" y="119"/>
                  </a:lnTo>
                  <a:lnTo>
                    <a:pt x="64" y="116"/>
                  </a:lnTo>
                  <a:lnTo>
                    <a:pt x="49" y="86"/>
                  </a:lnTo>
                  <a:lnTo>
                    <a:pt x="33" y="57"/>
                  </a:lnTo>
                  <a:lnTo>
                    <a:pt x="17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09939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4" name="未知"/>
            <p:cNvSpPr/>
            <p:nvPr/>
          </p:nvSpPr>
          <p:spPr>
            <a:xfrm rot="-243492">
              <a:off x="916" y="248"/>
              <a:ext cx="108" cy="300"/>
            </a:xfrm>
            <a:custGeom>
              <a:avLst/>
              <a:gdLst/>
              <a:ahLst/>
              <a:cxnLst>
                <a:cxn ang="0">
                  <a:pos x="107" y="206"/>
                </a:cxn>
                <a:cxn ang="0">
                  <a:pos x="107" y="192"/>
                </a:cxn>
                <a:cxn ang="0">
                  <a:pos x="105" y="178"/>
                </a:cxn>
                <a:cxn ang="0">
                  <a:pos x="104" y="164"/>
                </a:cxn>
                <a:cxn ang="0">
                  <a:pos x="102" y="151"/>
                </a:cxn>
                <a:cxn ang="0">
                  <a:pos x="99" y="138"/>
                </a:cxn>
                <a:cxn ang="0">
                  <a:pos x="97" y="125"/>
                </a:cxn>
                <a:cxn ang="0">
                  <a:pos x="93" y="112"/>
                </a:cxn>
                <a:cxn ang="0">
                  <a:pos x="90" y="99"/>
                </a:cxn>
                <a:cxn ang="0">
                  <a:pos x="86" y="86"/>
                </a:cxn>
                <a:cxn ang="0">
                  <a:pos x="82" y="73"/>
                </a:cxn>
                <a:cxn ang="0">
                  <a:pos x="78" y="60"/>
                </a:cxn>
                <a:cxn ang="0">
                  <a:pos x="73" y="48"/>
                </a:cxn>
                <a:cxn ang="0">
                  <a:pos x="69" y="36"/>
                </a:cxn>
                <a:cxn ang="0">
                  <a:pos x="63" y="24"/>
                </a:cxn>
                <a:cxn ang="0">
                  <a:pos x="58" y="12"/>
                </a:cxn>
                <a:cxn ang="0">
                  <a:pos x="52" y="0"/>
                </a:cxn>
                <a:cxn ang="0">
                  <a:pos x="47" y="1"/>
                </a:cxn>
                <a:cxn ang="0">
                  <a:pos x="43" y="2"/>
                </a:cxn>
                <a:cxn ang="0">
                  <a:pos x="39" y="3"/>
                </a:cxn>
                <a:cxn ang="0">
                  <a:pos x="35" y="4"/>
                </a:cxn>
                <a:cxn ang="0">
                  <a:pos x="36" y="22"/>
                </a:cxn>
                <a:cxn ang="0">
                  <a:pos x="37" y="41"/>
                </a:cxn>
                <a:cxn ang="0">
                  <a:pos x="37" y="60"/>
                </a:cxn>
                <a:cxn ang="0">
                  <a:pos x="37" y="79"/>
                </a:cxn>
                <a:cxn ang="0">
                  <a:pos x="36" y="98"/>
                </a:cxn>
                <a:cxn ang="0">
                  <a:pos x="35" y="116"/>
                </a:cxn>
                <a:cxn ang="0">
                  <a:pos x="33" y="135"/>
                </a:cxn>
                <a:cxn ang="0">
                  <a:pos x="31" y="154"/>
                </a:cxn>
                <a:cxn ang="0">
                  <a:pos x="29" y="173"/>
                </a:cxn>
                <a:cxn ang="0">
                  <a:pos x="26" y="191"/>
                </a:cxn>
                <a:cxn ang="0">
                  <a:pos x="23" y="209"/>
                </a:cxn>
                <a:cxn ang="0">
                  <a:pos x="19" y="228"/>
                </a:cxn>
                <a:cxn ang="0">
                  <a:pos x="15" y="246"/>
                </a:cxn>
                <a:cxn ang="0">
                  <a:pos x="10" y="264"/>
                </a:cxn>
                <a:cxn ang="0">
                  <a:pos x="5" y="282"/>
                </a:cxn>
                <a:cxn ang="0">
                  <a:pos x="0" y="300"/>
                </a:cxn>
                <a:cxn ang="0">
                  <a:pos x="13" y="298"/>
                </a:cxn>
                <a:cxn ang="0">
                  <a:pos x="26" y="295"/>
                </a:cxn>
                <a:cxn ang="0">
                  <a:pos x="40" y="293"/>
                </a:cxn>
                <a:cxn ang="0">
                  <a:pos x="53" y="291"/>
                </a:cxn>
                <a:cxn ang="0">
                  <a:pos x="66" y="289"/>
                </a:cxn>
                <a:cxn ang="0">
                  <a:pos x="79" y="286"/>
                </a:cxn>
                <a:cxn ang="0">
                  <a:pos x="92" y="284"/>
                </a:cxn>
                <a:cxn ang="0">
                  <a:pos x="106" y="281"/>
                </a:cxn>
                <a:cxn ang="0">
                  <a:pos x="106" y="272"/>
                </a:cxn>
                <a:cxn ang="0">
                  <a:pos x="107" y="262"/>
                </a:cxn>
                <a:cxn ang="0">
                  <a:pos x="107" y="253"/>
                </a:cxn>
                <a:cxn ang="0">
                  <a:pos x="108" y="243"/>
                </a:cxn>
                <a:cxn ang="0">
                  <a:pos x="108" y="234"/>
                </a:cxn>
                <a:cxn ang="0">
                  <a:pos x="108" y="225"/>
                </a:cxn>
                <a:cxn ang="0">
                  <a:pos x="108" y="215"/>
                </a:cxn>
                <a:cxn ang="0">
                  <a:pos x="107" y="206"/>
                </a:cxn>
              </a:cxnLst>
              <a:rect l="0" t="0" r="0" b="0"/>
              <a:pathLst>
                <a:path w="324" h="901">
                  <a:moveTo>
                    <a:pt x="322" y="618"/>
                  </a:moveTo>
                  <a:lnTo>
                    <a:pt x="320" y="577"/>
                  </a:lnTo>
                  <a:lnTo>
                    <a:pt x="316" y="536"/>
                  </a:lnTo>
                  <a:lnTo>
                    <a:pt x="311" y="494"/>
                  </a:lnTo>
                  <a:lnTo>
                    <a:pt x="305" y="454"/>
                  </a:lnTo>
                  <a:lnTo>
                    <a:pt x="298" y="414"/>
                  </a:lnTo>
                  <a:lnTo>
                    <a:pt x="290" y="374"/>
                  </a:lnTo>
                  <a:lnTo>
                    <a:pt x="280" y="335"/>
                  </a:lnTo>
                  <a:lnTo>
                    <a:pt x="270" y="296"/>
                  </a:lnTo>
                  <a:lnTo>
                    <a:pt x="259" y="258"/>
                  </a:lnTo>
                  <a:lnTo>
                    <a:pt x="247" y="219"/>
                  </a:lnTo>
                  <a:lnTo>
                    <a:pt x="234" y="181"/>
                  </a:lnTo>
                  <a:lnTo>
                    <a:pt x="220" y="144"/>
                  </a:lnTo>
                  <a:lnTo>
                    <a:pt x="206" y="107"/>
                  </a:lnTo>
                  <a:lnTo>
                    <a:pt x="190" y="71"/>
                  </a:lnTo>
                  <a:lnTo>
                    <a:pt x="174" y="35"/>
                  </a:lnTo>
                  <a:lnTo>
                    <a:pt x="155" y="0"/>
                  </a:lnTo>
                  <a:lnTo>
                    <a:pt x="142" y="3"/>
                  </a:lnTo>
                  <a:lnTo>
                    <a:pt x="130" y="5"/>
                  </a:lnTo>
                  <a:lnTo>
                    <a:pt x="117" y="8"/>
                  </a:lnTo>
                  <a:lnTo>
                    <a:pt x="104" y="11"/>
                  </a:lnTo>
                  <a:lnTo>
                    <a:pt x="108" y="67"/>
                  </a:lnTo>
                  <a:lnTo>
                    <a:pt x="110" y="123"/>
                  </a:lnTo>
                  <a:lnTo>
                    <a:pt x="110" y="180"/>
                  </a:lnTo>
                  <a:lnTo>
                    <a:pt x="110" y="236"/>
                  </a:lnTo>
                  <a:lnTo>
                    <a:pt x="108" y="293"/>
                  </a:lnTo>
                  <a:lnTo>
                    <a:pt x="105" y="349"/>
                  </a:lnTo>
                  <a:lnTo>
                    <a:pt x="100" y="406"/>
                  </a:lnTo>
                  <a:lnTo>
                    <a:pt x="94" y="462"/>
                  </a:lnTo>
                  <a:lnTo>
                    <a:pt x="87" y="519"/>
                  </a:lnTo>
                  <a:lnTo>
                    <a:pt x="78" y="574"/>
                  </a:lnTo>
                  <a:lnTo>
                    <a:pt x="68" y="629"/>
                  </a:lnTo>
                  <a:lnTo>
                    <a:pt x="57" y="684"/>
                  </a:lnTo>
                  <a:lnTo>
                    <a:pt x="45" y="739"/>
                  </a:lnTo>
                  <a:lnTo>
                    <a:pt x="30" y="794"/>
                  </a:lnTo>
                  <a:lnTo>
                    <a:pt x="15" y="847"/>
                  </a:lnTo>
                  <a:lnTo>
                    <a:pt x="0" y="901"/>
                  </a:lnTo>
                  <a:lnTo>
                    <a:pt x="40" y="894"/>
                  </a:lnTo>
                  <a:lnTo>
                    <a:pt x="79" y="887"/>
                  </a:lnTo>
                  <a:lnTo>
                    <a:pt x="119" y="881"/>
                  </a:lnTo>
                  <a:lnTo>
                    <a:pt x="158" y="874"/>
                  </a:lnTo>
                  <a:lnTo>
                    <a:pt x="198" y="867"/>
                  </a:lnTo>
                  <a:lnTo>
                    <a:pt x="237" y="859"/>
                  </a:lnTo>
                  <a:lnTo>
                    <a:pt x="277" y="852"/>
                  </a:lnTo>
                  <a:lnTo>
                    <a:pt x="317" y="844"/>
                  </a:lnTo>
                  <a:lnTo>
                    <a:pt x="319" y="816"/>
                  </a:lnTo>
                  <a:lnTo>
                    <a:pt x="321" y="788"/>
                  </a:lnTo>
                  <a:lnTo>
                    <a:pt x="322" y="759"/>
                  </a:lnTo>
                  <a:lnTo>
                    <a:pt x="323" y="731"/>
                  </a:lnTo>
                  <a:lnTo>
                    <a:pt x="324" y="703"/>
                  </a:lnTo>
                  <a:lnTo>
                    <a:pt x="324" y="675"/>
                  </a:lnTo>
                  <a:lnTo>
                    <a:pt x="323" y="647"/>
                  </a:lnTo>
                  <a:lnTo>
                    <a:pt x="322" y="618"/>
                  </a:lnTo>
                  <a:close/>
                </a:path>
              </a:pathLst>
            </a:custGeom>
            <a:solidFill>
              <a:srgbClr val="209939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5" name="未知"/>
            <p:cNvSpPr/>
            <p:nvPr/>
          </p:nvSpPr>
          <p:spPr>
            <a:xfrm rot="-243492">
              <a:off x="880" y="531"/>
              <a:ext cx="156" cy="143"/>
            </a:xfrm>
            <a:custGeom>
              <a:avLst/>
              <a:gdLst/>
              <a:ahLst/>
              <a:cxnLst>
                <a:cxn ang="0">
                  <a:pos x="156" y="0"/>
                </a:cxn>
                <a:cxn ang="0">
                  <a:pos x="143" y="3"/>
                </a:cxn>
                <a:cxn ang="0">
                  <a:pos x="129" y="5"/>
                </a:cxn>
                <a:cxn ang="0">
                  <a:pos x="116" y="8"/>
                </a:cxn>
                <a:cxn ang="0">
                  <a:pos x="103" y="10"/>
                </a:cxn>
                <a:cxn ang="0">
                  <a:pos x="90" y="12"/>
                </a:cxn>
                <a:cxn ang="0">
                  <a:pos x="77" y="14"/>
                </a:cxn>
                <a:cxn ang="0">
                  <a:pos x="64" y="17"/>
                </a:cxn>
                <a:cxn ang="0">
                  <a:pos x="51" y="19"/>
                </a:cxn>
                <a:cxn ang="0">
                  <a:pos x="45" y="35"/>
                </a:cxn>
                <a:cxn ang="0">
                  <a:pos x="40" y="51"/>
                </a:cxn>
                <a:cxn ang="0">
                  <a:pos x="34" y="67"/>
                </a:cxn>
                <a:cxn ang="0">
                  <a:pos x="28" y="83"/>
                </a:cxn>
                <a:cxn ang="0">
                  <a:pos x="21" y="98"/>
                </a:cxn>
                <a:cxn ang="0">
                  <a:pos x="14" y="113"/>
                </a:cxn>
                <a:cxn ang="0">
                  <a:pos x="7" y="128"/>
                </a:cxn>
                <a:cxn ang="0">
                  <a:pos x="0" y="143"/>
                </a:cxn>
                <a:cxn ang="0">
                  <a:pos x="17" y="141"/>
                </a:cxn>
                <a:cxn ang="0">
                  <a:pos x="34" y="139"/>
                </a:cxn>
                <a:cxn ang="0">
                  <a:pos x="50" y="138"/>
                </a:cxn>
                <a:cxn ang="0">
                  <a:pos x="67" y="136"/>
                </a:cxn>
                <a:cxn ang="0">
                  <a:pos x="83" y="134"/>
                </a:cxn>
                <a:cxn ang="0">
                  <a:pos x="100" y="131"/>
                </a:cxn>
                <a:cxn ang="0">
                  <a:pos x="116" y="129"/>
                </a:cxn>
                <a:cxn ang="0">
                  <a:pos x="133" y="127"/>
                </a:cxn>
                <a:cxn ang="0">
                  <a:pos x="137" y="111"/>
                </a:cxn>
                <a:cxn ang="0">
                  <a:pos x="141" y="95"/>
                </a:cxn>
                <a:cxn ang="0">
                  <a:pos x="144" y="79"/>
                </a:cxn>
                <a:cxn ang="0">
                  <a:pos x="148" y="63"/>
                </a:cxn>
                <a:cxn ang="0">
                  <a:pos x="150" y="47"/>
                </a:cxn>
                <a:cxn ang="0">
                  <a:pos x="153" y="32"/>
                </a:cxn>
                <a:cxn ang="0">
                  <a:pos x="154" y="16"/>
                </a:cxn>
                <a:cxn ang="0">
                  <a:pos x="156" y="0"/>
                </a:cxn>
              </a:cxnLst>
              <a:rect l="0" t="0" r="0" b="0"/>
              <a:pathLst>
                <a:path w="469" h="428">
                  <a:moveTo>
                    <a:pt x="469" y="0"/>
                  </a:moveTo>
                  <a:lnTo>
                    <a:pt x="429" y="8"/>
                  </a:lnTo>
                  <a:lnTo>
                    <a:pt x="389" y="15"/>
                  </a:lnTo>
                  <a:lnTo>
                    <a:pt x="350" y="23"/>
                  </a:lnTo>
                  <a:lnTo>
                    <a:pt x="310" y="30"/>
                  </a:lnTo>
                  <a:lnTo>
                    <a:pt x="271" y="37"/>
                  </a:lnTo>
                  <a:lnTo>
                    <a:pt x="231" y="43"/>
                  </a:lnTo>
                  <a:lnTo>
                    <a:pt x="192" y="50"/>
                  </a:lnTo>
                  <a:lnTo>
                    <a:pt x="152" y="57"/>
                  </a:lnTo>
                  <a:lnTo>
                    <a:pt x="136" y="105"/>
                  </a:lnTo>
                  <a:lnTo>
                    <a:pt x="120" y="152"/>
                  </a:lnTo>
                  <a:lnTo>
                    <a:pt x="102" y="200"/>
                  </a:lnTo>
                  <a:lnTo>
                    <a:pt x="84" y="247"/>
                  </a:lnTo>
                  <a:lnTo>
                    <a:pt x="64" y="293"/>
                  </a:lnTo>
                  <a:lnTo>
                    <a:pt x="43" y="339"/>
                  </a:lnTo>
                  <a:lnTo>
                    <a:pt x="22" y="384"/>
                  </a:lnTo>
                  <a:lnTo>
                    <a:pt x="0" y="428"/>
                  </a:lnTo>
                  <a:lnTo>
                    <a:pt x="50" y="423"/>
                  </a:lnTo>
                  <a:lnTo>
                    <a:pt x="101" y="417"/>
                  </a:lnTo>
                  <a:lnTo>
                    <a:pt x="150" y="412"/>
                  </a:lnTo>
                  <a:lnTo>
                    <a:pt x="201" y="406"/>
                  </a:lnTo>
                  <a:lnTo>
                    <a:pt x="250" y="400"/>
                  </a:lnTo>
                  <a:lnTo>
                    <a:pt x="300" y="393"/>
                  </a:lnTo>
                  <a:lnTo>
                    <a:pt x="350" y="387"/>
                  </a:lnTo>
                  <a:lnTo>
                    <a:pt x="399" y="380"/>
                  </a:lnTo>
                  <a:lnTo>
                    <a:pt x="412" y="333"/>
                  </a:lnTo>
                  <a:lnTo>
                    <a:pt x="423" y="285"/>
                  </a:lnTo>
                  <a:lnTo>
                    <a:pt x="433" y="237"/>
                  </a:lnTo>
                  <a:lnTo>
                    <a:pt x="444" y="190"/>
                  </a:lnTo>
                  <a:lnTo>
                    <a:pt x="452" y="142"/>
                  </a:lnTo>
                  <a:lnTo>
                    <a:pt x="459" y="95"/>
                  </a:lnTo>
                  <a:lnTo>
                    <a:pt x="464" y="47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D89E5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6" name="未知"/>
            <p:cNvSpPr/>
            <p:nvPr/>
          </p:nvSpPr>
          <p:spPr>
            <a:xfrm rot="-243492">
              <a:off x="142" y="860"/>
              <a:ext cx="743" cy="231"/>
            </a:xfrm>
            <a:custGeom>
              <a:avLst/>
              <a:gdLst/>
              <a:ahLst/>
              <a:cxnLst>
                <a:cxn ang="0">
                  <a:pos x="657" y="217"/>
                </a:cxn>
                <a:cxn ang="0">
                  <a:pos x="683" y="193"/>
                </a:cxn>
                <a:cxn ang="0">
                  <a:pos x="708" y="168"/>
                </a:cxn>
                <a:cxn ang="0">
                  <a:pos x="731" y="141"/>
                </a:cxn>
                <a:cxn ang="0">
                  <a:pos x="727" y="128"/>
                </a:cxn>
                <a:cxn ang="0">
                  <a:pos x="694" y="129"/>
                </a:cxn>
                <a:cxn ang="0">
                  <a:pos x="662" y="130"/>
                </a:cxn>
                <a:cxn ang="0">
                  <a:pos x="630" y="131"/>
                </a:cxn>
                <a:cxn ang="0">
                  <a:pos x="598" y="130"/>
                </a:cxn>
                <a:cxn ang="0">
                  <a:pos x="565" y="130"/>
                </a:cxn>
                <a:cxn ang="0">
                  <a:pos x="533" y="128"/>
                </a:cxn>
                <a:cxn ang="0">
                  <a:pos x="501" y="126"/>
                </a:cxn>
                <a:cxn ang="0">
                  <a:pos x="476" y="129"/>
                </a:cxn>
                <a:cxn ang="0">
                  <a:pos x="457" y="136"/>
                </a:cxn>
                <a:cxn ang="0">
                  <a:pos x="438" y="142"/>
                </a:cxn>
                <a:cxn ang="0">
                  <a:pos x="418" y="147"/>
                </a:cxn>
                <a:cxn ang="0">
                  <a:pos x="398" y="151"/>
                </a:cxn>
                <a:cxn ang="0">
                  <a:pos x="378" y="154"/>
                </a:cxn>
                <a:cxn ang="0">
                  <a:pos x="358" y="156"/>
                </a:cxn>
                <a:cxn ang="0">
                  <a:pos x="338" y="157"/>
                </a:cxn>
                <a:cxn ang="0">
                  <a:pos x="317" y="156"/>
                </a:cxn>
                <a:cxn ang="0">
                  <a:pos x="297" y="154"/>
                </a:cxn>
                <a:cxn ang="0">
                  <a:pos x="277" y="151"/>
                </a:cxn>
                <a:cxn ang="0">
                  <a:pos x="257" y="146"/>
                </a:cxn>
                <a:cxn ang="0">
                  <a:pos x="238" y="141"/>
                </a:cxn>
                <a:cxn ang="0">
                  <a:pos x="218" y="135"/>
                </a:cxn>
                <a:cxn ang="0">
                  <a:pos x="198" y="127"/>
                </a:cxn>
                <a:cxn ang="0">
                  <a:pos x="179" y="119"/>
                </a:cxn>
                <a:cxn ang="0">
                  <a:pos x="160" y="109"/>
                </a:cxn>
                <a:cxn ang="0">
                  <a:pos x="140" y="98"/>
                </a:cxn>
                <a:cxn ang="0">
                  <a:pos x="122" y="87"/>
                </a:cxn>
                <a:cxn ang="0">
                  <a:pos x="103" y="75"/>
                </a:cxn>
                <a:cxn ang="0">
                  <a:pos x="84" y="62"/>
                </a:cxn>
                <a:cxn ang="0">
                  <a:pos x="66" y="48"/>
                </a:cxn>
                <a:cxn ang="0">
                  <a:pos x="48" y="34"/>
                </a:cxn>
                <a:cxn ang="0">
                  <a:pos x="30" y="18"/>
                </a:cxn>
                <a:cxn ang="0">
                  <a:pos x="16" y="8"/>
                </a:cxn>
                <a:cxn ang="0">
                  <a:pos x="5" y="3"/>
                </a:cxn>
                <a:cxn ang="0">
                  <a:pos x="7" y="12"/>
                </a:cxn>
                <a:cxn ang="0">
                  <a:pos x="23" y="37"/>
                </a:cxn>
                <a:cxn ang="0">
                  <a:pos x="39" y="61"/>
                </a:cxn>
                <a:cxn ang="0">
                  <a:pos x="56" y="85"/>
                </a:cxn>
                <a:cxn ang="0">
                  <a:pos x="74" y="108"/>
                </a:cxn>
                <a:cxn ang="0">
                  <a:pos x="93" y="130"/>
                </a:cxn>
                <a:cxn ang="0">
                  <a:pos x="112" y="151"/>
                </a:cxn>
                <a:cxn ang="0">
                  <a:pos x="132" y="172"/>
                </a:cxn>
                <a:cxn ang="0">
                  <a:pos x="158" y="185"/>
                </a:cxn>
                <a:cxn ang="0">
                  <a:pos x="189" y="193"/>
                </a:cxn>
                <a:cxn ang="0">
                  <a:pos x="220" y="199"/>
                </a:cxn>
                <a:cxn ang="0">
                  <a:pos x="251" y="205"/>
                </a:cxn>
                <a:cxn ang="0">
                  <a:pos x="283" y="211"/>
                </a:cxn>
                <a:cxn ang="0">
                  <a:pos x="314" y="215"/>
                </a:cxn>
                <a:cxn ang="0">
                  <a:pos x="361" y="221"/>
                </a:cxn>
                <a:cxn ang="0">
                  <a:pos x="424" y="227"/>
                </a:cxn>
                <a:cxn ang="0">
                  <a:pos x="487" y="230"/>
                </a:cxn>
                <a:cxn ang="0">
                  <a:pos x="550" y="231"/>
                </a:cxn>
                <a:cxn ang="0">
                  <a:pos x="612" y="230"/>
                </a:cxn>
              </a:cxnLst>
              <a:rect l="0" t="0" r="0" b="0"/>
              <a:pathLst>
                <a:path w="2229" h="695">
                  <a:moveTo>
                    <a:pt x="1930" y="686"/>
                  </a:moveTo>
                  <a:lnTo>
                    <a:pt x="1970" y="652"/>
                  </a:lnTo>
                  <a:lnTo>
                    <a:pt x="2010" y="617"/>
                  </a:lnTo>
                  <a:lnTo>
                    <a:pt x="2048" y="581"/>
                  </a:lnTo>
                  <a:lnTo>
                    <a:pt x="2086" y="543"/>
                  </a:lnTo>
                  <a:lnTo>
                    <a:pt x="2123" y="504"/>
                  </a:lnTo>
                  <a:lnTo>
                    <a:pt x="2159" y="465"/>
                  </a:lnTo>
                  <a:lnTo>
                    <a:pt x="2194" y="424"/>
                  </a:lnTo>
                  <a:lnTo>
                    <a:pt x="2229" y="382"/>
                  </a:lnTo>
                  <a:lnTo>
                    <a:pt x="2180" y="385"/>
                  </a:lnTo>
                  <a:lnTo>
                    <a:pt x="2132" y="387"/>
                  </a:lnTo>
                  <a:lnTo>
                    <a:pt x="2083" y="389"/>
                  </a:lnTo>
                  <a:lnTo>
                    <a:pt x="2035" y="391"/>
                  </a:lnTo>
                  <a:lnTo>
                    <a:pt x="1987" y="392"/>
                  </a:lnTo>
                  <a:lnTo>
                    <a:pt x="1938" y="393"/>
                  </a:lnTo>
                  <a:lnTo>
                    <a:pt x="1890" y="393"/>
                  </a:lnTo>
                  <a:lnTo>
                    <a:pt x="1841" y="393"/>
                  </a:lnTo>
                  <a:lnTo>
                    <a:pt x="1793" y="392"/>
                  </a:lnTo>
                  <a:lnTo>
                    <a:pt x="1745" y="391"/>
                  </a:lnTo>
                  <a:lnTo>
                    <a:pt x="1696" y="390"/>
                  </a:lnTo>
                  <a:lnTo>
                    <a:pt x="1648" y="388"/>
                  </a:lnTo>
                  <a:lnTo>
                    <a:pt x="1600" y="386"/>
                  </a:lnTo>
                  <a:lnTo>
                    <a:pt x="1551" y="383"/>
                  </a:lnTo>
                  <a:lnTo>
                    <a:pt x="1504" y="380"/>
                  </a:lnTo>
                  <a:lnTo>
                    <a:pt x="1455" y="376"/>
                  </a:lnTo>
                  <a:lnTo>
                    <a:pt x="1427" y="388"/>
                  </a:lnTo>
                  <a:lnTo>
                    <a:pt x="1399" y="398"/>
                  </a:lnTo>
                  <a:lnTo>
                    <a:pt x="1371" y="408"/>
                  </a:lnTo>
                  <a:lnTo>
                    <a:pt x="1342" y="418"/>
                  </a:lnTo>
                  <a:lnTo>
                    <a:pt x="1313" y="426"/>
                  </a:lnTo>
                  <a:lnTo>
                    <a:pt x="1284" y="434"/>
                  </a:lnTo>
                  <a:lnTo>
                    <a:pt x="1255" y="441"/>
                  </a:lnTo>
                  <a:lnTo>
                    <a:pt x="1226" y="448"/>
                  </a:lnTo>
                  <a:lnTo>
                    <a:pt x="1195" y="454"/>
                  </a:lnTo>
                  <a:lnTo>
                    <a:pt x="1165" y="459"/>
                  </a:lnTo>
                  <a:lnTo>
                    <a:pt x="1135" y="463"/>
                  </a:lnTo>
                  <a:lnTo>
                    <a:pt x="1105" y="466"/>
                  </a:lnTo>
                  <a:lnTo>
                    <a:pt x="1074" y="469"/>
                  </a:lnTo>
                  <a:lnTo>
                    <a:pt x="1044" y="470"/>
                  </a:lnTo>
                  <a:lnTo>
                    <a:pt x="1013" y="471"/>
                  </a:lnTo>
                  <a:lnTo>
                    <a:pt x="982" y="471"/>
                  </a:lnTo>
                  <a:lnTo>
                    <a:pt x="951" y="469"/>
                  </a:lnTo>
                  <a:lnTo>
                    <a:pt x="922" y="467"/>
                  </a:lnTo>
                  <a:lnTo>
                    <a:pt x="892" y="464"/>
                  </a:lnTo>
                  <a:lnTo>
                    <a:pt x="862" y="459"/>
                  </a:lnTo>
                  <a:lnTo>
                    <a:pt x="831" y="454"/>
                  </a:lnTo>
                  <a:lnTo>
                    <a:pt x="802" y="447"/>
                  </a:lnTo>
                  <a:lnTo>
                    <a:pt x="772" y="440"/>
                  </a:lnTo>
                  <a:lnTo>
                    <a:pt x="743" y="433"/>
                  </a:lnTo>
                  <a:lnTo>
                    <a:pt x="713" y="424"/>
                  </a:lnTo>
                  <a:lnTo>
                    <a:pt x="683" y="415"/>
                  </a:lnTo>
                  <a:lnTo>
                    <a:pt x="654" y="405"/>
                  </a:lnTo>
                  <a:lnTo>
                    <a:pt x="624" y="394"/>
                  </a:lnTo>
                  <a:lnTo>
                    <a:pt x="595" y="382"/>
                  </a:lnTo>
                  <a:lnTo>
                    <a:pt x="565" y="370"/>
                  </a:lnTo>
                  <a:lnTo>
                    <a:pt x="536" y="357"/>
                  </a:lnTo>
                  <a:lnTo>
                    <a:pt x="508" y="343"/>
                  </a:lnTo>
                  <a:lnTo>
                    <a:pt x="479" y="329"/>
                  </a:lnTo>
                  <a:lnTo>
                    <a:pt x="450" y="312"/>
                  </a:lnTo>
                  <a:lnTo>
                    <a:pt x="421" y="296"/>
                  </a:lnTo>
                  <a:lnTo>
                    <a:pt x="393" y="280"/>
                  </a:lnTo>
                  <a:lnTo>
                    <a:pt x="365" y="262"/>
                  </a:lnTo>
                  <a:lnTo>
                    <a:pt x="337" y="245"/>
                  </a:lnTo>
                  <a:lnTo>
                    <a:pt x="308" y="226"/>
                  </a:lnTo>
                  <a:lnTo>
                    <a:pt x="280" y="207"/>
                  </a:lnTo>
                  <a:lnTo>
                    <a:pt x="253" y="186"/>
                  </a:lnTo>
                  <a:lnTo>
                    <a:pt x="226" y="166"/>
                  </a:lnTo>
                  <a:lnTo>
                    <a:pt x="198" y="145"/>
                  </a:lnTo>
                  <a:lnTo>
                    <a:pt x="171" y="123"/>
                  </a:lnTo>
                  <a:lnTo>
                    <a:pt x="144" y="101"/>
                  </a:lnTo>
                  <a:lnTo>
                    <a:pt x="117" y="78"/>
                  </a:lnTo>
                  <a:lnTo>
                    <a:pt x="91" y="54"/>
                  </a:lnTo>
                  <a:lnTo>
                    <a:pt x="64" y="30"/>
                  </a:lnTo>
                  <a:lnTo>
                    <a:pt x="48" y="23"/>
                  </a:lnTo>
                  <a:lnTo>
                    <a:pt x="32" y="15"/>
                  </a:lnTo>
                  <a:lnTo>
                    <a:pt x="16" y="8"/>
                  </a:lnTo>
                  <a:lnTo>
                    <a:pt x="0" y="0"/>
                  </a:lnTo>
                  <a:lnTo>
                    <a:pt x="22" y="37"/>
                  </a:lnTo>
                  <a:lnTo>
                    <a:pt x="45" y="75"/>
                  </a:lnTo>
                  <a:lnTo>
                    <a:pt x="68" y="112"/>
                  </a:lnTo>
                  <a:lnTo>
                    <a:pt x="93" y="148"/>
                  </a:lnTo>
                  <a:lnTo>
                    <a:pt x="118" y="184"/>
                  </a:lnTo>
                  <a:lnTo>
                    <a:pt x="143" y="220"/>
                  </a:lnTo>
                  <a:lnTo>
                    <a:pt x="169" y="255"/>
                  </a:lnTo>
                  <a:lnTo>
                    <a:pt x="195" y="289"/>
                  </a:lnTo>
                  <a:lnTo>
                    <a:pt x="223" y="324"/>
                  </a:lnTo>
                  <a:lnTo>
                    <a:pt x="251" y="357"/>
                  </a:lnTo>
                  <a:lnTo>
                    <a:pt x="279" y="390"/>
                  </a:lnTo>
                  <a:lnTo>
                    <a:pt x="307" y="422"/>
                  </a:lnTo>
                  <a:lnTo>
                    <a:pt x="337" y="455"/>
                  </a:lnTo>
                  <a:lnTo>
                    <a:pt x="367" y="486"/>
                  </a:lnTo>
                  <a:lnTo>
                    <a:pt x="396" y="516"/>
                  </a:lnTo>
                  <a:lnTo>
                    <a:pt x="427" y="546"/>
                  </a:lnTo>
                  <a:lnTo>
                    <a:pt x="474" y="558"/>
                  </a:lnTo>
                  <a:lnTo>
                    <a:pt x="520" y="569"/>
                  </a:lnTo>
                  <a:lnTo>
                    <a:pt x="566" y="581"/>
                  </a:lnTo>
                  <a:lnTo>
                    <a:pt x="614" y="591"/>
                  </a:lnTo>
                  <a:lnTo>
                    <a:pt x="660" y="600"/>
                  </a:lnTo>
                  <a:lnTo>
                    <a:pt x="706" y="610"/>
                  </a:lnTo>
                  <a:lnTo>
                    <a:pt x="754" y="618"/>
                  </a:lnTo>
                  <a:lnTo>
                    <a:pt x="800" y="626"/>
                  </a:lnTo>
                  <a:lnTo>
                    <a:pt x="848" y="634"/>
                  </a:lnTo>
                  <a:lnTo>
                    <a:pt x="894" y="641"/>
                  </a:lnTo>
                  <a:lnTo>
                    <a:pt x="941" y="648"/>
                  </a:lnTo>
                  <a:lnTo>
                    <a:pt x="989" y="654"/>
                  </a:lnTo>
                  <a:lnTo>
                    <a:pt x="1082" y="666"/>
                  </a:lnTo>
                  <a:lnTo>
                    <a:pt x="1177" y="675"/>
                  </a:lnTo>
                  <a:lnTo>
                    <a:pt x="1271" y="682"/>
                  </a:lnTo>
                  <a:lnTo>
                    <a:pt x="1366" y="688"/>
                  </a:lnTo>
                  <a:lnTo>
                    <a:pt x="1460" y="692"/>
                  </a:lnTo>
                  <a:lnTo>
                    <a:pt x="1554" y="694"/>
                  </a:lnTo>
                  <a:lnTo>
                    <a:pt x="1649" y="695"/>
                  </a:lnTo>
                  <a:lnTo>
                    <a:pt x="1743" y="694"/>
                  </a:lnTo>
                  <a:lnTo>
                    <a:pt x="1836" y="691"/>
                  </a:lnTo>
                  <a:lnTo>
                    <a:pt x="1930" y="686"/>
                  </a:lnTo>
                  <a:close/>
                </a:path>
              </a:pathLst>
            </a:custGeom>
            <a:solidFill>
              <a:srgbClr val="D89E55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7" name="未知"/>
            <p:cNvSpPr/>
            <p:nvPr/>
          </p:nvSpPr>
          <p:spPr>
            <a:xfrm rot="-243492">
              <a:off x="294" y="1040"/>
              <a:ext cx="501" cy="157"/>
            </a:xfrm>
            <a:custGeom>
              <a:avLst/>
              <a:gdLst/>
              <a:ahLst/>
              <a:cxnLst>
                <a:cxn ang="0">
                  <a:pos x="8" y="8"/>
                </a:cxn>
                <a:cxn ang="0">
                  <a:pos x="25" y="23"/>
                </a:cxn>
                <a:cxn ang="0">
                  <a:pos x="42" y="37"/>
                </a:cxn>
                <a:cxn ang="0">
                  <a:pos x="60" y="51"/>
                </a:cxn>
                <a:cxn ang="0">
                  <a:pos x="77" y="65"/>
                </a:cxn>
                <a:cxn ang="0">
                  <a:pos x="96" y="77"/>
                </a:cxn>
                <a:cxn ang="0">
                  <a:pos x="114" y="88"/>
                </a:cxn>
                <a:cxn ang="0">
                  <a:pos x="132" y="100"/>
                </a:cxn>
                <a:cxn ang="0">
                  <a:pos x="151" y="110"/>
                </a:cxn>
                <a:cxn ang="0">
                  <a:pos x="170" y="119"/>
                </a:cxn>
                <a:cxn ang="0">
                  <a:pos x="190" y="127"/>
                </a:cxn>
                <a:cxn ang="0">
                  <a:pos x="209" y="135"/>
                </a:cxn>
                <a:cxn ang="0">
                  <a:pos x="229" y="142"/>
                </a:cxn>
                <a:cxn ang="0">
                  <a:pos x="249" y="147"/>
                </a:cxn>
                <a:cxn ang="0">
                  <a:pos x="269" y="152"/>
                </a:cxn>
                <a:cxn ang="0">
                  <a:pos x="289" y="155"/>
                </a:cxn>
                <a:cxn ang="0">
                  <a:pos x="313" y="153"/>
                </a:cxn>
                <a:cxn ang="0">
                  <a:pos x="340" y="143"/>
                </a:cxn>
                <a:cxn ang="0">
                  <a:pos x="366" y="132"/>
                </a:cxn>
                <a:cxn ang="0">
                  <a:pos x="392" y="120"/>
                </a:cxn>
                <a:cxn ang="0">
                  <a:pos x="417" y="106"/>
                </a:cxn>
                <a:cxn ang="0">
                  <a:pos x="442" y="90"/>
                </a:cxn>
                <a:cxn ang="0">
                  <a:pos x="466" y="74"/>
                </a:cxn>
                <a:cxn ang="0">
                  <a:pos x="490" y="56"/>
                </a:cxn>
                <a:cxn ang="0">
                  <a:pos x="470" y="48"/>
                </a:cxn>
                <a:cxn ang="0">
                  <a:pos x="407" y="50"/>
                </a:cxn>
                <a:cxn ang="0">
                  <a:pos x="344" y="49"/>
                </a:cxn>
                <a:cxn ang="0">
                  <a:pos x="281" y="45"/>
                </a:cxn>
                <a:cxn ang="0">
                  <a:pos x="218" y="40"/>
                </a:cxn>
                <a:cxn ang="0">
                  <a:pos x="171" y="34"/>
                </a:cxn>
                <a:cxn ang="0">
                  <a:pos x="140" y="29"/>
                </a:cxn>
                <a:cxn ang="0">
                  <a:pos x="109" y="24"/>
                </a:cxn>
                <a:cxn ang="0">
                  <a:pos x="78" y="18"/>
                </a:cxn>
                <a:cxn ang="0">
                  <a:pos x="46" y="12"/>
                </a:cxn>
                <a:cxn ang="0">
                  <a:pos x="16" y="4"/>
                </a:cxn>
              </a:cxnLst>
              <a:rect l="0" t="0" r="0" b="0"/>
              <a:pathLst>
                <a:path w="1503" h="472">
                  <a:moveTo>
                    <a:pt x="0" y="0"/>
                  </a:moveTo>
                  <a:lnTo>
                    <a:pt x="24" y="23"/>
                  </a:lnTo>
                  <a:lnTo>
                    <a:pt x="50" y="47"/>
                  </a:lnTo>
                  <a:lnTo>
                    <a:pt x="75" y="69"/>
                  </a:lnTo>
                  <a:lnTo>
                    <a:pt x="101" y="91"/>
                  </a:lnTo>
                  <a:lnTo>
                    <a:pt x="126" y="112"/>
                  </a:lnTo>
                  <a:lnTo>
                    <a:pt x="152" y="133"/>
                  </a:lnTo>
                  <a:lnTo>
                    <a:pt x="179" y="154"/>
                  </a:lnTo>
                  <a:lnTo>
                    <a:pt x="205" y="175"/>
                  </a:lnTo>
                  <a:lnTo>
                    <a:pt x="232" y="194"/>
                  </a:lnTo>
                  <a:lnTo>
                    <a:pt x="259" y="213"/>
                  </a:lnTo>
                  <a:lnTo>
                    <a:pt x="287" y="231"/>
                  </a:lnTo>
                  <a:lnTo>
                    <a:pt x="314" y="249"/>
                  </a:lnTo>
                  <a:lnTo>
                    <a:pt x="341" y="266"/>
                  </a:lnTo>
                  <a:lnTo>
                    <a:pt x="369" y="283"/>
                  </a:lnTo>
                  <a:lnTo>
                    <a:pt x="397" y="300"/>
                  </a:lnTo>
                  <a:lnTo>
                    <a:pt x="426" y="315"/>
                  </a:lnTo>
                  <a:lnTo>
                    <a:pt x="454" y="330"/>
                  </a:lnTo>
                  <a:lnTo>
                    <a:pt x="482" y="344"/>
                  </a:lnTo>
                  <a:lnTo>
                    <a:pt x="511" y="358"/>
                  </a:lnTo>
                  <a:lnTo>
                    <a:pt x="540" y="370"/>
                  </a:lnTo>
                  <a:lnTo>
                    <a:pt x="569" y="383"/>
                  </a:lnTo>
                  <a:lnTo>
                    <a:pt x="598" y="394"/>
                  </a:lnTo>
                  <a:lnTo>
                    <a:pt x="627" y="405"/>
                  </a:lnTo>
                  <a:lnTo>
                    <a:pt x="656" y="415"/>
                  </a:lnTo>
                  <a:lnTo>
                    <a:pt x="687" y="426"/>
                  </a:lnTo>
                  <a:lnTo>
                    <a:pt x="716" y="435"/>
                  </a:lnTo>
                  <a:lnTo>
                    <a:pt x="746" y="443"/>
                  </a:lnTo>
                  <a:lnTo>
                    <a:pt x="776" y="450"/>
                  </a:lnTo>
                  <a:lnTo>
                    <a:pt x="807" y="457"/>
                  </a:lnTo>
                  <a:lnTo>
                    <a:pt x="837" y="462"/>
                  </a:lnTo>
                  <a:lnTo>
                    <a:pt x="867" y="467"/>
                  </a:lnTo>
                  <a:lnTo>
                    <a:pt x="897" y="472"/>
                  </a:lnTo>
                  <a:lnTo>
                    <a:pt x="938" y="459"/>
                  </a:lnTo>
                  <a:lnTo>
                    <a:pt x="979" y="446"/>
                  </a:lnTo>
                  <a:lnTo>
                    <a:pt x="1019" y="431"/>
                  </a:lnTo>
                  <a:lnTo>
                    <a:pt x="1059" y="414"/>
                  </a:lnTo>
                  <a:lnTo>
                    <a:pt x="1099" y="397"/>
                  </a:lnTo>
                  <a:lnTo>
                    <a:pt x="1137" y="379"/>
                  </a:lnTo>
                  <a:lnTo>
                    <a:pt x="1177" y="360"/>
                  </a:lnTo>
                  <a:lnTo>
                    <a:pt x="1215" y="340"/>
                  </a:lnTo>
                  <a:lnTo>
                    <a:pt x="1252" y="318"/>
                  </a:lnTo>
                  <a:lnTo>
                    <a:pt x="1289" y="296"/>
                  </a:lnTo>
                  <a:lnTo>
                    <a:pt x="1327" y="272"/>
                  </a:lnTo>
                  <a:lnTo>
                    <a:pt x="1363" y="247"/>
                  </a:lnTo>
                  <a:lnTo>
                    <a:pt x="1399" y="222"/>
                  </a:lnTo>
                  <a:lnTo>
                    <a:pt x="1435" y="196"/>
                  </a:lnTo>
                  <a:lnTo>
                    <a:pt x="1469" y="169"/>
                  </a:lnTo>
                  <a:lnTo>
                    <a:pt x="1503" y="140"/>
                  </a:lnTo>
                  <a:lnTo>
                    <a:pt x="1409" y="145"/>
                  </a:lnTo>
                  <a:lnTo>
                    <a:pt x="1316" y="148"/>
                  </a:lnTo>
                  <a:lnTo>
                    <a:pt x="1222" y="149"/>
                  </a:lnTo>
                  <a:lnTo>
                    <a:pt x="1127" y="148"/>
                  </a:lnTo>
                  <a:lnTo>
                    <a:pt x="1033" y="146"/>
                  </a:lnTo>
                  <a:lnTo>
                    <a:pt x="939" y="142"/>
                  </a:lnTo>
                  <a:lnTo>
                    <a:pt x="844" y="136"/>
                  </a:lnTo>
                  <a:lnTo>
                    <a:pt x="750" y="129"/>
                  </a:lnTo>
                  <a:lnTo>
                    <a:pt x="655" y="120"/>
                  </a:lnTo>
                  <a:lnTo>
                    <a:pt x="562" y="108"/>
                  </a:lnTo>
                  <a:lnTo>
                    <a:pt x="514" y="102"/>
                  </a:lnTo>
                  <a:lnTo>
                    <a:pt x="467" y="95"/>
                  </a:lnTo>
                  <a:lnTo>
                    <a:pt x="421" y="88"/>
                  </a:lnTo>
                  <a:lnTo>
                    <a:pt x="373" y="80"/>
                  </a:lnTo>
                  <a:lnTo>
                    <a:pt x="327" y="72"/>
                  </a:lnTo>
                  <a:lnTo>
                    <a:pt x="279" y="64"/>
                  </a:lnTo>
                  <a:lnTo>
                    <a:pt x="233" y="54"/>
                  </a:lnTo>
                  <a:lnTo>
                    <a:pt x="187" y="45"/>
                  </a:lnTo>
                  <a:lnTo>
                    <a:pt x="139" y="35"/>
                  </a:lnTo>
                  <a:lnTo>
                    <a:pt x="93" y="23"/>
                  </a:lnTo>
                  <a:lnTo>
                    <a:pt x="47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9939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8" name="未知"/>
            <p:cNvSpPr/>
            <p:nvPr/>
          </p:nvSpPr>
          <p:spPr>
            <a:xfrm rot="-243492">
              <a:off x="120" y="861"/>
              <a:ext cx="35" cy="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6"/>
                </a:cxn>
                <a:cxn ang="0">
                  <a:pos x="7" y="13"/>
                </a:cxn>
                <a:cxn ang="0">
                  <a:pos x="10" y="19"/>
                </a:cxn>
                <a:cxn ang="0">
                  <a:pos x="14" y="25"/>
                </a:cxn>
                <a:cxn ang="0">
                  <a:pos x="19" y="28"/>
                </a:cxn>
                <a:cxn ang="0">
                  <a:pos x="24" y="30"/>
                </a:cxn>
                <a:cxn ang="0">
                  <a:pos x="30" y="33"/>
                </a:cxn>
                <a:cxn ang="0">
                  <a:pos x="35" y="35"/>
                </a:cxn>
                <a:cxn ang="0">
                  <a:pos x="26" y="27"/>
                </a:cxn>
                <a:cxn ang="0">
                  <a:pos x="17" y="18"/>
                </a:cxn>
                <a:cxn ang="0">
                  <a:pos x="9" y="9"/>
                </a:cxn>
                <a:cxn ang="0">
                  <a:pos x="0" y="0"/>
                </a:cxn>
              </a:cxnLst>
              <a:rect l="0" t="0" r="0" b="0"/>
              <a:pathLst>
                <a:path w="105" h="103">
                  <a:moveTo>
                    <a:pt x="0" y="0"/>
                  </a:moveTo>
                  <a:lnTo>
                    <a:pt x="10" y="19"/>
                  </a:lnTo>
                  <a:lnTo>
                    <a:pt x="20" y="37"/>
                  </a:lnTo>
                  <a:lnTo>
                    <a:pt x="30" y="55"/>
                  </a:lnTo>
                  <a:lnTo>
                    <a:pt x="41" y="73"/>
                  </a:lnTo>
                  <a:lnTo>
                    <a:pt x="57" y="81"/>
                  </a:lnTo>
                  <a:lnTo>
                    <a:pt x="73" y="88"/>
                  </a:lnTo>
                  <a:lnTo>
                    <a:pt x="89" y="96"/>
                  </a:lnTo>
                  <a:lnTo>
                    <a:pt x="105" y="103"/>
                  </a:lnTo>
                  <a:lnTo>
                    <a:pt x="78" y="79"/>
                  </a:lnTo>
                  <a:lnTo>
                    <a:pt x="52" y="53"/>
                  </a:lnTo>
                  <a:lnTo>
                    <a:pt x="26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09939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19" name="未知"/>
            <p:cNvSpPr/>
            <p:nvPr/>
          </p:nvSpPr>
          <p:spPr>
            <a:xfrm rot="-243492">
              <a:off x="617" y="668"/>
              <a:ext cx="411" cy="301"/>
            </a:xfrm>
            <a:custGeom>
              <a:avLst/>
              <a:gdLst/>
              <a:ahLst/>
              <a:cxnLst>
                <a:cxn ang="0">
                  <a:pos x="395" y="2"/>
                </a:cxn>
                <a:cxn ang="0">
                  <a:pos x="361" y="7"/>
                </a:cxn>
                <a:cxn ang="0">
                  <a:pos x="328" y="11"/>
                </a:cxn>
                <a:cxn ang="0">
                  <a:pos x="295" y="14"/>
                </a:cxn>
                <a:cxn ang="0">
                  <a:pos x="272" y="28"/>
                </a:cxn>
                <a:cxn ang="0">
                  <a:pos x="259" y="51"/>
                </a:cxn>
                <a:cxn ang="0">
                  <a:pos x="245" y="74"/>
                </a:cxn>
                <a:cxn ang="0">
                  <a:pos x="231" y="96"/>
                </a:cxn>
                <a:cxn ang="0">
                  <a:pos x="216" y="117"/>
                </a:cxn>
                <a:cxn ang="0">
                  <a:pos x="200" y="138"/>
                </a:cxn>
                <a:cxn ang="0">
                  <a:pos x="184" y="158"/>
                </a:cxn>
                <a:cxn ang="0">
                  <a:pos x="167" y="176"/>
                </a:cxn>
                <a:cxn ang="0">
                  <a:pos x="149" y="194"/>
                </a:cxn>
                <a:cxn ang="0">
                  <a:pos x="131" y="211"/>
                </a:cxn>
                <a:cxn ang="0">
                  <a:pos x="112" y="227"/>
                </a:cxn>
                <a:cxn ang="0">
                  <a:pos x="93" y="242"/>
                </a:cxn>
                <a:cxn ang="0">
                  <a:pos x="73" y="256"/>
                </a:cxn>
                <a:cxn ang="0">
                  <a:pos x="53" y="269"/>
                </a:cxn>
                <a:cxn ang="0">
                  <a:pos x="32" y="280"/>
                </a:cxn>
                <a:cxn ang="0">
                  <a:pos x="11" y="291"/>
                </a:cxn>
                <a:cxn ang="0">
                  <a:pos x="16" y="297"/>
                </a:cxn>
                <a:cxn ang="0">
                  <a:pos x="48" y="299"/>
                </a:cxn>
                <a:cxn ang="0">
                  <a:pos x="80" y="300"/>
                </a:cxn>
                <a:cxn ang="0">
                  <a:pos x="113" y="301"/>
                </a:cxn>
                <a:cxn ang="0">
                  <a:pos x="145" y="301"/>
                </a:cxn>
                <a:cxn ang="0">
                  <a:pos x="177" y="301"/>
                </a:cxn>
                <a:cxn ang="0">
                  <a:pos x="209" y="300"/>
                </a:cxn>
                <a:cxn ang="0">
                  <a:pos x="242" y="298"/>
                </a:cxn>
                <a:cxn ang="0">
                  <a:pos x="271" y="281"/>
                </a:cxn>
                <a:cxn ang="0">
                  <a:pos x="296" y="247"/>
                </a:cxn>
                <a:cxn ang="0">
                  <a:pos x="319" y="211"/>
                </a:cxn>
                <a:cxn ang="0">
                  <a:pos x="340" y="174"/>
                </a:cxn>
                <a:cxn ang="0">
                  <a:pos x="360" y="137"/>
                </a:cxn>
                <a:cxn ang="0">
                  <a:pos x="377" y="98"/>
                </a:cxn>
                <a:cxn ang="0">
                  <a:pos x="392" y="59"/>
                </a:cxn>
                <a:cxn ang="0">
                  <a:pos x="405" y="20"/>
                </a:cxn>
              </a:cxnLst>
              <a:rect l="0" t="0" r="0" b="0"/>
              <a:pathLst>
                <a:path w="1233" h="902">
                  <a:moveTo>
                    <a:pt x="1233" y="0"/>
                  </a:moveTo>
                  <a:lnTo>
                    <a:pt x="1184" y="7"/>
                  </a:lnTo>
                  <a:lnTo>
                    <a:pt x="1134" y="13"/>
                  </a:lnTo>
                  <a:lnTo>
                    <a:pt x="1084" y="20"/>
                  </a:lnTo>
                  <a:lnTo>
                    <a:pt x="1035" y="26"/>
                  </a:lnTo>
                  <a:lnTo>
                    <a:pt x="984" y="32"/>
                  </a:lnTo>
                  <a:lnTo>
                    <a:pt x="935" y="37"/>
                  </a:lnTo>
                  <a:lnTo>
                    <a:pt x="884" y="43"/>
                  </a:lnTo>
                  <a:lnTo>
                    <a:pt x="834" y="48"/>
                  </a:lnTo>
                  <a:lnTo>
                    <a:pt x="816" y="84"/>
                  </a:lnTo>
                  <a:lnTo>
                    <a:pt x="797" y="119"/>
                  </a:lnTo>
                  <a:lnTo>
                    <a:pt x="777" y="154"/>
                  </a:lnTo>
                  <a:lnTo>
                    <a:pt x="756" y="189"/>
                  </a:lnTo>
                  <a:lnTo>
                    <a:pt x="736" y="222"/>
                  </a:lnTo>
                  <a:lnTo>
                    <a:pt x="715" y="255"/>
                  </a:lnTo>
                  <a:lnTo>
                    <a:pt x="693" y="287"/>
                  </a:lnTo>
                  <a:lnTo>
                    <a:pt x="671" y="320"/>
                  </a:lnTo>
                  <a:lnTo>
                    <a:pt x="648" y="352"/>
                  </a:lnTo>
                  <a:lnTo>
                    <a:pt x="624" y="382"/>
                  </a:lnTo>
                  <a:lnTo>
                    <a:pt x="601" y="413"/>
                  </a:lnTo>
                  <a:lnTo>
                    <a:pt x="576" y="442"/>
                  </a:lnTo>
                  <a:lnTo>
                    <a:pt x="552" y="472"/>
                  </a:lnTo>
                  <a:lnTo>
                    <a:pt x="527" y="500"/>
                  </a:lnTo>
                  <a:lnTo>
                    <a:pt x="500" y="528"/>
                  </a:lnTo>
                  <a:lnTo>
                    <a:pt x="474" y="555"/>
                  </a:lnTo>
                  <a:lnTo>
                    <a:pt x="448" y="582"/>
                  </a:lnTo>
                  <a:lnTo>
                    <a:pt x="421" y="608"/>
                  </a:lnTo>
                  <a:lnTo>
                    <a:pt x="394" y="633"/>
                  </a:lnTo>
                  <a:lnTo>
                    <a:pt x="365" y="657"/>
                  </a:lnTo>
                  <a:lnTo>
                    <a:pt x="337" y="680"/>
                  </a:lnTo>
                  <a:lnTo>
                    <a:pt x="309" y="704"/>
                  </a:lnTo>
                  <a:lnTo>
                    <a:pt x="280" y="725"/>
                  </a:lnTo>
                  <a:lnTo>
                    <a:pt x="249" y="746"/>
                  </a:lnTo>
                  <a:lnTo>
                    <a:pt x="220" y="767"/>
                  </a:lnTo>
                  <a:lnTo>
                    <a:pt x="190" y="786"/>
                  </a:lnTo>
                  <a:lnTo>
                    <a:pt x="159" y="805"/>
                  </a:lnTo>
                  <a:lnTo>
                    <a:pt x="128" y="822"/>
                  </a:lnTo>
                  <a:lnTo>
                    <a:pt x="96" y="840"/>
                  </a:lnTo>
                  <a:lnTo>
                    <a:pt x="65" y="856"/>
                  </a:lnTo>
                  <a:lnTo>
                    <a:pt x="33" y="871"/>
                  </a:lnTo>
                  <a:lnTo>
                    <a:pt x="0" y="885"/>
                  </a:lnTo>
                  <a:lnTo>
                    <a:pt x="49" y="889"/>
                  </a:lnTo>
                  <a:lnTo>
                    <a:pt x="96" y="892"/>
                  </a:lnTo>
                  <a:lnTo>
                    <a:pt x="145" y="895"/>
                  </a:lnTo>
                  <a:lnTo>
                    <a:pt x="193" y="897"/>
                  </a:lnTo>
                  <a:lnTo>
                    <a:pt x="241" y="899"/>
                  </a:lnTo>
                  <a:lnTo>
                    <a:pt x="290" y="900"/>
                  </a:lnTo>
                  <a:lnTo>
                    <a:pt x="338" y="901"/>
                  </a:lnTo>
                  <a:lnTo>
                    <a:pt x="386" y="902"/>
                  </a:lnTo>
                  <a:lnTo>
                    <a:pt x="435" y="902"/>
                  </a:lnTo>
                  <a:lnTo>
                    <a:pt x="483" y="902"/>
                  </a:lnTo>
                  <a:lnTo>
                    <a:pt x="532" y="901"/>
                  </a:lnTo>
                  <a:lnTo>
                    <a:pt x="580" y="900"/>
                  </a:lnTo>
                  <a:lnTo>
                    <a:pt x="628" y="898"/>
                  </a:lnTo>
                  <a:lnTo>
                    <a:pt x="677" y="896"/>
                  </a:lnTo>
                  <a:lnTo>
                    <a:pt x="725" y="894"/>
                  </a:lnTo>
                  <a:lnTo>
                    <a:pt x="774" y="891"/>
                  </a:lnTo>
                  <a:lnTo>
                    <a:pt x="813" y="842"/>
                  </a:lnTo>
                  <a:lnTo>
                    <a:pt x="851" y="791"/>
                  </a:lnTo>
                  <a:lnTo>
                    <a:pt x="887" y="739"/>
                  </a:lnTo>
                  <a:lnTo>
                    <a:pt x="923" y="686"/>
                  </a:lnTo>
                  <a:lnTo>
                    <a:pt x="957" y="632"/>
                  </a:lnTo>
                  <a:lnTo>
                    <a:pt x="989" y="578"/>
                  </a:lnTo>
                  <a:lnTo>
                    <a:pt x="1021" y="522"/>
                  </a:lnTo>
                  <a:lnTo>
                    <a:pt x="1051" y="467"/>
                  </a:lnTo>
                  <a:lnTo>
                    <a:pt x="1079" y="410"/>
                  </a:lnTo>
                  <a:lnTo>
                    <a:pt x="1106" y="353"/>
                  </a:lnTo>
                  <a:lnTo>
                    <a:pt x="1131" y="294"/>
                  </a:lnTo>
                  <a:lnTo>
                    <a:pt x="1155" y="237"/>
                  </a:lnTo>
                  <a:lnTo>
                    <a:pt x="1177" y="177"/>
                  </a:lnTo>
                  <a:lnTo>
                    <a:pt x="1197" y="119"/>
                  </a:lnTo>
                  <a:lnTo>
                    <a:pt x="1216" y="60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rgbClr val="209939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520" name="组合 9338"/>
          <p:cNvGrpSpPr/>
          <p:nvPr/>
        </p:nvGrpSpPr>
        <p:grpSpPr>
          <a:xfrm rot="-786823">
            <a:off x="1639570" y="3173730"/>
            <a:ext cx="1291590" cy="2449830"/>
            <a:chOff x="0" y="0"/>
            <a:chExt cx="1026" cy="1924"/>
          </a:xfrm>
        </p:grpSpPr>
        <p:grpSp>
          <p:nvGrpSpPr>
            <p:cNvPr id="19521" name="组合 9339"/>
            <p:cNvGrpSpPr/>
            <p:nvPr/>
          </p:nvGrpSpPr>
          <p:grpSpPr>
            <a:xfrm>
              <a:off x="434" y="1131"/>
              <a:ext cx="208" cy="793"/>
              <a:chOff x="0" y="0"/>
              <a:chExt cx="208" cy="793"/>
            </a:xfrm>
          </p:grpSpPr>
          <p:sp>
            <p:nvSpPr>
              <p:cNvPr id="19522" name="未知"/>
              <p:cNvSpPr/>
              <p:nvPr/>
            </p:nvSpPr>
            <p:spPr>
              <a:xfrm>
                <a:off x="0" y="0"/>
                <a:ext cx="203" cy="194"/>
              </a:xfrm>
              <a:custGeom>
                <a:avLst/>
                <a:gdLst/>
                <a:ahLst/>
                <a:cxnLst>
                  <a:cxn ang="0">
                    <a:pos x="160" y="81"/>
                  </a:cxn>
                  <a:cxn ang="0">
                    <a:pos x="172" y="72"/>
                  </a:cxn>
                  <a:cxn ang="0">
                    <a:pos x="182" y="62"/>
                  </a:cxn>
                  <a:cxn ang="0">
                    <a:pos x="191" y="52"/>
                  </a:cxn>
                  <a:cxn ang="0">
                    <a:pos x="197" y="42"/>
                  </a:cxn>
                  <a:cxn ang="0">
                    <a:pos x="201" y="30"/>
                  </a:cxn>
                  <a:cxn ang="0">
                    <a:pos x="203" y="18"/>
                  </a:cxn>
                  <a:cxn ang="0">
                    <a:pos x="203" y="7"/>
                  </a:cxn>
                  <a:cxn ang="0">
                    <a:pos x="196" y="0"/>
                  </a:cxn>
                  <a:cxn ang="0">
                    <a:pos x="187" y="0"/>
                  </a:cxn>
                  <a:cxn ang="0">
                    <a:pos x="183" y="3"/>
                  </a:cxn>
                  <a:cxn ang="0">
                    <a:pos x="183" y="13"/>
                  </a:cxn>
                  <a:cxn ang="0">
                    <a:pos x="179" y="29"/>
                  </a:cxn>
                  <a:cxn ang="0">
                    <a:pos x="171" y="42"/>
                  </a:cxn>
                  <a:cxn ang="0">
                    <a:pos x="159" y="53"/>
                  </a:cxn>
                  <a:cxn ang="0">
                    <a:pos x="145" y="64"/>
                  </a:cxn>
                  <a:cxn ang="0">
                    <a:pos x="129" y="74"/>
                  </a:cxn>
                  <a:cxn ang="0">
                    <a:pos x="102" y="88"/>
                  </a:cxn>
                  <a:cxn ang="0">
                    <a:pos x="75" y="101"/>
                  </a:cxn>
                  <a:cxn ang="0">
                    <a:pos x="57" y="110"/>
                  </a:cxn>
                  <a:cxn ang="0">
                    <a:pos x="41" y="119"/>
                  </a:cxn>
                  <a:cxn ang="0">
                    <a:pos x="26" y="130"/>
                  </a:cxn>
                  <a:cxn ang="0">
                    <a:pos x="14" y="141"/>
                  </a:cxn>
                  <a:cxn ang="0">
                    <a:pos x="5" y="154"/>
                  </a:cxn>
                  <a:cxn ang="0">
                    <a:pos x="1" y="168"/>
                  </a:cxn>
                  <a:cxn ang="0">
                    <a:pos x="0" y="185"/>
                  </a:cxn>
                  <a:cxn ang="0">
                    <a:pos x="13" y="194"/>
                  </a:cxn>
                  <a:cxn ang="0">
                    <a:pos x="34" y="193"/>
                  </a:cxn>
                  <a:cxn ang="0">
                    <a:pos x="56" y="191"/>
                  </a:cxn>
                  <a:cxn ang="0">
                    <a:pos x="78" y="188"/>
                  </a:cxn>
                  <a:cxn ang="0">
                    <a:pos x="85" y="183"/>
                  </a:cxn>
                  <a:cxn ang="0">
                    <a:pos x="82" y="176"/>
                  </a:cxn>
                  <a:cxn ang="0">
                    <a:pos x="80" y="170"/>
                  </a:cxn>
                  <a:cxn ang="0">
                    <a:pos x="79" y="163"/>
                  </a:cxn>
                  <a:cxn ang="0">
                    <a:pos x="81" y="156"/>
                  </a:cxn>
                  <a:cxn ang="0">
                    <a:pos x="83" y="148"/>
                  </a:cxn>
                  <a:cxn ang="0">
                    <a:pos x="87" y="142"/>
                  </a:cxn>
                  <a:cxn ang="0">
                    <a:pos x="92" y="135"/>
                  </a:cxn>
                  <a:cxn ang="0">
                    <a:pos x="101" y="125"/>
                  </a:cxn>
                  <a:cxn ang="0">
                    <a:pos x="115" y="112"/>
                  </a:cxn>
                  <a:cxn ang="0">
                    <a:pos x="130" y="100"/>
                  </a:cxn>
                  <a:cxn ang="0">
                    <a:pos x="146" y="90"/>
                  </a:cxn>
                </a:cxnLst>
                <a:rect l="0" t="0" r="0" b="0"/>
                <a:pathLst>
                  <a:path w="610" h="584">
                    <a:moveTo>
                      <a:pt x="460" y="257"/>
                    </a:moveTo>
                    <a:lnTo>
                      <a:pt x="481" y="245"/>
                    </a:lnTo>
                    <a:lnTo>
                      <a:pt x="500" y="232"/>
                    </a:lnTo>
                    <a:lnTo>
                      <a:pt x="517" y="218"/>
                    </a:lnTo>
                    <a:lnTo>
                      <a:pt x="533" y="204"/>
                    </a:lnTo>
                    <a:lnTo>
                      <a:pt x="548" y="188"/>
                    </a:lnTo>
                    <a:lnTo>
                      <a:pt x="561" y="173"/>
                    </a:lnTo>
                    <a:lnTo>
                      <a:pt x="573" y="157"/>
                    </a:lnTo>
                    <a:lnTo>
                      <a:pt x="583" y="141"/>
                    </a:lnTo>
                    <a:lnTo>
                      <a:pt x="591" y="125"/>
                    </a:lnTo>
                    <a:lnTo>
                      <a:pt x="599" y="108"/>
                    </a:lnTo>
                    <a:lnTo>
                      <a:pt x="605" y="91"/>
                    </a:lnTo>
                    <a:lnTo>
                      <a:pt x="608" y="73"/>
                    </a:lnTo>
                    <a:lnTo>
                      <a:pt x="610" y="55"/>
                    </a:lnTo>
                    <a:lnTo>
                      <a:pt x="610" y="37"/>
                    </a:lnTo>
                    <a:lnTo>
                      <a:pt x="609" y="20"/>
                    </a:lnTo>
                    <a:lnTo>
                      <a:pt x="606" y="2"/>
                    </a:lnTo>
                    <a:lnTo>
                      <a:pt x="590" y="1"/>
                    </a:lnTo>
                    <a:lnTo>
                      <a:pt x="576" y="0"/>
                    </a:lnTo>
                    <a:lnTo>
                      <a:pt x="561" y="0"/>
                    </a:lnTo>
                    <a:lnTo>
                      <a:pt x="547" y="0"/>
                    </a:lnTo>
                    <a:lnTo>
                      <a:pt x="549" y="8"/>
                    </a:lnTo>
                    <a:lnTo>
                      <a:pt x="550" y="15"/>
                    </a:lnTo>
                    <a:lnTo>
                      <a:pt x="550" y="40"/>
                    </a:lnTo>
                    <a:lnTo>
                      <a:pt x="545" y="63"/>
                    </a:lnTo>
                    <a:lnTo>
                      <a:pt x="537" y="86"/>
                    </a:lnTo>
                    <a:lnTo>
                      <a:pt x="527" y="107"/>
                    </a:lnTo>
                    <a:lnTo>
                      <a:pt x="513" y="126"/>
                    </a:lnTo>
                    <a:lnTo>
                      <a:pt x="497" y="144"/>
                    </a:lnTo>
                    <a:lnTo>
                      <a:pt x="479" y="161"/>
                    </a:lnTo>
                    <a:lnTo>
                      <a:pt x="458" y="178"/>
                    </a:lnTo>
                    <a:lnTo>
                      <a:pt x="436" y="194"/>
                    </a:lnTo>
                    <a:lnTo>
                      <a:pt x="413" y="209"/>
                    </a:lnTo>
                    <a:lnTo>
                      <a:pt x="388" y="223"/>
                    </a:lnTo>
                    <a:lnTo>
                      <a:pt x="362" y="237"/>
                    </a:lnTo>
                    <a:lnTo>
                      <a:pt x="307" y="264"/>
                    </a:lnTo>
                    <a:lnTo>
                      <a:pt x="252" y="290"/>
                    </a:lnTo>
                    <a:lnTo>
                      <a:pt x="225" y="303"/>
                    </a:lnTo>
                    <a:lnTo>
                      <a:pt x="197" y="316"/>
                    </a:lnTo>
                    <a:lnTo>
                      <a:pt x="171" y="331"/>
                    </a:lnTo>
                    <a:lnTo>
                      <a:pt x="146" y="345"/>
                    </a:lnTo>
                    <a:lnTo>
                      <a:pt x="122" y="359"/>
                    </a:lnTo>
                    <a:lnTo>
                      <a:pt x="99" y="374"/>
                    </a:lnTo>
                    <a:lnTo>
                      <a:pt x="78" y="390"/>
                    </a:lnTo>
                    <a:lnTo>
                      <a:pt x="59" y="407"/>
                    </a:lnTo>
                    <a:lnTo>
                      <a:pt x="42" y="424"/>
                    </a:lnTo>
                    <a:lnTo>
                      <a:pt x="28" y="443"/>
                    </a:lnTo>
                    <a:lnTo>
                      <a:pt x="16" y="463"/>
                    </a:lnTo>
                    <a:lnTo>
                      <a:pt x="7" y="484"/>
                    </a:lnTo>
                    <a:lnTo>
                      <a:pt x="2" y="507"/>
                    </a:lnTo>
                    <a:lnTo>
                      <a:pt x="0" y="530"/>
                    </a:lnTo>
                    <a:lnTo>
                      <a:pt x="1" y="556"/>
                    </a:lnTo>
                    <a:lnTo>
                      <a:pt x="7" y="584"/>
                    </a:lnTo>
                    <a:lnTo>
                      <a:pt x="38" y="583"/>
                    </a:lnTo>
                    <a:lnTo>
                      <a:pt x="70" y="582"/>
                    </a:lnTo>
                    <a:lnTo>
                      <a:pt x="103" y="580"/>
                    </a:lnTo>
                    <a:lnTo>
                      <a:pt x="135" y="577"/>
                    </a:lnTo>
                    <a:lnTo>
                      <a:pt x="167" y="574"/>
                    </a:lnTo>
                    <a:lnTo>
                      <a:pt x="199" y="570"/>
                    </a:lnTo>
                    <a:lnTo>
                      <a:pt x="233" y="565"/>
                    </a:lnTo>
                    <a:lnTo>
                      <a:pt x="264" y="559"/>
                    </a:lnTo>
                    <a:lnTo>
                      <a:pt x="256" y="550"/>
                    </a:lnTo>
                    <a:lnTo>
                      <a:pt x="250" y="540"/>
                    </a:lnTo>
                    <a:lnTo>
                      <a:pt x="245" y="530"/>
                    </a:lnTo>
                    <a:lnTo>
                      <a:pt x="242" y="521"/>
                    </a:lnTo>
                    <a:lnTo>
                      <a:pt x="239" y="511"/>
                    </a:lnTo>
                    <a:lnTo>
                      <a:pt x="238" y="500"/>
                    </a:lnTo>
                    <a:lnTo>
                      <a:pt x="238" y="490"/>
                    </a:lnTo>
                    <a:lnTo>
                      <a:pt x="240" y="480"/>
                    </a:lnTo>
                    <a:lnTo>
                      <a:pt x="242" y="469"/>
                    </a:lnTo>
                    <a:lnTo>
                      <a:pt x="245" y="459"/>
                    </a:lnTo>
                    <a:lnTo>
                      <a:pt x="250" y="447"/>
                    </a:lnTo>
                    <a:lnTo>
                      <a:pt x="255" y="437"/>
                    </a:lnTo>
                    <a:lnTo>
                      <a:pt x="261" y="426"/>
                    </a:lnTo>
                    <a:lnTo>
                      <a:pt x="268" y="416"/>
                    </a:lnTo>
                    <a:lnTo>
                      <a:pt x="276" y="405"/>
                    </a:lnTo>
                    <a:lnTo>
                      <a:pt x="284" y="395"/>
                    </a:lnTo>
                    <a:lnTo>
                      <a:pt x="302" y="375"/>
                    </a:lnTo>
                    <a:lnTo>
                      <a:pt x="322" y="355"/>
                    </a:lnTo>
                    <a:lnTo>
                      <a:pt x="345" y="336"/>
                    </a:lnTo>
                    <a:lnTo>
                      <a:pt x="368" y="317"/>
                    </a:lnTo>
                    <a:lnTo>
                      <a:pt x="391" y="300"/>
                    </a:lnTo>
                    <a:lnTo>
                      <a:pt x="415" y="284"/>
                    </a:lnTo>
                    <a:lnTo>
                      <a:pt x="438" y="270"/>
                    </a:lnTo>
                    <a:lnTo>
                      <a:pt x="460" y="257"/>
                    </a:lnTo>
                    <a:close/>
                  </a:path>
                </a:pathLst>
              </a:custGeom>
              <a:solidFill>
                <a:srgbClr val="6800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9523" name="组合 9341"/>
              <p:cNvGrpSpPr/>
              <p:nvPr/>
            </p:nvGrpSpPr>
            <p:grpSpPr>
              <a:xfrm>
                <a:off x="2" y="186"/>
                <a:ext cx="206" cy="607"/>
                <a:chOff x="0" y="0"/>
                <a:chExt cx="206" cy="607"/>
              </a:xfrm>
            </p:grpSpPr>
            <p:sp>
              <p:nvSpPr>
                <p:cNvPr id="19524" name="未知"/>
                <p:cNvSpPr/>
                <p:nvPr/>
              </p:nvSpPr>
              <p:spPr>
                <a:xfrm>
                  <a:off x="0" y="0"/>
                  <a:ext cx="144" cy="62"/>
                </a:xfrm>
                <a:custGeom>
                  <a:avLst/>
                  <a:gdLst/>
                  <a:ahLst/>
                  <a:cxnLst>
                    <a:cxn ang="0">
                      <a:pos x="114" y="17"/>
                    </a:cxn>
                    <a:cxn ang="0">
                      <a:pos x="109" y="15"/>
                    </a:cxn>
                    <a:cxn ang="0">
                      <a:pos x="104" y="13"/>
                    </a:cxn>
                    <a:cxn ang="0">
                      <a:pos x="101" y="11"/>
                    </a:cxn>
                    <a:cxn ang="0">
                      <a:pos x="97" y="9"/>
                    </a:cxn>
                    <a:cxn ang="0">
                      <a:pos x="94" y="7"/>
                    </a:cxn>
                    <a:cxn ang="0">
                      <a:pos x="91" y="4"/>
                    </a:cxn>
                    <a:cxn ang="0">
                      <a:pos x="88" y="2"/>
                    </a:cxn>
                    <a:cxn ang="0">
                      <a:pos x="86" y="0"/>
                    </a:cxn>
                    <a:cxn ang="0">
                      <a:pos x="76" y="2"/>
                    </a:cxn>
                    <a:cxn ang="0">
                      <a:pos x="64" y="4"/>
                    </a:cxn>
                    <a:cxn ang="0">
                      <a:pos x="53" y="5"/>
                    </a:cxn>
                    <a:cxn ang="0">
                      <a:pos x="43" y="6"/>
                    </a:cxn>
                    <a:cxn ang="0">
                      <a:pos x="32" y="7"/>
                    </a:cxn>
                    <a:cxn ang="0">
                      <a:pos x="21" y="8"/>
                    </a:cxn>
                    <a:cxn ang="0">
                      <a:pos x="10" y="8"/>
                    </a:cxn>
                    <a:cxn ang="0">
                      <a:pos x="0" y="8"/>
                    </a:cxn>
                    <a:cxn ang="0">
                      <a:pos x="0" y="9"/>
                    </a:cxn>
                    <a:cxn ang="0">
                      <a:pos x="0" y="11"/>
                    </a:cxn>
                    <a:cxn ang="0">
                      <a:pos x="1" y="14"/>
                    </a:cxn>
                    <a:cxn ang="0">
                      <a:pos x="3" y="16"/>
                    </a:cxn>
                    <a:cxn ang="0">
                      <a:pos x="4" y="19"/>
                    </a:cxn>
                    <a:cxn ang="0">
                      <a:pos x="6" y="22"/>
                    </a:cxn>
                    <a:cxn ang="0">
                      <a:pos x="8" y="24"/>
                    </a:cxn>
                    <a:cxn ang="0">
                      <a:pos x="10" y="27"/>
                    </a:cxn>
                    <a:cxn ang="0">
                      <a:pos x="12" y="29"/>
                    </a:cxn>
                    <a:cxn ang="0">
                      <a:pos x="15" y="31"/>
                    </a:cxn>
                    <a:cxn ang="0">
                      <a:pos x="20" y="35"/>
                    </a:cxn>
                    <a:cxn ang="0">
                      <a:pos x="26" y="39"/>
                    </a:cxn>
                    <a:cxn ang="0">
                      <a:pos x="33" y="42"/>
                    </a:cxn>
                    <a:cxn ang="0">
                      <a:pos x="40" y="45"/>
                    </a:cxn>
                    <a:cxn ang="0">
                      <a:pos x="47" y="48"/>
                    </a:cxn>
                    <a:cxn ang="0">
                      <a:pos x="54" y="51"/>
                    </a:cxn>
                    <a:cxn ang="0">
                      <a:pos x="62" y="53"/>
                    </a:cxn>
                    <a:cxn ang="0">
                      <a:pos x="69" y="55"/>
                    </a:cxn>
                    <a:cxn ang="0">
                      <a:pos x="85" y="59"/>
                    </a:cxn>
                    <a:cxn ang="0">
                      <a:pos x="100" y="62"/>
                    </a:cxn>
                    <a:cxn ang="0">
                      <a:pos x="105" y="57"/>
                    </a:cxn>
                    <a:cxn ang="0">
                      <a:pos x="110" y="53"/>
                    </a:cxn>
                    <a:cxn ang="0">
                      <a:pos x="115" y="48"/>
                    </a:cxn>
                    <a:cxn ang="0">
                      <a:pos x="121" y="44"/>
                    </a:cxn>
                    <a:cxn ang="0">
                      <a:pos x="126" y="39"/>
                    </a:cxn>
                    <a:cxn ang="0">
                      <a:pos x="132" y="36"/>
                    </a:cxn>
                    <a:cxn ang="0">
                      <a:pos x="138" y="32"/>
                    </a:cxn>
                    <a:cxn ang="0">
                      <a:pos x="144" y="28"/>
                    </a:cxn>
                    <a:cxn ang="0">
                      <a:pos x="132" y="23"/>
                    </a:cxn>
                    <a:cxn ang="0">
                      <a:pos x="123" y="20"/>
                    </a:cxn>
                    <a:cxn ang="0">
                      <a:pos x="116" y="18"/>
                    </a:cxn>
                    <a:cxn ang="0">
                      <a:pos x="114" y="17"/>
                    </a:cxn>
                  </a:cxnLst>
                  <a:rect l="0" t="0" r="0" b="0"/>
                  <a:pathLst>
                    <a:path w="431" h="185">
                      <a:moveTo>
                        <a:pt x="340" y="51"/>
                      </a:moveTo>
                      <a:lnTo>
                        <a:pt x="325" y="46"/>
                      </a:lnTo>
                      <a:lnTo>
                        <a:pt x="312" y="40"/>
                      </a:lnTo>
                      <a:lnTo>
                        <a:pt x="301" y="34"/>
                      </a:lnTo>
                      <a:lnTo>
                        <a:pt x="290" y="27"/>
                      </a:lnTo>
                      <a:lnTo>
                        <a:pt x="281" y="21"/>
                      </a:lnTo>
                      <a:lnTo>
                        <a:pt x="272" y="13"/>
                      </a:lnTo>
                      <a:lnTo>
                        <a:pt x="264" y="7"/>
                      </a:lnTo>
                      <a:lnTo>
                        <a:pt x="257" y="0"/>
                      </a:lnTo>
                      <a:lnTo>
                        <a:pt x="226" y="6"/>
                      </a:lnTo>
                      <a:lnTo>
                        <a:pt x="192" y="11"/>
                      </a:lnTo>
                      <a:lnTo>
                        <a:pt x="160" y="15"/>
                      </a:lnTo>
                      <a:lnTo>
                        <a:pt x="128" y="18"/>
                      </a:lnTo>
                      <a:lnTo>
                        <a:pt x="96" y="21"/>
                      </a:lnTo>
                      <a:lnTo>
                        <a:pt x="63" y="23"/>
                      </a:lnTo>
                      <a:lnTo>
                        <a:pt x="31" y="24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1" y="32"/>
                      </a:lnTo>
                      <a:lnTo>
                        <a:pt x="4" y="41"/>
                      </a:lnTo>
                      <a:lnTo>
                        <a:pt x="8" y="49"/>
                      </a:lnTo>
                      <a:lnTo>
                        <a:pt x="13" y="58"/>
                      </a:lnTo>
                      <a:lnTo>
                        <a:pt x="18" y="65"/>
                      </a:lnTo>
                      <a:lnTo>
                        <a:pt x="23" y="73"/>
                      </a:lnTo>
                      <a:lnTo>
                        <a:pt x="30" y="80"/>
                      </a:lnTo>
                      <a:lnTo>
                        <a:pt x="37" y="86"/>
                      </a:lnTo>
                      <a:lnTo>
                        <a:pt x="44" y="93"/>
                      </a:lnTo>
                      <a:lnTo>
                        <a:pt x="60" y="105"/>
                      </a:lnTo>
                      <a:lnTo>
                        <a:pt x="78" y="115"/>
                      </a:lnTo>
                      <a:lnTo>
                        <a:pt x="98" y="125"/>
                      </a:lnTo>
                      <a:lnTo>
                        <a:pt x="119" y="134"/>
                      </a:lnTo>
                      <a:lnTo>
                        <a:pt x="140" y="142"/>
                      </a:lnTo>
                      <a:lnTo>
                        <a:pt x="162" y="151"/>
                      </a:lnTo>
                      <a:lnTo>
                        <a:pt x="185" y="157"/>
                      </a:lnTo>
                      <a:lnTo>
                        <a:pt x="208" y="164"/>
                      </a:lnTo>
                      <a:lnTo>
                        <a:pt x="255" y="175"/>
                      </a:lnTo>
                      <a:lnTo>
                        <a:pt x="299" y="185"/>
                      </a:lnTo>
                      <a:lnTo>
                        <a:pt x="313" y="171"/>
                      </a:lnTo>
                      <a:lnTo>
                        <a:pt x="329" y="157"/>
                      </a:lnTo>
                      <a:lnTo>
                        <a:pt x="345" y="143"/>
                      </a:lnTo>
                      <a:lnTo>
                        <a:pt x="362" y="130"/>
                      </a:lnTo>
                      <a:lnTo>
                        <a:pt x="378" y="117"/>
                      </a:lnTo>
                      <a:lnTo>
                        <a:pt x="395" y="106"/>
                      </a:lnTo>
                      <a:lnTo>
                        <a:pt x="413" y="94"/>
                      </a:lnTo>
                      <a:lnTo>
                        <a:pt x="431" y="84"/>
                      </a:lnTo>
                      <a:lnTo>
                        <a:pt x="396" y="69"/>
                      </a:lnTo>
                      <a:lnTo>
                        <a:pt x="367" y="59"/>
                      </a:lnTo>
                      <a:lnTo>
                        <a:pt x="347" y="53"/>
                      </a:lnTo>
                      <a:lnTo>
                        <a:pt x="340" y="51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25" name="未知"/>
                <p:cNvSpPr/>
                <p:nvPr/>
              </p:nvSpPr>
              <p:spPr>
                <a:xfrm>
                  <a:off x="100" y="28"/>
                  <a:ext cx="94" cy="51"/>
                </a:xfrm>
                <a:custGeom>
                  <a:avLst/>
                  <a:gdLst/>
                  <a:ahLst/>
                  <a:cxnLst>
                    <a:cxn ang="0">
                      <a:pos x="44" y="0"/>
                    </a:cxn>
                    <a:cxn ang="0">
                      <a:pos x="38" y="3"/>
                    </a:cxn>
                    <a:cxn ang="0">
                      <a:pos x="32" y="7"/>
                    </a:cxn>
                    <a:cxn ang="0">
                      <a:pos x="26" y="11"/>
                    </a:cxn>
                    <a:cxn ang="0">
                      <a:pos x="21" y="15"/>
                    </a:cxn>
                    <a:cxn ang="0">
                      <a:pos x="15" y="20"/>
                    </a:cxn>
                    <a:cxn ang="0">
                      <a:pos x="10" y="24"/>
                    </a:cxn>
                    <a:cxn ang="0">
                      <a:pos x="5" y="29"/>
                    </a:cxn>
                    <a:cxn ang="0">
                      <a:pos x="0" y="33"/>
                    </a:cxn>
                    <a:cxn ang="0">
                      <a:pos x="6" y="35"/>
                    </a:cxn>
                    <a:cxn ang="0">
                      <a:pos x="11" y="36"/>
                    </a:cxn>
                    <a:cxn ang="0">
                      <a:pos x="16" y="37"/>
                    </a:cxn>
                    <a:cxn ang="0">
                      <a:pos x="21" y="39"/>
                    </a:cxn>
                    <a:cxn ang="0">
                      <a:pos x="29" y="41"/>
                    </a:cxn>
                    <a:cxn ang="0">
                      <a:pos x="36" y="44"/>
                    </a:cxn>
                    <a:cxn ang="0">
                      <a:pos x="42" y="48"/>
                    </a:cxn>
                    <a:cxn ang="0">
                      <a:pos x="49" y="51"/>
                    </a:cxn>
                    <a:cxn ang="0">
                      <a:pos x="61" y="49"/>
                    </a:cxn>
                    <a:cxn ang="0">
                      <a:pos x="72" y="47"/>
                    </a:cxn>
                    <a:cxn ang="0">
                      <a:pos x="83" y="44"/>
                    </a:cxn>
                    <a:cxn ang="0">
                      <a:pos x="94" y="40"/>
                    </a:cxn>
                    <a:cxn ang="0">
                      <a:pos x="92" y="37"/>
                    </a:cxn>
                    <a:cxn ang="0">
                      <a:pos x="89" y="33"/>
                    </a:cxn>
                    <a:cxn ang="0">
                      <a:pos x="87" y="30"/>
                    </a:cxn>
                    <a:cxn ang="0">
                      <a:pos x="84" y="27"/>
                    </a:cxn>
                    <a:cxn ang="0">
                      <a:pos x="81" y="24"/>
                    </a:cxn>
                    <a:cxn ang="0">
                      <a:pos x="78" y="21"/>
                    </a:cxn>
                    <a:cxn ang="0">
                      <a:pos x="75" y="18"/>
                    </a:cxn>
                    <a:cxn ang="0">
                      <a:pos x="71" y="16"/>
                    </a:cxn>
                    <a:cxn ang="0">
                      <a:pos x="65" y="11"/>
                    </a:cxn>
                    <a:cxn ang="0">
                      <a:pos x="58" y="7"/>
                    </a:cxn>
                    <a:cxn ang="0">
                      <a:pos x="51" y="3"/>
                    </a:cxn>
                    <a:cxn ang="0">
                      <a:pos x="44" y="0"/>
                    </a:cxn>
                  </a:cxnLst>
                  <a:rect l="0" t="0" r="0" b="0"/>
                  <a:pathLst>
                    <a:path w="284" h="154">
                      <a:moveTo>
                        <a:pt x="132" y="0"/>
                      </a:moveTo>
                      <a:lnTo>
                        <a:pt x="114" y="10"/>
                      </a:lnTo>
                      <a:lnTo>
                        <a:pt x="96" y="22"/>
                      </a:lnTo>
                      <a:lnTo>
                        <a:pt x="79" y="33"/>
                      </a:lnTo>
                      <a:lnTo>
                        <a:pt x="63" y="46"/>
                      </a:lnTo>
                      <a:lnTo>
                        <a:pt x="46" y="59"/>
                      </a:lnTo>
                      <a:lnTo>
                        <a:pt x="30" y="73"/>
                      </a:lnTo>
                      <a:lnTo>
                        <a:pt x="14" y="87"/>
                      </a:lnTo>
                      <a:lnTo>
                        <a:pt x="0" y="101"/>
                      </a:lnTo>
                      <a:lnTo>
                        <a:pt x="17" y="105"/>
                      </a:lnTo>
                      <a:lnTo>
                        <a:pt x="33" y="109"/>
                      </a:lnTo>
                      <a:lnTo>
                        <a:pt x="49" y="113"/>
                      </a:lnTo>
                      <a:lnTo>
                        <a:pt x="64" y="117"/>
                      </a:lnTo>
                      <a:lnTo>
                        <a:pt x="87" y="125"/>
                      </a:lnTo>
                      <a:lnTo>
                        <a:pt x="109" y="134"/>
                      </a:lnTo>
                      <a:lnTo>
                        <a:pt x="128" y="144"/>
                      </a:lnTo>
                      <a:lnTo>
                        <a:pt x="147" y="154"/>
                      </a:lnTo>
                      <a:lnTo>
                        <a:pt x="183" y="148"/>
                      </a:lnTo>
                      <a:lnTo>
                        <a:pt x="217" y="141"/>
                      </a:lnTo>
                      <a:lnTo>
                        <a:pt x="251" y="132"/>
                      </a:lnTo>
                      <a:lnTo>
                        <a:pt x="284" y="122"/>
                      </a:lnTo>
                      <a:lnTo>
                        <a:pt x="277" y="111"/>
                      </a:lnTo>
                      <a:lnTo>
                        <a:pt x="270" y="101"/>
                      </a:lnTo>
                      <a:lnTo>
                        <a:pt x="262" y="91"/>
                      </a:lnTo>
                      <a:lnTo>
                        <a:pt x="254" y="82"/>
                      </a:lnTo>
                      <a:lnTo>
                        <a:pt x="245" y="73"/>
                      </a:lnTo>
                      <a:lnTo>
                        <a:pt x="236" y="63"/>
                      </a:lnTo>
                      <a:lnTo>
                        <a:pt x="226" y="55"/>
                      </a:lnTo>
                      <a:lnTo>
                        <a:pt x="216" y="48"/>
                      </a:lnTo>
                      <a:lnTo>
                        <a:pt x="196" y="33"/>
                      </a:lnTo>
                      <a:lnTo>
                        <a:pt x="175" y="21"/>
                      </a:lnTo>
                      <a:lnTo>
                        <a:pt x="153" y="9"/>
                      </a:lnTo>
                      <a:lnTo>
                        <a:pt x="132" y="0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26" name="未知"/>
                <p:cNvSpPr/>
                <p:nvPr/>
              </p:nvSpPr>
              <p:spPr>
                <a:xfrm>
                  <a:off x="66" y="69"/>
                  <a:ext cx="136" cy="151"/>
                </a:xfrm>
                <a:custGeom>
                  <a:avLst/>
                  <a:gdLst/>
                  <a:ahLst/>
                  <a:cxnLst>
                    <a:cxn ang="0">
                      <a:pos x="58" y="123"/>
                    </a:cxn>
                    <a:cxn ang="0">
                      <a:pos x="70" y="114"/>
                    </a:cxn>
                    <a:cxn ang="0">
                      <a:pos x="88" y="102"/>
                    </a:cxn>
                    <a:cxn ang="0">
                      <a:pos x="105" y="89"/>
                    </a:cxn>
                    <a:cxn ang="0">
                      <a:pos x="115" y="80"/>
                    </a:cxn>
                    <a:cxn ang="0">
                      <a:pos x="122" y="72"/>
                    </a:cxn>
                    <a:cxn ang="0">
                      <a:pos x="126" y="66"/>
                    </a:cxn>
                    <a:cxn ang="0">
                      <a:pos x="129" y="59"/>
                    </a:cxn>
                    <a:cxn ang="0">
                      <a:pos x="132" y="52"/>
                    </a:cxn>
                    <a:cxn ang="0">
                      <a:pos x="134" y="45"/>
                    </a:cxn>
                    <a:cxn ang="0">
                      <a:pos x="135" y="38"/>
                    </a:cxn>
                    <a:cxn ang="0">
                      <a:pos x="136" y="32"/>
                    </a:cxn>
                    <a:cxn ang="0">
                      <a:pos x="136" y="25"/>
                    </a:cxn>
                    <a:cxn ang="0">
                      <a:pos x="135" y="16"/>
                    </a:cxn>
                    <a:cxn ang="0">
                      <a:pos x="131" y="5"/>
                    </a:cxn>
                    <a:cxn ang="0">
                      <a:pos x="117" y="3"/>
                    </a:cxn>
                    <a:cxn ang="0">
                      <a:pos x="94" y="9"/>
                    </a:cxn>
                    <a:cxn ang="0">
                      <a:pos x="86" y="13"/>
                    </a:cxn>
                    <a:cxn ang="0">
                      <a:pos x="93" y="18"/>
                    </a:cxn>
                    <a:cxn ang="0">
                      <a:pos x="98" y="23"/>
                    </a:cxn>
                    <a:cxn ang="0">
                      <a:pos x="103" y="29"/>
                    </a:cxn>
                    <a:cxn ang="0">
                      <a:pos x="107" y="34"/>
                    </a:cxn>
                    <a:cxn ang="0">
                      <a:pos x="109" y="40"/>
                    </a:cxn>
                    <a:cxn ang="0">
                      <a:pos x="111" y="46"/>
                    </a:cxn>
                    <a:cxn ang="0">
                      <a:pos x="111" y="52"/>
                    </a:cxn>
                    <a:cxn ang="0">
                      <a:pos x="111" y="58"/>
                    </a:cxn>
                    <a:cxn ang="0">
                      <a:pos x="109" y="64"/>
                    </a:cxn>
                    <a:cxn ang="0">
                      <a:pos x="107" y="70"/>
                    </a:cxn>
                    <a:cxn ang="0">
                      <a:pos x="103" y="76"/>
                    </a:cxn>
                    <a:cxn ang="0">
                      <a:pos x="98" y="82"/>
                    </a:cxn>
                    <a:cxn ang="0">
                      <a:pos x="91" y="88"/>
                    </a:cxn>
                    <a:cxn ang="0">
                      <a:pos x="83" y="94"/>
                    </a:cxn>
                    <a:cxn ang="0">
                      <a:pos x="75" y="99"/>
                    </a:cxn>
                    <a:cxn ang="0">
                      <a:pos x="62" y="105"/>
                    </a:cxn>
                    <a:cxn ang="0">
                      <a:pos x="45" y="113"/>
                    </a:cxn>
                    <a:cxn ang="0">
                      <a:pos x="27" y="120"/>
                    </a:cxn>
                    <a:cxn ang="0">
                      <a:pos x="9" y="128"/>
                    </a:cxn>
                    <a:cxn ang="0">
                      <a:pos x="7" y="137"/>
                    </a:cxn>
                    <a:cxn ang="0">
                      <a:pos x="20" y="146"/>
                    </a:cxn>
                    <a:cxn ang="0">
                      <a:pos x="31" y="146"/>
                    </a:cxn>
                    <a:cxn ang="0">
                      <a:pos x="43" y="134"/>
                    </a:cxn>
                  </a:cxnLst>
                  <a:rect l="0" t="0" r="0" b="0"/>
                  <a:pathLst>
                    <a:path w="409" h="455">
                      <a:moveTo>
                        <a:pt x="156" y="383"/>
                      </a:moveTo>
                      <a:lnTo>
                        <a:pt x="174" y="370"/>
                      </a:lnTo>
                      <a:lnTo>
                        <a:pt x="192" y="357"/>
                      </a:lnTo>
                      <a:lnTo>
                        <a:pt x="210" y="344"/>
                      </a:lnTo>
                      <a:lnTo>
                        <a:pt x="229" y="332"/>
                      </a:lnTo>
                      <a:lnTo>
                        <a:pt x="266" y="307"/>
                      </a:lnTo>
                      <a:lnTo>
                        <a:pt x="301" y="282"/>
                      </a:lnTo>
                      <a:lnTo>
                        <a:pt x="317" y="269"/>
                      </a:lnTo>
                      <a:lnTo>
                        <a:pt x="333" y="255"/>
                      </a:lnTo>
                      <a:lnTo>
                        <a:pt x="347" y="240"/>
                      </a:lnTo>
                      <a:lnTo>
                        <a:pt x="361" y="225"/>
                      </a:lnTo>
                      <a:lnTo>
                        <a:pt x="367" y="216"/>
                      </a:lnTo>
                      <a:lnTo>
                        <a:pt x="372" y="208"/>
                      </a:lnTo>
                      <a:lnTo>
                        <a:pt x="378" y="198"/>
                      </a:lnTo>
                      <a:lnTo>
                        <a:pt x="383" y="188"/>
                      </a:lnTo>
                      <a:lnTo>
                        <a:pt x="387" y="178"/>
                      </a:lnTo>
                      <a:lnTo>
                        <a:pt x="392" y="168"/>
                      </a:lnTo>
                      <a:lnTo>
                        <a:pt x="396" y="158"/>
                      </a:lnTo>
                      <a:lnTo>
                        <a:pt x="399" y="147"/>
                      </a:lnTo>
                      <a:lnTo>
                        <a:pt x="402" y="136"/>
                      </a:lnTo>
                      <a:lnTo>
                        <a:pt x="405" y="125"/>
                      </a:lnTo>
                      <a:lnTo>
                        <a:pt x="407" y="115"/>
                      </a:lnTo>
                      <a:lnTo>
                        <a:pt x="408" y="105"/>
                      </a:lnTo>
                      <a:lnTo>
                        <a:pt x="409" y="95"/>
                      </a:lnTo>
                      <a:lnTo>
                        <a:pt x="409" y="85"/>
                      </a:lnTo>
                      <a:lnTo>
                        <a:pt x="409" y="76"/>
                      </a:lnTo>
                      <a:lnTo>
                        <a:pt x="408" y="65"/>
                      </a:lnTo>
                      <a:lnTo>
                        <a:pt x="405" y="48"/>
                      </a:lnTo>
                      <a:lnTo>
                        <a:pt x="400" y="31"/>
                      </a:lnTo>
                      <a:lnTo>
                        <a:pt x="394" y="15"/>
                      </a:lnTo>
                      <a:lnTo>
                        <a:pt x="385" y="0"/>
                      </a:lnTo>
                      <a:lnTo>
                        <a:pt x="352" y="10"/>
                      </a:lnTo>
                      <a:lnTo>
                        <a:pt x="318" y="19"/>
                      </a:lnTo>
                      <a:lnTo>
                        <a:pt x="284" y="26"/>
                      </a:lnTo>
                      <a:lnTo>
                        <a:pt x="248" y="32"/>
                      </a:lnTo>
                      <a:lnTo>
                        <a:pt x="259" y="39"/>
                      </a:lnTo>
                      <a:lnTo>
                        <a:pt x="270" y="46"/>
                      </a:lnTo>
                      <a:lnTo>
                        <a:pt x="279" y="54"/>
                      </a:lnTo>
                      <a:lnTo>
                        <a:pt x="288" y="61"/>
                      </a:lnTo>
                      <a:lnTo>
                        <a:pt x="296" y="69"/>
                      </a:lnTo>
                      <a:lnTo>
                        <a:pt x="303" y="78"/>
                      </a:lnTo>
                      <a:lnTo>
                        <a:pt x="310" y="86"/>
                      </a:lnTo>
                      <a:lnTo>
                        <a:pt x="315" y="95"/>
                      </a:lnTo>
                      <a:lnTo>
                        <a:pt x="321" y="103"/>
                      </a:lnTo>
                      <a:lnTo>
                        <a:pt x="325" y="112"/>
                      </a:lnTo>
                      <a:lnTo>
                        <a:pt x="329" y="120"/>
                      </a:lnTo>
                      <a:lnTo>
                        <a:pt x="331" y="129"/>
                      </a:lnTo>
                      <a:lnTo>
                        <a:pt x="333" y="138"/>
                      </a:lnTo>
                      <a:lnTo>
                        <a:pt x="335" y="147"/>
                      </a:lnTo>
                      <a:lnTo>
                        <a:pt x="335" y="156"/>
                      </a:lnTo>
                      <a:lnTo>
                        <a:pt x="335" y="165"/>
                      </a:lnTo>
                      <a:lnTo>
                        <a:pt x="334" y="175"/>
                      </a:lnTo>
                      <a:lnTo>
                        <a:pt x="332" y="184"/>
                      </a:lnTo>
                      <a:lnTo>
                        <a:pt x="329" y="193"/>
                      </a:lnTo>
                      <a:lnTo>
                        <a:pt x="326" y="203"/>
                      </a:lnTo>
                      <a:lnTo>
                        <a:pt x="321" y="212"/>
                      </a:lnTo>
                      <a:lnTo>
                        <a:pt x="316" y="221"/>
                      </a:lnTo>
                      <a:lnTo>
                        <a:pt x="309" y="230"/>
                      </a:lnTo>
                      <a:lnTo>
                        <a:pt x="302" y="239"/>
                      </a:lnTo>
                      <a:lnTo>
                        <a:pt x="294" y="248"/>
                      </a:lnTo>
                      <a:lnTo>
                        <a:pt x="285" y="257"/>
                      </a:lnTo>
                      <a:lnTo>
                        <a:pt x="275" y="266"/>
                      </a:lnTo>
                      <a:lnTo>
                        <a:pt x="263" y="274"/>
                      </a:lnTo>
                      <a:lnTo>
                        <a:pt x="251" y="282"/>
                      </a:lnTo>
                      <a:lnTo>
                        <a:pt x="239" y="290"/>
                      </a:lnTo>
                      <a:lnTo>
                        <a:pt x="225" y="298"/>
                      </a:lnTo>
                      <a:lnTo>
                        <a:pt x="210" y="306"/>
                      </a:lnTo>
                      <a:lnTo>
                        <a:pt x="186" y="317"/>
                      </a:lnTo>
                      <a:lnTo>
                        <a:pt x="161" y="328"/>
                      </a:lnTo>
                      <a:lnTo>
                        <a:pt x="134" y="340"/>
                      </a:lnTo>
                      <a:lnTo>
                        <a:pt x="108" y="351"/>
                      </a:lnTo>
                      <a:lnTo>
                        <a:pt x="80" y="362"/>
                      </a:lnTo>
                      <a:lnTo>
                        <a:pt x="54" y="374"/>
                      </a:lnTo>
                      <a:lnTo>
                        <a:pt x="27" y="387"/>
                      </a:lnTo>
                      <a:lnTo>
                        <a:pt x="0" y="401"/>
                      </a:lnTo>
                      <a:lnTo>
                        <a:pt x="20" y="413"/>
                      </a:lnTo>
                      <a:lnTo>
                        <a:pt x="39" y="427"/>
                      </a:lnTo>
                      <a:lnTo>
                        <a:pt x="59" y="441"/>
                      </a:lnTo>
                      <a:lnTo>
                        <a:pt x="80" y="455"/>
                      </a:lnTo>
                      <a:lnTo>
                        <a:pt x="92" y="440"/>
                      </a:lnTo>
                      <a:lnTo>
                        <a:pt x="109" y="423"/>
                      </a:lnTo>
                      <a:lnTo>
                        <a:pt x="130" y="404"/>
                      </a:lnTo>
                      <a:lnTo>
                        <a:pt x="156" y="383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27" name="未知"/>
                <p:cNvSpPr/>
                <p:nvPr/>
              </p:nvSpPr>
              <p:spPr>
                <a:xfrm>
                  <a:off x="29" y="202"/>
                  <a:ext cx="85" cy="76"/>
                </a:xfrm>
                <a:custGeom>
                  <a:avLst/>
                  <a:gdLst/>
                  <a:ahLst/>
                  <a:cxnLst>
                    <a:cxn ang="0">
                      <a:pos x="64" y="18"/>
                    </a:cxn>
                    <a:cxn ang="0">
                      <a:pos x="57" y="13"/>
                    </a:cxn>
                    <a:cxn ang="0">
                      <a:pos x="50" y="9"/>
                    </a:cxn>
                    <a:cxn ang="0">
                      <a:pos x="44" y="4"/>
                    </a:cxn>
                    <a:cxn ang="0">
                      <a:pos x="37" y="0"/>
                    </a:cxn>
                    <a:cxn ang="0">
                      <a:pos x="33" y="3"/>
                    </a:cxn>
                    <a:cxn ang="0">
                      <a:pos x="29" y="6"/>
                    </a:cxn>
                    <a:cxn ang="0">
                      <a:pos x="24" y="9"/>
                    </a:cxn>
                    <a:cxn ang="0">
                      <a:pos x="20" y="12"/>
                    </a:cxn>
                    <a:cxn ang="0">
                      <a:pos x="17" y="16"/>
                    </a:cxn>
                    <a:cxn ang="0">
                      <a:pos x="13" y="20"/>
                    </a:cxn>
                    <a:cxn ang="0">
                      <a:pos x="10" y="24"/>
                    </a:cxn>
                    <a:cxn ang="0">
                      <a:pos x="7" y="28"/>
                    </a:cxn>
                    <a:cxn ang="0">
                      <a:pos x="4" y="32"/>
                    </a:cxn>
                    <a:cxn ang="0">
                      <a:pos x="2" y="36"/>
                    </a:cxn>
                    <a:cxn ang="0">
                      <a:pos x="1" y="40"/>
                    </a:cxn>
                    <a:cxn ang="0">
                      <a:pos x="0" y="43"/>
                    </a:cxn>
                    <a:cxn ang="0">
                      <a:pos x="0" y="47"/>
                    </a:cxn>
                    <a:cxn ang="0">
                      <a:pos x="0" y="50"/>
                    </a:cxn>
                    <a:cxn ang="0">
                      <a:pos x="1" y="53"/>
                    </a:cxn>
                    <a:cxn ang="0">
                      <a:pos x="2" y="56"/>
                    </a:cxn>
                    <a:cxn ang="0">
                      <a:pos x="3" y="59"/>
                    </a:cxn>
                    <a:cxn ang="0">
                      <a:pos x="5" y="62"/>
                    </a:cxn>
                    <a:cxn ang="0">
                      <a:pos x="7" y="65"/>
                    </a:cxn>
                    <a:cxn ang="0">
                      <a:pos x="9" y="67"/>
                    </a:cxn>
                    <a:cxn ang="0">
                      <a:pos x="11" y="70"/>
                    </a:cxn>
                    <a:cxn ang="0">
                      <a:pos x="14" y="72"/>
                    </a:cxn>
                    <a:cxn ang="0">
                      <a:pos x="17" y="74"/>
                    </a:cxn>
                    <a:cxn ang="0">
                      <a:pos x="20" y="76"/>
                    </a:cxn>
                    <a:cxn ang="0">
                      <a:pos x="24" y="76"/>
                    </a:cxn>
                    <a:cxn ang="0">
                      <a:pos x="28" y="75"/>
                    </a:cxn>
                    <a:cxn ang="0">
                      <a:pos x="32" y="75"/>
                    </a:cxn>
                    <a:cxn ang="0">
                      <a:pos x="37" y="74"/>
                    </a:cxn>
                    <a:cxn ang="0">
                      <a:pos x="41" y="73"/>
                    </a:cxn>
                    <a:cxn ang="0">
                      <a:pos x="45" y="71"/>
                    </a:cxn>
                    <a:cxn ang="0">
                      <a:pos x="49" y="70"/>
                    </a:cxn>
                    <a:cxn ang="0">
                      <a:pos x="53" y="68"/>
                    </a:cxn>
                    <a:cxn ang="0">
                      <a:pos x="61" y="65"/>
                    </a:cxn>
                    <a:cxn ang="0">
                      <a:pos x="69" y="61"/>
                    </a:cxn>
                    <a:cxn ang="0">
                      <a:pos x="77" y="56"/>
                    </a:cxn>
                    <a:cxn ang="0">
                      <a:pos x="85" y="52"/>
                    </a:cxn>
                    <a:cxn ang="0">
                      <a:pos x="77" y="49"/>
                    </a:cxn>
                    <a:cxn ang="0">
                      <a:pos x="71" y="46"/>
                    </a:cxn>
                    <a:cxn ang="0">
                      <a:pos x="68" y="44"/>
                    </a:cxn>
                    <a:cxn ang="0">
                      <a:pos x="66" y="42"/>
                    </a:cxn>
                    <a:cxn ang="0">
                      <a:pos x="64" y="40"/>
                    </a:cxn>
                    <a:cxn ang="0">
                      <a:pos x="62" y="38"/>
                    </a:cxn>
                    <a:cxn ang="0">
                      <a:pos x="61" y="36"/>
                    </a:cxn>
                    <a:cxn ang="0">
                      <a:pos x="60" y="34"/>
                    </a:cxn>
                    <a:cxn ang="0">
                      <a:pos x="59" y="32"/>
                    </a:cxn>
                    <a:cxn ang="0">
                      <a:pos x="59" y="29"/>
                    </a:cxn>
                    <a:cxn ang="0">
                      <a:pos x="60" y="27"/>
                    </a:cxn>
                    <a:cxn ang="0">
                      <a:pos x="61" y="24"/>
                    </a:cxn>
                    <a:cxn ang="0">
                      <a:pos x="62" y="22"/>
                    </a:cxn>
                    <a:cxn ang="0">
                      <a:pos x="64" y="18"/>
                    </a:cxn>
                  </a:cxnLst>
                  <a:rect l="0" t="0" r="0" b="0"/>
                  <a:pathLst>
                    <a:path w="255" h="227">
                      <a:moveTo>
                        <a:pt x="192" y="54"/>
                      </a:moveTo>
                      <a:lnTo>
                        <a:pt x="171" y="40"/>
                      </a:lnTo>
                      <a:lnTo>
                        <a:pt x="151" y="26"/>
                      </a:lnTo>
                      <a:lnTo>
                        <a:pt x="132" y="12"/>
                      </a:lnTo>
                      <a:lnTo>
                        <a:pt x="112" y="0"/>
                      </a:lnTo>
                      <a:lnTo>
                        <a:pt x="99" y="8"/>
                      </a:lnTo>
                      <a:lnTo>
                        <a:pt x="86" y="17"/>
                      </a:lnTo>
                      <a:lnTo>
                        <a:pt x="73" y="27"/>
                      </a:lnTo>
                      <a:lnTo>
                        <a:pt x="61" y="36"/>
                      </a:lnTo>
                      <a:lnTo>
                        <a:pt x="50" y="47"/>
                      </a:lnTo>
                      <a:lnTo>
                        <a:pt x="39" y="59"/>
                      </a:lnTo>
                      <a:lnTo>
                        <a:pt x="29" y="71"/>
                      </a:lnTo>
                      <a:lnTo>
                        <a:pt x="20" y="84"/>
                      </a:lnTo>
                      <a:lnTo>
                        <a:pt x="13" y="96"/>
                      </a:lnTo>
                      <a:lnTo>
                        <a:pt x="7" y="107"/>
                      </a:lnTo>
                      <a:lnTo>
                        <a:pt x="3" y="118"/>
                      </a:lnTo>
                      <a:lnTo>
                        <a:pt x="1" y="129"/>
                      </a:lnTo>
                      <a:lnTo>
                        <a:pt x="0" y="139"/>
                      </a:lnTo>
                      <a:lnTo>
                        <a:pt x="1" y="149"/>
                      </a:lnTo>
                      <a:lnTo>
                        <a:pt x="3" y="158"/>
                      </a:lnTo>
                      <a:lnTo>
                        <a:pt x="5" y="167"/>
                      </a:lnTo>
                      <a:lnTo>
                        <a:pt x="9" y="176"/>
                      </a:lnTo>
                      <a:lnTo>
                        <a:pt x="14" y="184"/>
                      </a:lnTo>
                      <a:lnTo>
                        <a:pt x="20" y="193"/>
                      </a:lnTo>
                      <a:lnTo>
                        <a:pt x="27" y="201"/>
                      </a:lnTo>
                      <a:lnTo>
                        <a:pt x="34" y="208"/>
                      </a:lnTo>
                      <a:lnTo>
                        <a:pt x="42" y="215"/>
                      </a:lnTo>
                      <a:lnTo>
                        <a:pt x="50" y="221"/>
                      </a:lnTo>
                      <a:lnTo>
                        <a:pt x="59" y="227"/>
                      </a:lnTo>
                      <a:lnTo>
                        <a:pt x="72" y="227"/>
                      </a:lnTo>
                      <a:lnTo>
                        <a:pt x="84" y="225"/>
                      </a:lnTo>
                      <a:lnTo>
                        <a:pt x="97" y="223"/>
                      </a:lnTo>
                      <a:lnTo>
                        <a:pt x="110" y="220"/>
                      </a:lnTo>
                      <a:lnTo>
                        <a:pt x="122" y="217"/>
                      </a:lnTo>
                      <a:lnTo>
                        <a:pt x="135" y="213"/>
                      </a:lnTo>
                      <a:lnTo>
                        <a:pt x="147" y="209"/>
                      </a:lnTo>
                      <a:lnTo>
                        <a:pt x="159" y="204"/>
                      </a:lnTo>
                      <a:lnTo>
                        <a:pt x="183" y="193"/>
                      </a:lnTo>
                      <a:lnTo>
                        <a:pt x="207" y="181"/>
                      </a:lnTo>
                      <a:lnTo>
                        <a:pt x="230" y="168"/>
                      </a:lnTo>
                      <a:lnTo>
                        <a:pt x="255" y="155"/>
                      </a:lnTo>
                      <a:lnTo>
                        <a:pt x="232" y="145"/>
                      </a:lnTo>
                      <a:lnTo>
                        <a:pt x="212" y="136"/>
                      </a:lnTo>
                      <a:lnTo>
                        <a:pt x="204" y="130"/>
                      </a:lnTo>
                      <a:lnTo>
                        <a:pt x="197" y="125"/>
                      </a:lnTo>
                      <a:lnTo>
                        <a:pt x="191" y="120"/>
                      </a:lnTo>
                      <a:lnTo>
                        <a:pt x="186" y="114"/>
                      </a:lnTo>
                      <a:lnTo>
                        <a:pt x="182" y="108"/>
                      </a:lnTo>
                      <a:lnTo>
                        <a:pt x="179" y="102"/>
                      </a:lnTo>
                      <a:lnTo>
                        <a:pt x="178" y="95"/>
                      </a:lnTo>
                      <a:lnTo>
                        <a:pt x="178" y="88"/>
                      </a:lnTo>
                      <a:lnTo>
                        <a:pt x="179" y="81"/>
                      </a:lnTo>
                      <a:lnTo>
                        <a:pt x="182" y="73"/>
                      </a:lnTo>
                      <a:lnTo>
                        <a:pt x="186" y="65"/>
                      </a:lnTo>
                      <a:lnTo>
                        <a:pt x="192" y="54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28" name="未知"/>
                <p:cNvSpPr/>
                <p:nvPr/>
              </p:nvSpPr>
              <p:spPr>
                <a:xfrm>
                  <a:off x="48" y="254"/>
                  <a:ext cx="119" cy="46"/>
                </a:xfrm>
                <a:custGeom>
                  <a:avLst/>
                  <a:gdLst/>
                  <a:ahLst/>
                  <a:cxnLst>
                    <a:cxn ang="0">
                      <a:pos x="97" y="12"/>
                    </a:cxn>
                    <a:cxn ang="0">
                      <a:pos x="88" y="9"/>
                    </a:cxn>
                    <a:cxn ang="0">
                      <a:pos x="80" y="6"/>
                    </a:cxn>
                    <a:cxn ang="0">
                      <a:pos x="73" y="3"/>
                    </a:cxn>
                    <a:cxn ang="0">
                      <a:pos x="66" y="0"/>
                    </a:cxn>
                    <a:cxn ang="0">
                      <a:pos x="57" y="4"/>
                    </a:cxn>
                    <a:cxn ang="0">
                      <a:pos x="50" y="9"/>
                    </a:cxn>
                    <a:cxn ang="0">
                      <a:pos x="42" y="13"/>
                    </a:cxn>
                    <a:cxn ang="0">
                      <a:pos x="34" y="16"/>
                    </a:cxn>
                    <a:cxn ang="0">
                      <a:pos x="29" y="18"/>
                    </a:cxn>
                    <a:cxn ang="0">
                      <a:pos x="25" y="19"/>
                    </a:cxn>
                    <a:cxn ang="0">
                      <a:pos x="21" y="21"/>
                    </a:cxn>
                    <a:cxn ang="0">
                      <a:pos x="17" y="22"/>
                    </a:cxn>
                    <a:cxn ang="0">
                      <a:pos x="13" y="23"/>
                    </a:cxn>
                    <a:cxn ang="0">
                      <a:pos x="8" y="23"/>
                    </a:cxn>
                    <a:cxn ang="0">
                      <a:pos x="4" y="24"/>
                    </a:cxn>
                    <a:cxn ang="0">
                      <a:pos x="0" y="24"/>
                    </a:cxn>
                    <a:cxn ang="0">
                      <a:pos x="6" y="28"/>
                    </a:cxn>
                    <a:cxn ang="0">
                      <a:pos x="13" y="32"/>
                    </a:cxn>
                    <a:cxn ang="0">
                      <a:pos x="19" y="35"/>
                    </a:cxn>
                    <a:cxn ang="0">
                      <a:pos x="26" y="37"/>
                    </a:cxn>
                    <a:cxn ang="0">
                      <a:pos x="34" y="39"/>
                    </a:cxn>
                    <a:cxn ang="0">
                      <a:pos x="43" y="42"/>
                    </a:cxn>
                    <a:cxn ang="0">
                      <a:pos x="53" y="44"/>
                    </a:cxn>
                    <a:cxn ang="0">
                      <a:pos x="63" y="46"/>
                    </a:cxn>
                    <a:cxn ang="0">
                      <a:pos x="70" y="44"/>
                    </a:cxn>
                    <a:cxn ang="0">
                      <a:pos x="77" y="42"/>
                    </a:cxn>
                    <a:cxn ang="0">
                      <a:pos x="84" y="39"/>
                    </a:cxn>
                    <a:cxn ang="0">
                      <a:pos x="91" y="37"/>
                    </a:cxn>
                    <a:cxn ang="0">
                      <a:pos x="98" y="34"/>
                    </a:cxn>
                    <a:cxn ang="0">
                      <a:pos x="105" y="31"/>
                    </a:cxn>
                    <a:cxn ang="0">
                      <a:pos x="112" y="27"/>
                    </a:cxn>
                    <a:cxn ang="0">
                      <a:pos x="119" y="24"/>
                    </a:cxn>
                    <a:cxn ang="0">
                      <a:pos x="114" y="21"/>
                    </a:cxn>
                    <a:cxn ang="0">
                      <a:pos x="109" y="17"/>
                    </a:cxn>
                    <a:cxn ang="0">
                      <a:pos x="103" y="15"/>
                    </a:cxn>
                    <a:cxn ang="0">
                      <a:pos x="97" y="12"/>
                    </a:cxn>
                  </a:cxnLst>
                  <a:rect l="0" t="0" r="0" b="0"/>
                  <a:pathLst>
                    <a:path w="355" h="138">
                      <a:moveTo>
                        <a:pt x="288" y="36"/>
                      </a:moveTo>
                      <a:lnTo>
                        <a:pt x="263" y="26"/>
                      </a:lnTo>
                      <a:lnTo>
                        <a:pt x="239" y="17"/>
                      </a:lnTo>
                      <a:lnTo>
                        <a:pt x="217" y="8"/>
                      </a:lnTo>
                      <a:lnTo>
                        <a:pt x="196" y="0"/>
                      </a:lnTo>
                      <a:lnTo>
                        <a:pt x="171" y="13"/>
                      </a:lnTo>
                      <a:lnTo>
                        <a:pt x="148" y="26"/>
                      </a:lnTo>
                      <a:lnTo>
                        <a:pt x="124" y="38"/>
                      </a:lnTo>
                      <a:lnTo>
                        <a:pt x="100" y="49"/>
                      </a:lnTo>
                      <a:lnTo>
                        <a:pt x="88" y="54"/>
                      </a:lnTo>
                      <a:lnTo>
                        <a:pt x="76" y="58"/>
                      </a:lnTo>
                      <a:lnTo>
                        <a:pt x="63" y="62"/>
                      </a:lnTo>
                      <a:lnTo>
                        <a:pt x="51" y="65"/>
                      </a:lnTo>
                      <a:lnTo>
                        <a:pt x="38" y="68"/>
                      </a:lnTo>
                      <a:lnTo>
                        <a:pt x="25" y="70"/>
                      </a:lnTo>
                      <a:lnTo>
                        <a:pt x="13" y="72"/>
                      </a:lnTo>
                      <a:lnTo>
                        <a:pt x="0" y="72"/>
                      </a:lnTo>
                      <a:lnTo>
                        <a:pt x="19" y="85"/>
                      </a:lnTo>
                      <a:lnTo>
                        <a:pt x="39" y="95"/>
                      </a:lnTo>
                      <a:lnTo>
                        <a:pt x="58" y="104"/>
                      </a:lnTo>
                      <a:lnTo>
                        <a:pt x="77" y="111"/>
                      </a:lnTo>
                      <a:lnTo>
                        <a:pt x="101" y="118"/>
                      </a:lnTo>
                      <a:lnTo>
                        <a:pt x="128" y="125"/>
                      </a:lnTo>
                      <a:lnTo>
                        <a:pt x="157" y="131"/>
                      </a:lnTo>
                      <a:lnTo>
                        <a:pt x="188" y="138"/>
                      </a:lnTo>
                      <a:lnTo>
                        <a:pt x="210" y="132"/>
                      </a:lnTo>
                      <a:lnTo>
                        <a:pt x="231" y="125"/>
                      </a:lnTo>
                      <a:lnTo>
                        <a:pt x="251" y="118"/>
                      </a:lnTo>
                      <a:lnTo>
                        <a:pt x="272" y="110"/>
                      </a:lnTo>
                      <a:lnTo>
                        <a:pt x="292" y="101"/>
                      </a:lnTo>
                      <a:lnTo>
                        <a:pt x="313" y="92"/>
                      </a:lnTo>
                      <a:lnTo>
                        <a:pt x="335" y="82"/>
                      </a:lnTo>
                      <a:lnTo>
                        <a:pt x="355" y="72"/>
                      </a:lnTo>
                      <a:lnTo>
                        <a:pt x="340" y="62"/>
                      </a:lnTo>
                      <a:lnTo>
                        <a:pt x="324" y="52"/>
                      </a:lnTo>
                      <a:lnTo>
                        <a:pt x="306" y="44"/>
                      </a:lnTo>
                      <a:lnTo>
                        <a:pt x="288" y="36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29" name="未知"/>
                <p:cNvSpPr/>
                <p:nvPr/>
              </p:nvSpPr>
              <p:spPr>
                <a:xfrm>
                  <a:off x="32" y="555"/>
                  <a:ext cx="116" cy="44"/>
                </a:xfrm>
                <a:custGeom>
                  <a:avLst/>
                  <a:gdLst/>
                  <a:ahLst/>
                  <a:cxnLst>
                    <a:cxn ang="0">
                      <a:pos x="58" y="27"/>
                    </a:cxn>
                    <a:cxn ang="0">
                      <a:pos x="53" y="27"/>
                    </a:cxn>
                    <a:cxn ang="0">
                      <a:pos x="50" y="26"/>
                    </a:cxn>
                    <a:cxn ang="0">
                      <a:pos x="48" y="25"/>
                    </a:cxn>
                    <a:cxn ang="0">
                      <a:pos x="46" y="25"/>
                    </a:cxn>
                    <a:cxn ang="0">
                      <a:pos x="46" y="24"/>
                    </a:cxn>
                    <a:cxn ang="0">
                      <a:pos x="46" y="24"/>
                    </a:cxn>
                    <a:cxn ang="0">
                      <a:pos x="46" y="24"/>
                    </a:cxn>
                    <a:cxn ang="0">
                      <a:pos x="46" y="23"/>
                    </a:cxn>
                    <a:cxn ang="0">
                      <a:pos x="47" y="23"/>
                    </a:cxn>
                    <a:cxn ang="0">
                      <a:pos x="48" y="22"/>
                    </a:cxn>
                    <a:cxn ang="0">
                      <a:pos x="53" y="20"/>
                    </a:cxn>
                    <a:cxn ang="0">
                      <a:pos x="59" y="18"/>
                    </a:cxn>
                    <a:cxn ang="0">
                      <a:pos x="67" y="17"/>
                    </a:cxn>
                    <a:cxn ang="0">
                      <a:pos x="76" y="15"/>
                    </a:cxn>
                    <a:cxn ang="0">
                      <a:pos x="79" y="12"/>
                    </a:cxn>
                    <a:cxn ang="0">
                      <a:pos x="82" y="10"/>
                    </a:cxn>
                    <a:cxn ang="0">
                      <a:pos x="79" y="12"/>
                    </a:cxn>
                    <a:cxn ang="0">
                      <a:pos x="76" y="15"/>
                    </a:cxn>
                    <a:cxn ang="0">
                      <a:pos x="88" y="13"/>
                    </a:cxn>
                    <a:cxn ang="0">
                      <a:pos x="100" y="11"/>
                    </a:cxn>
                    <a:cxn ang="0">
                      <a:pos x="109" y="10"/>
                    </a:cxn>
                    <a:cxn ang="0">
                      <a:pos x="116" y="9"/>
                    </a:cxn>
                    <a:cxn ang="0">
                      <a:pos x="106" y="9"/>
                    </a:cxn>
                    <a:cxn ang="0">
                      <a:pos x="97" y="8"/>
                    </a:cxn>
                    <a:cxn ang="0">
                      <a:pos x="88" y="8"/>
                    </a:cxn>
                    <a:cxn ang="0">
                      <a:pos x="79" y="7"/>
                    </a:cxn>
                    <a:cxn ang="0">
                      <a:pos x="70" y="6"/>
                    </a:cxn>
                    <a:cxn ang="0">
                      <a:pos x="61" y="4"/>
                    </a:cxn>
                    <a:cxn ang="0">
                      <a:pos x="53" y="2"/>
                    </a:cxn>
                    <a:cxn ang="0">
                      <a:pos x="44" y="0"/>
                    </a:cxn>
                    <a:cxn ang="0">
                      <a:pos x="36" y="1"/>
                    </a:cxn>
                    <a:cxn ang="0">
                      <a:pos x="29" y="3"/>
                    </a:cxn>
                    <a:cxn ang="0">
                      <a:pos x="22" y="4"/>
                    </a:cxn>
                    <a:cxn ang="0">
                      <a:pos x="15" y="7"/>
                    </a:cxn>
                    <a:cxn ang="0">
                      <a:pos x="12" y="8"/>
                    </a:cxn>
                    <a:cxn ang="0">
                      <a:pos x="9" y="10"/>
                    </a:cxn>
                    <a:cxn ang="0">
                      <a:pos x="7" y="11"/>
                    </a:cxn>
                    <a:cxn ang="0">
                      <a:pos x="5" y="13"/>
                    </a:cxn>
                    <a:cxn ang="0">
                      <a:pos x="3" y="15"/>
                    </a:cxn>
                    <a:cxn ang="0">
                      <a:pos x="2" y="18"/>
                    </a:cxn>
                    <a:cxn ang="0">
                      <a:pos x="1" y="20"/>
                    </a:cxn>
                    <a:cxn ang="0">
                      <a:pos x="0" y="22"/>
                    </a:cxn>
                    <a:cxn ang="0">
                      <a:pos x="0" y="25"/>
                    </a:cxn>
                    <a:cxn ang="0">
                      <a:pos x="0" y="27"/>
                    </a:cxn>
                    <a:cxn ang="0">
                      <a:pos x="1" y="30"/>
                    </a:cxn>
                    <a:cxn ang="0">
                      <a:pos x="2" y="32"/>
                    </a:cxn>
                    <a:cxn ang="0">
                      <a:pos x="3" y="34"/>
                    </a:cxn>
                    <a:cxn ang="0">
                      <a:pos x="5" y="36"/>
                    </a:cxn>
                    <a:cxn ang="0">
                      <a:pos x="7" y="39"/>
                    </a:cxn>
                    <a:cxn ang="0">
                      <a:pos x="10" y="41"/>
                    </a:cxn>
                    <a:cxn ang="0">
                      <a:pos x="14" y="42"/>
                    </a:cxn>
                    <a:cxn ang="0">
                      <a:pos x="18" y="44"/>
                    </a:cxn>
                    <a:cxn ang="0">
                      <a:pos x="23" y="43"/>
                    </a:cxn>
                    <a:cxn ang="0">
                      <a:pos x="28" y="42"/>
                    </a:cxn>
                    <a:cxn ang="0">
                      <a:pos x="34" y="40"/>
                    </a:cxn>
                    <a:cxn ang="0">
                      <a:pos x="39" y="38"/>
                    </a:cxn>
                    <a:cxn ang="0">
                      <a:pos x="45" y="36"/>
                    </a:cxn>
                    <a:cxn ang="0">
                      <a:pos x="50" y="33"/>
                    </a:cxn>
                    <a:cxn ang="0">
                      <a:pos x="55" y="31"/>
                    </a:cxn>
                    <a:cxn ang="0">
                      <a:pos x="60" y="27"/>
                    </a:cxn>
                    <a:cxn ang="0">
                      <a:pos x="59" y="27"/>
                    </a:cxn>
                    <a:cxn ang="0">
                      <a:pos x="58" y="27"/>
                    </a:cxn>
                  </a:cxnLst>
                  <a:rect l="0" t="0" r="0" b="0"/>
                  <a:pathLst>
                    <a:path w="349" h="132">
                      <a:moveTo>
                        <a:pt x="173" y="81"/>
                      </a:moveTo>
                      <a:lnTo>
                        <a:pt x="160" y="80"/>
                      </a:lnTo>
                      <a:lnTo>
                        <a:pt x="150" y="78"/>
                      </a:lnTo>
                      <a:lnTo>
                        <a:pt x="143" y="76"/>
                      </a:lnTo>
                      <a:lnTo>
                        <a:pt x="139" y="74"/>
                      </a:lnTo>
                      <a:lnTo>
                        <a:pt x="137" y="73"/>
                      </a:lnTo>
                      <a:lnTo>
                        <a:pt x="137" y="72"/>
                      </a:lnTo>
                      <a:lnTo>
                        <a:pt x="137" y="71"/>
                      </a:lnTo>
                      <a:lnTo>
                        <a:pt x="137" y="70"/>
                      </a:lnTo>
                      <a:lnTo>
                        <a:pt x="140" y="68"/>
                      </a:lnTo>
                      <a:lnTo>
                        <a:pt x="144" y="65"/>
                      </a:lnTo>
                      <a:lnTo>
                        <a:pt x="159" y="60"/>
                      </a:lnTo>
                      <a:lnTo>
                        <a:pt x="178" y="55"/>
                      </a:lnTo>
                      <a:lnTo>
                        <a:pt x="202" y="50"/>
                      </a:lnTo>
                      <a:lnTo>
                        <a:pt x="228" y="45"/>
                      </a:lnTo>
                      <a:lnTo>
                        <a:pt x="238" y="37"/>
                      </a:lnTo>
                      <a:lnTo>
                        <a:pt x="248" y="29"/>
                      </a:lnTo>
                      <a:lnTo>
                        <a:pt x="238" y="37"/>
                      </a:lnTo>
                      <a:lnTo>
                        <a:pt x="228" y="45"/>
                      </a:lnTo>
                      <a:lnTo>
                        <a:pt x="266" y="39"/>
                      </a:lnTo>
                      <a:lnTo>
                        <a:pt x="301" y="34"/>
                      </a:lnTo>
                      <a:lnTo>
                        <a:pt x="329" y="30"/>
                      </a:lnTo>
                      <a:lnTo>
                        <a:pt x="349" y="28"/>
                      </a:lnTo>
                      <a:lnTo>
                        <a:pt x="320" y="26"/>
                      </a:lnTo>
                      <a:lnTo>
                        <a:pt x="292" y="24"/>
                      </a:lnTo>
                      <a:lnTo>
                        <a:pt x="265" y="23"/>
                      </a:lnTo>
                      <a:lnTo>
                        <a:pt x="237" y="20"/>
                      </a:lnTo>
                      <a:lnTo>
                        <a:pt x="211" y="17"/>
                      </a:lnTo>
                      <a:lnTo>
                        <a:pt x="185" y="12"/>
                      </a:lnTo>
                      <a:lnTo>
                        <a:pt x="158" y="7"/>
                      </a:lnTo>
                      <a:lnTo>
                        <a:pt x="132" y="0"/>
                      </a:lnTo>
                      <a:lnTo>
                        <a:pt x="109" y="4"/>
                      </a:lnTo>
                      <a:lnTo>
                        <a:pt x="87" y="8"/>
                      </a:lnTo>
                      <a:lnTo>
                        <a:pt x="65" y="13"/>
                      </a:lnTo>
                      <a:lnTo>
                        <a:pt x="44" y="20"/>
                      </a:lnTo>
                      <a:lnTo>
                        <a:pt x="35" y="24"/>
                      </a:lnTo>
                      <a:lnTo>
                        <a:pt x="27" y="29"/>
                      </a:lnTo>
                      <a:lnTo>
                        <a:pt x="20" y="34"/>
                      </a:lnTo>
                      <a:lnTo>
                        <a:pt x="14" y="40"/>
                      </a:lnTo>
                      <a:lnTo>
                        <a:pt x="9" y="46"/>
                      </a:lnTo>
                      <a:lnTo>
                        <a:pt x="5" y="53"/>
                      </a:lnTo>
                      <a:lnTo>
                        <a:pt x="2" y="60"/>
                      </a:lnTo>
                      <a:lnTo>
                        <a:pt x="0" y="67"/>
                      </a:lnTo>
                      <a:lnTo>
                        <a:pt x="0" y="74"/>
                      </a:lnTo>
                      <a:lnTo>
                        <a:pt x="0" y="81"/>
                      </a:lnTo>
                      <a:lnTo>
                        <a:pt x="2" y="89"/>
                      </a:lnTo>
                      <a:lnTo>
                        <a:pt x="5" y="96"/>
                      </a:lnTo>
                      <a:lnTo>
                        <a:pt x="9" y="103"/>
                      </a:lnTo>
                      <a:lnTo>
                        <a:pt x="14" y="109"/>
                      </a:lnTo>
                      <a:lnTo>
                        <a:pt x="21" y="116"/>
                      </a:lnTo>
                      <a:lnTo>
                        <a:pt x="29" y="122"/>
                      </a:lnTo>
                      <a:lnTo>
                        <a:pt x="41" y="127"/>
                      </a:lnTo>
                      <a:lnTo>
                        <a:pt x="53" y="132"/>
                      </a:lnTo>
                      <a:lnTo>
                        <a:pt x="69" y="129"/>
                      </a:lnTo>
                      <a:lnTo>
                        <a:pt x="85" y="125"/>
                      </a:lnTo>
                      <a:lnTo>
                        <a:pt x="101" y="120"/>
                      </a:lnTo>
                      <a:lnTo>
                        <a:pt x="118" y="115"/>
                      </a:lnTo>
                      <a:lnTo>
                        <a:pt x="134" y="108"/>
                      </a:lnTo>
                      <a:lnTo>
                        <a:pt x="150" y="100"/>
                      </a:lnTo>
                      <a:lnTo>
                        <a:pt x="166" y="92"/>
                      </a:lnTo>
                      <a:lnTo>
                        <a:pt x="182" y="81"/>
                      </a:lnTo>
                      <a:lnTo>
                        <a:pt x="178" y="81"/>
                      </a:lnTo>
                      <a:lnTo>
                        <a:pt x="173" y="81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30" name="未知"/>
                <p:cNvSpPr/>
                <p:nvPr/>
              </p:nvSpPr>
              <p:spPr>
                <a:xfrm>
                  <a:off x="50" y="579"/>
                  <a:ext cx="133" cy="28"/>
                </a:xfrm>
                <a:custGeom>
                  <a:avLst/>
                  <a:gdLst/>
                  <a:ahLst/>
                  <a:cxnLst>
                    <a:cxn ang="0">
                      <a:pos x="127" y="3"/>
                    </a:cxn>
                    <a:cxn ang="0">
                      <a:pos x="123" y="4"/>
                    </a:cxn>
                    <a:cxn ang="0">
                      <a:pos x="117" y="5"/>
                    </a:cxn>
                    <a:cxn ang="0">
                      <a:pos x="110" y="5"/>
                    </a:cxn>
                    <a:cxn ang="0">
                      <a:pos x="100" y="6"/>
                    </a:cxn>
                    <a:cxn ang="0">
                      <a:pos x="88" y="6"/>
                    </a:cxn>
                    <a:cxn ang="0">
                      <a:pos x="75" y="5"/>
                    </a:cxn>
                    <a:cxn ang="0">
                      <a:pos x="60" y="5"/>
                    </a:cxn>
                    <a:cxn ang="0">
                      <a:pos x="43" y="3"/>
                    </a:cxn>
                    <a:cxn ang="0">
                      <a:pos x="38" y="7"/>
                    </a:cxn>
                    <a:cxn ang="0">
                      <a:pos x="32" y="9"/>
                    </a:cxn>
                    <a:cxn ang="0">
                      <a:pos x="27" y="12"/>
                    </a:cxn>
                    <a:cxn ang="0">
                      <a:pos x="22" y="14"/>
                    </a:cxn>
                    <a:cxn ang="0">
                      <a:pos x="16" y="16"/>
                    </a:cxn>
                    <a:cxn ang="0">
                      <a:pos x="11" y="18"/>
                    </a:cxn>
                    <a:cxn ang="0">
                      <a:pos x="5" y="19"/>
                    </a:cxn>
                    <a:cxn ang="0">
                      <a:pos x="0" y="20"/>
                    </a:cxn>
                    <a:cxn ang="0">
                      <a:pos x="4" y="21"/>
                    </a:cxn>
                    <a:cxn ang="0">
                      <a:pos x="7" y="22"/>
                    </a:cxn>
                    <a:cxn ang="0">
                      <a:pos x="11" y="23"/>
                    </a:cxn>
                    <a:cxn ang="0">
                      <a:pos x="14" y="24"/>
                    </a:cxn>
                    <a:cxn ang="0">
                      <a:pos x="22" y="25"/>
                    </a:cxn>
                    <a:cxn ang="0">
                      <a:pos x="30" y="26"/>
                    </a:cxn>
                    <a:cxn ang="0">
                      <a:pos x="38" y="26"/>
                    </a:cxn>
                    <a:cxn ang="0">
                      <a:pos x="45" y="26"/>
                    </a:cxn>
                    <a:cxn ang="0">
                      <a:pos x="53" y="27"/>
                    </a:cxn>
                    <a:cxn ang="0">
                      <a:pos x="60" y="27"/>
                    </a:cxn>
                    <a:cxn ang="0">
                      <a:pos x="64" y="27"/>
                    </a:cxn>
                    <a:cxn ang="0">
                      <a:pos x="67" y="28"/>
                    </a:cxn>
                    <a:cxn ang="0">
                      <a:pos x="75" y="28"/>
                    </a:cxn>
                    <a:cxn ang="0">
                      <a:pos x="83" y="28"/>
                    </a:cxn>
                    <a:cxn ang="0">
                      <a:pos x="91" y="28"/>
                    </a:cxn>
                    <a:cxn ang="0">
                      <a:pos x="99" y="27"/>
                    </a:cxn>
                    <a:cxn ang="0">
                      <a:pos x="107" y="27"/>
                    </a:cxn>
                    <a:cxn ang="0">
                      <a:pos x="115" y="26"/>
                    </a:cxn>
                    <a:cxn ang="0">
                      <a:pos x="123" y="25"/>
                    </a:cxn>
                    <a:cxn ang="0">
                      <a:pos x="131" y="24"/>
                    </a:cxn>
                    <a:cxn ang="0">
                      <a:pos x="133" y="0"/>
                    </a:cxn>
                    <a:cxn ang="0">
                      <a:pos x="132" y="0"/>
                    </a:cxn>
                    <a:cxn ang="0">
                      <a:pos x="127" y="3"/>
                    </a:cxn>
                  </a:cxnLst>
                  <a:rect l="0" t="0" r="0" b="0"/>
                  <a:pathLst>
                    <a:path w="400" h="84">
                      <a:moveTo>
                        <a:pt x="381" y="9"/>
                      </a:moveTo>
                      <a:lnTo>
                        <a:pt x="371" y="12"/>
                      </a:lnTo>
                      <a:lnTo>
                        <a:pt x="353" y="15"/>
                      </a:lnTo>
                      <a:lnTo>
                        <a:pt x="330" y="16"/>
                      </a:lnTo>
                      <a:lnTo>
                        <a:pt x="300" y="17"/>
                      </a:lnTo>
                      <a:lnTo>
                        <a:pt x="265" y="17"/>
                      </a:lnTo>
                      <a:lnTo>
                        <a:pt x="225" y="16"/>
                      </a:lnTo>
                      <a:lnTo>
                        <a:pt x="179" y="14"/>
                      </a:lnTo>
                      <a:lnTo>
                        <a:pt x="129" y="9"/>
                      </a:lnTo>
                      <a:lnTo>
                        <a:pt x="113" y="20"/>
                      </a:lnTo>
                      <a:lnTo>
                        <a:pt x="97" y="28"/>
                      </a:lnTo>
                      <a:lnTo>
                        <a:pt x="81" y="36"/>
                      </a:lnTo>
                      <a:lnTo>
                        <a:pt x="65" y="43"/>
                      </a:lnTo>
                      <a:lnTo>
                        <a:pt x="48" y="48"/>
                      </a:lnTo>
                      <a:lnTo>
                        <a:pt x="32" y="53"/>
                      </a:lnTo>
                      <a:lnTo>
                        <a:pt x="16" y="57"/>
                      </a:lnTo>
                      <a:lnTo>
                        <a:pt x="0" y="60"/>
                      </a:lnTo>
                      <a:lnTo>
                        <a:pt x="11" y="64"/>
                      </a:lnTo>
                      <a:lnTo>
                        <a:pt x="21" y="67"/>
                      </a:lnTo>
                      <a:lnTo>
                        <a:pt x="32" y="70"/>
                      </a:lnTo>
                      <a:lnTo>
                        <a:pt x="43" y="72"/>
                      </a:lnTo>
                      <a:lnTo>
                        <a:pt x="67" y="75"/>
                      </a:lnTo>
                      <a:lnTo>
                        <a:pt x="90" y="77"/>
                      </a:lnTo>
                      <a:lnTo>
                        <a:pt x="113" y="78"/>
                      </a:lnTo>
                      <a:lnTo>
                        <a:pt x="136" y="79"/>
                      </a:lnTo>
                      <a:lnTo>
                        <a:pt x="158" y="80"/>
                      </a:lnTo>
                      <a:lnTo>
                        <a:pt x="180" y="81"/>
                      </a:lnTo>
                      <a:lnTo>
                        <a:pt x="191" y="82"/>
                      </a:lnTo>
                      <a:lnTo>
                        <a:pt x="203" y="84"/>
                      </a:lnTo>
                      <a:lnTo>
                        <a:pt x="227" y="84"/>
                      </a:lnTo>
                      <a:lnTo>
                        <a:pt x="250" y="84"/>
                      </a:lnTo>
                      <a:lnTo>
                        <a:pt x="274" y="84"/>
                      </a:lnTo>
                      <a:lnTo>
                        <a:pt x="297" y="81"/>
                      </a:lnTo>
                      <a:lnTo>
                        <a:pt x="322" y="80"/>
                      </a:lnTo>
                      <a:lnTo>
                        <a:pt x="345" y="78"/>
                      </a:lnTo>
                      <a:lnTo>
                        <a:pt x="369" y="75"/>
                      </a:lnTo>
                      <a:lnTo>
                        <a:pt x="393" y="73"/>
                      </a:lnTo>
                      <a:lnTo>
                        <a:pt x="400" y="0"/>
                      </a:lnTo>
                      <a:lnTo>
                        <a:pt x="398" y="1"/>
                      </a:lnTo>
                      <a:lnTo>
                        <a:pt x="381" y="9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31" name="未知"/>
                <p:cNvSpPr/>
                <p:nvPr/>
              </p:nvSpPr>
              <p:spPr>
                <a:xfrm>
                  <a:off x="76" y="527"/>
                  <a:ext cx="117" cy="38"/>
                </a:xfrm>
                <a:custGeom>
                  <a:avLst/>
                  <a:gdLst/>
                  <a:ahLst/>
                  <a:cxnLst>
                    <a:cxn ang="0">
                      <a:pos x="74" y="37"/>
                    </a:cxn>
                    <a:cxn ang="0">
                      <a:pos x="80" y="36"/>
                    </a:cxn>
                    <a:cxn ang="0">
                      <a:pos x="85" y="34"/>
                    </a:cxn>
                    <a:cxn ang="0">
                      <a:pos x="90" y="32"/>
                    </a:cxn>
                    <a:cxn ang="0">
                      <a:pos x="94" y="30"/>
                    </a:cxn>
                    <a:cxn ang="0">
                      <a:pos x="98" y="28"/>
                    </a:cxn>
                    <a:cxn ang="0">
                      <a:pos x="101" y="26"/>
                    </a:cxn>
                    <a:cxn ang="0">
                      <a:pos x="104" y="23"/>
                    </a:cxn>
                    <a:cxn ang="0">
                      <a:pos x="107" y="21"/>
                    </a:cxn>
                    <a:cxn ang="0">
                      <a:pos x="109" y="18"/>
                    </a:cxn>
                    <a:cxn ang="0">
                      <a:pos x="111" y="15"/>
                    </a:cxn>
                    <a:cxn ang="0">
                      <a:pos x="112" y="13"/>
                    </a:cxn>
                    <a:cxn ang="0">
                      <a:pos x="114" y="10"/>
                    </a:cxn>
                    <a:cxn ang="0">
                      <a:pos x="115" y="7"/>
                    </a:cxn>
                    <a:cxn ang="0">
                      <a:pos x="116" y="5"/>
                    </a:cxn>
                    <a:cxn ang="0">
                      <a:pos x="116" y="2"/>
                    </a:cxn>
                    <a:cxn ang="0">
                      <a:pos x="117" y="0"/>
                    </a:cxn>
                    <a:cxn ang="0">
                      <a:pos x="113" y="2"/>
                    </a:cxn>
                    <a:cxn ang="0">
                      <a:pos x="110" y="3"/>
                    </a:cxn>
                    <a:cxn ang="0">
                      <a:pos x="106" y="5"/>
                    </a:cxn>
                    <a:cxn ang="0">
                      <a:pos x="103" y="6"/>
                    </a:cxn>
                    <a:cxn ang="0">
                      <a:pos x="101" y="8"/>
                    </a:cxn>
                    <a:cxn ang="0">
                      <a:pos x="99" y="10"/>
                    </a:cxn>
                    <a:cxn ang="0">
                      <a:pos x="96" y="12"/>
                    </a:cxn>
                    <a:cxn ang="0">
                      <a:pos x="94" y="14"/>
                    </a:cxn>
                    <a:cxn ang="0">
                      <a:pos x="91" y="15"/>
                    </a:cxn>
                    <a:cxn ang="0">
                      <a:pos x="88" y="16"/>
                    </a:cxn>
                    <a:cxn ang="0">
                      <a:pos x="84" y="18"/>
                    </a:cxn>
                    <a:cxn ang="0">
                      <a:pos x="81" y="19"/>
                    </a:cxn>
                    <a:cxn ang="0">
                      <a:pos x="75" y="21"/>
                    </a:cxn>
                    <a:cxn ang="0">
                      <a:pos x="69" y="22"/>
                    </a:cxn>
                    <a:cxn ang="0">
                      <a:pos x="63" y="23"/>
                    </a:cxn>
                    <a:cxn ang="0">
                      <a:pos x="59" y="23"/>
                    </a:cxn>
                    <a:cxn ang="0">
                      <a:pos x="52" y="24"/>
                    </a:cxn>
                    <a:cxn ang="0">
                      <a:pos x="45" y="25"/>
                    </a:cxn>
                    <a:cxn ang="0">
                      <a:pos x="37" y="26"/>
                    </a:cxn>
                    <a:cxn ang="0">
                      <a:pos x="30" y="26"/>
                    </a:cxn>
                    <a:cxn ang="0">
                      <a:pos x="22" y="27"/>
                    </a:cxn>
                    <a:cxn ang="0">
                      <a:pos x="15" y="27"/>
                    </a:cxn>
                    <a:cxn ang="0">
                      <a:pos x="7" y="28"/>
                    </a:cxn>
                    <a:cxn ang="0">
                      <a:pos x="0" y="29"/>
                    </a:cxn>
                    <a:cxn ang="0">
                      <a:pos x="9" y="31"/>
                    </a:cxn>
                    <a:cxn ang="0">
                      <a:pos x="18" y="33"/>
                    </a:cxn>
                    <a:cxn ang="0">
                      <a:pos x="26" y="34"/>
                    </a:cxn>
                    <a:cxn ang="0">
                      <a:pos x="35" y="35"/>
                    </a:cxn>
                    <a:cxn ang="0">
                      <a:pos x="44" y="36"/>
                    </a:cxn>
                    <a:cxn ang="0">
                      <a:pos x="53" y="37"/>
                    </a:cxn>
                    <a:cxn ang="0">
                      <a:pos x="62" y="37"/>
                    </a:cxn>
                    <a:cxn ang="0">
                      <a:pos x="72" y="38"/>
                    </a:cxn>
                    <a:cxn ang="0">
                      <a:pos x="74" y="37"/>
                    </a:cxn>
                    <a:cxn ang="0">
                      <a:pos x="74" y="37"/>
                    </a:cxn>
                  </a:cxnLst>
                  <a:rect l="0" t="0" r="0" b="0"/>
                  <a:pathLst>
                    <a:path w="352" h="113">
                      <a:moveTo>
                        <a:pt x="224" y="111"/>
                      </a:moveTo>
                      <a:lnTo>
                        <a:pt x="241" y="106"/>
                      </a:lnTo>
                      <a:lnTo>
                        <a:pt x="257" y="101"/>
                      </a:lnTo>
                      <a:lnTo>
                        <a:pt x="270" y="96"/>
                      </a:lnTo>
                      <a:lnTo>
                        <a:pt x="283" y="89"/>
                      </a:lnTo>
                      <a:lnTo>
                        <a:pt x="294" y="83"/>
                      </a:lnTo>
                      <a:lnTo>
                        <a:pt x="304" y="76"/>
                      </a:lnTo>
                      <a:lnTo>
                        <a:pt x="313" y="69"/>
                      </a:lnTo>
                      <a:lnTo>
                        <a:pt x="321" y="61"/>
                      </a:lnTo>
                      <a:lnTo>
                        <a:pt x="327" y="53"/>
                      </a:lnTo>
                      <a:lnTo>
                        <a:pt x="333" y="46"/>
                      </a:lnTo>
                      <a:lnTo>
                        <a:pt x="338" y="38"/>
                      </a:lnTo>
                      <a:lnTo>
                        <a:pt x="342" y="30"/>
                      </a:lnTo>
                      <a:lnTo>
                        <a:pt x="345" y="22"/>
                      </a:lnTo>
                      <a:lnTo>
                        <a:pt x="348" y="14"/>
                      </a:lnTo>
                      <a:lnTo>
                        <a:pt x="350" y="7"/>
                      </a:lnTo>
                      <a:lnTo>
                        <a:pt x="352" y="0"/>
                      </a:lnTo>
                      <a:lnTo>
                        <a:pt x="341" y="5"/>
                      </a:lnTo>
                      <a:lnTo>
                        <a:pt x="331" y="10"/>
                      </a:lnTo>
                      <a:lnTo>
                        <a:pt x="320" y="15"/>
                      </a:lnTo>
                      <a:lnTo>
                        <a:pt x="309" y="19"/>
                      </a:lnTo>
                      <a:lnTo>
                        <a:pt x="304" y="25"/>
                      </a:lnTo>
                      <a:lnTo>
                        <a:pt x="297" y="31"/>
                      </a:lnTo>
                      <a:lnTo>
                        <a:pt x="290" y="36"/>
                      </a:lnTo>
                      <a:lnTo>
                        <a:pt x="282" y="41"/>
                      </a:lnTo>
                      <a:lnTo>
                        <a:pt x="273" y="45"/>
                      </a:lnTo>
                      <a:lnTo>
                        <a:pt x="264" y="49"/>
                      </a:lnTo>
                      <a:lnTo>
                        <a:pt x="254" y="53"/>
                      </a:lnTo>
                      <a:lnTo>
                        <a:pt x="245" y="56"/>
                      </a:lnTo>
                      <a:lnTo>
                        <a:pt x="225" y="61"/>
                      </a:lnTo>
                      <a:lnTo>
                        <a:pt x="207" y="64"/>
                      </a:lnTo>
                      <a:lnTo>
                        <a:pt x="191" y="67"/>
                      </a:lnTo>
                      <a:lnTo>
                        <a:pt x="178" y="69"/>
                      </a:lnTo>
                      <a:lnTo>
                        <a:pt x="156" y="72"/>
                      </a:lnTo>
                      <a:lnTo>
                        <a:pt x="134" y="74"/>
                      </a:lnTo>
                      <a:lnTo>
                        <a:pt x="112" y="76"/>
                      </a:lnTo>
                      <a:lnTo>
                        <a:pt x="89" y="77"/>
                      </a:lnTo>
                      <a:lnTo>
                        <a:pt x="66" y="79"/>
                      </a:lnTo>
                      <a:lnTo>
                        <a:pt x="44" y="81"/>
                      </a:lnTo>
                      <a:lnTo>
                        <a:pt x="22" y="83"/>
                      </a:lnTo>
                      <a:lnTo>
                        <a:pt x="0" y="85"/>
                      </a:lnTo>
                      <a:lnTo>
                        <a:pt x="26" y="92"/>
                      </a:lnTo>
                      <a:lnTo>
                        <a:pt x="53" y="97"/>
                      </a:lnTo>
                      <a:lnTo>
                        <a:pt x="79" y="102"/>
                      </a:lnTo>
                      <a:lnTo>
                        <a:pt x="105" y="105"/>
                      </a:lnTo>
                      <a:lnTo>
                        <a:pt x="133" y="108"/>
                      </a:lnTo>
                      <a:lnTo>
                        <a:pt x="160" y="109"/>
                      </a:lnTo>
                      <a:lnTo>
                        <a:pt x="188" y="111"/>
                      </a:lnTo>
                      <a:lnTo>
                        <a:pt x="217" y="113"/>
                      </a:lnTo>
                      <a:lnTo>
                        <a:pt x="222" y="111"/>
                      </a:lnTo>
                      <a:lnTo>
                        <a:pt x="224" y="111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32" name="未知"/>
                <p:cNvSpPr/>
                <p:nvPr/>
              </p:nvSpPr>
              <p:spPr>
                <a:xfrm>
                  <a:off x="136" y="477"/>
                  <a:ext cx="58" cy="56"/>
                </a:xfrm>
                <a:custGeom>
                  <a:avLst/>
                  <a:gdLst/>
                  <a:ahLst/>
                  <a:cxnLst>
                    <a:cxn ang="0">
                      <a:pos x="57" y="35"/>
                    </a:cxn>
                    <a:cxn ang="0">
                      <a:pos x="56" y="31"/>
                    </a:cxn>
                    <a:cxn ang="0">
                      <a:pos x="55" y="27"/>
                    </a:cxn>
                    <a:cxn ang="0">
                      <a:pos x="54" y="24"/>
                    </a:cxn>
                    <a:cxn ang="0">
                      <a:pos x="52" y="21"/>
                    </a:cxn>
                    <a:cxn ang="0">
                      <a:pos x="51" y="18"/>
                    </a:cxn>
                    <a:cxn ang="0">
                      <a:pos x="49" y="16"/>
                    </a:cxn>
                    <a:cxn ang="0">
                      <a:pos x="47" y="13"/>
                    </a:cxn>
                    <a:cxn ang="0">
                      <a:pos x="45" y="11"/>
                    </a:cxn>
                    <a:cxn ang="0">
                      <a:pos x="43" y="9"/>
                    </a:cxn>
                    <a:cxn ang="0">
                      <a:pos x="40" y="8"/>
                    </a:cxn>
                    <a:cxn ang="0">
                      <a:pos x="38" y="6"/>
                    </a:cxn>
                    <a:cxn ang="0">
                      <a:pos x="35" y="5"/>
                    </a:cxn>
                    <a:cxn ang="0">
                      <a:pos x="30" y="2"/>
                    </a:cxn>
                    <a:cxn ang="0">
                      <a:pos x="25" y="0"/>
                    </a:cxn>
                    <a:cxn ang="0">
                      <a:pos x="19" y="4"/>
                    </a:cxn>
                    <a:cxn ang="0">
                      <a:pos x="12" y="8"/>
                    </a:cxn>
                    <a:cxn ang="0">
                      <a:pos x="6" y="11"/>
                    </a:cxn>
                    <a:cxn ang="0">
                      <a:pos x="0" y="14"/>
                    </a:cxn>
                    <a:cxn ang="0">
                      <a:pos x="6" y="16"/>
                    </a:cxn>
                    <a:cxn ang="0">
                      <a:pos x="12" y="17"/>
                    </a:cxn>
                    <a:cxn ang="0">
                      <a:pos x="19" y="19"/>
                    </a:cxn>
                    <a:cxn ang="0">
                      <a:pos x="26" y="21"/>
                    </a:cxn>
                    <a:cxn ang="0">
                      <a:pos x="29" y="23"/>
                    </a:cxn>
                    <a:cxn ang="0">
                      <a:pos x="32" y="24"/>
                    </a:cxn>
                    <a:cxn ang="0">
                      <a:pos x="35" y="26"/>
                    </a:cxn>
                    <a:cxn ang="0">
                      <a:pos x="37" y="28"/>
                    </a:cxn>
                    <a:cxn ang="0">
                      <a:pos x="40" y="30"/>
                    </a:cxn>
                    <a:cxn ang="0">
                      <a:pos x="42" y="32"/>
                    </a:cxn>
                    <a:cxn ang="0">
                      <a:pos x="43" y="35"/>
                    </a:cxn>
                    <a:cxn ang="0">
                      <a:pos x="45" y="37"/>
                    </a:cxn>
                    <a:cxn ang="0">
                      <a:pos x="46" y="40"/>
                    </a:cxn>
                    <a:cxn ang="0">
                      <a:pos x="46" y="43"/>
                    </a:cxn>
                    <a:cxn ang="0">
                      <a:pos x="47" y="46"/>
                    </a:cxn>
                    <a:cxn ang="0">
                      <a:pos x="46" y="48"/>
                    </a:cxn>
                    <a:cxn ang="0">
                      <a:pos x="46" y="50"/>
                    </a:cxn>
                    <a:cxn ang="0">
                      <a:pos x="45" y="52"/>
                    </a:cxn>
                    <a:cxn ang="0">
                      <a:pos x="44" y="54"/>
                    </a:cxn>
                    <a:cxn ang="0">
                      <a:pos x="43" y="56"/>
                    </a:cxn>
                    <a:cxn ang="0">
                      <a:pos x="47" y="55"/>
                    </a:cxn>
                    <a:cxn ang="0">
                      <a:pos x="50" y="53"/>
                    </a:cxn>
                    <a:cxn ang="0">
                      <a:pos x="54" y="51"/>
                    </a:cxn>
                    <a:cxn ang="0">
                      <a:pos x="57" y="50"/>
                    </a:cxn>
                    <a:cxn ang="0">
                      <a:pos x="58" y="44"/>
                    </a:cxn>
                    <a:cxn ang="0">
                      <a:pos x="58" y="39"/>
                    </a:cxn>
                    <a:cxn ang="0">
                      <a:pos x="58" y="36"/>
                    </a:cxn>
                    <a:cxn ang="0">
                      <a:pos x="57" y="35"/>
                    </a:cxn>
                  </a:cxnLst>
                  <a:rect l="0" t="0" r="0" b="0"/>
                  <a:pathLst>
                    <a:path w="175" h="168">
                      <a:moveTo>
                        <a:pt x="173" y="104"/>
                      </a:moveTo>
                      <a:lnTo>
                        <a:pt x="170" y="93"/>
                      </a:lnTo>
                      <a:lnTo>
                        <a:pt x="167" y="82"/>
                      </a:lnTo>
                      <a:lnTo>
                        <a:pt x="163" y="72"/>
                      </a:lnTo>
                      <a:lnTo>
                        <a:pt x="158" y="63"/>
                      </a:lnTo>
                      <a:lnTo>
                        <a:pt x="153" y="54"/>
                      </a:lnTo>
                      <a:lnTo>
                        <a:pt x="148" y="47"/>
                      </a:lnTo>
                      <a:lnTo>
                        <a:pt x="142" y="40"/>
                      </a:lnTo>
                      <a:lnTo>
                        <a:pt x="135" y="34"/>
                      </a:lnTo>
                      <a:lnTo>
                        <a:pt x="129" y="28"/>
                      </a:lnTo>
                      <a:lnTo>
                        <a:pt x="122" y="23"/>
                      </a:lnTo>
                      <a:lnTo>
                        <a:pt x="115" y="18"/>
                      </a:lnTo>
                      <a:lnTo>
                        <a:pt x="107" y="14"/>
                      </a:lnTo>
                      <a:lnTo>
                        <a:pt x="91" y="7"/>
                      </a:lnTo>
                      <a:lnTo>
                        <a:pt x="74" y="0"/>
                      </a:lnTo>
                      <a:lnTo>
                        <a:pt x="56" y="13"/>
                      </a:lnTo>
                      <a:lnTo>
                        <a:pt x="37" y="24"/>
                      </a:lnTo>
                      <a:lnTo>
                        <a:pt x="19" y="34"/>
                      </a:lnTo>
                      <a:lnTo>
                        <a:pt x="0" y="43"/>
                      </a:lnTo>
                      <a:lnTo>
                        <a:pt x="18" y="47"/>
                      </a:lnTo>
                      <a:lnTo>
                        <a:pt x="37" y="52"/>
                      </a:lnTo>
                      <a:lnTo>
                        <a:pt x="58" y="57"/>
                      </a:lnTo>
                      <a:lnTo>
                        <a:pt x="78" y="64"/>
                      </a:lnTo>
                      <a:lnTo>
                        <a:pt x="87" y="69"/>
                      </a:lnTo>
                      <a:lnTo>
                        <a:pt x="96" y="73"/>
                      </a:lnTo>
                      <a:lnTo>
                        <a:pt x="105" y="78"/>
                      </a:lnTo>
                      <a:lnTo>
                        <a:pt x="113" y="84"/>
                      </a:lnTo>
                      <a:lnTo>
                        <a:pt x="120" y="90"/>
                      </a:lnTo>
                      <a:lnTo>
                        <a:pt x="126" y="97"/>
                      </a:lnTo>
                      <a:lnTo>
                        <a:pt x="131" y="104"/>
                      </a:lnTo>
                      <a:lnTo>
                        <a:pt x="135" y="112"/>
                      </a:lnTo>
                      <a:lnTo>
                        <a:pt x="138" y="121"/>
                      </a:lnTo>
                      <a:lnTo>
                        <a:pt x="140" y="129"/>
                      </a:lnTo>
                      <a:lnTo>
                        <a:pt x="141" y="137"/>
                      </a:lnTo>
                      <a:lnTo>
                        <a:pt x="140" y="144"/>
                      </a:lnTo>
                      <a:lnTo>
                        <a:pt x="139" y="151"/>
                      </a:lnTo>
                      <a:lnTo>
                        <a:pt x="137" y="157"/>
                      </a:lnTo>
                      <a:lnTo>
                        <a:pt x="134" y="163"/>
                      </a:lnTo>
                      <a:lnTo>
                        <a:pt x="130" y="168"/>
                      </a:lnTo>
                      <a:lnTo>
                        <a:pt x="141" y="164"/>
                      </a:lnTo>
                      <a:lnTo>
                        <a:pt x="152" y="159"/>
                      </a:lnTo>
                      <a:lnTo>
                        <a:pt x="162" y="154"/>
                      </a:lnTo>
                      <a:lnTo>
                        <a:pt x="173" y="149"/>
                      </a:lnTo>
                      <a:lnTo>
                        <a:pt x="175" y="131"/>
                      </a:lnTo>
                      <a:lnTo>
                        <a:pt x="175" y="117"/>
                      </a:lnTo>
                      <a:lnTo>
                        <a:pt x="174" y="108"/>
                      </a:lnTo>
                      <a:lnTo>
                        <a:pt x="173" y="104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33" name="未知"/>
                <p:cNvSpPr/>
                <p:nvPr/>
              </p:nvSpPr>
              <p:spPr>
                <a:xfrm>
                  <a:off x="30" y="453"/>
                  <a:ext cx="130" cy="39"/>
                </a:xfrm>
                <a:custGeom>
                  <a:avLst/>
                  <a:gdLst/>
                  <a:ahLst/>
                  <a:cxnLst>
                    <a:cxn ang="0">
                      <a:pos x="105" y="39"/>
                    </a:cxn>
                    <a:cxn ang="0">
                      <a:pos x="112" y="36"/>
                    </a:cxn>
                    <a:cxn ang="0">
                      <a:pos x="118" y="33"/>
                    </a:cxn>
                    <a:cxn ang="0">
                      <a:pos x="124" y="29"/>
                    </a:cxn>
                    <a:cxn ang="0">
                      <a:pos x="130" y="24"/>
                    </a:cxn>
                    <a:cxn ang="0">
                      <a:pos x="123" y="22"/>
                    </a:cxn>
                    <a:cxn ang="0">
                      <a:pos x="117" y="21"/>
                    </a:cxn>
                    <a:cxn ang="0">
                      <a:pos x="110" y="19"/>
                    </a:cxn>
                    <a:cxn ang="0">
                      <a:pos x="103" y="17"/>
                    </a:cxn>
                    <a:cxn ang="0">
                      <a:pos x="96" y="14"/>
                    </a:cxn>
                    <a:cxn ang="0">
                      <a:pos x="90" y="11"/>
                    </a:cxn>
                    <a:cxn ang="0">
                      <a:pos x="86" y="9"/>
                    </a:cxn>
                    <a:cxn ang="0">
                      <a:pos x="83" y="7"/>
                    </a:cxn>
                    <a:cxn ang="0">
                      <a:pos x="80" y="5"/>
                    </a:cxn>
                    <a:cxn ang="0">
                      <a:pos x="76" y="2"/>
                    </a:cxn>
                    <a:cxn ang="0">
                      <a:pos x="75" y="1"/>
                    </a:cxn>
                    <a:cxn ang="0">
                      <a:pos x="75" y="0"/>
                    </a:cxn>
                    <a:cxn ang="0">
                      <a:pos x="65" y="0"/>
                    </a:cxn>
                    <a:cxn ang="0">
                      <a:pos x="56" y="0"/>
                    </a:cxn>
                    <a:cxn ang="0">
                      <a:pos x="47" y="0"/>
                    </a:cxn>
                    <a:cxn ang="0">
                      <a:pos x="37" y="0"/>
                    </a:cxn>
                    <a:cxn ang="0">
                      <a:pos x="28" y="0"/>
                    </a:cxn>
                    <a:cxn ang="0">
                      <a:pos x="19" y="0"/>
                    </a:cxn>
                    <a:cxn ang="0">
                      <a:pos x="9" y="0"/>
                    </a:cxn>
                    <a:cxn ang="0">
                      <a:pos x="0" y="0"/>
                    </a:cxn>
                    <a:cxn ang="0">
                      <a:pos x="1" y="3"/>
                    </a:cxn>
                    <a:cxn ang="0">
                      <a:pos x="2" y="5"/>
                    </a:cxn>
                    <a:cxn ang="0">
                      <a:pos x="4" y="7"/>
                    </a:cxn>
                    <a:cxn ang="0">
                      <a:pos x="5" y="9"/>
                    </a:cxn>
                    <a:cxn ang="0">
                      <a:pos x="7" y="12"/>
                    </a:cxn>
                    <a:cxn ang="0">
                      <a:pos x="9" y="13"/>
                    </a:cxn>
                    <a:cxn ang="0">
                      <a:pos x="11" y="15"/>
                    </a:cxn>
                    <a:cxn ang="0">
                      <a:pos x="13" y="17"/>
                    </a:cxn>
                    <a:cxn ang="0">
                      <a:pos x="17" y="20"/>
                    </a:cxn>
                    <a:cxn ang="0">
                      <a:pos x="22" y="22"/>
                    </a:cxn>
                    <a:cxn ang="0">
                      <a:pos x="26" y="24"/>
                    </a:cxn>
                    <a:cxn ang="0">
                      <a:pos x="31" y="25"/>
                    </a:cxn>
                    <a:cxn ang="0">
                      <a:pos x="39" y="27"/>
                    </a:cxn>
                    <a:cxn ang="0">
                      <a:pos x="48" y="29"/>
                    </a:cxn>
                    <a:cxn ang="0">
                      <a:pos x="57" y="30"/>
                    </a:cxn>
                    <a:cxn ang="0">
                      <a:pos x="65" y="32"/>
                    </a:cxn>
                    <a:cxn ang="0">
                      <a:pos x="74" y="33"/>
                    </a:cxn>
                    <a:cxn ang="0">
                      <a:pos x="83" y="34"/>
                    </a:cxn>
                    <a:cxn ang="0">
                      <a:pos x="91" y="36"/>
                    </a:cxn>
                    <a:cxn ang="0">
                      <a:pos x="100" y="38"/>
                    </a:cxn>
                    <a:cxn ang="0">
                      <a:pos x="102" y="38"/>
                    </a:cxn>
                    <a:cxn ang="0">
                      <a:pos x="105" y="39"/>
                    </a:cxn>
                  </a:cxnLst>
                  <a:rect l="0" t="0" r="0" b="0"/>
                  <a:pathLst>
                    <a:path w="392" h="115">
                      <a:moveTo>
                        <a:pt x="318" y="115"/>
                      </a:moveTo>
                      <a:lnTo>
                        <a:pt x="337" y="106"/>
                      </a:lnTo>
                      <a:lnTo>
                        <a:pt x="355" y="96"/>
                      </a:lnTo>
                      <a:lnTo>
                        <a:pt x="374" y="85"/>
                      </a:lnTo>
                      <a:lnTo>
                        <a:pt x="392" y="72"/>
                      </a:lnTo>
                      <a:lnTo>
                        <a:pt x="372" y="66"/>
                      </a:lnTo>
                      <a:lnTo>
                        <a:pt x="352" y="61"/>
                      </a:lnTo>
                      <a:lnTo>
                        <a:pt x="331" y="55"/>
                      </a:lnTo>
                      <a:lnTo>
                        <a:pt x="311" y="49"/>
                      </a:lnTo>
                      <a:lnTo>
                        <a:pt x="290" y="41"/>
                      </a:lnTo>
                      <a:lnTo>
                        <a:pt x="270" y="32"/>
                      </a:lnTo>
                      <a:lnTo>
                        <a:pt x="260" y="27"/>
                      </a:lnTo>
                      <a:lnTo>
                        <a:pt x="250" y="21"/>
                      </a:lnTo>
                      <a:lnTo>
                        <a:pt x="240" y="14"/>
                      </a:lnTo>
                      <a:lnTo>
                        <a:pt x="230" y="6"/>
                      </a:lnTo>
                      <a:lnTo>
                        <a:pt x="227" y="3"/>
                      </a:lnTo>
                      <a:lnTo>
                        <a:pt x="225" y="0"/>
                      </a:lnTo>
                      <a:lnTo>
                        <a:pt x="197" y="0"/>
                      </a:lnTo>
                      <a:lnTo>
                        <a:pt x="169" y="0"/>
                      </a:lnTo>
                      <a:lnTo>
                        <a:pt x="141" y="0"/>
                      </a:lnTo>
                      <a:lnTo>
                        <a:pt x="112" y="0"/>
                      </a:lnTo>
                      <a:lnTo>
                        <a:pt x="84" y="0"/>
                      </a:lnTo>
                      <a:lnTo>
                        <a:pt x="56" y="0"/>
                      </a:lnTo>
                      <a:lnTo>
                        <a:pt x="28" y="0"/>
                      </a:lnTo>
                      <a:lnTo>
                        <a:pt x="0" y="0"/>
                      </a:lnTo>
                      <a:lnTo>
                        <a:pt x="4" y="8"/>
                      </a:lnTo>
                      <a:lnTo>
                        <a:pt x="7" y="15"/>
                      </a:lnTo>
                      <a:lnTo>
                        <a:pt x="12" y="22"/>
                      </a:lnTo>
                      <a:lnTo>
                        <a:pt x="16" y="28"/>
                      </a:lnTo>
                      <a:lnTo>
                        <a:pt x="22" y="34"/>
                      </a:lnTo>
                      <a:lnTo>
                        <a:pt x="27" y="39"/>
                      </a:lnTo>
                      <a:lnTo>
                        <a:pt x="33" y="45"/>
                      </a:lnTo>
                      <a:lnTo>
                        <a:pt x="39" y="49"/>
                      </a:lnTo>
                      <a:lnTo>
                        <a:pt x="51" y="58"/>
                      </a:lnTo>
                      <a:lnTo>
                        <a:pt x="65" y="65"/>
                      </a:lnTo>
                      <a:lnTo>
                        <a:pt x="79" y="70"/>
                      </a:lnTo>
                      <a:lnTo>
                        <a:pt x="92" y="74"/>
                      </a:lnTo>
                      <a:lnTo>
                        <a:pt x="118" y="80"/>
                      </a:lnTo>
                      <a:lnTo>
                        <a:pt x="145" y="85"/>
                      </a:lnTo>
                      <a:lnTo>
                        <a:pt x="171" y="89"/>
                      </a:lnTo>
                      <a:lnTo>
                        <a:pt x="197" y="93"/>
                      </a:lnTo>
                      <a:lnTo>
                        <a:pt x="223" y="97"/>
                      </a:lnTo>
                      <a:lnTo>
                        <a:pt x="250" y="101"/>
                      </a:lnTo>
                      <a:lnTo>
                        <a:pt x="275" y="106"/>
                      </a:lnTo>
                      <a:lnTo>
                        <a:pt x="301" y="112"/>
                      </a:lnTo>
                      <a:lnTo>
                        <a:pt x="309" y="113"/>
                      </a:lnTo>
                      <a:lnTo>
                        <a:pt x="318" y="115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34" name="未知"/>
                <p:cNvSpPr/>
                <p:nvPr/>
              </p:nvSpPr>
              <p:spPr>
                <a:xfrm>
                  <a:off x="27" y="401"/>
                  <a:ext cx="90" cy="52"/>
                </a:xfrm>
                <a:custGeom>
                  <a:avLst/>
                  <a:gdLst/>
                  <a:ahLst/>
                  <a:cxnLst>
                    <a:cxn ang="0">
                      <a:pos x="90" y="19"/>
                    </a:cxn>
                    <a:cxn ang="0">
                      <a:pos x="86" y="17"/>
                    </a:cxn>
                    <a:cxn ang="0">
                      <a:pos x="81" y="15"/>
                    </a:cxn>
                    <a:cxn ang="0">
                      <a:pos x="77" y="13"/>
                    </a:cxn>
                    <a:cxn ang="0">
                      <a:pos x="73" y="10"/>
                    </a:cxn>
                    <a:cxn ang="0">
                      <a:pos x="65" y="5"/>
                    </a:cxn>
                    <a:cxn ang="0">
                      <a:pos x="58" y="0"/>
                    </a:cxn>
                    <a:cxn ang="0">
                      <a:pos x="50" y="1"/>
                    </a:cxn>
                    <a:cxn ang="0">
                      <a:pos x="41" y="3"/>
                    </a:cxn>
                    <a:cxn ang="0">
                      <a:pos x="36" y="4"/>
                    </a:cxn>
                    <a:cxn ang="0">
                      <a:pos x="31" y="6"/>
                    </a:cxn>
                    <a:cxn ang="0">
                      <a:pos x="27" y="7"/>
                    </a:cxn>
                    <a:cxn ang="0">
                      <a:pos x="22" y="9"/>
                    </a:cxn>
                    <a:cxn ang="0">
                      <a:pos x="18" y="11"/>
                    </a:cxn>
                    <a:cxn ang="0">
                      <a:pos x="14" y="13"/>
                    </a:cxn>
                    <a:cxn ang="0">
                      <a:pos x="10" y="16"/>
                    </a:cxn>
                    <a:cxn ang="0">
                      <a:pos x="7" y="19"/>
                    </a:cxn>
                    <a:cxn ang="0">
                      <a:pos x="6" y="21"/>
                    </a:cxn>
                    <a:cxn ang="0">
                      <a:pos x="4" y="23"/>
                    </a:cxn>
                    <a:cxn ang="0">
                      <a:pos x="3" y="25"/>
                    </a:cxn>
                    <a:cxn ang="0">
                      <a:pos x="2" y="27"/>
                    </a:cxn>
                    <a:cxn ang="0">
                      <a:pos x="2" y="30"/>
                    </a:cxn>
                    <a:cxn ang="0">
                      <a:pos x="1" y="32"/>
                    </a:cxn>
                    <a:cxn ang="0">
                      <a:pos x="0" y="35"/>
                    </a:cxn>
                    <a:cxn ang="0">
                      <a:pos x="0" y="38"/>
                    </a:cxn>
                    <a:cxn ang="0">
                      <a:pos x="0" y="41"/>
                    </a:cxn>
                    <a:cxn ang="0">
                      <a:pos x="1" y="45"/>
                    </a:cxn>
                    <a:cxn ang="0">
                      <a:pos x="2" y="49"/>
                    </a:cxn>
                    <a:cxn ang="0">
                      <a:pos x="3" y="52"/>
                    </a:cxn>
                    <a:cxn ang="0">
                      <a:pos x="12" y="52"/>
                    </a:cxn>
                    <a:cxn ang="0">
                      <a:pos x="22" y="52"/>
                    </a:cxn>
                    <a:cxn ang="0">
                      <a:pos x="31" y="52"/>
                    </a:cxn>
                    <a:cxn ang="0">
                      <a:pos x="40" y="52"/>
                    </a:cxn>
                    <a:cxn ang="0">
                      <a:pos x="50" y="52"/>
                    </a:cxn>
                    <a:cxn ang="0">
                      <a:pos x="59" y="52"/>
                    </a:cxn>
                    <a:cxn ang="0">
                      <a:pos x="68" y="52"/>
                    </a:cxn>
                    <a:cxn ang="0">
                      <a:pos x="78" y="52"/>
                    </a:cxn>
                    <a:cxn ang="0">
                      <a:pos x="75" y="50"/>
                    </a:cxn>
                    <a:cxn ang="0">
                      <a:pos x="73" y="47"/>
                    </a:cxn>
                    <a:cxn ang="0">
                      <a:pos x="72" y="45"/>
                    </a:cxn>
                    <a:cxn ang="0">
                      <a:pos x="71" y="42"/>
                    </a:cxn>
                    <a:cxn ang="0">
                      <a:pos x="71" y="40"/>
                    </a:cxn>
                    <a:cxn ang="0">
                      <a:pos x="71" y="38"/>
                    </a:cxn>
                    <a:cxn ang="0">
                      <a:pos x="71" y="36"/>
                    </a:cxn>
                    <a:cxn ang="0">
                      <a:pos x="72" y="34"/>
                    </a:cxn>
                    <a:cxn ang="0">
                      <a:pos x="73" y="32"/>
                    </a:cxn>
                    <a:cxn ang="0">
                      <a:pos x="75" y="30"/>
                    </a:cxn>
                    <a:cxn ang="0">
                      <a:pos x="76" y="28"/>
                    </a:cxn>
                    <a:cxn ang="0">
                      <a:pos x="79" y="26"/>
                    </a:cxn>
                    <a:cxn ang="0">
                      <a:pos x="84" y="22"/>
                    </a:cxn>
                    <a:cxn ang="0">
                      <a:pos x="90" y="19"/>
                    </a:cxn>
                  </a:cxnLst>
                  <a:rect l="0" t="0" r="0" b="0"/>
                  <a:pathLst>
                    <a:path w="271" h="158">
                      <a:moveTo>
                        <a:pt x="271" y="58"/>
                      </a:moveTo>
                      <a:lnTo>
                        <a:pt x="258" y="52"/>
                      </a:lnTo>
                      <a:lnTo>
                        <a:pt x="244" y="45"/>
                      </a:lnTo>
                      <a:lnTo>
                        <a:pt x="232" y="38"/>
                      </a:lnTo>
                      <a:lnTo>
                        <a:pt x="220" y="31"/>
                      </a:lnTo>
                      <a:lnTo>
                        <a:pt x="197" y="16"/>
                      </a:lnTo>
                      <a:lnTo>
                        <a:pt x="174" y="0"/>
                      </a:lnTo>
                      <a:lnTo>
                        <a:pt x="150" y="4"/>
                      </a:lnTo>
                      <a:lnTo>
                        <a:pt x="122" y="9"/>
                      </a:lnTo>
                      <a:lnTo>
                        <a:pt x="108" y="13"/>
                      </a:lnTo>
                      <a:lnTo>
                        <a:pt x="94" y="17"/>
                      </a:lnTo>
                      <a:lnTo>
                        <a:pt x="80" y="21"/>
                      </a:lnTo>
                      <a:lnTo>
                        <a:pt x="66" y="27"/>
                      </a:lnTo>
                      <a:lnTo>
                        <a:pt x="53" y="33"/>
                      </a:lnTo>
                      <a:lnTo>
                        <a:pt x="41" y="41"/>
                      </a:lnTo>
                      <a:lnTo>
                        <a:pt x="31" y="50"/>
                      </a:lnTo>
                      <a:lnTo>
                        <a:pt x="21" y="59"/>
                      </a:lnTo>
                      <a:lnTo>
                        <a:pt x="17" y="65"/>
                      </a:lnTo>
                      <a:lnTo>
                        <a:pt x="13" y="71"/>
                      </a:lnTo>
                      <a:lnTo>
                        <a:pt x="10" y="77"/>
                      </a:lnTo>
                      <a:lnTo>
                        <a:pt x="7" y="83"/>
                      </a:lnTo>
                      <a:lnTo>
                        <a:pt x="5" y="90"/>
                      </a:lnTo>
                      <a:lnTo>
                        <a:pt x="2" y="98"/>
                      </a:lnTo>
                      <a:lnTo>
                        <a:pt x="1" y="106"/>
                      </a:lnTo>
                      <a:lnTo>
                        <a:pt x="0" y="114"/>
                      </a:lnTo>
                      <a:lnTo>
                        <a:pt x="1" y="126"/>
                      </a:lnTo>
                      <a:lnTo>
                        <a:pt x="2" y="138"/>
                      </a:lnTo>
                      <a:lnTo>
                        <a:pt x="6" y="148"/>
                      </a:lnTo>
                      <a:lnTo>
                        <a:pt x="9" y="158"/>
                      </a:lnTo>
                      <a:lnTo>
                        <a:pt x="37" y="158"/>
                      </a:lnTo>
                      <a:lnTo>
                        <a:pt x="65" y="158"/>
                      </a:lnTo>
                      <a:lnTo>
                        <a:pt x="93" y="158"/>
                      </a:lnTo>
                      <a:lnTo>
                        <a:pt x="121" y="158"/>
                      </a:lnTo>
                      <a:lnTo>
                        <a:pt x="150" y="158"/>
                      </a:lnTo>
                      <a:lnTo>
                        <a:pt x="178" y="158"/>
                      </a:lnTo>
                      <a:lnTo>
                        <a:pt x="206" y="158"/>
                      </a:lnTo>
                      <a:lnTo>
                        <a:pt x="234" y="158"/>
                      </a:lnTo>
                      <a:lnTo>
                        <a:pt x="227" y="151"/>
                      </a:lnTo>
                      <a:lnTo>
                        <a:pt x="221" y="143"/>
                      </a:lnTo>
                      <a:lnTo>
                        <a:pt x="217" y="136"/>
                      </a:lnTo>
                      <a:lnTo>
                        <a:pt x="214" y="129"/>
                      </a:lnTo>
                      <a:lnTo>
                        <a:pt x="213" y="122"/>
                      </a:lnTo>
                      <a:lnTo>
                        <a:pt x="213" y="115"/>
                      </a:lnTo>
                      <a:lnTo>
                        <a:pt x="214" y="109"/>
                      </a:lnTo>
                      <a:lnTo>
                        <a:pt x="217" y="102"/>
                      </a:lnTo>
                      <a:lnTo>
                        <a:pt x="220" y="96"/>
                      </a:lnTo>
                      <a:lnTo>
                        <a:pt x="225" y="90"/>
                      </a:lnTo>
                      <a:lnTo>
                        <a:pt x="230" y="84"/>
                      </a:lnTo>
                      <a:lnTo>
                        <a:pt x="237" y="79"/>
                      </a:lnTo>
                      <a:lnTo>
                        <a:pt x="252" y="68"/>
                      </a:lnTo>
                      <a:lnTo>
                        <a:pt x="271" y="58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35" name="未知"/>
                <p:cNvSpPr/>
                <p:nvPr/>
              </p:nvSpPr>
              <p:spPr>
                <a:xfrm>
                  <a:off x="85" y="318"/>
                  <a:ext cx="121" cy="102"/>
                </a:xfrm>
                <a:custGeom>
                  <a:avLst/>
                  <a:gdLst/>
                  <a:ahLst/>
                  <a:cxnLst>
                    <a:cxn ang="0">
                      <a:pos x="112" y="59"/>
                    </a:cxn>
                    <a:cxn ang="0">
                      <a:pos x="116" y="51"/>
                    </a:cxn>
                    <a:cxn ang="0">
                      <a:pos x="119" y="43"/>
                    </a:cxn>
                    <a:cxn ang="0">
                      <a:pos x="120" y="35"/>
                    </a:cxn>
                    <a:cxn ang="0">
                      <a:pos x="121" y="27"/>
                    </a:cxn>
                    <a:cxn ang="0">
                      <a:pos x="121" y="19"/>
                    </a:cxn>
                    <a:cxn ang="0">
                      <a:pos x="119" y="12"/>
                    </a:cxn>
                    <a:cxn ang="0">
                      <a:pos x="117" y="4"/>
                    </a:cxn>
                    <a:cxn ang="0">
                      <a:pos x="109" y="3"/>
                    </a:cxn>
                    <a:cxn ang="0">
                      <a:pos x="95" y="8"/>
                    </a:cxn>
                    <a:cxn ang="0">
                      <a:pos x="91" y="12"/>
                    </a:cxn>
                    <a:cxn ang="0">
                      <a:pos x="93" y="17"/>
                    </a:cxn>
                    <a:cxn ang="0">
                      <a:pos x="96" y="23"/>
                    </a:cxn>
                    <a:cxn ang="0">
                      <a:pos x="98" y="28"/>
                    </a:cxn>
                    <a:cxn ang="0">
                      <a:pos x="98" y="34"/>
                    </a:cxn>
                    <a:cxn ang="0">
                      <a:pos x="98" y="39"/>
                    </a:cxn>
                    <a:cxn ang="0">
                      <a:pos x="97" y="44"/>
                    </a:cxn>
                    <a:cxn ang="0">
                      <a:pos x="95" y="49"/>
                    </a:cxn>
                    <a:cxn ang="0">
                      <a:pos x="93" y="53"/>
                    </a:cxn>
                    <a:cxn ang="0">
                      <a:pos x="89" y="59"/>
                    </a:cxn>
                    <a:cxn ang="0">
                      <a:pos x="81" y="66"/>
                    </a:cxn>
                    <a:cxn ang="0">
                      <a:pos x="72" y="71"/>
                    </a:cxn>
                    <a:cxn ang="0">
                      <a:pos x="62" y="74"/>
                    </a:cxn>
                    <a:cxn ang="0">
                      <a:pos x="50" y="77"/>
                    </a:cxn>
                    <a:cxn ang="0">
                      <a:pos x="37" y="79"/>
                    </a:cxn>
                    <a:cxn ang="0">
                      <a:pos x="22" y="80"/>
                    </a:cxn>
                    <a:cxn ang="0">
                      <a:pos x="8" y="81"/>
                    </a:cxn>
                    <a:cxn ang="0">
                      <a:pos x="1" y="83"/>
                    </a:cxn>
                    <a:cxn ang="0">
                      <a:pos x="8" y="88"/>
                    </a:cxn>
                    <a:cxn ang="0">
                      <a:pos x="19" y="95"/>
                    </a:cxn>
                    <a:cxn ang="0">
                      <a:pos x="28" y="100"/>
                    </a:cxn>
                    <a:cxn ang="0">
                      <a:pos x="42" y="97"/>
                    </a:cxn>
                    <a:cxn ang="0">
                      <a:pos x="64" y="88"/>
                    </a:cxn>
                    <a:cxn ang="0">
                      <a:pos x="81" y="81"/>
                    </a:cxn>
                    <a:cxn ang="0">
                      <a:pos x="91" y="77"/>
                    </a:cxn>
                    <a:cxn ang="0">
                      <a:pos x="100" y="71"/>
                    </a:cxn>
                    <a:cxn ang="0">
                      <a:pos x="106" y="66"/>
                    </a:cxn>
                  </a:cxnLst>
                  <a:rect l="0" t="0" r="0" b="0"/>
                  <a:pathLst>
                    <a:path w="365" h="305">
                      <a:moveTo>
                        <a:pt x="329" y="188"/>
                      </a:moveTo>
                      <a:lnTo>
                        <a:pt x="337" y="176"/>
                      </a:lnTo>
                      <a:lnTo>
                        <a:pt x="344" y="165"/>
                      </a:lnTo>
                      <a:lnTo>
                        <a:pt x="349" y="153"/>
                      </a:lnTo>
                      <a:lnTo>
                        <a:pt x="354" y="141"/>
                      </a:lnTo>
                      <a:lnTo>
                        <a:pt x="358" y="130"/>
                      </a:lnTo>
                      <a:lnTo>
                        <a:pt x="361" y="118"/>
                      </a:lnTo>
                      <a:lnTo>
                        <a:pt x="363" y="106"/>
                      </a:lnTo>
                      <a:lnTo>
                        <a:pt x="365" y="93"/>
                      </a:lnTo>
                      <a:lnTo>
                        <a:pt x="365" y="81"/>
                      </a:lnTo>
                      <a:lnTo>
                        <a:pt x="365" y="70"/>
                      </a:lnTo>
                      <a:lnTo>
                        <a:pt x="364" y="58"/>
                      </a:lnTo>
                      <a:lnTo>
                        <a:pt x="362" y="46"/>
                      </a:lnTo>
                      <a:lnTo>
                        <a:pt x="360" y="35"/>
                      </a:lnTo>
                      <a:lnTo>
                        <a:pt x="357" y="23"/>
                      </a:lnTo>
                      <a:lnTo>
                        <a:pt x="353" y="12"/>
                      </a:lnTo>
                      <a:lnTo>
                        <a:pt x="349" y="0"/>
                      </a:lnTo>
                      <a:lnTo>
                        <a:pt x="328" y="9"/>
                      </a:lnTo>
                      <a:lnTo>
                        <a:pt x="308" y="17"/>
                      </a:lnTo>
                      <a:lnTo>
                        <a:pt x="288" y="25"/>
                      </a:lnTo>
                      <a:lnTo>
                        <a:pt x="268" y="32"/>
                      </a:lnTo>
                      <a:lnTo>
                        <a:pt x="273" y="36"/>
                      </a:lnTo>
                      <a:lnTo>
                        <a:pt x="276" y="40"/>
                      </a:lnTo>
                      <a:lnTo>
                        <a:pt x="282" y="50"/>
                      </a:lnTo>
                      <a:lnTo>
                        <a:pt x="286" y="59"/>
                      </a:lnTo>
                      <a:lnTo>
                        <a:pt x="290" y="68"/>
                      </a:lnTo>
                      <a:lnTo>
                        <a:pt x="293" y="77"/>
                      </a:lnTo>
                      <a:lnTo>
                        <a:pt x="295" y="85"/>
                      </a:lnTo>
                      <a:lnTo>
                        <a:pt x="297" y="95"/>
                      </a:lnTo>
                      <a:lnTo>
                        <a:pt x="297" y="103"/>
                      </a:lnTo>
                      <a:lnTo>
                        <a:pt x="297" y="111"/>
                      </a:lnTo>
                      <a:lnTo>
                        <a:pt x="297" y="118"/>
                      </a:lnTo>
                      <a:lnTo>
                        <a:pt x="296" y="126"/>
                      </a:lnTo>
                      <a:lnTo>
                        <a:pt x="294" y="133"/>
                      </a:lnTo>
                      <a:lnTo>
                        <a:pt x="291" y="140"/>
                      </a:lnTo>
                      <a:lnTo>
                        <a:pt x="288" y="147"/>
                      </a:lnTo>
                      <a:lnTo>
                        <a:pt x="285" y="153"/>
                      </a:lnTo>
                      <a:lnTo>
                        <a:pt x="281" y="159"/>
                      </a:lnTo>
                      <a:lnTo>
                        <a:pt x="277" y="165"/>
                      </a:lnTo>
                      <a:lnTo>
                        <a:pt x="267" y="176"/>
                      </a:lnTo>
                      <a:lnTo>
                        <a:pt x="256" y="187"/>
                      </a:lnTo>
                      <a:lnTo>
                        <a:pt x="244" y="196"/>
                      </a:lnTo>
                      <a:lnTo>
                        <a:pt x="231" y="204"/>
                      </a:lnTo>
                      <a:lnTo>
                        <a:pt x="217" y="211"/>
                      </a:lnTo>
                      <a:lnTo>
                        <a:pt x="202" y="217"/>
                      </a:lnTo>
                      <a:lnTo>
                        <a:pt x="188" y="221"/>
                      </a:lnTo>
                      <a:lnTo>
                        <a:pt x="173" y="226"/>
                      </a:lnTo>
                      <a:lnTo>
                        <a:pt x="152" y="230"/>
                      </a:lnTo>
                      <a:lnTo>
                        <a:pt x="132" y="233"/>
                      </a:lnTo>
                      <a:lnTo>
                        <a:pt x="111" y="235"/>
                      </a:lnTo>
                      <a:lnTo>
                        <a:pt x="90" y="237"/>
                      </a:lnTo>
                      <a:lnTo>
                        <a:pt x="67" y="239"/>
                      </a:lnTo>
                      <a:lnTo>
                        <a:pt x="46" y="241"/>
                      </a:lnTo>
                      <a:lnTo>
                        <a:pt x="25" y="243"/>
                      </a:lnTo>
                      <a:lnTo>
                        <a:pt x="4" y="246"/>
                      </a:lnTo>
                      <a:lnTo>
                        <a:pt x="2" y="247"/>
                      </a:lnTo>
                      <a:lnTo>
                        <a:pt x="0" y="247"/>
                      </a:lnTo>
                      <a:lnTo>
                        <a:pt x="23" y="263"/>
                      </a:lnTo>
                      <a:lnTo>
                        <a:pt x="46" y="278"/>
                      </a:lnTo>
                      <a:lnTo>
                        <a:pt x="58" y="285"/>
                      </a:lnTo>
                      <a:lnTo>
                        <a:pt x="70" y="292"/>
                      </a:lnTo>
                      <a:lnTo>
                        <a:pt x="84" y="299"/>
                      </a:lnTo>
                      <a:lnTo>
                        <a:pt x="97" y="305"/>
                      </a:lnTo>
                      <a:lnTo>
                        <a:pt x="127" y="291"/>
                      </a:lnTo>
                      <a:lnTo>
                        <a:pt x="160" y="277"/>
                      </a:lnTo>
                      <a:lnTo>
                        <a:pt x="194" y="264"/>
                      </a:lnTo>
                      <a:lnTo>
                        <a:pt x="229" y="250"/>
                      </a:lnTo>
                      <a:lnTo>
                        <a:pt x="245" y="243"/>
                      </a:lnTo>
                      <a:lnTo>
                        <a:pt x="261" y="236"/>
                      </a:lnTo>
                      <a:lnTo>
                        <a:pt x="275" y="229"/>
                      </a:lnTo>
                      <a:lnTo>
                        <a:pt x="289" y="220"/>
                      </a:lnTo>
                      <a:lnTo>
                        <a:pt x="301" y="213"/>
                      </a:lnTo>
                      <a:lnTo>
                        <a:pt x="312" y="205"/>
                      </a:lnTo>
                      <a:lnTo>
                        <a:pt x="321" y="196"/>
                      </a:lnTo>
                      <a:lnTo>
                        <a:pt x="329" y="188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9536" name="未知"/>
                <p:cNvSpPr/>
                <p:nvPr/>
              </p:nvSpPr>
              <p:spPr>
                <a:xfrm>
                  <a:off x="111" y="278"/>
                  <a:ext cx="90" cy="51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49" y="3"/>
                    </a:cxn>
                    <a:cxn ang="0">
                      <a:pos x="42" y="7"/>
                    </a:cxn>
                    <a:cxn ang="0">
                      <a:pos x="35" y="10"/>
                    </a:cxn>
                    <a:cxn ang="0">
                      <a:pos x="28" y="13"/>
                    </a:cxn>
                    <a:cxn ang="0">
                      <a:pos x="21" y="15"/>
                    </a:cxn>
                    <a:cxn ang="0">
                      <a:pos x="14" y="18"/>
                    </a:cxn>
                    <a:cxn ang="0">
                      <a:pos x="7" y="20"/>
                    </a:cxn>
                    <a:cxn ang="0">
                      <a:pos x="0" y="22"/>
                    </a:cxn>
                    <a:cxn ang="0">
                      <a:pos x="10" y="24"/>
                    </a:cxn>
                    <a:cxn ang="0">
                      <a:pos x="19" y="26"/>
                    </a:cxn>
                    <a:cxn ang="0">
                      <a:pos x="27" y="29"/>
                    </a:cxn>
                    <a:cxn ang="0">
                      <a:pos x="36" y="33"/>
                    </a:cxn>
                    <a:cxn ang="0">
                      <a:pos x="40" y="34"/>
                    </a:cxn>
                    <a:cxn ang="0">
                      <a:pos x="44" y="36"/>
                    </a:cxn>
                    <a:cxn ang="0">
                      <a:pos x="48" y="38"/>
                    </a:cxn>
                    <a:cxn ang="0">
                      <a:pos x="52" y="40"/>
                    </a:cxn>
                    <a:cxn ang="0">
                      <a:pos x="55" y="43"/>
                    </a:cxn>
                    <a:cxn ang="0">
                      <a:pos x="58" y="45"/>
                    </a:cxn>
                    <a:cxn ang="0">
                      <a:pos x="61" y="48"/>
                    </a:cxn>
                    <a:cxn ang="0">
                      <a:pos x="63" y="51"/>
                    </a:cxn>
                    <a:cxn ang="0">
                      <a:pos x="70" y="49"/>
                    </a:cxn>
                    <a:cxn ang="0">
                      <a:pos x="76" y="46"/>
                    </a:cxn>
                    <a:cxn ang="0">
                      <a:pos x="83" y="43"/>
                    </a:cxn>
                    <a:cxn ang="0">
                      <a:pos x="90" y="40"/>
                    </a:cxn>
                    <a:cxn ang="0">
                      <a:pos x="87" y="35"/>
                    </a:cxn>
                    <a:cxn ang="0">
                      <a:pos x="84" y="29"/>
                    </a:cxn>
                    <a:cxn ang="0">
                      <a:pos x="80" y="24"/>
                    </a:cxn>
                    <a:cxn ang="0">
                      <a:pos x="76" y="18"/>
                    </a:cxn>
                    <a:cxn ang="0">
                      <a:pos x="72" y="13"/>
                    </a:cxn>
                    <a:cxn ang="0">
                      <a:pos x="67" y="9"/>
                    </a:cxn>
                    <a:cxn ang="0">
                      <a:pos x="62" y="4"/>
                    </a:cxn>
                    <a:cxn ang="0">
                      <a:pos x="56" y="0"/>
                    </a:cxn>
                  </a:cxnLst>
                  <a:rect l="0" t="0" r="0" b="0"/>
                  <a:pathLst>
                    <a:path w="270" h="153">
                      <a:moveTo>
                        <a:pt x="167" y="0"/>
                      </a:moveTo>
                      <a:lnTo>
                        <a:pt x="147" y="10"/>
                      </a:lnTo>
                      <a:lnTo>
                        <a:pt x="125" y="20"/>
                      </a:lnTo>
                      <a:lnTo>
                        <a:pt x="104" y="29"/>
                      </a:lnTo>
                      <a:lnTo>
                        <a:pt x="84" y="38"/>
                      </a:lnTo>
                      <a:lnTo>
                        <a:pt x="63" y="46"/>
                      </a:lnTo>
                      <a:lnTo>
                        <a:pt x="43" y="53"/>
                      </a:lnTo>
                      <a:lnTo>
                        <a:pt x="22" y="60"/>
                      </a:lnTo>
                      <a:lnTo>
                        <a:pt x="0" y="66"/>
                      </a:lnTo>
                      <a:lnTo>
                        <a:pt x="29" y="72"/>
                      </a:lnTo>
                      <a:lnTo>
                        <a:pt x="56" y="79"/>
                      </a:lnTo>
                      <a:lnTo>
                        <a:pt x="82" y="88"/>
                      </a:lnTo>
                      <a:lnTo>
                        <a:pt x="108" y="98"/>
                      </a:lnTo>
                      <a:lnTo>
                        <a:pt x="120" y="103"/>
                      </a:lnTo>
                      <a:lnTo>
                        <a:pt x="133" y="109"/>
                      </a:lnTo>
                      <a:lnTo>
                        <a:pt x="144" y="115"/>
                      </a:lnTo>
                      <a:lnTo>
                        <a:pt x="155" y="121"/>
                      </a:lnTo>
                      <a:lnTo>
                        <a:pt x="164" y="129"/>
                      </a:lnTo>
                      <a:lnTo>
                        <a:pt x="174" y="136"/>
                      </a:lnTo>
                      <a:lnTo>
                        <a:pt x="182" y="144"/>
                      </a:lnTo>
                      <a:lnTo>
                        <a:pt x="189" y="153"/>
                      </a:lnTo>
                      <a:lnTo>
                        <a:pt x="209" y="146"/>
                      </a:lnTo>
                      <a:lnTo>
                        <a:pt x="229" y="138"/>
                      </a:lnTo>
                      <a:lnTo>
                        <a:pt x="249" y="130"/>
                      </a:lnTo>
                      <a:lnTo>
                        <a:pt x="270" y="121"/>
                      </a:lnTo>
                      <a:lnTo>
                        <a:pt x="262" y="104"/>
                      </a:lnTo>
                      <a:lnTo>
                        <a:pt x="252" y="88"/>
                      </a:lnTo>
                      <a:lnTo>
                        <a:pt x="241" y="71"/>
                      </a:lnTo>
                      <a:lnTo>
                        <a:pt x="229" y="55"/>
                      </a:lnTo>
                      <a:lnTo>
                        <a:pt x="216" y="40"/>
                      </a:lnTo>
                      <a:lnTo>
                        <a:pt x="201" y="26"/>
                      </a:lnTo>
                      <a:lnTo>
                        <a:pt x="185" y="13"/>
                      </a:lnTo>
                      <a:lnTo>
                        <a:pt x="167" y="0"/>
                      </a:lnTo>
                      <a:close/>
                    </a:path>
                  </a:pathLst>
                </a:custGeom>
                <a:solidFill>
                  <a:srgbClr val="680000"/>
                </a:soli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9537" name="未知"/>
            <p:cNvSpPr/>
            <p:nvPr/>
          </p:nvSpPr>
          <p:spPr>
            <a:xfrm>
              <a:off x="207" y="10"/>
              <a:ext cx="249" cy="1194"/>
            </a:xfrm>
            <a:custGeom>
              <a:avLst/>
              <a:gdLst/>
              <a:ahLst/>
              <a:cxnLst>
                <a:cxn ang="0">
                  <a:pos x="241" y="1158"/>
                </a:cxn>
                <a:cxn ang="0">
                  <a:pos x="227" y="1085"/>
                </a:cxn>
                <a:cxn ang="0">
                  <a:pos x="215" y="1012"/>
                </a:cxn>
                <a:cxn ang="0">
                  <a:pos x="204" y="939"/>
                </a:cxn>
                <a:cxn ang="0">
                  <a:pos x="195" y="866"/>
                </a:cxn>
                <a:cxn ang="0">
                  <a:pos x="188" y="792"/>
                </a:cxn>
                <a:cxn ang="0">
                  <a:pos x="183" y="718"/>
                </a:cxn>
                <a:cxn ang="0">
                  <a:pos x="179" y="643"/>
                </a:cxn>
                <a:cxn ang="0">
                  <a:pos x="177" y="568"/>
                </a:cxn>
                <a:cxn ang="0">
                  <a:pos x="176" y="493"/>
                </a:cxn>
                <a:cxn ang="0">
                  <a:pos x="177" y="418"/>
                </a:cxn>
                <a:cxn ang="0">
                  <a:pos x="179" y="342"/>
                </a:cxn>
                <a:cxn ang="0">
                  <a:pos x="183" y="266"/>
                </a:cxn>
                <a:cxn ang="0">
                  <a:pos x="187" y="190"/>
                </a:cxn>
                <a:cxn ang="0">
                  <a:pos x="193" y="114"/>
                </a:cxn>
                <a:cxn ang="0">
                  <a:pos x="201" y="38"/>
                </a:cxn>
                <a:cxn ang="0">
                  <a:pos x="192" y="3"/>
                </a:cxn>
                <a:cxn ang="0">
                  <a:pos x="167" y="9"/>
                </a:cxn>
                <a:cxn ang="0">
                  <a:pos x="144" y="17"/>
                </a:cxn>
                <a:cxn ang="0">
                  <a:pos x="120" y="26"/>
                </a:cxn>
                <a:cxn ang="0">
                  <a:pos x="97" y="36"/>
                </a:cxn>
                <a:cxn ang="0">
                  <a:pos x="75" y="47"/>
                </a:cxn>
                <a:cxn ang="0">
                  <a:pos x="53" y="59"/>
                </a:cxn>
                <a:cxn ang="0">
                  <a:pos x="32" y="72"/>
                </a:cxn>
                <a:cxn ang="0">
                  <a:pos x="17" y="111"/>
                </a:cxn>
                <a:cxn ang="0">
                  <a:pos x="10" y="175"/>
                </a:cxn>
                <a:cxn ang="0">
                  <a:pos x="4" y="240"/>
                </a:cxn>
                <a:cxn ang="0">
                  <a:pos x="1" y="304"/>
                </a:cxn>
                <a:cxn ang="0">
                  <a:pos x="0" y="369"/>
                </a:cxn>
                <a:cxn ang="0">
                  <a:pos x="1" y="433"/>
                </a:cxn>
                <a:cxn ang="0">
                  <a:pos x="4" y="498"/>
                </a:cxn>
                <a:cxn ang="0">
                  <a:pos x="8" y="562"/>
                </a:cxn>
                <a:cxn ang="0">
                  <a:pos x="14" y="626"/>
                </a:cxn>
                <a:cxn ang="0">
                  <a:pos x="22" y="691"/>
                </a:cxn>
                <a:cxn ang="0">
                  <a:pos x="31" y="755"/>
                </a:cxn>
                <a:cxn ang="0">
                  <a:pos x="42" y="820"/>
                </a:cxn>
                <a:cxn ang="0">
                  <a:pos x="54" y="884"/>
                </a:cxn>
                <a:cxn ang="0">
                  <a:pos x="67" y="949"/>
                </a:cxn>
                <a:cxn ang="0">
                  <a:pos x="81" y="1014"/>
                </a:cxn>
                <a:cxn ang="0">
                  <a:pos x="97" y="1078"/>
                </a:cxn>
                <a:cxn ang="0">
                  <a:pos x="113" y="1117"/>
                </a:cxn>
                <a:cxn ang="0">
                  <a:pos x="130" y="1129"/>
                </a:cxn>
                <a:cxn ang="0">
                  <a:pos x="148" y="1141"/>
                </a:cxn>
                <a:cxn ang="0">
                  <a:pos x="166" y="1153"/>
                </a:cxn>
                <a:cxn ang="0">
                  <a:pos x="184" y="1163"/>
                </a:cxn>
                <a:cxn ang="0">
                  <a:pos x="202" y="1173"/>
                </a:cxn>
                <a:cxn ang="0">
                  <a:pos x="221" y="1182"/>
                </a:cxn>
                <a:cxn ang="0">
                  <a:pos x="240" y="1190"/>
                </a:cxn>
              </a:cxnLst>
              <a:rect l="0" t="0" r="0" b="0"/>
              <a:pathLst>
                <a:path w="748" h="3582">
                  <a:moveTo>
                    <a:pt x="748" y="3582"/>
                  </a:moveTo>
                  <a:lnTo>
                    <a:pt x="725" y="3474"/>
                  </a:lnTo>
                  <a:lnTo>
                    <a:pt x="703" y="3365"/>
                  </a:lnTo>
                  <a:lnTo>
                    <a:pt x="683" y="3256"/>
                  </a:lnTo>
                  <a:lnTo>
                    <a:pt x="663" y="3147"/>
                  </a:lnTo>
                  <a:lnTo>
                    <a:pt x="646" y="3037"/>
                  </a:lnTo>
                  <a:lnTo>
                    <a:pt x="628" y="2929"/>
                  </a:lnTo>
                  <a:lnTo>
                    <a:pt x="613" y="2818"/>
                  </a:lnTo>
                  <a:lnTo>
                    <a:pt x="600" y="2708"/>
                  </a:lnTo>
                  <a:lnTo>
                    <a:pt x="587" y="2597"/>
                  </a:lnTo>
                  <a:lnTo>
                    <a:pt x="576" y="2486"/>
                  </a:lnTo>
                  <a:lnTo>
                    <a:pt x="566" y="2375"/>
                  </a:lnTo>
                  <a:lnTo>
                    <a:pt x="557" y="2263"/>
                  </a:lnTo>
                  <a:lnTo>
                    <a:pt x="550" y="2153"/>
                  </a:lnTo>
                  <a:lnTo>
                    <a:pt x="544" y="2041"/>
                  </a:lnTo>
                  <a:lnTo>
                    <a:pt x="539" y="1928"/>
                  </a:lnTo>
                  <a:lnTo>
                    <a:pt x="535" y="1816"/>
                  </a:lnTo>
                  <a:lnTo>
                    <a:pt x="532" y="1704"/>
                  </a:lnTo>
                  <a:lnTo>
                    <a:pt x="530" y="1591"/>
                  </a:lnTo>
                  <a:lnTo>
                    <a:pt x="530" y="1478"/>
                  </a:lnTo>
                  <a:lnTo>
                    <a:pt x="530" y="1365"/>
                  </a:lnTo>
                  <a:lnTo>
                    <a:pt x="532" y="1253"/>
                  </a:lnTo>
                  <a:lnTo>
                    <a:pt x="535" y="1139"/>
                  </a:lnTo>
                  <a:lnTo>
                    <a:pt x="538" y="1026"/>
                  </a:lnTo>
                  <a:lnTo>
                    <a:pt x="543" y="912"/>
                  </a:lnTo>
                  <a:lnTo>
                    <a:pt x="549" y="798"/>
                  </a:lnTo>
                  <a:lnTo>
                    <a:pt x="555" y="684"/>
                  </a:lnTo>
                  <a:lnTo>
                    <a:pt x="563" y="570"/>
                  </a:lnTo>
                  <a:lnTo>
                    <a:pt x="572" y="456"/>
                  </a:lnTo>
                  <a:lnTo>
                    <a:pt x="581" y="343"/>
                  </a:lnTo>
                  <a:lnTo>
                    <a:pt x="591" y="229"/>
                  </a:lnTo>
                  <a:lnTo>
                    <a:pt x="603" y="115"/>
                  </a:lnTo>
                  <a:lnTo>
                    <a:pt x="615" y="0"/>
                  </a:lnTo>
                  <a:lnTo>
                    <a:pt x="578" y="9"/>
                  </a:lnTo>
                  <a:lnTo>
                    <a:pt x="541" y="18"/>
                  </a:lnTo>
                  <a:lnTo>
                    <a:pt x="503" y="28"/>
                  </a:lnTo>
                  <a:lnTo>
                    <a:pt x="467" y="39"/>
                  </a:lnTo>
                  <a:lnTo>
                    <a:pt x="432" y="51"/>
                  </a:lnTo>
                  <a:lnTo>
                    <a:pt x="396" y="63"/>
                  </a:lnTo>
                  <a:lnTo>
                    <a:pt x="361" y="77"/>
                  </a:lnTo>
                  <a:lnTo>
                    <a:pt x="326" y="92"/>
                  </a:lnTo>
                  <a:lnTo>
                    <a:pt x="292" y="107"/>
                  </a:lnTo>
                  <a:lnTo>
                    <a:pt x="258" y="123"/>
                  </a:lnTo>
                  <a:lnTo>
                    <a:pt x="225" y="140"/>
                  </a:lnTo>
                  <a:lnTo>
                    <a:pt x="192" y="158"/>
                  </a:lnTo>
                  <a:lnTo>
                    <a:pt x="160" y="176"/>
                  </a:lnTo>
                  <a:lnTo>
                    <a:pt x="128" y="195"/>
                  </a:lnTo>
                  <a:lnTo>
                    <a:pt x="97" y="216"/>
                  </a:lnTo>
                  <a:lnTo>
                    <a:pt x="66" y="236"/>
                  </a:lnTo>
                  <a:lnTo>
                    <a:pt x="52" y="332"/>
                  </a:lnTo>
                  <a:lnTo>
                    <a:pt x="40" y="429"/>
                  </a:lnTo>
                  <a:lnTo>
                    <a:pt x="29" y="526"/>
                  </a:lnTo>
                  <a:lnTo>
                    <a:pt x="21" y="623"/>
                  </a:lnTo>
                  <a:lnTo>
                    <a:pt x="13" y="719"/>
                  </a:lnTo>
                  <a:lnTo>
                    <a:pt x="7" y="816"/>
                  </a:lnTo>
                  <a:lnTo>
                    <a:pt x="3" y="913"/>
                  </a:lnTo>
                  <a:lnTo>
                    <a:pt x="1" y="1010"/>
                  </a:lnTo>
                  <a:lnTo>
                    <a:pt x="0" y="1106"/>
                  </a:lnTo>
                  <a:lnTo>
                    <a:pt x="1" y="1203"/>
                  </a:lnTo>
                  <a:lnTo>
                    <a:pt x="3" y="1300"/>
                  </a:lnTo>
                  <a:lnTo>
                    <a:pt x="6" y="1397"/>
                  </a:lnTo>
                  <a:lnTo>
                    <a:pt x="11" y="1493"/>
                  </a:lnTo>
                  <a:lnTo>
                    <a:pt x="18" y="1590"/>
                  </a:lnTo>
                  <a:lnTo>
                    <a:pt x="25" y="1687"/>
                  </a:lnTo>
                  <a:lnTo>
                    <a:pt x="34" y="1783"/>
                  </a:lnTo>
                  <a:lnTo>
                    <a:pt x="43" y="1879"/>
                  </a:lnTo>
                  <a:lnTo>
                    <a:pt x="54" y="1976"/>
                  </a:lnTo>
                  <a:lnTo>
                    <a:pt x="67" y="2073"/>
                  </a:lnTo>
                  <a:lnTo>
                    <a:pt x="80" y="2170"/>
                  </a:lnTo>
                  <a:lnTo>
                    <a:pt x="94" y="2266"/>
                  </a:lnTo>
                  <a:lnTo>
                    <a:pt x="110" y="2363"/>
                  </a:lnTo>
                  <a:lnTo>
                    <a:pt x="126" y="2460"/>
                  </a:lnTo>
                  <a:lnTo>
                    <a:pt x="144" y="2557"/>
                  </a:lnTo>
                  <a:lnTo>
                    <a:pt x="163" y="2653"/>
                  </a:lnTo>
                  <a:lnTo>
                    <a:pt x="182" y="2750"/>
                  </a:lnTo>
                  <a:lnTo>
                    <a:pt x="202" y="2847"/>
                  </a:lnTo>
                  <a:lnTo>
                    <a:pt x="223" y="2944"/>
                  </a:lnTo>
                  <a:lnTo>
                    <a:pt x="244" y="3041"/>
                  </a:lnTo>
                  <a:lnTo>
                    <a:pt x="268" y="3137"/>
                  </a:lnTo>
                  <a:lnTo>
                    <a:pt x="291" y="3234"/>
                  </a:lnTo>
                  <a:lnTo>
                    <a:pt x="315" y="3331"/>
                  </a:lnTo>
                  <a:lnTo>
                    <a:pt x="340" y="3350"/>
                  </a:lnTo>
                  <a:lnTo>
                    <a:pt x="366" y="3369"/>
                  </a:lnTo>
                  <a:lnTo>
                    <a:pt x="392" y="3388"/>
                  </a:lnTo>
                  <a:lnTo>
                    <a:pt x="419" y="3406"/>
                  </a:lnTo>
                  <a:lnTo>
                    <a:pt x="446" y="3424"/>
                  </a:lnTo>
                  <a:lnTo>
                    <a:pt x="472" y="3442"/>
                  </a:lnTo>
                  <a:lnTo>
                    <a:pt x="499" y="3458"/>
                  </a:lnTo>
                  <a:lnTo>
                    <a:pt x="527" y="3474"/>
                  </a:lnTo>
                  <a:lnTo>
                    <a:pt x="554" y="3490"/>
                  </a:lnTo>
                  <a:lnTo>
                    <a:pt x="581" y="3505"/>
                  </a:lnTo>
                  <a:lnTo>
                    <a:pt x="608" y="3519"/>
                  </a:lnTo>
                  <a:lnTo>
                    <a:pt x="636" y="3533"/>
                  </a:lnTo>
                  <a:lnTo>
                    <a:pt x="664" y="3546"/>
                  </a:lnTo>
                  <a:lnTo>
                    <a:pt x="692" y="3559"/>
                  </a:lnTo>
                  <a:lnTo>
                    <a:pt x="720" y="3571"/>
                  </a:lnTo>
                  <a:lnTo>
                    <a:pt x="748" y="3582"/>
                  </a:lnTo>
                  <a:close/>
                </a:path>
              </a:pathLst>
            </a:custGeom>
            <a:solidFill>
              <a:srgbClr val="94529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8" name="未知"/>
            <p:cNvSpPr/>
            <p:nvPr/>
          </p:nvSpPr>
          <p:spPr>
            <a:xfrm>
              <a:off x="80" y="89"/>
              <a:ext cx="232" cy="1031"/>
            </a:xfrm>
            <a:custGeom>
              <a:avLst/>
              <a:gdLst/>
              <a:ahLst/>
              <a:cxnLst>
                <a:cxn ang="0">
                  <a:pos x="113" y="916"/>
                </a:cxn>
                <a:cxn ang="0">
                  <a:pos x="137" y="943"/>
                </a:cxn>
                <a:cxn ang="0">
                  <a:pos x="153" y="960"/>
                </a:cxn>
                <a:cxn ang="0">
                  <a:pos x="170" y="977"/>
                </a:cxn>
                <a:cxn ang="0">
                  <a:pos x="187" y="993"/>
                </a:cxn>
                <a:cxn ang="0">
                  <a:pos x="205" y="1009"/>
                </a:cxn>
                <a:cxn ang="0">
                  <a:pos x="223" y="1024"/>
                </a:cxn>
                <a:cxn ang="0">
                  <a:pos x="224" y="999"/>
                </a:cxn>
                <a:cxn ang="0">
                  <a:pos x="208" y="934"/>
                </a:cxn>
                <a:cxn ang="0">
                  <a:pos x="194" y="870"/>
                </a:cxn>
                <a:cxn ang="0">
                  <a:pos x="181" y="805"/>
                </a:cxn>
                <a:cxn ang="0">
                  <a:pos x="169" y="741"/>
                </a:cxn>
                <a:cxn ang="0">
                  <a:pos x="158" y="676"/>
                </a:cxn>
                <a:cxn ang="0">
                  <a:pos x="149" y="612"/>
                </a:cxn>
                <a:cxn ang="0">
                  <a:pos x="141" y="547"/>
                </a:cxn>
                <a:cxn ang="0">
                  <a:pos x="135" y="483"/>
                </a:cxn>
                <a:cxn ang="0">
                  <a:pos x="131" y="419"/>
                </a:cxn>
                <a:cxn ang="0">
                  <a:pos x="128" y="354"/>
                </a:cxn>
                <a:cxn ang="0">
                  <a:pos x="127" y="290"/>
                </a:cxn>
                <a:cxn ang="0">
                  <a:pos x="128" y="226"/>
                </a:cxn>
                <a:cxn ang="0">
                  <a:pos x="131" y="161"/>
                </a:cxn>
                <a:cxn ang="0">
                  <a:pos x="137" y="97"/>
                </a:cxn>
                <a:cxn ang="0">
                  <a:pos x="144" y="32"/>
                </a:cxn>
                <a:cxn ang="0">
                  <a:pos x="140" y="7"/>
                </a:cxn>
                <a:cxn ang="0">
                  <a:pos x="121" y="21"/>
                </a:cxn>
                <a:cxn ang="0">
                  <a:pos x="103" y="36"/>
                </a:cxn>
                <a:cxn ang="0">
                  <a:pos x="86" y="51"/>
                </a:cxn>
                <a:cxn ang="0">
                  <a:pos x="70" y="67"/>
                </a:cxn>
                <a:cxn ang="0">
                  <a:pos x="54" y="84"/>
                </a:cxn>
                <a:cxn ang="0">
                  <a:pos x="39" y="102"/>
                </a:cxn>
                <a:cxn ang="0">
                  <a:pos x="25" y="121"/>
                </a:cxn>
                <a:cxn ang="0">
                  <a:pos x="14" y="153"/>
                </a:cxn>
                <a:cxn ang="0">
                  <a:pos x="8" y="200"/>
                </a:cxn>
                <a:cxn ang="0">
                  <a:pos x="3" y="248"/>
                </a:cxn>
                <a:cxn ang="0">
                  <a:pos x="1" y="295"/>
                </a:cxn>
                <a:cxn ang="0">
                  <a:pos x="0" y="343"/>
                </a:cxn>
                <a:cxn ang="0">
                  <a:pos x="1" y="391"/>
                </a:cxn>
                <a:cxn ang="0">
                  <a:pos x="4" y="439"/>
                </a:cxn>
                <a:cxn ang="0">
                  <a:pos x="9" y="488"/>
                </a:cxn>
                <a:cxn ang="0">
                  <a:pos x="14" y="536"/>
                </a:cxn>
                <a:cxn ang="0">
                  <a:pos x="22" y="584"/>
                </a:cxn>
                <a:cxn ang="0">
                  <a:pos x="30" y="632"/>
                </a:cxn>
                <a:cxn ang="0">
                  <a:pos x="40" y="681"/>
                </a:cxn>
                <a:cxn ang="0">
                  <a:pos x="52" y="729"/>
                </a:cxn>
                <a:cxn ang="0">
                  <a:pos x="64" y="777"/>
                </a:cxn>
                <a:cxn ang="0">
                  <a:pos x="77" y="825"/>
                </a:cxn>
                <a:cxn ang="0">
                  <a:pos x="91" y="873"/>
                </a:cxn>
              </a:cxnLst>
              <a:rect l="0" t="0" r="0" b="0"/>
              <a:pathLst>
                <a:path w="696" h="3095">
                  <a:moveTo>
                    <a:pt x="294" y="2693"/>
                  </a:moveTo>
                  <a:lnTo>
                    <a:pt x="340" y="2749"/>
                  </a:lnTo>
                  <a:lnTo>
                    <a:pt x="387" y="2803"/>
                  </a:lnTo>
                  <a:lnTo>
                    <a:pt x="411" y="2830"/>
                  </a:lnTo>
                  <a:lnTo>
                    <a:pt x="436" y="2857"/>
                  </a:lnTo>
                  <a:lnTo>
                    <a:pt x="460" y="2882"/>
                  </a:lnTo>
                  <a:lnTo>
                    <a:pt x="485" y="2908"/>
                  </a:lnTo>
                  <a:lnTo>
                    <a:pt x="510" y="2932"/>
                  </a:lnTo>
                  <a:lnTo>
                    <a:pt x="536" y="2958"/>
                  </a:lnTo>
                  <a:lnTo>
                    <a:pt x="562" y="2982"/>
                  </a:lnTo>
                  <a:lnTo>
                    <a:pt x="588" y="3005"/>
                  </a:lnTo>
                  <a:lnTo>
                    <a:pt x="614" y="3028"/>
                  </a:lnTo>
                  <a:lnTo>
                    <a:pt x="641" y="3050"/>
                  </a:lnTo>
                  <a:lnTo>
                    <a:pt x="669" y="3073"/>
                  </a:lnTo>
                  <a:lnTo>
                    <a:pt x="696" y="3095"/>
                  </a:lnTo>
                  <a:lnTo>
                    <a:pt x="672" y="2998"/>
                  </a:lnTo>
                  <a:lnTo>
                    <a:pt x="649" y="2901"/>
                  </a:lnTo>
                  <a:lnTo>
                    <a:pt x="625" y="2805"/>
                  </a:lnTo>
                  <a:lnTo>
                    <a:pt x="604" y="2708"/>
                  </a:lnTo>
                  <a:lnTo>
                    <a:pt x="583" y="2611"/>
                  </a:lnTo>
                  <a:lnTo>
                    <a:pt x="563" y="2514"/>
                  </a:lnTo>
                  <a:lnTo>
                    <a:pt x="544" y="2417"/>
                  </a:lnTo>
                  <a:lnTo>
                    <a:pt x="525" y="2321"/>
                  </a:lnTo>
                  <a:lnTo>
                    <a:pt x="507" y="2224"/>
                  </a:lnTo>
                  <a:lnTo>
                    <a:pt x="491" y="2127"/>
                  </a:lnTo>
                  <a:lnTo>
                    <a:pt x="475" y="2030"/>
                  </a:lnTo>
                  <a:lnTo>
                    <a:pt x="461" y="1934"/>
                  </a:lnTo>
                  <a:lnTo>
                    <a:pt x="448" y="1837"/>
                  </a:lnTo>
                  <a:lnTo>
                    <a:pt x="435" y="1740"/>
                  </a:lnTo>
                  <a:lnTo>
                    <a:pt x="424" y="1643"/>
                  </a:lnTo>
                  <a:lnTo>
                    <a:pt x="415" y="1547"/>
                  </a:lnTo>
                  <a:lnTo>
                    <a:pt x="406" y="1451"/>
                  </a:lnTo>
                  <a:lnTo>
                    <a:pt x="399" y="1354"/>
                  </a:lnTo>
                  <a:lnTo>
                    <a:pt x="392" y="1257"/>
                  </a:lnTo>
                  <a:lnTo>
                    <a:pt x="387" y="1161"/>
                  </a:lnTo>
                  <a:lnTo>
                    <a:pt x="384" y="1064"/>
                  </a:lnTo>
                  <a:lnTo>
                    <a:pt x="382" y="967"/>
                  </a:lnTo>
                  <a:lnTo>
                    <a:pt x="381" y="870"/>
                  </a:lnTo>
                  <a:lnTo>
                    <a:pt x="382" y="774"/>
                  </a:lnTo>
                  <a:lnTo>
                    <a:pt x="384" y="677"/>
                  </a:lnTo>
                  <a:lnTo>
                    <a:pt x="388" y="580"/>
                  </a:lnTo>
                  <a:lnTo>
                    <a:pt x="394" y="483"/>
                  </a:lnTo>
                  <a:lnTo>
                    <a:pt x="402" y="387"/>
                  </a:lnTo>
                  <a:lnTo>
                    <a:pt x="410" y="290"/>
                  </a:lnTo>
                  <a:lnTo>
                    <a:pt x="421" y="193"/>
                  </a:lnTo>
                  <a:lnTo>
                    <a:pt x="433" y="96"/>
                  </a:lnTo>
                  <a:lnTo>
                    <a:pt x="447" y="0"/>
                  </a:lnTo>
                  <a:lnTo>
                    <a:pt x="419" y="20"/>
                  </a:lnTo>
                  <a:lnTo>
                    <a:pt x="390" y="41"/>
                  </a:lnTo>
                  <a:lnTo>
                    <a:pt x="363" y="62"/>
                  </a:lnTo>
                  <a:lnTo>
                    <a:pt x="336" y="83"/>
                  </a:lnTo>
                  <a:lnTo>
                    <a:pt x="310" y="107"/>
                  </a:lnTo>
                  <a:lnTo>
                    <a:pt x="284" y="130"/>
                  </a:lnTo>
                  <a:lnTo>
                    <a:pt x="258" y="153"/>
                  </a:lnTo>
                  <a:lnTo>
                    <a:pt x="233" y="177"/>
                  </a:lnTo>
                  <a:lnTo>
                    <a:pt x="209" y="202"/>
                  </a:lnTo>
                  <a:lnTo>
                    <a:pt x="186" y="227"/>
                  </a:lnTo>
                  <a:lnTo>
                    <a:pt x="163" y="253"/>
                  </a:lnTo>
                  <a:lnTo>
                    <a:pt x="139" y="280"/>
                  </a:lnTo>
                  <a:lnTo>
                    <a:pt x="117" y="306"/>
                  </a:lnTo>
                  <a:lnTo>
                    <a:pt x="96" y="333"/>
                  </a:lnTo>
                  <a:lnTo>
                    <a:pt x="75" y="362"/>
                  </a:lnTo>
                  <a:lnTo>
                    <a:pt x="55" y="390"/>
                  </a:lnTo>
                  <a:lnTo>
                    <a:pt x="43" y="460"/>
                  </a:lnTo>
                  <a:lnTo>
                    <a:pt x="32" y="531"/>
                  </a:lnTo>
                  <a:lnTo>
                    <a:pt x="23" y="601"/>
                  </a:lnTo>
                  <a:lnTo>
                    <a:pt x="15" y="673"/>
                  </a:lnTo>
                  <a:lnTo>
                    <a:pt x="9" y="743"/>
                  </a:lnTo>
                  <a:lnTo>
                    <a:pt x="5" y="815"/>
                  </a:lnTo>
                  <a:lnTo>
                    <a:pt x="2" y="887"/>
                  </a:lnTo>
                  <a:lnTo>
                    <a:pt x="0" y="958"/>
                  </a:lnTo>
                  <a:lnTo>
                    <a:pt x="0" y="1031"/>
                  </a:lnTo>
                  <a:lnTo>
                    <a:pt x="1" y="1102"/>
                  </a:lnTo>
                  <a:lnTo>
                    <a:pt x="3" y="1175"/>
                  </a:lnTo>
                  <a:lnTo>
                    <a:pt x="7" y="1246"/>
                  </a:lnTo>
                  <a:lnTo>
                    <a:pt x="11" y="1319"/>
                  </a:lnTo>
                  <a:lnTo>
                    <a:pt x="17" y="1392"/>
                  </a:lnTo>
                  <a:lnTo>
                    <a:pt x="26" y="1464"/>
                  </a:lnTo>
                  <a:lnTo>
                    <a:pt x="34" y="1536"/>
                  </a:lnTo>
                  <a:lnTo>
                    <a:pt x="43" y="1608"/>
                  </a:lnTo>
                  <a:lnTo>
                    <a:pt x="54" y="1681"/>
                  </a:lnTo>
                  <a:lnTo>
                    <a:pt x="65" y="1753"/>
                  </a:lnTo>
                  <a:lnTo>
                    <a:pt x="78" y="1826"/>
                  </a:lnTo>
                  <a:lnTo>
                    <a:pt x="91" y="1898"/>
                  </a:lnTo>
                  <a:lnTo>
                    <a:pt x="105" y="1971"/>
                  </a:lnTo>
                  <a:lnTo>
                    <a:pt x="120" y="2044"/>
                  </a:lnTo>
                  <a:lnTo>
                    <a:pt x="137" y="2116"/>
                  </a:lnTo>
                  <a:lnTo>
                    <a:pt x="155" y="2189"/>
                  </a:lnTo>
                  <a:lnTo>
                    <a:pt x="172" y="2261"/>
                  </a:lnTo>
                  <a:lnTo>
                    <a:pt x="191" y="2334"/>
                  </a:lnTo>
                  <a:lnTo>
                    <a:pt x="210" y="2405"/>
                  </a:lnTo>
                  <a:lnTo>
                    <a:pt x="230" y="2478"/>
                  </a:lnTo>
                  <a:lnTo>
                    <a:pt x="250" y="2550"/>
                  </a:lnTo>
                  <a:lnTo>
                    <a:pt x="273" y="2621"/>
                  </a:lnTo>
                  <a:lnTo>
                    <a:pt x="294" y="2693"/>
                  </a:lnTo>
                  <a:close/>
                </a:path>
              </a:pathLst>
            </a:custGeom>
            <a:solidFill>
              <a:srgbClr val="94529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39" name="未知"/>
            <p:cNvSpPr/>
            <p:nvPr/>
          </p:nvSpPr>
          <p:spPr>
            <a:xfrm>
              <a:off x="0" y="219"/>
              <a:ext cx="178" cy="767"/>
            </a:xfrm>
            <a:custGeom>
              <a:avLst/>
              <a:gdLst/>
              <a:ahLst/>
              <a:cxnLst>
                <a:cxn ang="0">
                  <a:pos x="92" y="9"/>
                </a:cxn>
                <a:cxn ang="0">
                  <a:pos x="79" y="28"/>
                </a:cxn>
                <a:cxn ang="0">
                  <a:pos x="68" y="48"/>
                </a:cxn>
                <a:cxn ang="0">
                  <a:pos x="57" y="68"/>
                </a:cxn>
                <a:cxn ang="0">
                  <a:pos x="47" y="89"/>
                </a:cxn>
                <a:cxn ang="0">
                  <a:pos x="38" y="110"/>
                </a:cxn>
                <a:cxn ang="0">
                  <a:pos x="30" y="131"/>
                </a:cxn>
                <a:cxn ang="0">
                  <a:pos x="23" y="153"/>
                </a:cxn>
                <a:cxn ang="0">
                  <a:pos x="17" y="176"/>
                </a:cxn>
                <a:cxn ang="0">
                  <a:pos x="12" y="198"/>
                </a:cxn>
                <a:cxn ang="0">
                  <a:pos x="7" y="221"/>
                </a:cxn>
                <a:cxn ang="0">
                  <a:pos x="4" y="244"/>
                </a:cxn>
                <a:cxn ang="0">
                  <a:pos x="1" y="268"/>
                </a:cxn>
                <a:cxn ang="0">
                  <a:pos x="0" y="292"/>
                </a:cxn>
                <a:cxn ang="0">
                  <a:pos x="0" y="316"/>
                </a:cxn>
                <a:cxn ang="0">
                  <a:pos x="1" y="341"/>
                </a:cxn>
                <a:cxn ang="0">
                  <a:pos x="3" y="366"/>
                </a:cxn>
                <a:cxn ang="0">
                  <a:pos x="7" y="393"/>
                </a:cxn>
                <a:cxn ang="0">
                  <a:pos x="11" y="420"/>
                </a:cxn>
                <a:cxn ang="0">
                  <a:pos x="17" y="446"/>
                </a:cxn>
                <a:cxn ang="0">
                  <a:pos x="24" y="473"/>
                </a:cxn>
                <a:cxn ang="0">
                  <a:pos x="32" y="500"/>
                </a:cxn>
                <a:cxn ang="0">
                  <a:pos x="41" y="527"/>
                </a:cxn>
                <a:cxn ang="0">
                  <a:pos x="52" y="554"/>
                </a:cxn>
                <a:cxn ang="0">
                  <a:pos x="63" y="580"/>
                </a:cxn>
                <a:cxn ang="0">
                  <a:pos x="76" y="606"/>
                </a:cxn>
                <a:cxn ang="0">
                  <a:pos x="89" y="632"/>
                </a:cxn>
                <a:cxn ang="0">
                  <a:pos x="104" y="658"/>
                </a:cxn>
                <a:cxn ang="0">
                  <a:pos x="119" y="683"/>
                </a:cxn>
                <a:cxn ang="0">
                  <a:pos x="135" y="707"/>
                </a:cxn>
                <a:cxn ang="0">
                  <a:pos x="151" y="732"/>
                </a:cxn>
                <a:cxn ang="0">
                  <a:pos x="169" y="755"/>
                </a:cxn>
                <a:cxn ang="0">
                  <a:pos x="171" y="743"/>
                </a:cxn>
                <a:cxn ang="0">
                  <a:pos x="157" y="695"/>
                </a:cxn>
                <a:cxn ang="0">
                  <a:pos x="144" y="647"/>
                </a:cxn>
                <a:cxn ang="0">
                  <a:pos x="132" y="599"/>
                </a:cxn>
                <a:cxn ang="0">
                  <a:pos x="120" y="551"/>
                </a:cxn>
                <a:cxn ang="0">
                  <a:pos x="110" y="502"/>
                </a:cxn>
                <a:cxn ang="0">
                  <a:pos x="102" y="454"/>
                </a:cxn>
                <a:cxn ang="0">
                  <a:pos x="94" y="406"/>
                </a:cxn>
                <a:cxn ang="0">
                  <a:pos x="88" y="358"/>
                </a:cxn>
                <a:cxn ang="0">
                  <a:pos x="83" y="309"/>
                </a:cxn>
                <a:cxn ang="0">
                  <a:pos x="81" y="261"/>
                </a:cxn>
                <a:cxn ang="0">
                  <a:pos x="80" y="213"/>
                </a:cxn>
                <a:cxn ang="0">
                  <a:pos x="80" y="166"/>
                </a:cxn>
                <a:cxn ang="0">
                  <a:pos x="83" y="118"/>
                </a:cxn>
                <a:cxn ang="0">
                  <a:pos x="87" y="70"/>
                </a:cxn>
                <a:cxn ang="0">
                  <a:pos x="94" y="23"/>
                </a:cxn>
              </a:cxnLst>
              <a:rect l="0" t="0" r="0" b="0"/>
              <a:pathLst>
                <a:path w="533" h="2303">
                  <a:moveTo>
                    <a:pt x="294" y="0"/>
                  </a:moveTo>
                  <a:lnTo>
                    <a:pt x="275" y="28"/>
                  </a:lnTo>
                  <a:lnTo>
                    <a:pt x="255" y="56"/>
                  </a:lnTo>
                  <a:lnTo>
                    <a:pt x="237" y="85"/>
                  </a:lnTo>
                  <a:lnTo>
                    <a:pt x="220" y="114"/>
                  </a:lnTo>
                  <a:lnTo>
                    <a:pt x="203" y="144"/>
                  </a:lnTo>
                  <a:lnTo>
                    <a:pt x="187" y="174"/>
                  </a:lnTo>
                  <a:lnTo>
                    <a:pt x="171" y="204"/>
                  </a:lnTo>
                  <a:lnTo>
                    <a:pt x="156" y="235"/>
                  </a:lnTo>
                  <a:lnTo>
                    <a:pt x="142" y="266"/>
                  </a:lnTo>
                  <a:lnTo>
                    <a:pt x="127" y="297"/>
                  </a:lnTo>
                  <a:lnTo>
                    <a:pt x="114" y="329"/>
                  </a:lnTo>
                  <a:lnTo>
                    <a:pt x="102" y="362"/>
                  </a:lnTo>
                  <a:lnTo>
                    <a:pt x="90" y="394"/>
                  </a:lnTo>
                  <a:lnTo>
                    <a:pt x="79" y="427"/>
                  </a:lnTo>
                  <a:lnTo>
                    <a:pt x="69" y="460"/>
                  </a:lnTo>
                  <a:lnTo>
                    <a:pt x="59" y="494"/>
                  </a:lnTo>
                  <a:lnTo>
                    <a:pt x="50" y="527"/>
                  </a:lnTo>
                  <a:lnTo>
                    <a:pt x="42" y="561"/>
                  </a:lnTo>
                  <a:lnTo>
                    <a:pt x="35" y="595"/>
                  </a:lnTo>
                  <a:lnTo>
                    <a:pt x="28" y="630"/>
                  </a:lnTo>
                  <a:lnTo>
                    <a:pt x="22" y="665"/>
                  </a:lnTo>
                  <a:lnTo>
                    <a:pt x="17" y="699"/>
                  </a:lnTo>
                  <a:lnTo>
                    <a:pt x="12" y="734"/>
                  </a:lnTo>
                  <a:lnTo>
                    <a:pt x="8" y="770"/>
                  </a:lnTo>
                  <a:lnTo>
                    <a:pt x="4" y="806"/>
                  </a:lnTo>
                  <a:lnTo>
                    <a:pt x="2" y="841"/>
                  </a:lnTo>
                  <a:lnTo>
                    <a:pt x="1" y="878"/>
                  </a:lnTo>
                  <a:lnTo>
                    <a:pt x="0" y="914"/>
                  </a:lnTo>
                  <a:lnTo>
                    <a:pt x="0" y="950"/>
                  </a:lnTo>
                  <a:lnTo>
                    <a:pt x="1" y="986"/>
                  </a:lnTo>
                  <a:lnTo>
                    <a:pt x="3" y="1024"/>
                  </a:lnTo>
                  <a:lnTo>
                    <a:pt x="6" y="1060"/>
                  </a:lnTo>
                  <a:lnTo>
                    <a:pt x="10" y="1099"/>
                  </a:lnTo>
                  <a:lnTo>
                    <a:pt x="15" y="1140"/>
                  </a:lnTo>
                  <a:lnTo>
                    <a:pt x="20" y="1179"/>
                  </a:lnTo>
                  <a:lnTo>
                    <a:pt x="27" y="1219"/>
                  </a:lnTo>
                  <a:lnTo>
                    <a:pt x="34" y="1260"/>
                  </a:lnTo>
                  <a:lnTo>
                    <a:pt x="42" y="1300"/>
                  </a:lnTo>
                  <a:lnTo>
                    <a:pt x="51" y="1340"/>
                  </a:lnTo>
                  <a:lnTo>
                    <a:pt x="62" y="1379"/>
                  </a:lnTo>
                  <a:lnTo>
                    <a:pt x="72" y="1420"/>
                  </a:lnTo>
                  <a:lnTo>
                    <a:pt x="84" y="1460"/>
                  </a:lnTo>
                  <a:lnTo>
                    <a:pt x="97" y="1500"/>
                  </a:lnTo>
                  <a:lnTo>
                    <a:pt x="110" y="1541"/>
                  </a:lnTo>
                  <a:lnTo>
                    <a:pt x="124" y="1581"/>
                  </a:lnTo>
                  <a:lnTo>
                    <a:pt x="140" y="1621"/>
                  </a:lnTo>
                  <a:lnTo>
                    <a:pt x="156" y="1662"/>
                  </a:lnTo>
                  <a:lnTo>
                    <a:pt x="173" y="1701"/>
                  </a:lnTo>
                  <a:lnTo>
                    <a:pt x="190" y="1741"/>
                  </a:lnTo>
                  <a:lnTo>
                    <a:pt x="208" y="1781"/>
                  </a:lnTo>
                  <a:lnTo>
                    <a:pt x="227" y="1820"/>
                  </a:lnTo>
                  <a:lnTo>
                    <a:pt x="246" y="1859"/>
                  </a:lnTo>
                  <a:lnTo>
                    <a:pt x="267" y="1897"/>
                  </a:lnTo>
                  <a:lnTo>
                    <a:pt x="288" y="1936"/>
                  </a:lnTo>
                  <a:lnTo>
                    <a:pt x="310" y="1975"/>
                  </a:lnTo>
                  <a:lnTo>
                    <a:pt x="332" y="2012"/>
                  </a:lnTo>
                  <a:lnTo>
                    <a:pt x="355" y="2051"/>
                  </a:lnTo>
                  <a:lnTo>
                    <a:pt x="378" y="2088"/>
                  </a:lnTo>
                  <a:lnTo>
                    <a:pt x="403" y="2124"/>
                  </a:lnTo>
                  <a:lnTo>
                    <a:pt x="428" y="2161"/>
                  </a:lnTo>
                  <a:lnTo>
                    <a:pt x="453" y="2197"/>
                  </a:lnTo>
                  <a:lnTo>
                    <a:pt x="479" y="2233"/>
                  </a:lnTo>
                  <a:lnTo>
                    <a:pt x="505" y="2268"/>
                  </a:lnTo>
                  <a:lnTo>
                    <a:pt x="533" y="2303"/>
                  </a:lnTo>
                  <a:lnTo>
                    <a:pt x="512" y="2231"/>
                  </a:lnTo>
                  <a:lnTo>
                    <a:pt x="489" y="2160"/>
                  </a:lnTo>
                  <a:lnTo>
                    <a:pt x="469" y="2088"/>
                  </a:lnTo>
                  <a:lnTo>
                    <a:pt x="449" y="2015"/>
                  </a:lnTo>
                  <a:lnTo>
                    <a:pt x="430" y="1944"/>
                  </a:lnTo>
                  <a:lnTo>
                    <a:pt x="411" y="1871"/>
                  </a:lnTo>
                  <a:lnTo>
                    <a:pt x="394" y="1799"/>
                  </a:lnTo>
                  <a:lnTo>
                    <a:pt x="376" y="1726"/>
                  </a:lnTo>
                  <a:lnTo>
                    <a:pt x="359" y="1654"/>
                  </a:lnTo>
                  <a:lnTo>
                    <a:pt x="344" y="1581"/>
                  </a:lnTo>
                  <a:lnTo>
                    <a:pt x="330" y="1508"/>
                  </a:lnTo>
                  <a:lnTo>
                    <a:pt x="317" y="1436"/>
                  </a:lnTo>
                  <a:lnTo>
                    <a:pt x="304" y="1363"/>
                  </a:lnTo>
                  <a:lnTo>
                    <a:pt x="293" y="1291"/>
                  </a:lnTo>
                  <a:lnTo>
                    <a:pt x="282" y="1218"/>
                  </a:lnTo>
                  <a:lnTo>
                    <a:pt x="273" y="1146"/>
                  </a:lnTo>
                  <a:lnTo>
                    <a:pt x="265" y="1074"/>
                  </a:lnTo>
                  <a:lnTo>
                    <a:pt x="256" y="1002"/>
                  </a:lnTo>
                  <a:lnTo>
                    <a:pt x="250" y="929"/>
                  </a:lnTo>
                  <a:lnTo>
                    <a:pt x="246" y="856"/>
                  </a:lnTo>
                  <a:lnTo>
                    <a:pt x="242" y="785"/>
                  </a:lnTo>
                  <a:lnTo>
                    <a:pt x="240" y="712"/>
                  </a:lnTo>
                  <a:lnTo>
                    <a:pt x="239" y="641"/>
                  </a:lnTo>
                  <a:lnTo>
                    <a:pt x="239" y="568"/>
                  </a:lnTo>
                  <a:lnTo>
                    <a:pt x="241" y="497"/>
                  </a:lnTo>
                  <a:lnTo>
                    <a:pt x="244" y="425"/>
                  </a:lnTo>
                  <a:lnTo>
                    <a:pt x="248" y="353"/>
                  </a:lnTo>
                  <a:lnTo>
                    <a:pt x="254" y="283"/>
                  </a:lnTo>
                  <a:lnTo>
                    <a:pt x="262" y="211"/>
                  </a:lnTo>
                  <a:lnTo>
                    <a:pt x="271" y="141"/>
                  </a:lnTo>
                  <a:lnTo>
                    <a:pt x="282" y="70"/>
                  </a:lnTo>
                  <a:lnTo>
                    <a:pt x="294" y="0"/>
                  </a:lnTo>
                  <a:close/>
                </a:path>
              </a:pathLst>
            </a:custGeom>
            <a:solidFill>
              <a:srgbClr val="94529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0" name="未知"/>
            <p:cNvSpPr/>
            <p:nvPr/>
          </p:nvSpPr>
          <p:spPr>
            <a:xfrm>
              <a:off x="384" y="0"/>
              <a:ext cx="191" cy="1231"/>
            </a:xfrm>
            <a:custGeom>
              <a:avLst/>
              <a:gdLst/>
              <a:ahLst/>
              <a:cxnLst>
                <a:cxn ang="0">
                  <a:pos x="178" y="2"/>
                </a:cxn>
                <a:cxn ang="0">
                  <a:pos x="152" y="1"/>
                </a:cxn>
                <a:cxn ang="0">
                  <a:pos x="126" y="0"/>
                </a:cxn>
                <a:cxn ang="0">
                  <a:pos x="99" y="1"/>
                </a:cxn>
                <a:cxn ang="0">
                  <a:pos x="78" y="3"/>
                </a:cxn>
                <a:cxn ang="0">
                  <a:pos x="64" y="4"/>
                </a:cxn>
                <a:cxn ang="0">
                  <a:pos x="50" y="7"/>
                </a:cxn>
                <a:cxn ang="0">
                  <a:pos x="35" y="9"/>
                </a:cxn>
                <a:cxn ang="0">
                  <a:pos x="24" y="49"/>
                </a:cxn>
                <a:cxn ang="0">
                  <a:pos x="17" y="125"/>
                </a:cxn>
                <a:cxn ang="0">
                  <a:pos x="11" y="200"/>
                </a:cxn>
                <a:cxn ang="0">
                  <a:pos x="6" y="276"/>
                </a:cxn>
                <a:cxn ang="0">
                  <a:pos x="3" y="352"/>
                </a:cxn>
                <a:cxn ang="0">
                  <a:pos x="1" y="428"/>
                </a:cxn>
                <a:cxn ang="0">
                  <a:pos x="0" y="503"/>
                </a:cxn>
                <a:cxn ang="0">
                  <a:pos x="1" y="578"/>
                </a:cxn>
                <a:cxn ang="0">
                  <a:pos x="3" y="653"/>
                </a:cxn>
                <a:cxn ang="0">
                  <a:pos x="7" y="728"/>
                </a:cxn>
                <a:cxn ang="0">
                  <a:pos x="12" y="802"/>
                </a:cxn>
                <a:cxn ang="0">
                  <a:pos x="19" y="876"/>
                </a:cxn>
                <a:cxn ang="0">
                  <a:pos x="28" y="949"/>
                </a:cxn>
                <a:cxn ang="0">
                  <a:pos x="39" y="1022"/>
                </a:cxn>
                <a:cxn ang="0">
                  <a:pos x="51" y="1095"/>
                </a:cxn>
                <a:cxn ang="0">
                  <a:pos x="65" y="1168"/>
                </a:cxn>
                <a:cxn ang="0">
                  <a:pos x="86" y="1209"/>
                </a:cxn>
                <a:cxn ang="0">
                  <a:pos x="114" y="1218"/>
                </a:cxn>
                <a:cxn ang="0">
                  <a:pos x="142" y="1224"/>
                </a:cxn>
                <a:cxn ang="0">
                  <a:pos x="169" y="1229"/>
                </a:cxn>
                <a:cxn ang="0">
                  <a:pos x="186" y="1230"/>
                </a:cxn>
                <a:cxn ang="0">
                  <a:pos x="180" y="1191"/>
                </a:cxn>
                <a:cxn ang="0">
                  <a:pos x="165" y="1116"/>
                </a:cxn>
                <a:cxn ang="0">
                  <a:pos x="153" y="1039"/>
                </a:cxn>
                <a:cxn ang="0">
                  <a:pos x="143" y="962"/>
                </a:cxn>
                <a:cxn ang="0">
                  <a:pos x="135" y="885"/>
                </a:cxn>
                <a:cxn ang="0">
                  <a:pos x="129" y="808"/>
                </a:cxn>
                <a:cxn ang="0">
                  <a:pos x="125" y="731"/>
                </a:cxn>
                <a:cxn ang="0">
                  <a:pos x="123" y="653"/>
                </a:cxn>
                <a:cxn ang="0">
                  <a:pos x="124" y="575"/>
                </a:cxn>
                <a:cxn ang="0">
                  <a:pos x="126" y="498"/>
                </a:cxn>
                <a:cxn ang="0">
                  <a:pos x="131" y="421"/>
                </a:cxn>
                <a:cxn ang="0">
                  <a:pos x="137" y="344"/>
                </a:cxn>
                <a:cxn ang="0">
                  <a:pos x="145" y="268"/>
                </a:cxn>
                <a:cxn ang="0">
                  <a:pos x="156" y="191"/>
                </a:cxn>
                <a:cxn ang="0">
                  <a:pos x="169" y="116"/>
                </a:cxn>
                <a:cxn ang="0">
                  <a:pos x="183" y="41"/>
                </a:cxn>
              </a:cxnLst>
              <a:rect l="0" t="0" r="0" b="0"/>
              <a:pathLst>
                <a:path w="575" h="3695">
                  <a:moveTo>
                    <a:pt x="575" y="12"/>
                  </a:moveTo>
                  <a:lnTo>
                    <a:pt x="536" y="7"/>
                  </a:lnTo>
                  <a:lnTo>
                    <a:pt x="498" y="4"/>
                  </a:lnTo>
                  <a:lnTo>
                    <a:pt x="458" y="2"/>
                  </a:lnTo>
                  <a:lnTo>
                    <a:pt x="419" y="0"/>
                  </a:lnTo>
                  <a:lnTo>
                    <a:pt x="379" y="0"/>
                  </a:lnTo>
                  <a:lnTo>
                    <a:pt x="339" y="1"/>
                  </a:lnTo>
                  <a:lnTo>
                    <a:pt x="299" y="3"/>
                  </a:lnTo>
                  <a:lnTo>
                    <a:pt x="259" y="6"/>
                  </a:lnTo>
                  <a:lnTo>
                    <a:pt x="236" y="8"/>
                  </a:lnTo>
                  <a:lnTo>
                    <a:pt x="214" y="10"/>
                  </a:lnTo>
                  <a:lnTo>
                    <a:pt x="193" y="13"/>
                  </a:lnTo>
                  <a:lnTo>
                    <a:pt x="171" y="16"/>
                  </a:lnTo>
                  <a:lnTo>
                    <a:pt x="150" y="20"/>
                  </a:lnTo>
                  <a:lnTo>
                    <a:pt x="128" y="23"/>
                  </a:lnTo>
                  <a:lnTo>
                    <a:pt x="106" y="27"/>
                  </a:lnTo>
                  <a:lnTo>
                    <a:pt x="85" y="31"/>
                  </a:lnTo>
                  <a:lnTo>
                    <a:pt x="73" y="146"/>
                  </a:lnTo>
                  <a:lnTo>
                    <a:pt x="61" y="260"/>
                  </a:lnTo>
                  <a:lnTo>
                    <a:pt x="51" y="374"/>
                  </a:lnTo>
                  <a:lnTo>
                    <a:pt x="42" y="487"/>
                  </a:lnTo>
                  <a:lnTo>
                    <a:pt x="33" y="601"/>
                  </a:lnTo>
                  <a:lnTo>
                    <a:pt x="25" y="715"/>
                  </a:lnTo>
                  <a:lnTo>
                    <a:pt x="19" y="829"/>
                  </a:lnTo>
                  <a:lnTo>
                    <a:pt x="13" y="943"/>
                  </a:lnTo>
                  <a:lnTo>
                    <a:pt x="8" y="1057"/>
                  </a:lnTo>
                  <a:lnTo>
                    <a:pt x="5" y="1170"/>
                  </a:lnTo>
                  <a:lnTo>
                    <a:pt x="2" y="1284"/>
                  </a:lnTo>
                  <a:lnTo>
                    <a:pt x="0" y="1396"/>
                  </a:lnTo>
                  <a:lnTo>
                    <a:pt x="0" y="1509"/>
                  </a:lnTo>
                  <a:lnTo>
                    <a:pt x="0" y="1622"/>
                  </a:lnTo>
                  <a:lnTo>
                    <a:pt x="2" y="1735"/>
                  </a:lnTo>
                  <a:lnTo>
                    <a:pt x="5" y="1847"/>
                  </a:lnTo>
                  <a:lnTo>
                    <a:pt x="9" y="1959"/>
                  </a:lnTo>
                  <a:lnTo>
                    <a:pt x="14" y="2072"/>
                  </a:lnTo>
                  <a:lnTo>
                    <a:pt x="20" y="2184"/>
                  </a:lnTo>
                  <a:lnTo>
                    <a:pt x="27" y="2294"/>
                  </a:lnTo>
                  <a:lnTo>
                    <a:pt x="36" y="2406"/>
                  </a:lnTo>
                  <a:lnTo>
                    <a:pt x="46" y="2517"/>
                  </a:lnTo>
                  <a:lnTo>
                    <a:pt x="57" y="2628"/>
                  </a:lnTo>
                  <a:lnTo>
                    <a:pt x="70" y="2739"/>
                  </a:lnTo>
                  <a:lnTo>
                    <a:pt x="83" y="2849"/>
                  </a:lnTo>
                  <a:lnTo>
                    <a:pt x="98" y="2960"/>
                  </a:lnTo>
                  <a:lnTo>
                    <a:pt x="116" y="3068"/>
                  </a:lnTo>
                  <a:lnTo>
                    <a:pt x="133" y="3178"/>
                  </a:lnTo>
                  <a:lnTo>
                    <a:pt x="153" y="3287"/>
                  </a:lnTo>
                  <a:lnTo>
                    <a:pt x="173" y="3396"/>
                  </a:lnTo>
                  <a:lnTo>
                    <a:pt x="195" y="3505"/>
                  </a:lnTo>
                  <a:lnTo>
                    <a:pt x="218" y="3613"/>
                  </a:lnTo>
                  <a:lnTo>
                    <a:pt x="260" y="3628"/>
                  </a:lnTo>
                  <a:lnTo>
                    <a:pt x="301" y="3642"/>
                  </a:lnTo>
                  <a:lnTo>
                    <a:pt x="342" y="3655"/>
                  </a:lnTo>
                  <a:lnTo>
                    <a:pt x="384" y="3666"/>
                  </a:lnTo>
                  <a:lnTo>
                    <a:pt x="426" y="3675"/>
                  </a:lnTo>
                  <a:lnTo>
                    <a:pt x="467" y="3684"/>
                  </a:lnTo>
                  <a:lnTo>
                    <a:pt x="510" y="3690"/>
                  </a:lnTo>
                  <a:lnTo>
                    <a:pt x="552" y="3695"/>
                  </a:lnTo>
                  <a:lnTo>
                    <a:pt x="559" y="3692"/>
                  </a:lnTo>
                  <a:lnTo>
                    <a:pt x="566" y="3689"/>
                  </a:lnTo>
                  <a:lnTo>
                    <a:pt x="542" y="3576"/>
                  </a:lnTo>
                  <a:lnTo>
                    <a:pt x="519" y="3463"/>
                  </a:lnTo>
                  <a:lnTo>
                    <a:pt x="498" y="3349"/>
                  </a:lnTo>
                  <a:lnTo>
                    <a:pt x="478" y="3235"/>
                  </a:lnTo>
                  <a:lnTo>
                    <a:pt x="460" y="3120"/>
                  </a:lnTo>
                  <a:lnTo>
                    <a:pt x="444" y="3005"/>
                  </a:lnTo>
                  <a:lnTo>
                    <a:pt x="429" y="2889"/>
                  </a:lnTo>
                  <a:lnTo>
                    <a:pt x="416" y="2773"/>
                  </a:lnTo>
                  <a:lnTo>
                    <a:pt x="405" y="2657"/>
                  </a:lnTo>
                  <a:lnTo>
                    <a:pt x="395" y="2541"/>
                  </a:lnTo>
                  <a:lnTo>
                    <a:pt x="387" y="2425"/>
                  </a:lnTo>
                  <a:lnTo>
                    <a:pt x="381" y="2310"/>
                  </a:lnTo>
                  <a:lnTo>
                    <a:pt x="376" y="2193"/>
                  </a:lnTo>
                  <a:lnTo>
                    <a:pt x="373" y="2077"/>
                  </a:lnTo>
                  <a:lnTo>
                    <a:pt x="371" y="1960"/>
                  </a:lnTo>
                  <a:lnTo>
                    <a:pt x="371" y="1844"/>
                  </a:lnTo>
                  <a:lnTo>
                    <a:pt x="372" y="1727"/>
                  </a:lnTo>
                  <a:lnTo>
                    <a:pt x="375" y="1611"/>
                  </a:lnTo>
                  <a:lnTo>
                    <a:pt x="380" y="1495"/>
                  </a:lnTo>
                  <a:lnTo>
                    <a:pt x="386" y="1379"/>
                  </a:lnTo>
                  <a:lnTo>
                    <a:pt x="393" y="1263"/>
                  </a:lnTo>
                  <a:lnTo>
                    <a:pt x="402" y="1148"/>
                  </a:lnTo>
                  <a:lnTo>
                    <a:pt x="413" y="1033"/>
                  </a:lnTo>
                  <a:lnTo>
                    <a:pt x="425" y="917"/>
                  </a:lnTo>
                  <a:lnTo>
                    <a:pt x="438" y="803"/>
                  </a:lnTo>
                  <a:lnTo>
                    <a:pt x="453" y="688"/>
                  </a:lnTo>
                  <a:lnTo>
                    <a:pt x="470" y="574"/>
                  </a:lnTo>
                  <a:lnTo>
                    <a:pt x="488" y="460"/>
                  </a:lnTo>
                  <a:lnTo>
                    <a:pt x="508" y="347"/>
                  </a:lnTo>
                  <a:lnTo>
                    <a:pt x="529" y="235"/>
                  </a:lnTo>
                  <a:lnTo>
                    <a:pt x="551" y="123"/>
                  </a:lnTo>
                  <a:lnTo>
                    <a:pt x="575" y="12"/>
                  </a:lnTo>
                  <a:close/>
                </a:path>
              </a:pathLst>
            </a:custGeom>
            <a:solidFill>
              <a:srgbClr val="94529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1" name="未知"/>
            <p:cNvSpPr/>
            <p:nvPr/>
          </p:nvSpPr>
          <p:spPr>
            <a:xfrm>
              <a:off x="507" y="4"/>
              <a:ext cx="221" cy="1225"/>
            </a:xfrm>
            <a:custGeom>
              <a:avLst/>
              <a:gdLst/>
              <a:ahLst/>
              <a:cxnLst>
                <a:cxn ang="0">
                  <a:pos x="210" y="40"/>
                </a:cxn>
                <a:cxn ang="0">
                  <a:pos x="192" y="32"/>
                </a:cxn>
                <a:cxn ang="0">
                  <a:pos x="174" y="25"/>
                </a:cxn>
                <a:cxn ang="0">
                  <a:pos x="155" y="19"/>
                </a:cxn>
                <a:cxn ang="0">
                  <a:pos x="136" y="13"/>
                </a:cxn>
                <a:cxn ang="0">
                  <a:pos x="117" y="9"/>
                </a:cxn>
                <a:cxn ang="0">
                  <a:pos x="98" y="4"/>
                </a:cxn>
                <a:cxn ang="0">
                  <a:pos x="78" y="1"/>
                </a:cxn>
                <a:cxn ang="0">
                  <a:pos x="60" y="37"/>
                </a:cxn>
                <a:cxn ang="0">
                  <a:pos x="46" y="112"/>
                </a:cxn>
                <a:cxn ang="0">
                  <a:pos x="33" y="187"/>
                </a:cxn>
                <a:cxn ang="0">
                  <a:pos x="22" y="264"/>
                </a:cxn>
                <a:cxn ang="0">
                  <a:pos x="14" y="340"/>
                </a:cxn>
                <a:cxn ang="0">
                  <a:pos x="7" y="417"/>
                </a:cxn>
                <a:cxn ang="0">
                  <a:pos x="3" y="494"/>
                </a:cxn>
                <a:cxn ang="0">
                  <a:pos x="0" y="571"/>
                </a:cxn>
                <a:cxn ang="0">
                  <a:pos x="0" y="649"/>
                </a:cxn>
                <a:cxn ang="0">
                  <a:pos x="2" y="727"/>
                </a:cxn>
                <a:cxn ang="0">
                  <a:pos x="5" y="804"/>
                </a:cxn>
                <a:cxn ang="0">
                  <a:pos x="11" y="881"/>
                </a:cxn>
                <a:cxn ang="0">
                  <a:pos x="19" y="958"/>
                </a:cxn>
                <a:cxn ang="0">
                  <a:pos x="30" y="1035"/>
                </a:cxn>
                <a:cxn ang="0">
                  <a:pos x="42" y="1112"/>
                </a:cxn>
                <a:cxn ang="0">
                  <a:pos x="57" y="1187"/>
                </a:cxn>
                <a:cxn ang="0">
                  <a:pos x="74" y="1222"/>
                </a:cxn>
                <a:cxn ang="0">
                  <a:pos x="91" y="1215"/>
                </a:cxn>
                <a:cxn ang="0">
                  <a:pos x="108" y="1208"/>
                </a:cxn>
                <a:cxn ang="0">
                  <a:pos x="126" y="1199"/>
                </a:cxn>
                <a:cxn ang="0">
                  <a:pos x="144" y="1122"/>
                </a:cxn>
                <a:cxn ang="0">
                  <a:pos x="162" y="978"/>
                </a:cxn>
                <a:cxn ang="0">
                  <a:pos x="180" y="835"/>
                </a:cxn>
                <a:cxn ang="0">
                  <a:pos x="191" y="728"/>
                </a:cxn>
                <a:cxn ang="0">
                  <a:pos x="198" y="656"/>
                </a:cxn>
                <a:cxn ang="0">
                  <a:pos x="204" y="584"/>
                </a:cxn>
                <a:cxn ang="0">
                  <a:pos x="209" y="513"/>
                </a:cxn>
                <a:cxn ang="0">
                  <a:pos x="213" y="441"/>
                </a:cxn>
                <a:cxn ang="0">
                  <a:pos x="217" y="369"/>
                </a:cxn>
                <a:cxn ang="0">
                  <a:pos x="219" y="298"/>
                </a:cxn>
                <a:cxn ang="0">
                  <a:pos x="221" y="226"/>
                </a:cxn>
                <a:cxn ang="0">
                  <a:pos x="221" y="153"/>
                </a:cxn>
                <a:cxn ang="0">
                  <a:pos x="220" y="81"/>
                </a:cxn>
              </a:cxnLst>
              <a:rect l="0" t="0" r="0" b="0"/>
              <a:pathLst>
                <a:path w="662" h="3677">
                  <a:moveTo>
                    <a:pt x="656" y="132"/>
                  </a:moveTo>
                  <a:lnTo>
                    <a:pt x="629" y="120"/>
                  </a:lnTo>
                  <a:lnTo>
                    <a:pt x="602" y="109"/>
                  </a:lnTo>
                  <a:lnTo>
                    <a:pt x="575" y="96"/>
                  </a:lnTo>
                  <a:lnTo>
                    <a:pt x="548" y="86"/>
                  </a:lnTo>
                  <a:lnTo>
                    <a:pt x="520" y="76"/>
                  </a:lnTo>
                  <a:lnTo>
                    <a:pt x="492" y="66"/>
                  </a:lnTo>
                  <a:lnTo>
                    <a:pt x="464" y="57"/>
                  </a:lnTo>
                  <a:lnTo>
                    <a:pt x="436" y="48"/>
                  </a:lnTo>
                  <a:lnTo>
                    <a:pt x="408" y="40"/>
                  </a:lnTo>
                  <a:lnTo>
                    <a:pt x="380" y="33"/>
                  </a:lnTo>
                  <a:lnTo>
                    <a:pt x="350" y="26"/>
                  </a:lnTo>
                  <a:lnTo>
                    <a:pt x="322" y="19"/>
                  </a:lnTo>
                  <a:lnTo>
                    <a:pt x="293" y="13"/>
                  </a:lnTo>
                  <a:lnTo>
                    <a:pt x="264" y="8"/>
                  </a:lnTo>
                  <a:lnTo>
                    <a:pt x="233" y="4"/>
                  </a:lnTo>
                  <a:lnTo>
                    <a:pt x="204" y="0"/>
                  </a:lnTo>
                  <a:lnTo>
                    <a:pt x="180" y="111"/>
                  </a:lnTo>
                  <a:lnTo>
                    <a:pt x="158" y="223"/>
                  </a:lnTo>
                  <a:lnTo>
                    <a:pt x="137" y="335"/>
                  </a:lnTo>
                  <a:lnTo>
                    <a:pt x="117" y="448"/>
                  </a:lnTo>
                  <a:lnTo>
                    <a:pt x="99" y="562"/>
                  </a:lnTo>
                  <a:lnTo>
                    <a:pt x="82" y="676"/>
                  </a:lnTo>
                  <a:lnTo>
                    <a:pt x="67" y="791"/>
                  </a:lnTo>
                  <a:lnTo>
                    <a:pt x="54" y="905"/>
                  </a:lnTo>
                  <a:lnTo>
                    <a:pt x="42" y="1021"/>
                  </a:lnTo>
                  <a:lnTo>
                    <a:pt x="31" y="1136"/>
                  </a:lnTo>
                  <a:lnTo>
                    <a:pt x="22" y="1251"/>
                  </a:lnTo>
                  <a:lnTo>
                    <a:pt x="15" y="1367"/>
                  </a:lnTo>
                  <a:lnTo>
                    <a:pt x="9" y="1483"/>
                  </a:lnTo>
                  <a:lnTo>
                    <a:pt x="4" y="1599"/>
                  </a:lnTo>
                  <a:lnTo>
                    <a:pt x="1" y="1715"/>
                  </a:lnTo>
                  <a:lnTo>
                    <a:pt x="0" y="1832"/>
                  </a:lnTo>
                  <a:lnTo>
                    <a:pt x="0" y="1948"/>
                  </a:lnTo>
                  <a:lnTo>
                    <a:pt x="2" y="2065"/>
                  </a:lnTo>
                  <a:lnTo>
                    <a:pt x="5" y="2181"/>
                  </a:lnTo>
                  <a:lnTo>
                    <a:pt x="10" y="2298"/>
                  </a:lnTo>
                  <a:lnTo>
                    <a:pt x="16" y="2413"/>
                  </a:lnTo>
                  <a:lnTo>
                    <a:pt x="24" y="2529"/>
                  </a:lnTo>
                  <a:lnTo>
                    <a:pt x="34" y="2645"/>
                  </a:lnTo>
                  <a:lnTo>
                    <a:pt x="45" y="2761"/>
                  </a:lnTo>
                  <a:lnTo>
                    <a:pt x="58" y="2877"/>
                  </a:lnTo>
                  <a:lnTo>
                    <a:pt x="73" y="2993"/>
                  </a:lnTo>
                  <a:lnTo>
                    <a:pt x="89" y="3108"/>
                  </a:lnTo>
                  <a:lnTo>
                    <a:pt x="107" y="3223"/>
                  </a:lnTo>
                  <a:lnTo>
                    <a:pt x="127" y="3337"/>
                  </a:lnTo>
                  <a:lnTo>
                    <a:pt x="148" y="3451"/>
                  </a:lnTo>
                  <a:lnTo>
                    <a:pt x="171" y="3564"/>
                  </a:lnTo>
                  <a:lnTo>
                    <a:pt x="195" y="3677"/>
                  </a:lnTo>
                  <a:lnTo>
                    <a:pt x="221" y="3668"/>
                  </a:lnTo>
                  <a:lnTo>
                    <a:pt x="247" y="3658"/>
                  </a:lnTo>
                  <a:lnTo>
                    <a:pt x="274" y="3647"/>
                  </a:lnTo>
                  <a:lnTo>
                    <a:pt x="299" y="3636"/>
                  </a:lnTo>
                  <a:lnTo>
                    <a:pt x="325" y="3625"/>
                  </a:lnTo>
                  <a:lnTo>
                    <a:pt x="350" y="3613"/>
                  </a:lnTo>
                  <a:lnTo>
                    <a:pt x="376" y="3600"/>
                  </a:lnTo>
                  <a:lnTo>
                    <a:pt x="401" y="3587"/>
                  </a:lnTo>
                  <a:lnTo>
                    <a:pt x="430" y="3369"/>
                  </a:lnTo>
                  <a:lnTo>
                    <a:pt x="458" y="3152"/>
                  </a:lnTo>
                  <a:lnTo>
                    <a:pt x="486" y="2936"/>
                  </a:lnTo>
                  <a:lnTo>
                    <a:pt x="513" y="2720"/>
                  </a:lnTo>
                  <a:lnTo>
                    <a:pt x="538" y="2505"/>
                  </a:lnTo>
                  <a:lnTo>
                    <a:pt x="561" y="2291"/>
                  </a:lnTo>
                  <a:lnTo>
                    <a:pt x="572" y="2184"/>
                  </a:lnTo>
                  <a:lnTo>
                    <a:pt x="582" y="2076"/>
                  </a:lnTo>
                  <a:lnTo>
                    <a:pt x="592" y="1969"/>
                  </a:lnTo>
                  <a:lnTo>
                    <a:pt x="601" y="1861"/>
                  </a:lnTo>
                  <a:lnTo>
                    <a:pt x="610" y="1754"/>
                  </a:lnTo>
                  <a:lnTo>
                    <a:pt x="618" y="1648"/>
                  </a:lnTo>
                  <a:lnTo>
                    <a:pt x="625" y="1540"/>
                  </a:lnTo>
                  <a:lnTo>
                    <a:pt x="633" y="1433"/>
                  </a:lnTo>
                  <a:lnTo>
                    <a:pt x="639" y="1325"/>
                  </a:lnTo>
                  <a:lnTo>
                    <a:pt x="645" y="1217"/>
                  </a:lnTo>
                  <a:lnTo>
                    <a:pt x="650" y="1109"/>
                  </a:lnTo>
                  <a:lnTo>
                    <a:pt x="654" y="1002"/>
                  </a:lnTo>
                  <a:lnTo>
                    <a:pt x="657" y="894"/>
                  </a:lnTo>
                  <a:lnTo>
                    <a:pt x="659" y="786"/>
                  </a:lnTo>
                  <a:lnTo>
                    <a:pt x="661" y="677"/>
                  </a:lnTo>
                  <a:lnTo>
                    <a:pt x="662" y="569"/>
                  </a:lnTo>
                  <a:lnTo>
                    <a:pt x="662" y="460"/>
                  </a:lnTo>
                  <a:lnTo>
                    <a:pt x="660" y="351"/>
                  </a:lnTo>
                  <a:lnTo>
                    <a:pt x="659" y="242"/>
                  </a:lnTo>
                  <a:lnTo>
                    <a:pt x="656" y="132"/>
                  </a:lnTo>
                  <a:close/>
                </a:path>
              </a:pathLst>
            </a:custGeom>
            <a:solidFill>
              <a:srgbClr val="94529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2" name="未知"/>
            <p:cNvSpPr/>
            <p:nvPr/>
          </p:nvSpPr>
          <p:spPr>
            <a:xfrm>
              <a:off x="649" y="154"/>
              <a:ext cx="377" cy="1041"/>
            </a:xfrm>
            <a:custGeom>
              <a:avLst/>
              <a:gdLst/>
              <a:ahLst/>
              <a:cxnLst>
                <a:cxn ang="0">
                  <a:pos x="374" y="317"/>
                </a:cxn>
                <a:cxn ang="0">
                  <a:pos x="371" y="293"/>
                </a:cxn>
                <a:cxn ang="0">
                  <a:pos x="367" y="270"/>
                </a:cxn>
                <a:cxn ang="0">
                  <a:pos x="362" y="247"/>
                </a:cxn>
                <a:cxn ang="0">
                  <a:pos x="356" y="224"/>
                </a:cxn>
                <a:cxn ang="0">
                  <a:pos x="349" y="202"/>
                </a:cxn>
                <a:cxn ang="0">
                  <a:pos x="341" y="180"/>
                </a:cxn>
                <a:cxn ang="0">
                  <a:pos x="332" y="158"/>
                </a:cxn>
                <a:cxn ang="0">
                  <a:pos x="323" y="137"/>
                </a:cxn>
                <a:cxn ang="0">
                  <a:pos x="312" y="117"/>
                </a:cxn>
                <a:cxn ang="0">
                  <a:pos x="301" y="98"/>
                </a:cxn>
                <a:cxn ang="0">
                  <a:pos x="289" y="78"/>
                </a:cxn>
                <a:cxn ang="0">
                  <a:pos x="276" y="60"/>
                </a:cxn>
                <a:cxn ang="0">
                  <a:pos x="263" y="42"/>
                </a:cxn>
                <a:cxn ang="0">
                  <a:pos x="248" y="25"/>
                </a:cxn>
                <a:cxn ang="0">
                  <a:pos x="233" y="8"/>
                </a:cxn>
                <a:cxn ang="0">
                  <a:pos x="219" y="67"/>
                </a:cxn>
                <a:cxn ang="0">
                  <a:pos x="206" y="202"/>
                </a:cxn>
                <a:cxn ang="0">
                  <a:pos x="195" y="303"/>
                </a:cxn>
                <a:cxn ang="0">
                  <a:pos x="188" y="371"/>
                </a:cxn>
                <a:cxn ang="0">
                  <a:pos x="179" y="438"/>
                </a:cxn>
                <a:cxn ang="0">
                  <a:pos x="170" y="505"/>
                </a:cxn>
                <a:cxn ang="0">
                  <a:pos x="159" y="572"/>
                </a:cxn>
                <a:cxn ang="0">
                  <a:pos x="146" y="638"/>
                </a:cxn>
                <a:cxn ang="0">
                  <a:pos x="131" y="704"/>
                </a:cxn>
                <a:cxn ang="0">
                  <a:pos x="114" y="768"/>
                </a:cxn>
                <a:cxn ang="0">
                  <a:pos x="94" y="831"/>
                </a:cxn>
                <a:cxn ang="0">
                  <a:pos x="71" y="893"/>
                </a:cxn>
                <a:cxn ang="0">
                  <a:pos x="45" y="953"/>
                </a:cxn>
                <a:cxn ang="0">
                  <a:pos x="16" y="1012"/>
                </a:cxn>
                <a:cxn ang="0">
                  <a:pos x="22" y="1028"/>
                </a:cxn>
                <a:cxn ang="0">
                  <a:pos x="65" y="1000"/>
                </a:cxn>
                <a:cxn ang="0">
                  <a:pos x="105" y="967"/>
                </a:cxn>
                <a:cxn ang="0">
                  <a:pos x="143" y="931"/>
                </a:cxn>
                <a:cxn ang="0">
                  <a:pos x="180" y="892"/>
                </a:cxn>
                <a:cxn ang="0">
                  <a:pos x="213" y="850"/>
                </a:cxn>
                <a:cxn ang="0">
                  <a:pos x="244" y="806"/>
                </a:cxn>
                <a:cxn ang="0">
                  <a:pos x="272" y="759"/>
                </a:cxn>
                <a:cxn ang="0">
                  <a:pos x="297" y="711"/>
                </a:cxn>
                <a:cxn ang="0">
                  <a:pos x="319" y="661"/>
                </a:cxn>
                <a:cxn ang="0">
                  <a:pos x="337" y="610"/>
                </a:cxn>
                <a:cxn ang="0">
                  <a:pos x="353" y="559"/>
                </a:cxn>
                <a:cxn ang="0">
                  <a:pos x="364" y="507"/>
                </a:cxn>
                <a:cxn ang="0">
                  <a:pos x="372" y="455"/>
                </a:cxn>
                <a:cxn ang="0">
                  <a:pos x="376" y="404"/>
                </a:cxn>
                <a:cxn ang="0">
                  <a:pos x="377" y="354"/>
                </a:cxn>
              </a:cxnLst>
              <a:rect l="0" t="0" r="0" b="0"/>
              <a:pathLst>
                <a:path w="1131" h="3122">
                  <a:moveTo>
                    <a:pt x="1125" y="988"/>
                  </a:moveTo>
                  <a:lnTo>
                    <a:pt x="1122" y="952"/>
                  </a:lnTo>
                  <a:lnTo>
                    <a:pt x="1118" y="915"/>
                  </a:lnTo>
                  <a:lnTo>
                    <a:pt x="1113" y="880"/>
                  </a:lnTo>
                  <a:lnTo>
                    <a:pt x="1107" y="845"/>
                  </a:lnTo>
                  <a:lnTo>
                    <a:pt x="1101" y="810"/>
                  </a:lnTo>
                  <a:lnTo>
                    <a:pt x="1094" y="774"/>
                  </a:lnTo>
                  <a:lnTo>
                    <a:pt x="1086" y="740"/>
                  </a:lnTo>
                  <a:lnTo>
                    <a:pt x="1076" y="706"/>
                  </a:lnTo>
                  <a:lnTo>
                    <a:pt x="1067" y="671"/>
                  </a:lnTo>
                  <a:lnTo>
                    <a:pt x="1057" y="638"/>
                  </a:lnTo>
                  <a:lnTo>
                    <a:pt x="1046" y="605"/>
                  </a:lnTo>
                  <a:lnTo>
                    <a:pt x="1035" y="572"/>
                  </a:lnTo>
                  <a:lnTo>
                    <a:pt x="1023" y="539"/>
                  </a:lnTo>
                  <a:lnTo>
                    <a:pt x="1010" y="507"/>
                  </a:lnTo>
                  <a:lnTo>
                    <a:pt x="997" y="475"/>
                  </a:lnTo>
                  <a:lnTo>
                    <a:pt x="983" y="444"/>
                  </a:lnTo>
                  <a:lnTo>
                    <a:pt x="968" y="412"/>
                  </a:lnTo>
                  <a:lnTo>
                    <a:pt x="952" y="382"/>
                  </a:lnTo>
                  <a:lnTo>
                    <a:pt x="936" y="352"/>
                  </a:lnTo>
                  <a:lnTo>
                    <a:pt x="920" y="323"/>
                  </a:lnTo>
                  <a:lnTo>
                    <a:pt x="903" y="293"/>
                  </a:lnTo>
                  <a:lnTo>
                    <a:pt x="885" y="264"/>
                  </a:lnTo>
                  <a:lnTo>
                    <a:pt x="867" y="235"/>
                  </a:lnTo>
                  <a:lnTo>
                    <a:pt x="848" y="208"/>
                  </a:lnTo>
                  <a:lnTo>
                    <a:pt x="828" y="180"/>
                  </a:lnTo>
                  <a:lnTo>
                    <a:pt x="808" y="152"/>
                  </a:lnTo>
                  <a:lnTo>
                    <a:pt x="788" y="126"/>
                  </a:lnTo>
                  <a:lnTo>
                    <a:pt x="767" y="100"/>
                  </a:lnTo>
                  <a:lnTo>
                    <a:pt x="745" y="74"/>
                  </a:lnTo>
                  <a:lnTo>
                    <a:pt x="723" y="49"/>
                  </a:lnTo>
                  <a:lnTo>
                    <a:pt x="700" y="24"/>
                  </a:lnTo>
                  <a:lnTo>
                    <a:pt x="677" y="0"/>
                  </a:lnTo>
                  <a:lnTo>
                    <a:pt x="656" y="201"/>
                  </a:lnTo>
                  <a:lnTo>
                    <a:pt x="636" y="402"/>
                  </a:lnTo>
                  <a:lnTo>
                    <a:pt x="617" y="605"/>
                  </a:lnTo>
                  <a:lnTo>
                    <a:pt x="597" y="808"/>
                  </a:lnTo>
                  <a:lnTo>
                    <a:pt x="586" y="909"/>
                  </a:lnTo>
                  <a:lnTo>
                    <a:pt x="574" y="1011"/>
                  </a:lnTo>
                  <a:lnTo>
                    <a:pt x="563" y="1112"/>
                  </a:lnTo>
                  <a:lnTo>
                    <a:pt x="551" y="1214"/>
                  </a:lnTo>
                  <a:lnTo>
                    <a:pt x="538" y="1314"/>
                  </a:lnTo>
                  <a:lnTo>
                    <a:pt x="524" y="1415"/>
                  </a:lnTo>
                  <a:lnTo>
                    <a:pt x="509" y="1516"/>
                  </a:lnTo>
                  <a:lnTo>
                    <a:pt x="493" y="1616"/>
                  </a:lnTo>
                  <a:lnTo>
                    <a:pt x="476" y="1716"/>
                  </a:lnTo>
                  <a:lnTo>
                    <a:pt x="458" y="1815"/>
                  </a:lnTo>
                  <a:lnTo>
                    <a:pt x="437" y="1914"/>
                  </a:lnTo>
                  <a:lnTo>
                    <a:pt x="416" y="2012"/>
                  </a:lnTo>
                  <a:lnTo>
                    <a:pt x="393" y="2110"/>
                  </a:lnTo>
                  <a:lnTo>
                    <a:pt x="368" y="2206"/>
                  </a:lnTo>
                  <a:lnTo>
                    <a:pt x="341" y="2302"/>
                  </a:lnTo>
                  <a:lnTo>
                    <a:pt x="312" y="2397"/>
                  </a:lnTo>
                  <a:lnTo>
                    <a:pt x="282" y="2492"/>
                  </a:lnTo>
                  <a:lnTo>
                    <a:pt x="249" y="2584"/>
                  </a:lnTo>
                  <a:lnTo>
                    <a:pt x="214" y="2677"/>
                  </a:lnTo>
                  <a:lnTo>
                    <a:pt x="176" y="2769"/>
                  </a:lnTo>
                  <a:lnTo>
                    <a:pt x="136" y="2858"/>
                  </a:lnTo>
                  <a:lnTo>
                    <a:pt x="94" y="2948"/>
                  </a:lnTo>
                  <a:lnTo>
                    <a:pt x="48" y="3036"/>
                  </a:lnTo>
                  <a:lnTo>
                    <a:pt x="0" y="3122"/>
                  </a:lnTo>
                  <a:lnTo>
                    <a:pt x="66" y="3084"/>
                  </a:lnTo>
                  <a:lnTo>
                    <a:pt x="131" y="3043"/>
                  </a:lnTo>
                  <a:lnTo>
                    <a:pt x="194" y="2999"/>
                  </a:lnTo>
                  <a:lnTo>
                    <a:pt x="256" y="2951"/>
                  </a:lnTo>
                  <a:lnTo>
                    <a:pt x="315" y="2901"/>
                  </a:lnTo>
                  <a:lnTo>
                    <a:pt x="374" y="2848"/>
                  </a:lnTo>
                  <a:lnTo>
                    <a:pt x="430" y="2793"/>
                  </a:lnTo>
                  <a:lnTo>
                    <a:pt x="486" y="2735"/>
                  </a:lnTo>
                  <a:lnTo>
                    <a:pt x="539" y="2675"/>
                  </a:lnTo>
                  <a:lnTo>
                    <a:pt x="590" y="2614"/>
                  </a:lnTo>
                  <a:lnTo>
                    <a:pt x="639" y="2549"/>
                  </a:lnTo>
                  <a:lnTo>
                    <a:pt x="686" y="2484"/>
                  </a:lnTo>
                  <a:lnTo>
                    <a:pt x="732" y="2416"/>
                  </a:lnTo>
                  <a:lnTo>
                    <a:pt x="774" y="2346"/>
                  </a:lnTo>
                  <a:lnTo>
                    <a:pt x="815" y="2276"/>
                  </a:lnTo>
                  <a:lnTo>
                    <a:pt x="854" y="2204"/>
                  </a:lnTo>
                  <a:lnTo>
                    <a:pt x="890" y="2131"/>
                  </a:lnTo>
                  <a:lnTo>
                    <a:pt x="924" y="2057"/>
                  </a:lnTo>
                  <a:lnTo>
                    <a:pt x="956" y="1982"/>
                  </a:lnTo>
                  <a:lnTo>
                    <a:pt x="986" y="1906"/>
                  </a:lnTo>
                  <a:lnTo>
                    <a:pt x="1012" y="1829"/>
                  </a:lnTo>
                  <a:lnTo>
                    <a:pt x="1036" y="1753"/>
                  </a:lnTo>
                  <a:lnTo>
                    <a:pt x="1058" y="1675"/>
                  </a:lnTo>
                  <a:lnTo>
                    <a:pt x="1076" y="1599"/>
                  </a:lnTo>
                  <a:lnTo>
                    <a:pt x="1093" y="1521"/>
                  </a:lnTo>
                  <a:lnTo>
                    <a:pt x="1107" y="1443"/>
                  </a:lnTo>
                  <a:lnTo>
                    <a:pt x="1117" y="1366"/>
                  </a:lnTo>
                  <a:lnTo>
                    <a:pt x="1125" y="1289"/>
                  </a:lnTo>
                  <a:lnTo>
                    <a:pt x="1129" y="1213"/>
                  </a:lnTo>
                  <a:lnTo>
                    <a:pt x="1131" y="1137"/>
                  </a:lnTo>
                  <a:lnTo>
                    <a:pt x="1130" y="1062"/>
                  </a:lnTo>
                  <a:lnTo>
                    <a:pt x="1125" y="988"/>
                  </a:lnTo>
                  <a:close/>
                </a:path>
              </a:pathLst>
            </a:custGeom>
            <a:solidFill>
              <a:srgbClr val="94529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3" name="未知"/>
            <p:cNvSpPr/>
            <p:nvPr/>
          </p:nvSpPr>
          <p:spPr>
            <a:xfrm>
              <a:off x="641" y="48"/>
              <a:ext cx="233" cy="1151"/>
            </a:xfrm>
            <a:custGeom>
              <a:avLst/>
              <a:gdLst/>
              <a:ahLst/>
              <a:cxnLst>
                <a:cxn ang="0">
                  <a:pos x="86" y="37"/>
                </a:cxn>
                <a:cxn ang="0">
                  <a:pos x="87" y="109"/>
                </a:cxn>
                <a:cxn ang="0">
                  <a:pos x="87" y="182"/>
                </a:cxn>
                <a:cxn ang="0">
                  <a:pos x="85" y="254"/>
                </a:cxn>
                <a:cxn ang="0">
                  <a:pos x="83" y="325"/>
                </a:cxn>
                <a:cxn ang="0">
                  <a:pos x="79" y="397"/>
                </a:cxn>
                <a:cxn ang="0">
                  <a:pos x="75" y="469"/>
                </a:cxn>
                <a:cxn ang="0">
                  <a:pos x="70" y="540"/>
                </a:cxn>
                <a:cxn ang="0">
                  <a:pos x="64" y="612"/>
                </a:cxn>
                <a:cxn ang="0">
                  <a:pos x="57" y="684"/>
                </a:cxn>
                <a:cxn ang="0">
                  <a:pos x="46" y="791"/>
                </a:cxn>
                <a:cxn ang="0">
                  <a:pos x="28" y="934"/>
                </a:cxn>
                <a:cxn ang="0">
                  <a:pos x="10" y="1078"/>
                </a:cxn>
                <a:cxn ang="0">
                  <a:pos x="4" y="1149"/>
                </a:cxn>
                <a:cxn ang="0">
                  <a:pos x="24" y="1118"/>
                </a:cxn>
                <a:cxn ang="0">
                  <a:pos x="53" y="1058"/>
                </a:cxn>
                <a:cxn ang="0">
                  <a:pos x="79" y="998"/>
                </a:cxn>
                <a:cxn ang="0">
                  <a:pos x="102" y="936"/>
                </a:cxn>
                <a:cxn ang="0">
                  <a:pos x="121" y="873"/>
                </a:cxn>
                <a:cxn ang="0">
                  <a:pos x="138" y="809"/>
                </a:cxn>
                <a:cxn ang="0">
                  <a:pos x="153" y="744"/>
                </a:cxn>
                <a:cxn ang="0">
                  <a:pos x="166" y="678"/>
                </a:cxn>
                <a:cxn ang="0">
                  <a:pos x="177" y="611"/>
                </a:cxn>
                <a:cxn ang="0">
                  <a:pos x="187" y="544"/>
                </a:cxn>
                <a:cxn ang="0">
                  <a:pos x="195" y="477"/>
                </a:cxn>
                <a:cxn ang="0">
                  <a:pos x="203" y="409"/>
                </a:cxn>
                <a:cxn ang="0">
                  <a:pos x="213" y="308"/>
                </a:cxn>
                <a:cxn ang="0">
                  <a:pos x="226" y="173"/>
                </a:cxn>
                <a:cxn ang="0">
                  <a:pos x="225" y="98"/>
                </a:cxn>
                <a:cxn ang="0">
                  <a:pos x="208" y="83"/>
                </a:cxn>
                <a:cxn ang="0">
                  <a:pos x="191" y="67"/>
                </a:cxn>
                <a:cxn ang="0">
                  <a:pos x="173" y="53"/>
                </a:cxn>
                <a:cxn ang="0">
                  <a:pos x="154" y="40"/>
                </a:cxn>
                <a:cxn ang="0">
                  <a:pos x="135" y="27"/>
                </a:cxn>
                <a:cxn ang="0">
                  <a:pos x="115" y="16"/>
                </a:cxn>
                <a:cxn ang="0">
                  <a:pos x="95" y="5"/>
                </a:cxn>
              </a:cxnLst>
              <a:rect l="0" t="0" r="0" b="0"/>
              <a:pathLst>
                <a:path w="700" h="3455">
                  <a:moveTo>
                    <a:pt x="255" y="0"/>
                  </a:moveTo>
                  <a:lnTo>
                    <a:pt x="258" y="110"/>
                  </a:lnTo>
                  <a:lnTo>
                    <a:pt x="259" y="219"/>
                  </a:lnTo>
                  <a:lnTo>
                    <a:pt x="261" y="328"/>
                  </a:lnTo>
                  <a:lnTo>
                    <a:pt x="261" y="437"/>
                  </a:lnTo>
                  <a:lnTo>
                    <a:pt x="260" y="545"/>
                  </a:lnTo>
                  <a:lnTo>
                    <a:pt x="258" y="654"/>
                  </a:lnTo>
                  <a:lnTo>
                    <a:pt x="256" y="762"/>
                  </a:lnTo>
                  <a:lnTo>
                    <a:pt x="253" y="870"/>
                  </a:lnTo>
                  <a:lnTo>
                    <a:pt x="249" y="977"/>
                  </a:lnTo>
                  <a:lnTo>
                    <a:pt x="244" y="1085"/>
                  </a:lnTo>
                  <a:lnTo>
                    <a:pt x="238" y="1193"/>
                  </a:lnTo>
                  <a:lnTo>
                    <a:pt x="232" y="1301"/>
                  </a:lnTo>
                  <a:lnTo>
                    <a:pt x="224" y="1408"/>
                  </a:lnTo>
                  <a:lnTo>
                    <a:pt x="217" y="1516"/>
                  </a:lnTo>
                  <a:lnTo>
                    <a:pt x="209" y="1622"/>
                  </a:lnTo>
                  <a:lnTo>
                    <a:pt x="200" y="1729"/>
                  </a:lnTo>
                  <a:lnTo>
                    <a:pt x="191" y="1837"/>
                  </a:lnTo>
                  <a:lnTo>
                    <a:pt x="181" y="1944"/>
                  </a:lnTo>
                  <a:lnTo>
                    <a:pt x="171" y="2052"/>
                  </a:lnTo>
                  <a:lnTo>
                    <a:pt x="160" y="2159"/>
                  </a:lnTo>
                  <a:lnTo>
                    <a:pt x="137" y="2373"/>
                  </a:lnTo>
                  <a:lnTo>
                    <a:pt x="112" y="2588"/>
                  </a:lnTo>
                  <a:lnTo>
                    <a:pt x="85" y="2804"/>
                  </a:lnTo>
                  <a:lnTo>
                    <a:pt x="57" y="3020"/>
                  </a:lnTo>
                  <a:lnTo>
                    <a:pt x="29" y="3237"/>
                  </a:lnTo>
                  <a:lnTo>
                    <a:pt x="0" y="3455"/>
                  </a:lnTo>
                  <a:lnTo>
                    <a:pt x="11" y="3449"/>
                  </a:lnTo>
                  <a:lnTo>
                    <a:pt x="23" y="3441"/>
                  </a:lnTo>
                  <a:lnTo>
                    <a:pt x="71" y="3355"/>
                  </a:lnTo>
                  <a:lnTo>
                    <a:pt x="117" y="3267"/>
                  </a:lnTo>
                  <a:lnTo>
                    <a:pt x="159" y="3177"/>
                  </a:lnTo>
                  <a:lnTo>
                    <a:pt x="199" y="3088"/>
                  </a:lnTo>
                  <a:lnTo>
                    <a:pt x="237" y="2996"/>
                  </a:lnTo>
                  <a:lnTo>
                    <a:pt x="272" y="2903"/>
                  </a:lnTo>
                  <a:lnTo>
                    <a:pt x="305" y="2811"/>
                  </a:lnTo>
                  <a:lnTo>
                    <a:pt x="335" y="2716"/>
                  </a:lnTo>
                  <a:lnTo>
                    <a:pt x="364" y="2621"/>
                  </a:lnTo>
                  <a:lnTo>
                    <a:pt x="391" y="2525"/>
                  </a:lnTo>
                  <a:lnTo>
                    <a:pt x="416" y="2429"/>
                  </a:lnTo>
                  <a:lnTo>
                    <a:pt x="439" y="2331"/>
                  </a:lnTo>
                  <a:lnTo>
                    <a:pt x="460" y="2233"/>
                  </a:lnTo>
                  <a:lnTo>
                    <a:pt x="481" y="2134"/>
                  </a:lnTo>
                  <a:lnTo>
                    <a:pt x="499" y="2035"/>
                  </a:lnTo>
                  <a:lnTo>
                    <a:pt x="516" y="1935"/>
                  </a:lnTo>
                  <a:lnTo>
                    <a:pt x="532" y="1835"/>
                  </a:lnTo>
                  <a:lnTo>
                    <a:pt x="547" y="1734"/>
                  </a:lnTo>
                  <a:lnTo>
                    <a:pt x="561" y="1633"/>
                  </a:lnTo>
                  <a:lnTo>
                    <a:pt x="574" y="1533"/>
                  </a:lnTo>
                  <a:lnTo>
                    <a:pt x="586" y="1431"/>
                  </a:lnTo>
                  <a:lnTo>
                    <a:pt x="597" y="1330"/>
                  </a:lnTo>
                  <a:lnTo>
                    <a:pt x="609" y="1228"/>
                  </a:lnTo>
                  <a:lnTo>
                    <a:pt x="620" y="1127"/>
                  </a:lnTo>
                  <a:lnTo>
                    <a:pt x="640" y="924"/>
                  </a:lnTo>
                  <a:lnTo>
                    <a:pt x="659" y="721"/>
                  </a:lnTo>
                  <a:lnTo>
                    <a:pt x="679" y="520"/>
                  </a:lnTo>
                  <a:lnTo>
                    <a:pt x="700" y="319"/>
                  </a:lnTo>
                  <a:lnTo>
                    <a:pt x="676" y="295"/>
                  </a:lnTo>
                  <a:lnTo>
                    <a:pt x="651" y="271"/>
                  </a:lnTo>
                  <a:lnTo>
                    <a:pt x="626" y="248"/>
                  </a:lnTo>
                  <a:lnTo>
                    <a:pt x="599" y="224"/>
                  </a:lnTo>
                  <a:lnTo>
                    <a:pt x="573" y="202"/>
                  </a:lnTo>
                  <a:lnTo>
                    <a:pt x="546" y="181"/>
                  </a:lnTo>
                  <a:lnTo>
                    <a:pt x="519" y="160"/>
                  </a:lnTo>
                  <a:lnTo>
                    <a:pt x="492" y="140"/>
                  </a:lnTo>
                  <a:lnTo>
                    <a:pt x="463" y="120"/>
                  </a:lnTo>
                  <a:lnTo>
                    <a:pt x="434" y="101"/>
                  </a:lnTo>
                  <a:lnTo>
                    <a:pt x="405" y="82"/>
                  </a:lnTo>
                  <a:lnTo>
                    <a:pt x="376" y="64"/>
                  </a:lnTo>
                  <a:lnTo>
                    <a:pt x="346" y="47"/>
                  </a:lnTo>
                  <a:lnTo>
                    <a:pt x="316" y="31"/>
                  </a:lnTo>
                  <a:lnTo>
                    <a:pt x="285" y="15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945292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4" name="未知"/>
            <p:cNvSpPr/>
            <p:nvPr/>
          </p:nvSpPr>
          <p:spPr>
            <a:xfrm>
              <a:off x="184" y="994"/>
              <a:ext cx="128" cy="127"/>
            </a:xfrm>
            <a:custGeom>
              <a:avLst/>
              <a:gdLst/>
              <a:ahLst/>
              <a:cxnLst>
                <a:cxn ang="0">
                  <a:pos x="128" y="127"/>
                </a:cxn>
                <a:cxn ang="0">
                  <a:pos x="126" y="118"/>
                </a:cxn>
                <a:cxn ang="0">
                  <a:pos x="124" y="109"/>
                </a:cxn>
                <a:cxn ang="0">
                  <a:pos x="121" y="100"/>
                </a:cxn>
                <a:cxn ang="0">
                  <a:pos x="119" y="91"/>
                </a:cxn>
                <a:cxn ang="0">
                  <a:pos x="117" y="82"/>
                </a:cxn>
                <a:cxn ang="0">
                  <a:pos x="115" y="73"/>
                </a:cxn>
                <a:cxn ang="0">
                  <a:pos x="113" y="64"/>
                </a:cxn>
                <a:cxn ang="0">
                  <a:pos x="110" y="55"/>
                </a:cxn>
                <a:cxn ang="0">
                  <a:pos x="96" y="49"/>
                </a:cxn>
                <a:cxn ang="0">
                  <a:pos x="83" y="43"/>
                </a:cxn>
                <a:cxn ang="0">
                  <a:pos x="68" y="37"/>
                </a:cxn>
                <a:cxn ang="0">
                  <a:pos x="55" y="31"/>
                </a:cxn>
                <a:cxn ang="0">
                  <a:pos x="41" y="23"/>
                </a:cxn>
                <a:cxn ang="0">
                  <a:pos x="27" y="16"/>
                </a:cxn>
                <a:cxn ang="0">
                  <a:pos x="14" y="8"/>
                </a:cxn>
                <a:cxn ang="0">
                  <a:pos x="0" y="0"/>
                </a:cxn>
                <a:cxn ang="0">
                  <a:pos x="15" y="18"/>
                </a:cxn>
                <a:cxn ang="0">
                  <a:pos x="30" y="35"/>
                </a:cxn>
                <a:cxn ang="0">
                  <a:pos x="45" y="52"/>
                </a:cxn>
                <a:cxn ang="0">
                  <a:pos x="61" y="68"/>
                </a:cxn>
                <a:cxn ang="0">
                  <a:pos x="69" y="76"/>
                </a:cxn>
                <a:cxn ang="0">
                  <a:pos x="77" y="84"/>
                </a:cxn>
                <a:cxn ang="0">
                  <a:pos x="85" y="91"/>
                </a:cxn>
                <a:cxn ang="0">
                  <a:pos x="94" y="99"/>
                </a:cxn>
                <a:cxn ang="0">
                  <a:pos x="102" y="106"/>
                </a:cxn>
                <a:cxn ang="0">
                  <a:pos x="111" y="113"/>
                </a:cxn>
                <a:cxn ang="0">
                  <a:pos x="120" y="120"/>
                </a:cxn>
                <a:cxn ang="0">
                  <a:pos x="128" y="127"/>
                </a:cxn>
              </a:cxnLst>
              <a:rect l="0" t="0" r="0" b="0"/>
              <a:pathLst>
                <a:path w="385" h="381">
                  <a:moveTo>
                    <a:pt x="385" y="381"/>
                  </a:moveTo>
                  <a:lnTo>
                    <a:pt x="379" y="354"/>
                  </a:lnTo>
                  <a:lnTo>
                    <a:pt x="372" y="326"/>
                  </a:lnTo>
                  <a:lnTo>
                    <a:pt x="365" y="299"/>
                  </a:lnTo>
                  <a:lnTo>
                    <a:pt x="359" y="272"/>
                  </a:lnTo>
                  <a:lnTo>
                    <a:pt x="352" y="245"/>
                  </a:lnTo>
                  <a:lnTo>
                    <a:pt x="345" y="218"/>
                  </a:lnTo>
                  <a:lnTo>
                    <a:pt x="339" y="191"/>
                  </a:lnTo>
                  <a:lnTo>
                    <a:pt x="332" y="164"/>
                  </a:lnTo>
                  <a:lnTo>
                    <a:pt x="290" y="147"/>
                  </a:lnTo>
                  <a:lnTo>
                    <a:pt x="249" y="130"/>
                  </a:lnTo>
                  <a:lnTo>
                    <a:pt x="206" y="112"/>
                  </a:lnTo>
                  <a:lnTo>
                    <a:pt x="165" y="92"/>
                  </a:lnTo>
                  <a:lnTo>
                    <a:pt x="124" y="70"/>
                  </a:lnTo>
                  <a:lnTo>
                    <a:pt x="82" y="48"/>
                  </a:lnTo>
                  <a:lnTo>
                    <a:pt x="41" y="25"/>
                  </a:lnTo>
                  <a:lnTo>
                    <a:pt x="0" y="0"/>
                  </a:lnTo>
                  <a:lnTo>
                    <a:pt x="44" y="53"/>
                  </a:lnTo>
                  <a:lnTo>
                    <a:pt x="90" y="105"/>
                  </a:lnTo>
                  <a:lnTo>
                    <a:pt x="136" y="155"/>
                  </a:lnTo>
                  <a:lnTo>
                    <a:pt x="183" y="203"/>
                  </a:lnTo>
                  <a:lnTo>
                    <a:pt x="207" y="228"/>
                  </a:lnTo>
                  <a:lnTo>
                    <a:pt x="233" y="251"/>
                  </a:lnTo>
                  <a:lnTo>
                    <a:pt x="257" y="273"/>
                  </a:lnTo>
                  <a:lnTo>
                    <a:pt x="282" y="296"/>
                  </a:lnTo>
                  <a:lnTo>
                    <a:pt x="308" y="317"/>
                  </a:lnTo>
                  <a:lnTo>
                    <a:pt x="333" y="339"/>
                  </a:lnTo>
                  <a:lnTo>
                    <a:pt x="360" y="360"/>
                  </a:lnTo>
                  <a:lnTo>
                    <a:pt x="385" y="381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5" name="未知"/>
            <p:cNvSpPr/>
            <p:nvPr/>
          </p:nvSpPr>
          <p:spPr>
            <a:xfrm>
              <a:off x="294" y="1049"/>
              <a:ext cx="162" cy="155"/>
            </a:xfrm>
            <a:custGeom>
              <a:avLst/>
              <a:gdLst/>
              <a:ahLst/>
              <a:cxnLst>
                <a:cxn ang="0">
                  <a:pos x="162" y="155"/>
                </a:cxn>
                <a:cxn ang="0">
                  <a:pos x="159" y="139"/>
                </a:cxn>
                <a:cxn ang="0">
                  <a:pos x="155" y="123"/>
                </a:cxn>
                <a:cxn ang="0">
                  <a:pos x="152" y="108"/>
                </a:cxn>
                <a:cxn ang="0">
                  <a:pos x="149" y="92"/>
                </a:cxn>
                <a:cxn ang="0">
                  <a:pos x="146" y="76"/>
                </a:cxn>
                <a:cxn ang="0">
                  <a:pos x="143" y="60"/>
                </a:cxn>
                <a:cxn ang="0">
                  <a:pos x="140" y="44"/>
                </a:cxn>
                <a:cxn ang="0">
                  <a:pos x="137" y="28"/>
                </a:cxn>
                <a:cxn ang="0">
                  <a:pos x="129" y="28"/>
                </a:cxn>
                <a:cxn ang="0">
                  <a:pos x="120" y="27"/>
                </a:cxn>
                <a:cxn ang="0">
                  <a:pos x="111" y="27"/>
                </a:cxn>
                <a:cxn ang="0">
                  <a:pos x="103" y="26"/>
                </a:cxn>
                <a:cxn ang="0">
                  <a:pos x="94" y="25"/>
                </a:cxn>
                <a:cxn ang="0">
                  <a:pos x="85" y="23"/>
                </a:cxn>
                <a:cxn ang="0">
                  <a:pos x="77" y="22"/>
                </a:cxn>
                <a:cxn ang="0">
                  <a:pos x="68" y="20"/>
                </a:cxn>
                <a:cxn ang="0">
                  <a:pos x="60" y="18"/>
                </a:cxn>
                <a:cxn ang="0">
                  <a:pos x="51" y="16"/>
                </a:cxn>
                <a:cxn ang="0">
                  <a:pos x="42" y="14"/>
                </a:cxn>
                <a:cxn ang="0">
                  <a:pos x="34" y="11"/>
                </a:cxn>
                <a:cxn ang="0">
                  <a:pos x="17" y="6"/>
                </a:cxn>
                <a:cxn ang="0">
                  <a:pos x="0" y="0"/>
                </a:cxn>
                <a:cxn ang="0">
                  <a:pos x="2" y="9"/>
                </a:cxn>
                <a:cxn ang="0">
                  <a:pos x="4" y="18"/>
                </a:cxn>
                <a:cxn ang="0">
                  <a:pos x="7" y="27"/>
                </a:cxn>
                <a:cxn ang="0">
                  <a:pos x="9" y="36"/>
                </a:cxn>
                <a:cxn ang="0">
                  <a:pos x="11" y="45"/>
                </a:cxn>
                <a:cxn ang="0">
                  <a:pos x="13" y="54"/>
                </a:cxn>
                <a:cxn ang="0">
                  <a:pos x="16" y="63"/>
                </a:cxn>
                <a:cxn ang="0">
                  <a:pos x="18" y="72"/>
                </a:cxn>
                <a:cxn ang="0">
                  <a:pos x="26" y="78"/>
                </a:cxn>
                <a:cxn ang="0">
                  <a:pos x="35" y="85"/>
                </a:cxn>
                <a:cxn ang="0">
                  <a:pos x="44" y="91"/>
                </a:cxn>
                <a:cxn ang="0">
                  <a:pos x="53" y="97"/>
                </a:cxn>
                <a:cxn ang="0">
                  <a:pos x="61" y="103"/>
                </a:cxn>
                <a:cxn ang="0">
                  <a:pos x="70" y="109"/>
                </a:cxn>
                <a:cxn ang="0">
                  <a:pos x="79" y="114"/>
                </a:cxn>
                <a:cxn ang="0">
                  <a:pos x="88" y="119"/>
                </a:cxn>
                <a:cxn ang="0">
                  <a:pos x="97" y="124"/>
                </a:cxn>
                <a:cxn ang="0">
                  <a:pos x="106" y="129"/>
                </a:cxn>
                <a:cxn ang="0">
                  <a:pos x="116" y="134"/>
                </a:cxn>
                <a:cxn ang="0">
                  <a:pos x="125" y="138"/>
                </a:cxn>
                <a:cxn ang="0">
                  <a:pos x="134" y="143"/>
                </a:cxn>
                <a:cxn ang="0">
                  <a:pos x="143" y="147"/>
                </a:cxn>
                <a:cxn ang="0">
                  <a:pos x="153" y="151"/>
                </a:cxn>
                <a:cxn ang="0">
                  <a:pos x="162" y="155"/>
                </a:cxn>
              </a:cxnLst>
              <a:rect l="0" t="0" r="0" b="0"/>
              <a:pathLst>
                <a:path w="486" h="467">
                  <a:moveTo>
                    <a:pt x="486" y="467"/>
                  </a:moveTo>
                  <a:lnTo>
                    <a:pt x="476" y="418"/>
                  </a:lnTo>
                  <a:lnTo>
                    <a:pt x="466" y="371"/>
                  </a:lnTo>
                  <a:lnTo>
                    <a:pt x="456" y="324"/>
                  </a:lnTo>
                  <a:lnTo>
                    <a:pt x="446" y="276"/>
                  </a:lnTo>
                  <a:lnTo>
                    <a:pt x="437" y="228"/>
                  </a:lnTo>
                  <a:lnTo>
                    <a:pt x="428" y="180"/>
                  </a:lnTo>
                  <a:lnTo>
                    <a:pt x="420" y="132"/>
                  </a:lnTo>
                  <a:lnTo>
                    <a:pt x="411" y="85"/>
                  </a:lnTo>
                  <a:lnTo>
                    <a:pt x="386" y="84"/>
                  </a:lnTo>
                  <a:lnTo>
                    <a:pt x="359" y="82"/>
                  </a:lnTo>
                  <a:lnTo>
                    <a:pt x="333" y="80"/>
                  </a:lnTo>
                  <a:lnTo>
                    <a:pt x="308" y="77"/>
                  </a:lnTo>
                  <a:lnTo>
                    <a:pt x="282" y="74"/>
                  </a:lnTo>
                  <a:lnTo>
                    <a:pt x="256" y="70"/>
                  </a:lnTo>
                  <a:lnTo>
                    <a:pt x="230" y="66"/>
                  </a:lnTo>
                  <a:lnTo>
                    <a:pt x="205" y="60"/>
                  </a:lnTo>
                  <a:lnTo>
                    <a:pt x="179" y="55"/>
                  </a:lnTo>
                  <a:lnTo>
                    <a:pt x="154" y="48"/>
                  </a:lnTo>
                  <a:lnTo>
                    <a:pt x="127" y="41"/>
                  </a:lnTo>
                  <a:lnTo>
                    <a:pt x="102" y="34"/>
                  </a:lnTo>
                  <a:lnTo>
                    <a:pt x="51" y="18"/>
                  </a:lnTo>
                  <a:lnTo>
                    <a:pt x="0" y="0"/>
                  </a:lnTo>
                  <a:lnTo>
                    <a:pt x="7" y="27"/>
                  </a:lnTo>
                  <a:lnTo>
                    <a:pt x="13" y="54"/>
                  </a:lnTo>
                  <a:lnTo>
                    <a:pt x="20" y="81"/>
                  </a:lnTo>
                  <a:lnTo>
                    <a:pt x="27" y="108"/>
                  </a:lnTo>
                  <a:lnTo>
                    <a:pt x="33" y="135"/>
                  </a:lnTo>
                  <a:lnTo>
                    <a:pt x="40" y="162"/>
                  </a:lnTo>
                  <a:lnTo>
                    <a:pt x="47" y="190"/>
                  </a:lnTo>
                  <a:lnTo>
                    <a:pt x="53" y="217"/>
                  </a:lnTo>
                  <a:lnTo>
                    <a:pt x="79" y="236"/>
                  </a:lnTo>
                  <a:lnTo>
                    <a:pt x="105" y="255"/>
                  </a:lnTo>
                  <a:lnTo>
                    <a:pt x="132" y="274"/>
                  </a:lnTo>
                  <a:lnTo>
                    <a:pt x="158" y="292"/>
                  </a:lnTo>
                  <a:lnTo>
                    <a:pt x="184" y="309"/>
                  </a:lnTo>
                  <a:lnTo>
                    <a:pt x="211" y="327"/>
                  </a:lnTo>
                  <a:lnTo>
                    <a:pt x="237" y="343"/>
                  </a:lnTo>
                  <a:lnTo>
                    <a:pt x="265" y="359"/>
                  </a:lnTo>
                  <a:lnTo>
                    <a:pt x="292" y="375"/>
                  </a:lnTo>
                  <a:lnTo>
                    <a:pt x="319" y="389"/>
                  </a:lnTo>
                  <a:lnTo>
                    <a:pt x="347" y="404"/>
                  </a:lnTo>
                  <a:lnTo>
                    <a:pt x="374" y="417"/>
                  </a:lnTo>
                  <a:lnTo>
                    <a:pt x="403" y="430"/>
                  </a:lnTo>
                  <a:lnTo>
                    <a:pt x="430" y="444"/>
                  </a:lnTo>
                  <a:lnTo>
                    <a:pt x="458" y="455"/>
                  </a:lnTo>
                  <a:lnTo>
                    <a:pt x="486" y="467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760000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6" name="未知"/>
            <p:cNvSpPr/>
            <p:nvPr/>
          </p:nvSpPr>
          <p:spPr>
            <a:xfrm>
              <a:off x="431" y="1061"/>
              <a:ext cx="141" cy="170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3" y="32"/>
                </a:cxn>
                <a:cxn ang="0">
                  <a:pos x="6" y="48"/>
                </a:cxn>
                <a:cxn ang="0">
                  <a:pos x="9" y="64"/>
                </a:cxn>
                <a:cxn ang="0">
                  <a:pos x="12" y="80"/>
                </a:cxn>
                <a:cxn ang="0">
                  <a:pos x="15" y="95"/>
                </a:cxn>
                <a:cxn ang="0">
                  <a:pos x="18" y="111"/>
                </a:cxn>
                <a:cxn ang="0">
                  <a:pos x="22" y="127"/>
                </a:cxn>
                <a:cxn ang="0">
                  <a:pos x="25" y="143"/>
                </a:cxn>
                <a:cxn ang="0">
                  <a:pos x="39" y="148"/>
                </a:cxn>
                <a:cxn ang="0">
                  <a:pos x="53" y="152"/>
                </a:cxn>
                <a:cxn ang="0">
                  <a:pos x="66" y="157"/>
                </a:cxn>
                <a:cxn ang="0">
                  <a:pos x="80" y="160"/>
                </a:cxn>
                <a:cxn ang="0">
                  <a:pos x="94" y="164"/>
                </a:cxn>
                <a:cxn ang="0">
                  <a:pos x="108" y="166"/>
                </a:cxn>
                <a:cxn ang="0">
                  <a:pos x="122" y="168"/>
                </a:cxn>
                <a:cxn ang="0">
                  <a:pos x="136" y="170"/>
                </a:cxn>
                <a:cxn ang="0">
                  <a:pos x="139" y="169"/>
                </a:cxn>
                <a:cxn ang="0">
                  <a:pos x="141" y="168"/>
                </a:cxn>
                <a:cxn ang="0">
                  <a:pos x="137" y="147"/>
                </a:cxn>
                <a:cxn ang="0">
                  <a:pos x="132" y="126"/>
                </a:cxn>
                <a:cxn ang="0">
                  <a:pos x="128" y="105"/>
                </a:cxn>
                <a:cxn ang="0">
                  <a:pos x="124" y="85"/>
                </a:cxn>
                <a:cxn ang="0">
                  <a:pos x="120" y="64"/>
                </a:cxn>
                <a:cxn ang="0">
                  <a:pos x="116" y="42"/>
                </a:cxn>
                <a:cxn ang="0">
                  <a:pos x="112" y="21"/>
                </a:cxn>
                <a:cxn ang="0">
                  <a:pos x="109" y="0"/>
                </a:cxn>
                <a:cxn ang="0">
                  <a:pos x="95" y="4"/>
                </a:cxn>
                <a:cxn ang="0">
                  <a:pos x="82" y="8"/>
                </a:cxn>
                <a:cxn ang="0">
                  <a:pos x="68" y="10"/>
                </a:cxn>
                <a:cxn ang="0">
                  <a:pos x="55" y="13"/>
                </a:cxn>
                <a:cxn ang="0">
                  <a:pos x="41" y="14"/>
                </a:cxn>
                <a:cxn ang="0">
                  <a:pos x="27" y="15"/>
                </a:cxn>
                <a:cxn ang="0">
                  <a:pos x="14" y="16"/>
                </a:cxn>
                <a:cxn ang="0">
                  <a:pos x="0" y="16"/>
                </a:cxn>
              </a:cxnLst>
              <a:rect l="0" t="0" r="0" b="0"/>
              <a:pathLst>
                <a:path w="423" h="511">
                  <a:moveTo>
                    <a:pt x="0" y="48"/>
                  </a:moveTo>
                  <a:lnTo>
                    <a:pt x="9" y="95"/>
                  </a:lnTo>
                  <a:lnTo>
                    <a:pt x="17" y="143"/>
                  </a:lnTo>
                  <a:lnTo>
                    <a:pt x="26" y="191"/>
                  </a:lnTo>
                  <a:lnTo>
                    <a:pt x="35" y="239"/>
                  </a:lnTo>
                  <a:lnTo>
                    <a:pt x="45" y="287"/>
                  </a:lnTo>
                  <a:lnTo>
                    <a:pt x="55" y="334"/>
                  </a:lnTo>
                  <a:lnTo>
                    <a:pt x="65" y="381"/>
                  </a:lnTo>
                  <a:lnTo>
                    <a:pt x="75" y="430"/>
                  </a:lnTo>
                  <a:lnTo>
                    <a:pt x="117" y="445"/>
                  </a:lnTo>
                  <a:lnTo>
                    <a:pt x="158" y="458"/>
                  </a:lnTo>
                  <a:lnTo>
                    <a:pt x="199" y="471"/>
                  </a:lnTo>
                  <a:lnTo>
                    <a:pt x="241" y="482"/>
                  </a:lnTo>
                  <a:lnTo>
                    <a:pt x="283" y="492"/>
                  </a:lnTo>
                  <a:lnTo>
                    <a:pt x="324" y="500"/>
                  </a:lnTo>
                  <a:lnTo>
                    <a:pt x="367" y="506"/>
                  </a:lnTo>
                  <a:lnTo>
                    <a:pt x="409" y="511"/>
                  </a:lnTo>
                  <a:lnTo>
                    <a:pt x="416" y="508"/>
                  </a:lnTo>
                  <a:lnTo>
                    <a:pt x="423" y="505"/>
                  </a:lnTo>
                  <a:lnTo>
                    <a:pt x="410" y="443"/>
                  </a:lnTo>
                  <a:lnTo>
                    <a:pt x="396" y="380"/>
                  </a:lnTo>
                  <a:lnTo>
                    <a:pt x="383" y="317"/>
                  </a:lnTo>
                  <a:lnTo>
                    <a:pt x="371" y="254"/>
                  </a:lnTo>
                  <a:lnTo>
                    <a:pt x="359" y="191"/>
                  </a:lnTo>
                  <a:lnTo>
                    <a:pt x="347" y="127"/>
                  </a:lnTo>
                  <a:lnTo>
                    <a:pt x="337" y="64"/>
                  </a:lnTo>
                  <a:lnTo>
                    <a:pt x="326" y="0"/>
                  </a:lnTo>
                  <a:lnTo>
                    <a:pt x="286" y="12"/>
                  </a:lnTo>
                  <a:lnTo>
                    <a:pt x="246" y="23"/>
                  </a:lnTo>
                  <a:lnTo>
                    <a:pt x="204" y="31"/>
                  </a:lnTo>
                  <a:lnTo>
                    <a:pt x="164" y="38"/>
                  </a:lnTo>
                  <a:lnTo>
                    <a:pt x="123" y="43"/>
                  </a:lnTo>
                  <a:lnTo>
                    <a:pt x="81" y="46"/>
                  </a:lnTo>
                  <a:lnTo>
                    <a:pt x="41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7" name="未知"/>
            <p:cNvSpPr/>
            <p:nvPr/>
          </p:nvSpPr>
          <p:spPr>
            <a:xfrm>
              <a:off x="540" y="997"/>
              <a:ext cx="127" cy="232"/>
            </a:xfrm>
            <a:custGeom>
              <a:avLst/>
              <a:gdLst/>
              <a:ahLst/>
              <a:cxnLst>
                <a:cxn ang="0">
                  <a:pos x="127" y="0"/>
                </a:cxn>
                <a:cxn ang="0">
                  <a:pos x="120" y="5"/>
                </a:cxn>
                <a:cxn ang="0">
                  <a:pos x="112" y="10"/>
                </a:cxn>
                <a:cxn ang="0">
                  <a:pos x="105" y="15"/>
                </a:cxn>
                <a:cxn ang="0">
                  <a:pos x="97" y="19"/>
                </a:cxn>
                <a:cxn ang="0">
                  <a:pos x="89" y="24"/>
                </a:cxn>
                <a:cxn ang="0">
                  <a:pos x="81" y="29"/>
                </a:cxn>
                <a:cxn ang="0">
                  <a:pos x="73" y="33"/>
                </a:cxn>
                <a:cxn ang="0">
                  <a:pos x="65" y="37"/>
                </a:cxn>
                <a:cxn ang="0">
                  <a:pos x="58" y="41"/>
                </a:cxn>
                <a:cxn ang="0">
                  <a:pos x="49" y="45"/>
                </a:cxn>
                <a:cxn ang="0">
                  <a:pos x="41" y="49"/>
                </a:cxn>
                <a:cxn ang="0">
                  <a:pos x="33" y="52"/>
                </a:cxn>
                <a:cxn ang="0">
                  <a:pos x="25" y="55"/>
                </a:cxn>
                <a:cxn ang="0">
                  <a:pos x="17" y="58"/>
                </a:cxn>
                <a:cxn ang="0">
                  <a:pos x="9" y="61"/>
                </a:cxn>
                <a:cxn ang="0">
                  <a:pos x="0" y="64"/>
                </a:cxn>
                <a:cxn ang="0">
                  <a:pos x="4" y="85"/>
                </a:cxn>
                <a:cxn ang="0">
                  <a:pos x="7" y="106"/>
                </a:cxn>
                <a:cxn ang="0">
                  <a:pos x="11" y="127"/>
                </a:cxn>
                <a:cxn ang="0">
                  <a:pos x="15" y="148"/>
                </a:cxn>
                <a:cxn ang="0">
                  <a:pos x="19" y="169"/>
                </a:cxn>
                <a:cxn ang="0">
                  <a:pos x="23" y="190"/>
                </a:cxn>
                <a:cxn ang="0">
                  <a:pos x="28" y="211"/>
                </a:cxn>
                <a:cxn ang="0">
                  <a:pos x="32" y="232"/>
                </a:cxn>
                <a:cxn ang="0">
                  <a:pos x="41" y="229"/>
                </a:cxn>
                <a:cxn ang="0">
                  <a:pos x="50" y="226"/>
                </a:cxn>
                <a:cxn ang="0">
                  <a:pos x="59" y="222"/>
                </a:cxn>
                <a:cxn ang="0">
                  <a:pos x="67" y="218"/>
                </a:cxn>
                <a:cxn ang="0">
                  <a:pos x="75" y="215"/>
                </a:cxn>
                <a:cxn ang="0">
                  <a:pos x="84" y="211"/>
                </a:cxn>
                <a:cxn ang="0">
                  <a:pos x="92" y="206"/>
                </a:cxn>
                <a:cxn ang="0">
                  <a:pos x="101" y="202"/>
                </a:cxn>
                <a:cxn ang="0">
                  <a:pos x="104" y="177"/>
                </a:cxn>
                <a:cxn ang="0">
                  <a:pos x="107" y="151"/>
                </a:cxn>
                <a:cxn ang="0">
                  <a:pos x="111" y="126"/>
                </a:cxn>
                <a:cxn ang="0">
                  <a:pos x="114" y="101"/>
                </a:cxn>
                <a:cxn ang="0">
                  <a:pos x="117" y="76"/>
                </a:cxn>
                <a:cxn ang="0">
                  <a:pos x="121" y="50"/>
                </a:cxn>
                <a:cxn ang="0">
                  <a:pos x="124" y="25"/>
                </a:cxn>
                <a:cxn ang="0">
                  <a:pos x="127" y="0"/>
                </a:cxn>
              </a:cxnLst>
              <a:rect l="0" t="0" r="0" b="0"/>
              <a:pathLst>
                <a:path w="382" h="696">
                  <a:moveTo>
                    <a:pt x="382" y="0"/>
                  </a:moveTo>
                  <a:lnTo>
                    <a:pt x="360" y="15"/>
                  </a:lnTo>
                  <a:lnTo>
                    <a:pt x="337" y="30"/>
                  </a:lnTo>
                  <a:lnTo>
                    <a:pt x="315" y="44"/>
                  </a:lnTo>
                  <a:lnTo>
                    <a:pt x="292" y="58"/>
                  </a:lnTo>
                  <a:lnTo>
                    <a:pt x="268" y="72"/>
                  </a:lnTo>
                  <a:lnTo>
                    <a:pt x="244" y="86"/>
                  </a:lnTo>
                  <a:lnTo>
                    <a:pt x="221" y="98"/>
                  </a:lnTo>
                  <a:lnTo>
                    <a:pt x="197" y="110"/>
                  </a:lnTo>
                  <a:lnTo>
                    <a:pt x="173" y="123"/>
                  </a:lnTo>
                  <a:lnTo>
                    <a:pt x="148" y="135"/>
                  </a:lnTo>
                  <a:lnTo>
                    <a:pt x="123" y="146"/>
                  </a:lnTo>
                  <a:lnTo>
                    <a:pt x="99" y="156"/>
                  </a:lnTo>
                  <a:lnTo>
                    <a:pt x="75" y="166"/>
                  </a:lnTo>
                  <a:lnTo>
                    <a:pt x="50" y="175"/>
                  </a:lnTo>
                  <a:lnTo>
                    <a:pt x="26" y="183"/>
                  </a:lnTo>
                  <a:lnTo>
                    <a:pt x="0" y="191"/>
                  </a:lnTo>
                  <a:lnTo>
                    <a:pt x="11" y="255"/>
                  </a:lnTo>
                  <a:lnTo>
                    <a:pt x="21" y="318"/>
                  </a:lnTo>
                  <a:lnTo>
                    <a:pt x="33" y="382"/>
                  </a:lnTo>
                  <a:lnTo>
                    <a:pt x="45" y="445"/>
                  </a:lnTo>
                  <a:lnTo>
                    <a:pt x="57" y="508"/>
                  </a:lnTo>
                  <a:lnTo>
                    <a:pt x="70" y="571"/>
                  </a:lnTo>
                  <a:lnTo>
                    <a:pt x="84" y="634"/>
                  </a:lnTo>
                  <a:lnTo>
                    <a:pt x="97" y="696"/>
                  </a:lnTo>
                  <a:lnTo>
                    <a:pt x="123" y="687"/>
                  </a:lnTo>
                  <a:lnTo>
                    <a:pt x="149" y="677"/>
                  </a:lnTo>
                  <a:lnTo>
                    <a:pt x="176" y="666"/>
                  </a:lnTo>
                  <a:lnTo>
                    <a:pt x="201" y="655"/>
                  </a:lnTo>
                  <a:lnTo>
                    <a:pt x="227" y="644"/>
                  </a:lnTo>
                  <a:lnTo>
                    <a:pt x="252" y="632"/>
                  </a:lnTo>
                  <a:lnTo>
                    <a:pt x="278" y="619"/>
                  </a:lnTo>
                  <a:lnTo>
                    <a:pt x="303" y="606"/>
                  </a:lnTo>
                  <a:lnTo>
                    <a:pt x="313" y="530"/>
                  </a:lnTo>
                  <a:lnTo>
                    <a:pt x="323" y="453"/>
                  </a:lnTo>
                  <a:lnTo>
                    <a:pt x="333" y="378"/>
                  </a:lnTo>
                  <a:lnTo>
                    <a:pt x="343" y="302"/>
                  </a:lnTo>
                  <a:lnTo>
                    <a:pt x="353" y="227"/>
                  </a:lnTo>
                  <a:lnTo>
                    <a:pt x="363" y="151"/>
                  </a:lnTo>
                  <a:lnTo>
                    <a:pt x="373" y="75"/>
                  </a:lnTo>
                  <a:lnTo>
                    <a:pt x="382" y="0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760000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8" name="未知"/>
            <p:cNvSpPr/>
            <p:nvPr/>
          </p:nvSpPr>
          <p:spPr>
            <a:xfrm>
              <a:off x="641" y="909"/>
              <a:ext cx="125" cy="290"/>
            </a:xfrm>
            <a:custGeom>
              <a:avLst/>
              <a:gdLst/>
              <a:ahLst/>
              <a:cxnLst>
                <a:cxn ang="0">
                  <a:pos x="26" y="88"/>
                </a:cxn>
                <a:cxn ang="0">
                  <a:pos x="23" y="113"/>
                </a:cxn>
                <a:cxn ang="0">
                  <a:pos x="20" y="139"/>
                </a:cxn>
                <a:cxn ang="0">
                  <a:pos x="17" y="164"/>
                </a:cxn>
                <a:cxn ang="0">
                  <a:pos x="13" y="189"/>
                </a:cxn>
                <a:cxn ang="0">
                  <a:pos x="10" y="214"/>
                </a:cxn>
                <a:cxn ang="0">
                  <a:pos x="7" y="239"/>
                </a:cxn>
                <a:cxn ang="0">
                  <a:pos x="3" y="265"/>
                </a:cxn>
                <a:cxn ang="0">
                  <a:pos x="0" y="290"/>
                </a:cxn>
                <a:cxn ang="0">
                  <a:pos x="4" y="288"/>
                </a:cxn>
                <a:cxn ang="0">
                  <a:pos x="8" y="285"/>
                </a:cxn>
                <a:cxn ang="0">
                  <a:pos x="17" y="268"/>
                </a:cxn>
                <a:cxn ang="0">
                  <a:pos x="26" y="252"/>
                </a:cxn>
                <a:cxn ang="0">
                  <a:pos x="35" y="234"/>
                </a:cxn>
                <a:cxn ang="0">
                  <a:pos x="44" y="217"/>
                </a:cxn>
                <a:cxn ang="0">
                  <a:pos x="52" y="200"/>
                </a:cxn>
                <a:cxn ang="0">
                  <a:pos x="60" y="182"/>
                </a:cxn>
                <a:cxn ang="0">
                  <a:pos x="68" y="165"/>
                </a:cxn>
                <a:cxn ang="0">
                  <a:pos x="75" y="147"/>
                </a:cxn>
                <a:cxn ang="0">
                  <a:pos x="82" y="129"/>
                </a:cxn>
                <a:cxn ang="0">
                  <a:pos x="89" y="110"/>
                </a:cxn>
                <a:cxn ang="0">
                  <a:pos x="96" y="92"/>
                </a:cxn>
                <a:cxn ang="0">
                  <a:pos x="102" y="74"/>
                </a:cxn>
                <a:cxn ang="0">
                  <a:pos x="108" y="56"/>
                </a:cxn>
                <a:cxn ang="0">
                  <a:pos x="114" y="37"/>
                </a:cxn>
                <a:cxn ang="0">
                  <a:pos x="120" y="19"/>
                </a:cxn>
                <a:cxn ang="0">
                  <a:pos x="125" y="0"/>
                </a:cxn>
                <a:cxn ang="0">
                  <a:pos x="113" y="13"/>
                </a:cxn>
                <a:cxn ang="0">
                  <a:pos x="102" y="25"/>
                </a:cxn>
                <a:cxn ang="0">
                  <a:pos x="90" y="37"/>
                </a:cxn>
                <a:cxn ang="0">
                  <a:pos x="78" y="48"/>
                </a:cxn>
                <a:cxn ang="0">
                  <a:pos x="65" y="59"/>
                </a:cxn>
                <a:cxn ang="0">
                  <a:pos x="53" y="69"/>
                </a:cxn>
                <a:cxn ang="0">
                  <a:pos x="40" y="79"/>
                </a:cxn>
                <a:cxn ang="0">
                  <a:pos x="26" y="88"/>
                </a:cxn>
              </a:cxnLst>
              <a:rect l="0" t="0" r="0" b="0"/>
              <a:pathLst>
                <a:path w="376" h="872">
                  <a:moveTo>
                    <a:pt x="79" y="266"/>
                  </a:moveTo>
                  <a:lnTo>
                    <a:pt x="70" y="341"/>
                  </a:lnTo>
                  <a:lnTo>
                    <a:pt x="60" y="417"/>
                  </a:lnTo>
                  <a:lnTo>
                    <a:pt x="50" y="493"/>
                  </a:lnTo>
                  <a:lnTo>
                    <a:pt x="40" y="568"/>
                  </a:lnTo>
                  <a:lnTo>
                    <a:pt x="30" y="644"/>
                  </a:lnTo>
                  <a:lnTo>
                    <a:pt x="20" y="719"/>
                  </a:lnTo>
                  <a:lnTo>
                    <a:pt x="10" y="796"/>
                  </a:lnTo>
                  <a:lnTo>
                    <a:pt x="0" y="872"/>
                  </a:lnTo>
                  <a:lnTo>
                    <a:pt x="11" y="866"/>
                  </a:lnTo>
                  <a:lnTo>
                    <a:pt x="23" y="858"/>
                  </a:lnTo>
                  <a:lnTo>
                    <a:pt x="51" y="807"/>
                  </a:lnTo>
                  <a:lnTo>
                    <a:pt x="79" y="757"/>
                  </a:lnTo>
                  <a:lnTo>
                    <a:pt x="106" y="705"/>
                  </a:lnTo>
                  <a:lnTo>
                    <a:pt x="132" y="653"/>
                  </a:lnTo>
                  <a:lnTo>
                    <a:pt x="157" y="600"/>
                  </a:lnTo>
                  <a:lnTo>
                    <a:pt x="181" y="548"/>
                  </a:lnTo>
                  <a:lnTo>
                    <a:pt x="204" y="495"/>
                  </a:lnTo>
                  <a:lnTo>
                    <a:pt x="227" y="441"/>
                  </a:lnTo>
                  <a:lnTo>
                    <a:pt x="248" y="387"/>
                  </a:lnTo>
                  <a:lnTo>
                    <a:pt x="269" y="332"/>
                  </a:lnTo>
                  <a:lnTo>
                    <a:pt x="288" y="278"/>
                  </a:lnTo>
                  <a:lnTo>
                    <a:pt x="307" y="223"/>
                  </a:lnTo>
                  <a:lnTo>
                    <a:pt x="325" y="168"/>
                  </a:lnTo>
                  <a:lnTo>
                    <a:pt x="343" y="112"/>
                  </a:lnTo>
                  <a:lnTo>
                    <a:pt x="360" y="56"/>
                  </a:lnTo>
                  <a:lnTo>
                    <a:pt x="376" y="0"/>
                  </a:lnTo>
                  <a:lnTo>
                    <a:pt x="341" y="38"/>
                  </a:lnTo>
                  <a:lnTo>
                    <a:pt x="306" y="74"/>
                  </a:lnTo>
                  <a:lnTo>
                    <a:pt x="270" y="110"/>
                  </a:lnTo>
                  <a:lnTo>
                    <a:pt x="234" y="144"/>
                  </a:lnTo>
                  <a:lnTo>
                    <a:pt x="196" y="176"/>
                  </a:lnTo>
                  <a:lnTo>
                    <a:pt x="158" y="207"/>
                  </a:lnTo>
                  <a:lnTo>
                    <a:pt x="119" y="238"/>
                  </a:lnTo>
                  <a:lnTo>
                    <a:pt x="79" y="266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49" name="未知"/>
            <p:cNvSpPr/>
            <p:nvPr/>
          </p:nvSpPr>
          <p:spPr>
            <a:xfrm>
              <a:off x="649" y="290"/>
              <a:ext cx="377" cy="905"/>
            </a:xfrm>
            <a:custGeom>
              <a:avLst/>
              <a:gdLst/>
              <a:ahLst/>
              <a:cxnLst>
                <a:cxn ang="0">
                  <a:pos x="374" y="180"/>
                </a:cxn>
                <a:cxn ang="0">
                  <a:pos x="371" y="155"/>
                </a:cxn>
                <a:cxn ang="0">
                  <a:pos x="366" y="129"/>
                </a:cxn>
                <a:cxn ang="0">
                  <a:pos x="360" y="105"/>
                </a:cxn>
                <a:cxn ang="0">
                  <a:pos x="354" y="80"/>
                </a:cxn>
                <a:cxn ang="0">
                  <a:pos x="346" y="57"/>
                </a:cxn>
                <a:cxn ang="0">
                  <a:pos x="337" y="34"/>
                </a:cxn>
                <a:cxn ang="0">
                  <a:pos x="328" y="11"/>
                </a:cxn>
                <a:cxn ang="0">
                  <a:pos x="324" y="21"/>
                </a:cxn>
                <a:cxn ang="0">
                  <a:pos x="324" y="63"/>
                </a:cxn>
                <a:cxn ang="0">
                  <a:pos x="322" y="105"/>
                </a:cxn>
                <a:cxn ang="0">
                  <a:pos x="318" y="147"/>
                </a:cxn>
                <a:cxn ang="0">
                  <a:pos x="313" y="189"/>
                </a:cxn>
                <a:cxn ang="0">
                  <a:pos x="305" y="232"/>
                </a:cxn>
                <a:cxn ang="0">
                  <a:pos x="295" y="273"/>
                </a:cxn>
                <a:cxn ang="0">
                  <a:pos x="284" y="314"/>
                </a:cxn>
                <a:cxn ang="0">
                  <a:pos x="270" y="355"/>
                </a:cxn>
                <a:cxn ang="0">
                  <a:pos x="255" y="394"/>
                </a:cxn>
                <a:cxn ang="0">
                  <a:pos x="239" y="432"/>
                </a:cxn>
                <a:cxn ang="0">
                  <a:pos x="220" y="470"/>
                </a:cxn>
                <a:cxn ang="0">
                  <a:pos x="200" y="506"/>
                </a:cxn>
                <a:cxn ang="0">
                  <a:pos x="178" y="540"/>
                </a:cxn>
                <a:cxn ang="0">
                  <a:pos x="155" y="573"/>
                </a:cxn>
                <a:cxn ang="0">
                  <a:pos x="130" y="604"/>
                </a:cxn>
                <a:cxn ang="0">
                  <a:pos x="112" y="637"/>
                </a:cxn>
                <a:cxn ang="0">
                  <a:pos x="101" y="675"/>
                </a:cxn>
                <a:cxn ang="0">
                  <a:pos x="88" y="712"/>
                </a:cxn>
                <a:cxn ang="0">
                  <a:pos x="75" y="748"/>
                </a:cxn>
                <a:cxn ang="0">
                  <a:pos x="60" y="784"/>
                </a:cxn>
                <a:cxn ang="0">
                  <a:pos x="45" y="819"/>
                </a:cxn>
                <a:cxn ang="0">
                  <a:pos x="28" y="854"/>
                </a:cxn>
                <a:cxn ang="0">
                  <a:pos x="9" y="888"/>
                </a:cxn>
                <a:cxn ang="0">
                  <a:pos x="22" y="892"/>
                </a:cxn>
                <a:cxn ang="0">
                  <a:pos x="65" y="864"/>
                </a:cxn>
                <a:cxn ang="0">
                  <a:pos x="105" y="831"/>
                </a:cxn>
                <a:cxn ang="0">
                  <a:pos x="143" y="795"/>
                </a:cxn>
                <a:cxn ang="0">
                  <a:pos x="180" y="756"/>
                </a:cxn>
                <a:cxn ang="0">
                  <a:pos x="213" y="714"/>
                </a:cxn>
                <a:cxn ang="0">
                  <a:pos x="244" y="669"/>
                </a:cxn>
                <a:cxn ang="0">
                  <a:pos x="272" y="623"/>
                </a:cxn>
                <a:cxn ang="0">
                  <a:pos x="297" y="574"/>
                </a:cxn>
                <a:cxn ang="0">
                  <a:pos x="319" y="525"/>
                </a:cxn>
                <a:cxn ang="0">
                  <a:pos x="337" y="474"/>
                </a:cxn>
                <a:cxn ang="0">
                  <a:pos x="353" y="422"/>
                </a:cxn>
                <a:cxn ang="0">
                  <a:pos x="364" y="371"/>
                </a:cxn>
                <a:cxn ang="0">
                  <a:pos x="372" y="319"/>
                </a:cxn>
                <a:cxn ang="0">
                  <a:pos x="376" y="268"/>
                </a:cxn>
                <a:cxn ang="0">
                  <a:pos x="377" y="218"/>
                </a:cxn>
              </a:cxnLst>
              <a:rect l="0" t="0" r="0" b="0"/>
              <a:pathLst>
                <a:path w="1131" h="2713">
                  <a:moveTo>
                    <a:pt x="1125" y="579"/>
                  </a:moveTo>
                  <a:lnTo>
                    <a:pt x="1122" y="541"/>
                  </a:lnTo>
                  <a:lnTo>
                    <a:pt x="1117" y="501"/>
                  </a:lnTo>
                  <a:lnTo>
                    <a:pt x="1112" y="464"/>
                  </a:lnTo>
                  <a:lnTo>
                    <a:pt x="1106" y="426"/>
                  </a:lnTo>
                  <a:lnTo>
                    <a:pt x="1098" y="388"/>
                  </a:lnTo>
                  <a:lnTo>
                    <a:pt x="1091" y="351"/>
                  </a:lnTo>
                  <a:lnTo>
                    <a:pt x="1081" y="314"/>
                  </a:lnTo>
                  <a:lnTo>
                    <a:pt x="1071" y="278"/>
                  </a:lnTo>
                  <a:lnTo>
                    <a:pt x="1061" y="241"/>
                  </a:lnTo>
                  <a:lnTo>
                    <a:pt x="1050" y="206"/>
                  </a:lnTo>
                  <a:lnTo>
                    <a:pt x="1038" y="171"/>
                  </a:lnTo>
                  <a:lnTo>
                    <a:pt x="1025" y="135"/>
                  </a:lnTo>
                  <a:lnTo>
                    <a:pt x="1012" y="101"/>
                  </a:lnTo>
                  <a:lnTo>
                    <a:pt x="998" y="67"/>
                  </a:lnTo>
                  <a:lnTo>
                    <a:pt x="983" y="34"/>
                  </a:lnTo>
                  <a:lnTo>
                    <a:pt x="967" y="0"/>
                  </a:lnTo>
                  <a:lnTo>
                    <a:pt x="971" y="63"/>
                  </a:lnTo>
                  <a:lnTo>
                    <a:pt x="972" y="125"/>
                  </a:lnTo>
                  <a:lnTo>
                    <a:pt x="972" y="189"/>
                  </a:lnTo>
                  <a:lnTo>
                    <a:pt x="971" y="251"/>
                  </a:lnTo>
                  <a:lnTo>
                    <a:pt x="967" y="315"/>
                  </a:lnTo>
                  <a:lnTo>
                    <a:pt x="963" y="378"/>
                  </a:lnTo>
                  <a:lnTo>
                    <a:pt x="955" y="442"/>
                  </a:lnTo>
                  <a:lnTo>
                    <a:pt x="948" y="505"/>
                  </a:lnTo>
                  <a:lnTo>
                    <a:pt x="938" y="568"/>
                  </a:lnTo>
                  <a:lnTo>
                    <a:pt x="927" y="631"/>
                  </a:lnTo>
                  <a:lnTo>
                    <a:pt x="915" y="694"/>
                  </a:lnTo>
                  <a:lnTo>
                    <a:pt x="901" y="756"/>
                  </a:lnTo>
                  <a:lnTo>
                    <a:pt x="886" y="819"/>
                  </a:lnTo>
                  <a:lnTo>
                    <a:pt x="870" y="880"/>
                  </a:lnTo>
                  <a:lnTo>
                    <a:pt x="852" y="942"/>
                  </a:lnTo>
                  <a:lnTo>
                    <a:pt x="833" y="1002"/>
                  </a:lnTo>
                  <a:lnTo>
                    <a:pt x="811" y="1063"/>
                  </a:lnTo>
                  <a:lnTo>
                    <a:pt x="789" y="1122"/>
                  </a:lnTo>
                  <a:lnTo>
                    <a:pt x="766" y="1181"/>
                  </a:lnTo>
                  <a:lnTo>
                    <a:pt x="741" y="1239"/>
                  </a:lnTo>
                  <a:lnTo>
                    <a:pt x="716" y="1296"/>
                  </a:lnTo>
                  <a:lnTo>
                    <a:pt x="688" y="1353"/>
                  </a:lnTo>
                  <a:lnTo>
                    <a:pt x="660" y="1408"/>
                  </a:lnTo>
                  <a:lnTo>
                    <a:pt x="630" y="1463"/>
                  </a:lnTo>
                  <a:lnTo>
                    <a:pt x="600" y="1516"/>
                  </a:lnTo>
                  <a:lnTo>
                    <a:pt x="567" y="1569"/>
                  </a:lnTo>
                  <a:lnTo>
                    <a:pt x="534" y="1619"/>
                  </a:lnTo>
                  <a:lnTo>
                    <a:pt x="501" y="1669"/>
                  </a:lnTo>
                  <a:lnTo>
                    <a:pt x="466" y="1718"/>
                  </a:lnTo>
                  <a:lnTo>
                    <a:pt x="429" y="1765"/>
                  </a:lnTo>
                  <a:lnTo>
                    <a:pt x="391" y="1810"/>
                  </a:lnTo>
                  <a:lnTo>
                    <a:pt x="353" y="1855"/>
                  </a:lnTo>
                  <a:lnTo>
                    <a:pt x="337" y="1911"/>
                  </a:lnTo>
                  <a:lnTo>
                    <a:pt x="320" y="1967"/>
                  </a:lnTo>
                  <a:lnTo>
                    <a:pt x="302" y="2023"/>
                  </a:lnTo>
                  <a:lnTo>
                    <a:pt x="284" y="2078"/>
                  </a:lnTo>
                  <a:lnTo>
                    <a:pt x="265" y="2133"/>
                  </a:lnTo>
                  <a:lnTo>
                    <a:pt x="246" y="2187"/>
                  </a:lnTo>
                  <a:lnTo>
                    <a:pt x="225" y="2242"/>
                  </a:lnTo>
                  <a:lnTo>
                    <a:pt x="204" y="2296"/>
                  </a:lnTo>
                  <a:lnTo>
                    <a:pt x="181" y="2350"/>
                  </a:lnTo>
                  <a:lnTo>
                    <a:pt x="158" y="2403"/>
                  </a:lnTo>
                  <a:lnTo>
                    <a:pt x="134" y="2455"/>
                  </a:lnTo>
                  <a:lnTo>
                    <a:pt x="109" y="2508"/>
                  </a:lnTo>
                  <a:lnTo>
                    <a:pt x="83" y="2560"/>
                  </a:lnTo>
                  <a:lnTo>
                    <a:pt x="56" y="2612"/>
                  </a:lnTo>
                  <a:lnTo>
                    <a:pt x="28" y="2662"/>
                  </a:lnTo>
                  <a:lnTo>
                    <a:pt x="0" y="2713"/>
                  </a:lnTo>
                  <a:lnTo>
                    <a:pt x="66" y="2675"/>
                  </a:lnTo>
                  <a:lnTo>
                    <a:pt x="131" y="2634"/>
                  </a:lnTo>
                  <a:lnTo>
                    <a:pt x="194" y="2590"/>
                  </a:lnTo>
                  <a:lnTo>
                    <a:pt x="256" y="2542"/>
                  </a:lnTo>
                  <a:lnTo>
                    <a:pt x="315" y="2492"/>
                  </a:lnTo>
                  <a:lnTo>
                    <a:pt x="374" y="2439"/>
                  </a:lnTo>
                  <a:lnTo>
                    <a:pt x="430" y="2384"/>
                  </a:lnTo>
                  <a:lnTo>
                    <a:pt x="486" y="2326"/>
                  </a:lnTo>
                  <a:lnTo>
                    <a:pt x="539" y="2266"/>
                  </a:lnTo>
                  <a:lnTo>
                    <a:pt x="590" y="2205"/>
                  </a:lnTo>
                  <a:lnTo>
                    <a:pt x="639" y="2140"/>
                  </a:lnTo>
                  <a:lnTo>
                    <a:pt x="686" y="2075"/>
                  </a:lnTo>
                  <a:lnTo>
                    <a:pt x="732" y="2007"/>
                  </a:lnTo>
                  <a:lnTo>
                    <a:pt x="774" y="1937"/>
                  </a:lnTo>
                  <a:lnTo>
                    <a:pt x="815" y="1867"/>
                  </a:lnTo>
                  <a:lnTo>
                    <a:pt x="854" y="1795"/>
                  </a:lnTo>
                  <a:lnTo>
                    <a:pt x="890" y="1722"/>
                  </a:lnTo>
                  <a:lnTo>
                    <a:pt x="924" y="1648"/>
                  </a:lnTo>
                  <a:lnTo>
                    <a:pt x="956" y="1573"/>
                  </a:lnTo>
                  <a:lnTo>
                    <a:pt x="986" y="1497"/>
                  </a:lnTo>
                  <a:lnTo>
                    <a:pt x="1012" y="1420"/>
                  </a:lnTo>
                  <a:lnTo>
                    <a:pt x="1036" y="1344"/>
                  </a:lnTo>
                  <a:lnTo>
                    <a:pt x="1058" y="1266"/>
                  </a:lnTo>
                  <a:lnTo>
                    <a:pt x="1076" y="1190"/>
                  </a:lnTo>
                  <a:lnTo>
                    <a:pt x="1093" y="1112"/>
                  </a:lnTo>
                  <a:lnTo>
                    <a:pt x="1107" y="1034"/>
                  </a:lnTo>
                  <a:lnTo>
                    <a:pt x="1117" y="957"/>
                  </a:lnTo>
                  <a:lnTo>
                    <a:pt x="1125" y="880"/>
                  </a:lnTo>
                  <a:lnTo>
                    <a:pt x="1129" y="804"/>
                  </a:lnTo>
                  <a:lnTo>
                    <a:pt x="1131" y="728"/>
                  </a:lnTo>
                  <a:lnTo>
                    <a:pt x="1130" y="653"/>
                  </a:lnTo>
                  <a:lnTo>
                    <a:pt x="1125" y="579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rgbClr val="760000"/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0" name="未知"/>
            <p:cNvSpPr/>
            <p:nvPr/>
          </p:nvSpPr>
          <p:spPr>
            <a:xfrm>
              <a:off x="207" y="10"/>
              <a:ext cx="224" cy="1067"/>
            </a:xfrm>
            <a:custGeom>
              <a:avLst/>
              <a:gdLst/>
              <a:ahLst/>
              <a:cxnLst>
                <a:cxn ang="0">
                  <a:pos x="219" y="1034"/>
                </a:cxn>
                <a:cxn ang="0">
                  <a:pos x="208" y="969"/>
                </a:cxn>
                <a:cxn ang="0">
                  <a:pos x="200" y="904"/>
                </a:cxn>
                <a:cxn ang="0">
                  <a:pos x="193" y="838"/>
                </a:cxn>
                <a:cxn ang="0">
                  <a:pos x="187" y="772"/>
                </a:cxn>
                <a:cxn ang="0">
                  <a:pos x="182" y="706"/>
                </a:cxn>
                <a:cxn ang="0">
                  <a:pos x="179" y="640"/>
                </a:cxn>
                <a:cxn ang="0">
                  <a:pos x="177" y="573"/>
                </a:cxn>
                <a:cxn ang="0">
                  <a:pos x="176" y="506"/>
                </a:cxn>
                <a:cxn ang="0">
                  <a:pos x="177" y="439"/>
                </a:cxn>
                <a:cxn ang="0">
                  <a:pos x="178" y="372"/>
                </a:cxn>
                <a:cxn ang="0">
                  <a:pos x="181" y="304"/>
                </a:cxn>
                <a:cxn ang="0">
                  <a:pos x="184" y="237"/>
                </a:cxn>
                <a:cxn ang="0">
                  <a:pos x="189" y="169"/>
                </a:cxn>
                <a:cxn ang="0">
                  <a:pos x="194" y="102"/>
                </a:cxn>
                <a:cxn ang="0">
                  <a:pos x="201" y="34"/>
                </a:cxn>
                <a:cxn ang="0">
                  <a:pos x="192" y="3"/>
                </a:cxn>
                <a:cxn ang="0">
                  <a:pos x="167" y="9"/>
                </a:cxn>
                <a:cxn ang="0">
                  <a:pos x="144" y="17"/>
                </a:cxn>
                <a:cxn ang="0">
                  <a:pos x="120" y="26"/>
                </a:cxn>
                <a:cxn ang="0">
                  <a:pos x="97" y="36"/>
                </a:cxn>
                <a:cxn ang="0">
                  <a:pos x="75" y="47"/>
                </a:cxn>
                <a:cxn ang="0">
                  <a:pos x="53" y="59"/>
                </a:cxn>
                <a:cxn ang="0">
                  <a:pos x="32" y="72"/>
                </a:cxn>
                <a:cxn ang="0">
                  <a:pos x="18" y="109"/>
                </a:cxn>
                <a:cxn ang="0">
                  <a:pos x="10" y="169"/>
                </a:cxn>
                <a:cxn ang="0">
                  <a:pos x="5" y="229"/>
                </a:cxn>
                <a:cxn ang="0">
                  <a:pos x="2" y="289"/>
                </a:cxn>
                <a:cxn ang="0">
                  <a:pos x="0" y="349"/>
                </a:cxn>
                <a:cxn ang="0">
                  <a:pos x="0" y="409"/>
                </a:cxn>
                <a:cxn ang="0">
                  <a:pos x="2" y="469"/>
                </a:cxn>
                <a:cxn ang="0">
                  <a:pos x="6" y="529"/>
                </a:cxn>
                <a:cxn ang="0">
                  <a:pos x="11" y="589"/>
                </a:cxn>
                <a:cxn ang="0">
                  <a:pos x="17" y="649"/>
                </a:cxn>
                <a:cxn ang="0">
                  <a:pos x="24" y="708"/>
                </a:cxn>
                <a:cxn ang="0">
                  <a:pos x="33" y="769"/>
                </a:cxn>
                <a:cxn ang="0">
                  <a:pos x="43" y="829"/>
                </a:cxn>
                <a:cxn ang="0">
                  <a:pos x="55" y="889"/>
                </a:cxn>
                <a:cxn ang="0">
                  <a:pos x="67" y="949"/>
                </a:cxn>
                <a:cxn ang="0">
                  <a:pos x="80" y="1008"/>
                </a:cxn>
                <a:cxn ang="0">
                  <a:pos x="104" y="1045"/>
                </a:cxn>
                <a:cxn ang="0">
                  <a:pos x="129" y="1052"/>
                </a:cxn>
                <a:cxn ang="0">
                  <a:pos x="147" y="1057"/>
                </a:cxn>
                <a:cxn ang="0">
                  <a:pos x="164" y="1061"/>
                </a:cxn>
                <a:cxn ang="0">
                  <a:pos x="181" y="1063"/>
                </a:cxn>
                <a:cxn ang="0">
                  <a:pos x="198" y="1065"/>
                </a:cxn>
                <a:cxn ang="0">
                  <a:pos x="216" y="1067"/>
                </a:cxn>
              </a:cxnLst>
              <a:rect l="0" t="0" r="0" b="0"/>
              <a:pathLst>
                <a:path w="673" h="3201">
                  <a:moveTo>
                    <a:pt x="673" y="3201"/>
                  </a:moveTo>
                  <a:lnTo>
                    <a:pt x="657" y="3103"/>
                  </a:lnTo>
                  <a:lnTo>
                    <a:pt x="640" y="3006"/>
                  </a:lnTo>
                  <a:lnTo>
                    <a:pt x="626" y="2908"/>
                  </a:lnTo>
                  <a:lnTo>
                    <a:pt x="613" y="2810"/>
                  </a:lnTo>
                  <a:lnTo>
                    <a:pt x="600" y="2712"/>
                  </a:lnTo>
                  <a:lnTo>
                    <a:pt x="589" y="2613"/>
                  </a:lnTo>
                  <a:lnTo>
                    <a:pt x="579" y="2514"/>
                  </a:lnTo>
                  <a:lnTo>
                    <a:pt x="570" y="2416"/>
                  </a:lnTo>
                  <a:lnTo>
                    <a:pt x="562" y="2317"/>
                  </a:lnTo>
                  <a:lnTo>
                    <a:pt x="554" y="2217"/>
                  </a:lnTo>
                  <a:lnTo>
                    <a:pt x="548" y="2118"/>
                  </a:lnTo>
                  <a:lnTo>
                    <a:pt x="543" y="2019"/>
                  </a:lnTo>
                  <a:lnTo>
                    <a:pt x="538" y="1919"/>
                  </a:lnTo>
                  <a:lnTo>
                    <a:pt x="535" y="1819"/>
                  </a:lnTo>
                  <a:lnTo>
                    <a:pt x="533" y="1719"/>
                  </a:lnTo>
                  <a:lnTo>
                    <a:pt x="531" y="1618"/>
                  </a:lnTo>
                  <a:lnTo>
                    <a:pt x="530" y="1518"/>
                  </a:lnTo>
                  <a:lnTo>
                    <a:pt x="530" y="1418"/>
                  </a:lnTo>
                  <a:lnTo>
                    <a:pt x="531" y="1317"/>
                  </a:lnTo>
                  <a:lnTo>
                    <a:pt x="533" y="1216"/>
                  </a:lnTo>
                  <a:lnTo>
                    <a:pt x="535" y="1116"/>
                  </a:lnTo>
                  <a:lnTo>
                    <a:pt x="539" y="1015"/>
                  </a:lnTo>
                  <a:lnTo>
                    <a:pt x="543" y="913"/>
                  </a:lnTo>
                  <a:lnTo>
                    <a:pt x="548" y="812"/>
                  </a:lnTo>
                  <a:lnTo>
                    <a:pt x="554" y="711"/>
                  </a:lnTo>
                  <a:lnTo>
                    <a:pt x="560" y="610"/>
                  </a:lnTo>
                  <a:lnTo>
                    <a:pt x="568" y="508"/>
                  </a:lnTo>
                  <a:lnTo>
                    <a:pt x="576" y="407"/>
                  </a:lnTo>
                  <a:lnTo>
                    <a:pt x="584" y="305"/>
                  </a:lnTo>
                  <a:lnTo>
                    <a:pt x="594" y="203"/>
                  </a:lnTo>
                  <a:lnTo>
                    <a:pt x="604" y="102"/>
                  </a:lnTo>
                  <a:lnTo>
                    <a:pt x="615" y="0"/>
                  </a:lnTo>
                  <a:lnTo>
                    <a:pt x="578" y="9"/>
                  </a:lnTo>
                  <a:lnTo>
                    <a:pt x="541" y="18"/>
                  </a:lnTo>
                  <a:lnTo>
                    <a:pt x="503" y="28"/>
                  </a:lnTo>
                  <a:lnTo>
                    <a:pt x="467" y="39"/>
                  </a:lnTo>
                  <a:lnTo>
                    <a:pt x="432" y="51"/>
                  </a:lnTo>
                  <a:lnTo>
                    <a:pt x="396" y="63"/>
                  </a:lnTo>
                  <a:lnTo>
                    <a:pt x="361" y="77"/>
                  </a:lnTo>
                  <a:lnTo>
                    <a:pt x="326" y="92"/>
                  </a:lnTo>
                  <a:lnTo>
                    <a:pt x="292" y="107"/>
                  </a:lnTo>
                  <a:lnTo>
                    <a:pt x="258" y="123"/>
                  </a:lnTo>
                  <a:lnTo>
                    <a:pt x="225" y="140"/>
                  </a:lnTo>
                  <a:lnTo>
                    <a:pt x="192" y="158"/>
                  </a:lnTo>
                  <a:lnTo>
                    <a:pt x="160" y="176"/>
                  </a:lnTo>
                  <a:lnTo>
                    <a:pt x="128" y="195"/>
                  </a:lnTo>
                  <a:lnTo>
                    <a:pt x="97" y="216"/>
                  </a:lnTo>
                  <a:lnTo>
                    <a:pt x="66" y="236"/>
                  </a:lnTo>
                  <a:lnTo>
                    <a:pt x="53" y="326"/>
                  </a:lnTo>
                  <a:lnTo>
                    <a:pt x="41" y="416"/>
                  </a:lnTo>
                  <a:lnTo>
                    <a:pt x="31" y="506"/>
                  </a:lnTo>
                  <a:lnTo>
                    <a:pt x="23" y="596"/>
                  </a:lnTo>
                  <a:lnTo>
                    <a:pt x="16" y="686"/>
                  </a:lnTo>
                  <a:lnTo>
                    <a:pt x="9" y="776"/>
                  </a:lnTo>
                  <a:lnTo>
                    <a:pt x="5" y="866"/>
                  </a:lnTo>
                  <a:lnTo>
                    <a:pt x="2" y="956"/>
                  </a:lnTo>
                  <a:lnTo>
                    <a:pt x="0" y="1046"/>
                  </a:lnTo>
                  <a:lnTo>
                    <a:pt x="0" y="1136"/>
                  </a:lnTo>
                  <a:lnTo>
                    <a:pt x="1" y="1226"/>
                  </a:lnTo>
                  <a:lnTo>
                    <a:pt x="3" y="1316"/>
                  </a:lnTo>
                  <a:lnTo>
                    <a:pt x="6" y="1406"/>
                  </a:lnTo>
                  <a:lnTo>
                    <a:pt x="11" y="1495"/>
                  </a:lnTo>
                  <a:lnTo>
                    <a:pt x="17" y="1586"/>
                  </a:lnTo>
                  <a:lnTo>
                    <a:pt x="24" y="1676"/>
                  </a:lnTo>
                  <a:lnTo>
                    <a:pt x="32" y="1766"/>
                  </a:lnTo>
                  <a:lnTo>
                    <a:pt x="41" y="1855"/>
                  </a:lnTo>
                  <a:lnTo>
                    <a:pt x="51" y="1946"/>
                  </a:lnTo>
                  <a:lnTo>
                    <a:pt x="62" y="2036"/>
                  </a:lnTo>
                  <a:lnTo>
                    <a:pt x="73" y="2125"/>
                  </a:lnTo>
                  <a:lnTo>
                    <a:pt x="86" y="2216"/>
                  </a:lnTo>
                  <a:lnTo>
                    <a:pt x="100" y="2306"/>
                  </a:lnTo>
                  <a:lnTo>
                    <a:pt x="115" y="2395"/>
                  </a:lnTo>
                  <a:lnTo>
                    <a:pt x="130" y="2486"/>
                  </a:lnTo>
                  <a:lnTo>
                    <a:pt x="148" y="2576"/>
                  </a:lnTo>
                  <a:lnTo>
                    <a:pt x="165" y="2666"/>
                  </a:lnTo>
                  <a:lnTo>
                    <a:pt x="183" y="2755"/>
                  </a:lnTo>
                  <a:lnTo>
                    <a:pt x="201" y="2846"/>
                  </a:lnTo>
                  <a:lnTo>
                    <a:pt x="221" y="2936"/>
                  </a:lnTo>
                  <a:lnTo>
                    <a:pt x="241" y="3025"/>
                  </a:lnTo>
                  <a:lnTo>
                    <a:pt x="262" y="3116"/>
                  </a:lnTo>
                  <a:lnTo>
                    <a:pt x="313" y="3134"/>
                  </a:lnTo>
                  <a:lnTo>
                    <a:pt x="364" y="3150"/>
                  </a:lnTo>
                  <a:lnTo>
                    <a:pt x="389" y="3157"/>
                  </a:lnTo>
                  <a:lnTo>
                    <a:pt x="416" y="3164"/>
                  </a:lnTo>
                  <a:lnTo>
                    <a:pt x="441" y="3171"/>
                  </a:lnTo>
                  <a:lnTo>
                    <a:pt x="467" y="3176"/>
                  </a:lnTo>
                  <a:lnTo>
                    <a:pt x="492" y="3182"/>
                  </a:lnTo>
                  <a:lnTo>
                    <a:pt x="518" y="3186"/>
                  </a:lnTo>
                  <a:lnTo>
                    <a:pt x="544" y="3190"/>
                  </a:lnTo>
                  <a:lnTo>
                    <a:pt x="570" y="3193"/>
                  </a:lnTo>
                  <a:lnTo>
                    <a:pt x="595" y="3196"/>
                  </a:lnTo>
                  <a:lnTo>
                    <a:pt x="621" y="3198"/>
                  </a:lnTo>
                  <a:lnTo>
                    <a:pt x="648" y="3200"/>
                  </a:lnTo>
                  <a:lnTo>
                    <a:pt x="673" y="320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1" name="未知"/>
            <p:cNvSpPr/>
            <p:nvPr/>
          </p:nvSpPr>
          <p:spPr>
            <a:xfrm>
              <a:off x="80" y="89"/>
              <a:ext cx="214" cy="960"/>
            </a:xfrm>
            <a:custGeom>
              <a:avLst/>
              <a:gdLst/>
              <a:ahLst/>
              <a:cxnLst>
                <a:cxn ang="0">
                  <a:pos x="101" y="902"/>
                </a:cxn>
                <a:cxn ang="0">
                  <a:pos x="117" y="914"/>
                </a:cxn>
                <a:cxn ang="0">
                  <a:pos x="145" y="929"/>
                </a:cxn>
                <a:cxn ang="0">
                  <a:pos x="172" y="943"/>
                </a:cxn>
                <a:cxn ang="0">
                  <a:pos x="200" y="954"/>
                </a:cxn>
                <a:cxn ang="0">
                  <a:pos x="207" y="930"/>
                </a:cxn>
                <a:cxn ang="0">
                  <a:pos x="194" y="870"/>
                </a:cxn>
                <a:cxn ang="0">
                  <a:pos x="182" y="810"/>
                </a:cxn>
                <a:cxn ang="0">
                  <a:pos x="170" y="750"/>
                </a:cxn>
                <a:cxn ang="0">
                  <a:pos x="160" y="690"/>
                </a:cxn>
                <a:cxn ang="0">
                  <a:pos x="151" y="630"/>
                </a:cxn>
                <a:cxn ang="0">
                  <a:pos x="144" y="570"/>
                </a:cxn>
                <a:cxn ang="0">
                  <a:pos x="137" y="510"/>
                </a:cxn>
                <a:cxn ang="0">
                  <a:pos x="132" y="450"/>
                </a:cxn>
                <a:cxn ang="0">
                  <a:pos x="129" y="390"/>
                </a:cxn>
                <a:cxn ang="0">
                  <a:pos x="127" y="330"/>
                </a:cxn>
                <a:cxn ang="0">
                  <a:pos x="127" y="270"/>
                </a:cxn>
                <a:cxn ang="0">
                  <a:pos x="128" y="210"/>
                </a:cxn>
                <a:cxn ang="0">
                  <a:pos x="132" y="150"/>
                </a:cxn>
                <a:cxn ang="0">
                  <a:pos x="137" y="90"/>
                </a:cxn>
                <a:cxn ang="0">
                  <a:pos x="144" y="30"/>
                </a:cxn>
                <a:cxn ang="0">
                  <a:pos x="139" y="7"/>
                </a:cxn>
                <a:cxn ang="0">
                  <a:pos x="121" y="21"/>
                </a:cxn>
                <a:cxn ang="0">
                  <a:pos x="103" y="36"/>
                </a:cxn>
                <a:cxn ang="0">
                  <a:pos x="86" y="51"/>
                </a:cxn>
                <a:cxn ang="0">
                  <a:pos x="70" y="67"/>
                </a:cxn>
                <a:cxn ang="0">
                  <a:pos x="54" y="84"/>
                </a:cxn>
                <a:cxn ang="0">
                  <a:pos x="39" y="102"/>
                </a:cxn>
                <a:cxn ang="0">
                  <a:pos x="25" y="121"/>
                </a:cxn>
                <a:cxn ang="0">
                  <a:pos x="14" y="153"/>
                </a:cxn>
                <a:cxn ang="0">
                  <a:pos x="8" y="200"/>
                </a:cxn>
                <a:cxn ang="0">
                  <a:pos x="3" y="248"/>
                </a:cxn>
                <a:cxn ang="0">
                  <a:pos x="1" y="296"/>
                </a:cxn>
                <a:cxn ang="0">
                  <a:pos x="0" y="344"/>
                </a:cxn>
                <a:cxn ang="0">
                  <a:pos x="1" y="392"/>
                </a:cxn>
                <a:cxn ang="0">
                  <a:pos x="4" y="440"/>
                </a:cxn>
                <a:cxn ang="0">
                  <a:pos x="9" y="488"/>
                </a:cxn>
                <a:cxn ang="0">
                  <a:pos x="14" y="537"/>
                </a:cxn>
                <a:cxn ang="0">
                  <a:pos x="22" y="585"/>
                </a:cxn>
                <a:cxn ang="0">
                  <a:pos x="30" y="633"/>
                </a:cxn>
                <a:cxn ang="0">
                  <a:pos x="40" y="682"/>
                </a:cxn>
                <a:cxn ang="0">
                  <a:pos x="52" y="730"/>
                </a:cxn>
                <a:cxn ang="0">
                  <a:pos x="64" y="779"/>
                </a:cxn>
                <a:cxn ang="0">
                  <a:pos x="77" y="827"/>
                </a:cxn>
                <a:cxn ang="0">
                  <a:pos x="91" y="875"/>
                </a:cxn>
              </a:cxnLst>
              <a:rect l="0" t="0" r="0" b="0"/>
              <a:pathLst>
                <a:path w="643" h="2880">
                  <a:moveTo>
                    <a:pt x="295" y="2696"/>
                  </a:moveTo>
                  <a:lnTo>
                    <a:pt x="303" y="2706"/>
                  </a:lnTo>
                  <a:lnTo>
                    <a:pt x="311" y="2716"/>
                  </a:lnTo>
                  <a:lnTo>
                    <a:pt x="352" y="2741"/>
                  </a:lnTo>
                  <a:lnTo>
                    <a:pt x="393" y="2764"/>
                  </a:lnTo>
                  <a:lnTo>
                    <a:pt x="435" y="2786"/>
                  </a:lnTo>
                  <a:lnTo>
                    <a:pt x="476" y="2808"/>
                  </a:lnTo>
                  <a:lnTo>
                    <a:pt x="517" y="2828"/>
                  </a:lnTo>
                  <a:lnTo>
                    <a:pt x="560" y="2846"/>
                  </a:lnTo>
                  <a:lnTo>
                    <a:pt x="601" y="2863"/>
                  </a:lnTo>
                  <a:lnTo>
                    <a:pt x="643" y="2880"/>
                  </a:lnTo>
                  <a:lnTo>
                    <a:pt x="622" y="2789"/>
                  </a:lnTo>
                  <a:lnTo>
                    <a:pt x="602" y="2700"/>
                  </a:lnTo>
                  <a:lnTo>
                    <a:pt x="582" y="2610"/>
                  </a:lnTo>
                  <a:lnTo>
                    <a:pt x="564" y="2519"/>
                  </a:lnTo>
                  <a:lnTo>
                    <a:pt x="546" y="2430"/>
                  </a:lnTo>
                  <a:lnTo>
                    <a:pt x="529" y="2340"/>
                  </a:lnTo>
                  <a:lnTo>
                    <a:pt x="511" y="2250"/>
                  </a:lnTo>
                  <a:lnTo>
                    <a:pt x="496" y="2159"/>
                  </a:lnTo>
                  <a:lnTo>
                    <a:pt x="481" y="2070"/>
                  </a:lnTo>
                  <a:lnTo>
                    <a:pt x="467" y="1980"/>
                  </a:lnTo>
                  <a:lnTo>
                    <a:pt x="454" y="1889"/>
                  </a:lnTo>
                  <a:lnTo>
                    <a:pt x="443" y="1800"/>
                  </a:lnTo>
                  <a:lnTo>
                    <a:pt x="432" y="1710"/>
                  </a:lnTo>
                  <a:lnTo>
                    <a:pt x="422" y="1619"/>
                  </a:lnTo>
                  <a:lnTo>
                    <a:pt x="413" y="1530"/>
                  </a:lnTo>
                  <a:lnTo>
                    <a:pt x="405" y="1440"/>
                  </a:lnTo>
                  <a:lnTo>
                    <a:pt x="398" y="1350"/>
                  </a:lnTo>
                  <a:lnTo>
                    <a:pt x="392" y="1259"/>
                  </a:lnTo>
                  <a:lnTo>
                    <a:pt x="387" y="1170"/>
                  </a:lnTo>
                  <a:lnTo>
                    <a:pt x="384" y="1080"/>
                  </a:lnTo>
                  <a:lnTo>
                    <a:pt x="382" y="990"/>
                  </a:lnTo>
                  <a:lnTo>
                    <a:pt x="381" y="900"/>
                  </a:lnTo>
                  <a:lnTo>
                    <a:pt x="381" y="810"/>
                  </a:lnTo>
                  <a:lnTo>
                    <a:pt x="383" y="720"/>
                  </a:lnTo>
                  <a:lnTo>
                    <a:pt x="386" y="630"/>
                  </a:lnTo>
                  <a:lnTo>
                    <a:pt x="390" y="540"/>
                  </a:lnTo>
                  <a:lnTo>
                    <a:pt x="397" y="450"/>
                  </a:lnTo>
                  <a:lnTo>
                    <a:pt x="404" y="360"/>
                  </a:lnTo>
                  <a:lnTo>
                    <a:pt x="412" y="270"/>
                  </a:lnTo>
                  <a:lnTo>
                    <a:pt x="422" y="180"/>
                  </a:lnTo>
                  <a:lnTo>
                    <a:pt x="434" y="90"/>
                  </a:lnTo>
                  <a:lnTo>
                    <a:pt x="447" y="0"/>
                  </a:lnTo>
                  <a:lnTo>
                    <a:pt x="419" y="20"/>
                  </a:lnTo>
                  <a:lnTo>
                    <a:pt x="390" y="41"/>
                  </a:lnTo>
                  <a:lnTo>
                    <a:pt x="363" y="62"/>
                  </a:lnTo>
                  <a:lnTo>
                    <a:pt x="336" y="83"/>
                  </a:lnTo>
                  <a:lnTo>
                    <a:pt x="310" y="107"/>
                  </a:lnTo>
                  <a:lnTo>
                    <a:pt x="284" y="130"/>
                  </a:lnTo>
                  <a:lnTo>
                    <a:pt x="258" y="153"/>
                  </a:lnTo>
                  <a:lnTo>
                    <a:pt x="233" y="177"/>
                  </a:lnTo>
                  <a:lnTo>
                    <a:pt x="209" y="202"/>
                  </a:lnTo>
                  <a:lnTo>
                    <a:pt x="186" y="227"/>
                  </a:lnTo>
                  <a:lnTo>
                    <a:pt x="163" y="253"/>
                  </a:lnTo>
                  <a:lnTo>
                    <a:pt x="139" y="280"/>
                  </a:lnTo>
                  <a:lnTo>
                    <a:pt x="117" y="306"/>
                  </a:lnTo>
                  <a:lnTo>
                    <a:pt x="96" y="333"/>
                  </a:lnTo>
                  <a:lnTo>
                    <a:pt x="75" y="362"/>
                  </a:lnTo>
                  <a:lnTo>
                    <a:pt x="55" y="390"/>
                  </a:lnTo>
                  <a:lnTo>
                    <a:pt x="43" y="460"/>
                  </a:lnTo>
                  <a:lnTo>
                    <a:pt x="32" y="531"/>
                  </a:lnTo>
                  <a:lnTo>
                    <a:pt x="23" y="601"/>
                  </a:lnTo>
                  <a:lnTo>
                    <a:pt x="15" y="673"/>
                  </a:lnTo>
                  <a:lnTo>
                    <a:pt x="9" y="744"/>
                  </a:lnTo>
                  <a:lnTo>
                    <a:pt x="5" y="816"/>
                  </a:lnTo>
                  <a:lnTo>
                    <a:pt x="2" y="888"/>
                  </a:lnTo>
                  <a:lnTo>
                    <a:pt x="0" y="959"/>
                  </a:lnTo>
                  <a:lnTo>
                    <a:pt x="0" y="1031"/>
                  </a:lnTo>
                  <a:lnTo>
                    <a:pt x="1" y="1103"/>
                  </a:lnTo>
                  <a:lnTo>
                    <a:pt x="3" y="1176"/>
                  </a:lnTo>
                  <a:lnTo>
                    <a:pt x="7" y="1247"/>
                  </a:lnTo>
                  <a:lnTo>
                    <a:pt x="11" y="1320"/>
                  </a:lnTo>
                  <a:lnTo>
                    <a:pt x="19" y="1393"/>
                  </a:lnTo>
                  <a:lnTo>
                    <a:pt x="26" y="1465"/>
                  </a:lnTo>
                  <a:lnTo>
                    <a:pt x="34" y="1538"/>
                  </a:lnTo>
                  <a:lnTo>
                    <a:pt x="43" y="1610"/>
                  </a:lnTo>
                  <a:lnTo>
                    <a:pt x="54" y="1683"/>
                  </a:lnTo>
                  <a:lnTo>
                    <a:pt x="65" y="1755"/>
                  </a:lnTo>
                  <a:lnTo>
                    <a:pt x="78" y="1828"/>
                  </a:lnTo>
                  <a:lnTo>
                    <a:pt x="91" y="1900"/>
                  </a:lnTo>
                  <a:lnTo>
                    <a:pt x="106" y="1973"/>
                  </a:lnTo>
                  <a:lnTo>
                    <a:pt x="121" y="2047"/>
                  </a:lnTo>
                  <a:lnTo>
                    <a:pt x="137" y="2118"/>
                  </a:lnTo>
                  <a:lnTo>
                    <a:pt x="155" y="2191"/>
                  </a:lnTo>
                  <a:lnTo>
                    <a:pt x="173" y="2263"/>
                  </a:lnTo>
                  <a:lnTo>
                    <a:pt x="191" y="2336"/>
                  </a:lnTo>
                  <a:lnTo>
                    <a:pt x="211" y="2408"/>
                  </a:lnTo>
                  <a:lnTo>
                    <a:pt x="231" y="2480"/>
                  </a:lnTo>
                  <a:lnTo>
                    <a:pt x="251" y="2553"/>
                  </a:lnTo>
                  <a:lnTo>
                    <a:pt x="273" y="2624"/>
                  </a:lnTo>
                  <a:lnTo>
                    <a:pt x="295" y="269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2" name="未知"/>
            <p:cNvSpPr/>
            <p:nvPr/>
          </p:nvSpPr>
          <p:spPr>
            <a:xfrm>
              <a:off x="0" y="219"/>
              <a:ext cx="178" cy="768"/>
            </a:xfrm>
            <a:custGeom>
              <a:avLst/>
              <a:gdLst/>
              <a:ahLst/>
              <a:cxnLst>
                <a:cxn ang="0">
                  <a:pos x="92" y="9"/>
                </a:cxn>
                <a:cxn ang="0">
                  <a:pos x="79" y="28"/>
                </a:cxn>
                <a:cxn ang="0">
                  <a:pos x="68" y="48"/>
                </a:cxn>
                <a:cxn ang="0">
                  <a:pos x="57" y="68"/>
                </a:cxn>
                <a:cxn ang="0">
                  <a:pos x="47" y="89"/>
                </a:cxn>
                <a:cxn ang="0">
                  <a:pos x="38" y="110"/>
                </a:cxn>
                <a:cxn ang="0">
                  <a:pos x="30" y="131"/>
                </a:cxn>
                <a:cxn ang="0">
                  <a:pos x="23" y="153"/>
                </a:cxn>
                <a:cxn ang="0">
                  <a:pos x="17" y="176"/>
                </a:cxn>
                <a:cxn ang="0">
                  <a:pos x="12" y="198"/>
                </a:cxn>
                <a:cxn ang="0">
                  <a:pos x="7" y="221"/>
                </a:cxn>
                <a:cxn ang="0">
                  <a:pos x="4" y="244"/>
                </a:cxn>
                <a:cxn ang="0">
                  <a:pos x="1" y="268"/>
                </a:cxn>
                <a:cxn ang="0">
                  <a:pos x="0" y="292"/>
                </a:cxn>
                <a:cxn ang="0">
                  <a:pos x="0" y="316"/>
                </a:cxn>
                <a:cxn ang="0">
                  <a:pos x="1" y="341"/>
                </a:cxn>
                <a:cxn ang="0">
                  <a:pos x="3" y="366"/>
                </a:cxn>
                <a:cxn ang="0">
                  <a:pos x="7" y="393"/>
                </a:cxn>
                <a:cxn ang="0">
                  <a:pos x="11" y="420"/>
                </a:cxn>
                <a:cxn ang="0">
                  <a:pos x="17" y="446"/>
                </a:cxn>
                <a:cxn ang="0">
                  <a:pos x="24" y="473"/>
                </a:cxn>
                <a:cxn ang="0">
                  <a:pos x="32" y="500"/>
                </a:cxn>
                <a:cxn ang="0">
                  <a:pos x="42" y="527"/>
                </a:cxn>
                <a:cxn ang="0">
                  <a:pos x="52" y="554"/>
                </a:cxn>
                <a:cxn ang="0">
                  <a:pos x="63" y="580"/>
                </a:cxn>
                <a:cxn ang="0">
                  <a:pos x="76" y="606"/>
                </a:cxn>
                <a:cxn ang="0">
                  <a:pos x="89" y="633"/>
                </a:cxn>
                <a:cxn ang="0">
                  <a:pos x="103" y="658"/>
                </a:cxn>
                <a:cxn ang="0">
                  <a:pos x="118" y="684"/>
                </a:cxn>
                <a:cxn ang="0">
                  <a:pos x="135" y="708"/>
                </a:cxn>
                <a:cxn ang="0">
                  <a:pos x="151" y="733"/>
                </a:cxn>
                <a:cxn ang="0">
                  <a:pos x="169" y="756"/>
                </a:cxn>
                <a:cxn ang="0">
                  <a:pos x="171" y="744"/>
                </a:cxn>
                <a:cxn ang="0">
                  <a:pos x="157" y="696"/>
                </a:cxn>
                <a:cxn ang="0">
                  <a:pos x="143" y="648"/>
                </a:cxn>
                <a:cxn ang="0">
                  <a:pos x="131" y="600"/>
                </a:cxn>
                <a:cxn ang="0">
                  <a:pos x="120" y="552"/>
                </a:cxn>
                <a:cxn ang="0">
                  <a:pos x="110" y="503"/>
                </a:cxn>
                <a:cxn ang="0">
                  <a:pos x="101" y="455"/>
                </a:cxn>
                <a:cxn ang="0">
                  <a:pos x="94" y="406"/>
                </a:cxn>
                <a:cxn ang="0">
                  <a:pos x="88" y="358"/>
                </a:cxn>
                <a:cxn ang="0">
                  <a:pos x="83" y="310"/>
                </a:cxn>
                <a:cxn ang="0">
                  <a:pos x="81" y="262"/>
                </a:cxn>
                <a:cxn ang="0">
                  <a:pos x="80" y="213"/>
                </a:cxn>
                <a:cxn ang="0">
                  <a:pos x="80" y="166"/>
                </a:cxn>
                <a:cxn ang="0">
                  <a:pos x="83" y="118"/>
                </a:cxn>
                <a:cxn ang="0">
                  <a:pos x="87" y="70"/>
                </a:cxn>
                <a:cxn ang="0">
                  <a:pos x="94" y="23"/>
                </a:cxn>
              </a:cxnLst>
              <a:rect l="0" t="0" r="0" b="0"/>
              <a:pathLst>
                <a:path w="534" h="2306">
                  <a:moveTo>
                    <a:pt x="294" y="0"/>
                  </a:moveTo>
                  <a:lnTo>
                    <a:pt x="275" y="28"/>
                  </a:lnTo>
                  <a:lnTo>
                    <a:pt x="255" y="56"/>
                  </a:lnTo>
                  <a:lnTo>
                    <a:pt x="237" y="85"/>
                  </a:lnTo>
                  <a:lnTo>
                    <a:pt x="220" y="114"/>
                  </a:lnTo>
                  <a:lnTo>
                    <a:pt x="203" y="144"/>
                  </a:lnTo>
                  <a:lnTo>
                    <a:pt x="187" y="174"/>
                  </a:lnTo>
                  <a:lnTo>
                    <a:pt x="171" y="204"/>
                  </a:lnTo>
                  <a:lnTo>
                    <a:pt x="156" y="235"/>
                  </a:lnTo>
                  <a:lnTo>
                    <a:pt x="142" y="266"/>
                  </a:lnTo>
                  <a:lnTo>
                    <a:pt x="127" y="297"/>
                  </a:lnTo>
                  <a:lnTo>
                    <a:pt x="114" y="329"/>
                  </a:lnTo>
                  <a:lnTo>
                    <a:pt x="102" y="362"/>
                  </a:lnTo>
                  <a:lnTo>
                    <a:pt x="90" y="394"/>
                  </a:lnTo>
                  <a:lnTo>
                    <a:pt x="79" y="427"/>
                  </a:lnTo>
                  <a:lnTo>
                    <a:pt x="69" y="460"/>
                  </a:lnTo>
                  <a:lnTo>
                    <a:pt x="59" y="494"/>
                  </a:lnTo>
                  <a:lnTo>
                    <a:pt x="50" y="527"/>
                  </a:lnTo>
                  <a:lnTo>
                    <a:pt x="42" y="561"/>
                  </a:lnTo>
                  <a:lnTo>
                    <a:pt x="35" y="595"/>
                  </a:lnTo>
                  <a:lnTo>
                    <a:pt x="28" y="630"/>
                  </a:lnTo>
                  <a:lnTo>
                    <a:pt x="22" y="665"/>
                  </a:lnTo>
                  <a:lnTo>
                    <a:pt x="17" y="699"/>
                  </a:lnTo>
                  <a:lnTo>
                    <a:pt x="12" y="734"/>
                  </a:lnTo>
                  <a:lnTo>
                    <a:pt x="8" y="770"/>
                  </a:lnTo>
                  <a:lnTo>
                    <a:pt x="4" y="806"/>
                  </a:lnTo>
                  <a:lnTo>
                    <a:pt x="2" y="841"/>
                  </a:lnTo>
                  <a:lnTo>
                    <a:pt x="1" y="878"/>
                  </a:lnTo>
                  <a:lnTo>
                    <a:pt x="0" y="914"/>
                  </a:lnTo>
                  <a:lnTo>
                    <a:pt x="0" y="950"/>
                  </a:lnTo>
                  <a:lnTo>
                    <a:pt x="1" y="986"/>
                  </a:lnTo>
                  <a:lnTo>
                    <a:pt x="3" y="1024"/>
                  </a:lnTo>
                  <a:lnTo>
                    <a:pt x="6" y="1060"/>
                  </a:lnTo>
                  <a:lnTo>
                    <a:pt x="10" y="1099"/>
                  </a:lnTo>
                  <a:lnTo>
                    <a:pt x="15" y="1140"/>
                  </a:lnTo>
                  <a:lnTo>
                    <a:pt x="20" y="1179"/>
                  </a:lnTo>
                  <a:lnTo>
                    <a:pt x="27" y="1219"/>
                  </a:lnTo>
                  <a:lnTo>
                    <a:pt x="34" y="1260"/>
                  </a:lnTo>
                  <a:lnTo>
                    <a:pt x="42" y="1300"/>
                  </a:lnTo>
                  <a:lnTo>
                    <a:pt x="52" y="1340"/>
                  </a:lnTo>
                  <a:lnTo>
                    <a:pt x="62" y="1380"/>
                  </a:lnTo>
                  <a:lnTo>
                    <a:pt x="73" y="1421"/>
                  </a:lnTo>
                  <a:lnTo>
                    <a:pt x="84" y="1461"/>
                  </a:lnTo>
                  <a:lnTo>
                    <a:pt x="97" y="1501"/>
                  </a:lnTo>
                  <a:lnTo>
                    <a:pt x="110" y="1542"/>
                  </a:lnTo>
                  <a:lnTo>
                    <a:pt x="125" y="1582"/>
                  </a:lnTo>
                  <a:lnTo>
                    <a:pt x="141" y="1622"/>
                  </a:lnTo>
                  <a:lnTo>
                    <a:pt x="156" y="1663"/>
                  </a:lnTo>
                  <a:lnTo>
                    <a:pt x="173" y="1702"/>
                  </a:lnTo>
                  <a:lnTo>
                    <a:pt x="190" y="1742"/>
                  </a:lnTo>
                  <a:lnTo>
                    <a:pt x="208" y="1782"/>
                  </a:lnTo>
                  <a:lnTo>
                    <a:pt x="227" y="1821"/>
                  </a:lnTo>
                  <a:lnTo>
                    <a:pt x="247" y="1860"/>
                  </a:lnTo>
                  <a:lnTo>
                    <a:pt x="268" y="1900"/>
                  </a:lnTo>
                  <a:lnTo>
                    <a:pt x="289" y="1938"/>
                  </a:lnTo>
                  <a:lnTo>
                    <a:pt x="310" y="1976"/>
                  </a:lnTo>
                  <a:lnTo>
                    <a:pt x="333" y="2014"/>
                  </a:lnTo>
                  <a:lnTo>
                    <a:pt x="355" y="2053"/>
                  </a:lnTo>
                  <a:lnTo>
                    <a:pt x="379" y="2090"/>
                  </a:lnTo>
                  <a:lnTo>
                    <a:pt x="404" y="2127"/>
                  </a:lnTo>
                  <a:lnTo>
                    <a:pt x="429" y="2164"/>
                  </a:lnTo>
                  <a:lnTo>
                    <a:pt x="454" y="2200"/>
                  </a:lnTo>
                  <a:lnTo>
                    <a:pt x="480" y="2235"/>
                  </a:lnTo>
                  <a:lnTo>
                    <a:pt x="506" y="2270"/>
                  </a:lnTo>
                  <a:lnTo>
                    <a:pt x="534" y="2306"/>
                  </a:lnTo>
                  <a:lnTo>
                    <a:pt x="512" y="2234"/>
                  </a:lnTo>
                  <a:lnTo>
                    <a:pt x="490" y="2163"/>
                  </a:lnTo>
                  <a:lnTo>
                    <a:pt x="470" y="2090"/>
                  </a:lnTo>
                  <a:lnTo>
                    <a:pt x="450" y="2018"/>
                  </a:lnTo>
                  <a:lnTo>
                    <a:pt x="430" y="1946"/>
                  </a:lnTo>
                  <a:lnTo>
                    <a:pt x="412" y="1873"/>
                  </a:lnTo>
                  <a:lnTo>
                    <a:pt x="394" y="1801"/>
                  </a:lnTo>
                  <a:lnTo>
                    <a:pt x="376" y="1728"/>
                  </a:lnTo>
                  <a:lnTo>
                    <a:pt x="360" y="1657"/>
                  </a:lnTo>
                  <a:lnTo>
                    <a:pt x="345" y="1583"/>
                  </a:lnTo>
                  <a:lnTo>
                    <a:pt x="330" y="1510"/>
                  </a:lnTo>
                  <a:lnTo>
                    <a:pt x="317" y="1438"/>
                  </a:lnTo>
                  <a:lnTo>
                    <a:pt x="304" y="1365"/>
                  </a:lnTo>
                  <a:lnTo>
                    <a:pt x="293" y="1293"/>
                  </a:lnTo>
                  <a:lnTo>
                    <a:pt x="282" y="1220"/>
                  </a:lnTo>
                  <a:lnTo>
                    <a:pt x="273" y="1148"/>
                  </a:lnTo>
                  <a:lnTo>
                    <a:pt x="265" y="1075"/>
                  </a:lnTo>
                  <a:lnTo>
                    <a:pt x="258" y="1003"/>
                  </a:lnTo>
                  <a:lnTo>
                    <a:pt x="250" y="930"/>
                  </a:lnTo>
                  <a:lnTo>
                    <a:pt x="246" y="857"/>
                  </a:lnTo>
                  <a:lnTo>
                    <a:pt x="242" y="786"/>
                  </a:lnTo>
                  <a:lnTo>
                    <a:pt x="240" y="713"/>
                  </a:lnTo>
                  <a:lnTo>
                    <a:pt x="239" y="641"/>
                  </a:lnTo>
                  <a:lnTo>
                    <a:pt x="239" y="569"/>
                  </a:lnTo>
                  <a:lnTo>
                    <a:pt x="241" y="498"/>
                  </a:lnTo>
                  <a:lnTo>
                    <a:pt x="244" y="426"/>
                  </a:lnTo>
                  <a:lnTo>
                    <a:pt x="248" y="354"/>
                  </a:lnTo>
                  <a:lnTo>
                    <a:pt x="254" y="283"/>
                  </a:lnTo>
                  <a:lnTo>
                    <a:pt x="262" y="211"/>
                  </a:lnTo>
                  <a:lnTo>
                    <a:pt x="271" y="141"/>
                  </a:lnTo>
                  <a:lnTo>
                    <a:pt x="282" y="70"/>
                  </a:lnTo>
                  <a:lnTo>
                    <a:pt x="29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3" name="未知"/>
            <p:cNvSpPr/>
            <p:nvPr/>
          </p:nvSpPr>
          <p:spPr>
            <a:xfrm>
              <a:off x="384" y="0"/>
              <a:ext cx="191" cy="1077"/>
            </a:xfrm>
            <a:custGeom>
              <a:avLst/>
              <a:gdLst/>
              <a:ahLst/>
              <a:cxnLst>
                <a:cxn ang="0">
                  <a:pos x="178" y="3"/>
                </a:cxn>
                <a:cxn ang="0">
                  <a:pos x="152" y="1"/>
                </a:cxn>
                <a:cxn ang="0">
                  <a:pos x="126" y="0"/>
                </a:cxn>
                <a:cxn ang="0">
                  <a:pos x="99" y="1"/>
                </a:cxn>
                <a:cxn ang="0">
                  <a:pos x="78" y="3"/>
                </a:cxn>
                <a:cxn ang="0">
                  <a:pos x="64" y="4"/>
                </a:cxn>
                <a:cxn ang="0">
                  <a:pos x="50" y="7"/>
                </a:cxn>
                <a:cxn ang="0">
                  <a:pos x="35" y="9"/>
                </a:cxn>
                <a:cxn ang="0">
                  <a:pos x="25" y="44"/>
                </a:cxn>
                <a:cxn ang="0">
                  <a:pos x="18" y="112"/>
                </a:cxn>
                <a:cxn ang="0">
                  <a:pos x="13" y="180"/>
                </a:cxn>
                <a:cxn ang="0">
                  <a:pos x="8" y="247"/>
                </a:cxn>
                <a:cxn ang="0">
                  <a:pos x="4" y="315"/>
                </a:cxn>
                <a:cxn ang="0">
                  <a:pos x="2" y="382"/>
                </a:cxn>
                <a:cxn ang="0">
                  <a:pos x="0" y="449"/>
                </a:cxn>
                <a:cxn ang="0">
                  <a:pos x="0" y="516"/>
                </a:cxn>
                <a:cxn ang="0">
                  <a:pos x="1" y="583"/>
                </a:cxn>
                <a:cxn ang="0">
                  <a:pos x="3" y="650"/>
                </a:cxn>
                <a:cxn ang="0">
                  <a:pos x="6" y="716"/>
                </a:cxn>
                <a:cxn ang="0">
                  <a:pos x="11" y="782"/>
                </a:cxn>
                <a:cxn ang="0">
                  <a:pos x="16" y="848"/>
                </a:cxn>
                <a:cxn ang="0">
                  <a:pos x="23" y="914"/>
                </a:cxn>
                <a:cxn ang="0">
                  <a:pos x="32" y="979"/>
                </a:cxn>
                <a:cxn ang="0">
                  <a:pos x="42" y="1044"/>
                </a:cxn>
                <a:cxn ang="0">
                  <a:pos x="61" y="1077"/>
                </a:cxn>
                <a:cxn ang="0">
                  <a:pos x="88" y="1075"/>
                </a:cxn>
                <a:cxn ang="0">
                  <a:pos x="115" y="1071"/>
                </a:cxn>
                <a:cxn ang="0">
                  <a:pos x="143" y="1065"/>
                </a:cxn>
                <a:cxn ang="0">
                  <a:pos x="151" y="1028"/>
                </a:cxn>
                <a:cxn ang="0">
                  <a:pos x="143" y="962"/>
                </a:cxn>
                <a:cxn ang="0">
                  <a:pos x="136" y="896"/>
                </a:cxn>
                <a:cxn ang="0">
                  <a:pos x="130" y="829"/>
                </a:cxn>
                <a:cxn ang="0">
                  <a:pos x="126" y="762"/>
                </a:cxn>
                <a:cxn ang="0">
                  <a:pos x="124" y="695"/>
                </a:cxn>
                <a:cxn ang="0">
                  <a:pos x="123" y="628"/>
                </a:cxn>
                <a:cxn ang="0">
                  <a:pos x="124" y="562"/>
                </a:cxn>
                <a:cxn ang="0">
                  <a:pos x="126" y="495"/>
                </a:cxn>
                <a:cxn ang="0">
                  <a:pos x="130" y="429"/>
                </a:cxn>
                <a:cxn ang="0">
                  <a:pos x="135" y="362"/>
                </a:cxn>
                <a:cxn ang="0">
                  <a:pos x="142" y="297"/>
                </a:cxn>
                <a:cxn ang="0">
                  <a:pos x="150" y="231"/>
                </a:cxn>
                <a:cxn ang="0">
                  <a:pos x="160" y="165"/>
                </a:cxn>
                <a:cxn ang="0">
                  <a:pos x="171" y="100"/>
                </a:cxn>
                <a:cxn ang="0">
                  <a:pos x="184" y="36"/>
                </a:cxn>
              </a:cxnLst>
              <a:rect l="0" t="0" r="0" b="0"/>
              <a:pathLst>
                <a:path w="575" h="3232">
                  <a:moveTo>
                    <a:pt x="575" y="12"/>
                  </a:moveTo>
                  <a:lnTo>
                    <a:pt x="536" y="8"/>
                  </a:lnTo>
                  <a:lnTo>
                    <a:pt x="498" y="5"/>
                  </a:lnTo>
                  <a:lnTo>
                    <a:pt x="458" y="2"/>
                  </a:lnTo>
                  <a:lnTo>
                    <a:pt x="418" y="1"/>
                  </a:lnTo>
                  <a:lnTo>
                    <a:pt x="379" y="0"/>
                  </a:lnTo>
                  <a:lnTo>
                    <a:pt x="339" y="1"/>
                  </a:lnTo>
                  <a:lnTo>
                    <a:pt x="299" y="3"/>
                  </a:lnTo>
                  <a:lnTo>
                    <a:pt x="259" y="6"/>
                  </a:lnTo>
                  <a:lnTo>
                    <a:pt x="236" y="8"/>
                  </a:lnTo>
                  <a:lnTo>
                    <a:pt x="214" y="10"/>
                  </a:lnTo>
                  <a:lnTo>
                    <a:pt x="193" y="13"/>
                  </a:lnTo>
                  <a:lnTo>
                    <a:pt x="171" y="16"/>
                  </a:lnTo>
                  <a:lnTo>
                    <a:pt x="150" y="20"/>
                  </a:lnTo>
                  <a:lnTo>
                    <a:pt x="128" y="23"/>
                  </a:lnTo>
                  <a:lnTo>
                    <a:pt x="106" y="27"/>
                  </a:lnTo>
                  <a:lnTo>
                    <a:pt x="85" y="31"/>
                  </a:lnTo>
                  <a:lnTo>
                    <a:pt x="74" y="133"/>
                  </a:lnTo>
                  <a:lnTo>
                    <a:pt x="64" y="234"/>
                  </a:lnTo>
                  <a:lnTo>
                    <a:pt x="54" y="336"/>
                  </a:lnTo>
                  <a:lnTo>
                    <a:pt x="46" y="438"/>
                  </a:lnTo>
                  <a:lnTo>
                    <a:pt x="38" y="539"/>
                  </a:lnTo>
                  <a:lnTo>
                    <a:pt x="30" y="641"/>
                  </a:lnTo>
                  <a:lnTo>
                    <a:pt x="24" y="742"/>
                  </a:lnTo>
                  <a:lnTo>
                    <a:pt x="18" y="843"/>
                  </a:lnTo>
                  <a:lnTo>
                    <a:pt x="13" y="944"/>
                  </a:lnTo>
                  <a:lnTo>
                    <a:pt x="9" y="1046"/>
                  </a:lnTo>
                  <a:lnTo>
                    <a:pt x="5" y="1147"/>
                  </a:lnTo>
                  <a:lnTo>
                    <a:pt x="3" y="1247"/>
                  </a:lnTo>
                  <a:lnTo>
                    <a:pt x="1" y="1348"/>
                  </a:lnTo>
                  <a:lnTo>
                    <a:pt x="0" y="1449"/>
                  </a:lnTo>
                  <a:lnTo>
                    <a:pt x="0" y="1549"/>
                  </a:lnTo>
                  <a:lnTo>
                    <a:pt x="1" y="1649"/>
                  </a:lnTo>
                  <a:lnTo>
                    <a:pt x="3" y="1750"/>
                  </a:lnTo>
                  <a:lnTo>
                    <a:pt x="5" y="1850"/>
                  </a:lnTo>
                  <a:lnTo>
                    <a:pt x="8" y="1950"/>
                  </a:lnTo>
                  <a:lnTo>
                    <a:pt x="13" y="2050"/>
                  </a:lnTo>
                  <a:lnTo>
                    <a:pt x="18" y="2149"/>
                  </a:lnTo>
                  <a:lnTo>
                    <a:pt x="24" y="2248"/>
                  </a:lnTo>
                  <a:lnTo>
                    <a:pt x="32" y="2348"/>
                  </a:lnTo>
                  <a:lnTo>
                    <a:pt x="40" y="2447"/>
                  </a:lnTo>
                  <a:lnTo>
                    <a:pt x="49" y="2545"/>
                  </a:lnTo>
                  <a:lnTo>
                    <a:pt x="59" y="2644"/>
                  </a:lnTo>
                  <a:lnTo>
                    <a:pt x="70" y="2743"/>
                  </a:lnTo>
                  <a:lnTo>
                    <a:pt x="83" y="2841"/>
                  </a:lnTo>
                  <a:lnTo>
                    <a:pt x="96" y="2939"/>
                  </a:lnTo>
                  <a:lnTo>
                    <a:pt x="110" y="3037"/>
                  </a:lnTo>
                  <a:lnTo>
                    <a:pt x="127" y="3134"/>
                  </a:lnTo>
                  <a:lnTo>
                    <a:pt x="143" y="3232"/>
                  </a:lnTo>
                  <a:lnTo>
                    <a:pt x="184" y="3232"/>
                  </a:lnTo>
                  <a:lnTo>
                    <a:pt x="224" y="3230"/>
                  </a:lnTo>
                  <a:lnTo>
                    <a:pt x="266" y="3227"/>
                  </a:lnTo>
                  <a:lnTo>
                    <a:pt x="307" y="3222"/>
                  </a:lnTo>
                  <a:lnTo>
                    <a:pt x="347" y="3215"/>
                  </a:lnTo>
                  <a:lnTo>
                    <a:pt x="389" y="3207"/>
                  </a:lnTo>
                  <a:lnTo>
                    <a:pt x="429" y="3196"/>
                  </a:lnTo>
                  <a:lnTo>
                    <a:pt x="469" y="3184"/>
                  </a:lnTo>
                  <a:lnTo>
                    <a:pt x="455" y="3086"/>
                  </a:lnTo>
                  <a:lnTo>
                    <a:pt x="441" y="2986"/>
                  </a:lnTo>
                  <a:lnTo>
                    <a:pt x="429" y="2887"/>
                  </a:lnTo>
                  <a:lnTo>
                    <a:pt x="418" y="2787"/>
                  </a:lnTo>
                  <a:lnTo>
                    <a:pt x="408" y="2688"/>
                  </a:lnTo>
                  <a:lnTo>
                    <a:pt x="399" y="2588"/>
                  </a:lnTo>
                  <a:lnTo>
                    <a:pt x="391" y="2488"/>
                  </a:lnTo>
                  <a:lnTo>
                    <a:pt x="385" y="2387"/>
                  </a:lnTo>
                  <a:lnTo>
                    <a:pt x="380" y="2287"/>
                  </a:lnTo>
                  <a:lnTo>
                    <a:pt x="376" y="2188"/>
                  </a:lnTo>
                  <a:lnTo>
                    <a:pt x="373" y="2087"/>
                  </a:lnTo>
                  <a:lnTo>
                    <a:pt x="371" y="1987"/>
                  </a:lnTo>
                  <a:lnTo>
                    <a:pt x="371" y="1886"/>
                  </a:lnTo>
                  <a:lnTo>
                    <a:pt x="371" y="1787"/>
                  </a:lnTo>
                  <a:lnTo>
                    <a:pt x="373" y="1686"/>
                  </a:lnTo>
                  <a:lnTo>
                    <a:pt x="376" y="1586"/>
                  </a:lnTo>
                  <a:lnTo>
                    <a:pt x="380" y="1486"/>
                  </a:lnTo>
                  <a:lnTo>
                    <a:pt x="385" y="1386"/>
                  </a:lnTo>
                  <a:lnTo>
                    <a:pt x="391" y="1287"/>
                  </a:lnTo>
                  <a:lnTo>
                    <a:pt x="399" y="1187"/>
                  </a:lnTo>
                  <a:lnTo>
                    <a:pt x="407" y="1087"/>
                  </a:lnTo>
                  <a:lnTo>
                    <a:pt x="417" y="988"/>
                  </a:lnTo>
                  <a:lnTo>
                    <a:pt x="428" y="890"/>
                  </a:lnTo>
                  <a:lnTo>
                    <a:pt x="440" y="791"/>
                  </a:lnTo>
                  <a:lnTo>
                    <a:pt x="453" y="692"/>
                  </a:lnTo>
                  <a:lnTo>
                    <a:pt x="467" y="594"/>
                  </a:lnTo>
                  <a:lnTo>
                    <a:pt x="482" y="496"/>
                  </a:lnTo>
                  <a:lnTo>
                    <a:pt x="499" y="399"/>
                  </a:lnTo>
                  <a:lnTo>
                    <a:pt x="516" y="301"/>
                  </a:lnTo>
                  <a:lnTo>
                    <a:pt x="535" y="204"/>
                  </a:lnTo>
                  <a:lnTo>
                    <a:pt x="554" y="108"/>
                  </a:lnTo>
                  <a:lnTo>
                    <a:pt x="575" y="1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4" name="未知"/>
            <p:cNvSpPr/>
            <p:nvPr/>
          </p:nvSpPr>
          <p:spPr>
            <a:xfrm>
              <a:off x="667" y="49"/>
              <a:ext cx="207" cy="948"/>
            </a:xfrm>
            <a:custGeom>
              <a:avLst/>
              <a:gdLst/>
              <a:ahLst/>
              <a:cxnLst>
                <a:cxn ang="0">
                  <a:pos x="59" y="30"/>
                </a:cxn>
                <a:cxn ang="0">
                  <a:pos x="60" y="90"/>
                </a:cxn>
                <a:cxn ang="0">
                  <a:pos x="60" y="150"/>
                </a:cxn>
                <a:cxn ang="0">
                  <a:pos x="60" y="210"/>
                </a:cxn>
                <a:cxn ang="0">
                  <a:pos x="58" y="269"/>
                </a:cxn>
                <a:cxn ang="0">
                  <a:pos x="56" y="328"/>
                </a:cxn>
                <a:cxn ang="0">
                  <a:pos x="52" y="417"/>
                </a:cxn>
                <a:cxn ang="0">
                  <a:pos x="44" y="535"/>
                </a:cxn>
                <a:cxn ang="0">
                  <a:pos x="33" y="653"/>
                </a:cxn>
                <a:cxn ang="0">
                  <a:pos x="21" y="770"/>
                </a:cxn>
                <a:cxn ang="0">
                  <a:pos x="8" y="889"/>
                </a:cxn>
                <a:cxn ang="0">
                  <a:pos x="13" y="939"/>
                </a:cxn>
                <a:cxn ang="0">
                  <a:pos x="39" y="918"/>
                </a:cxn>
                <a:cxn ang="0">
                  <a:pos x="64" y="896"/>
                </a:cxn>
                <a:cxn ang="0">
                  <a:pos x="87" y="872"/>
                </a:cxn>
                <a:cxn ang="0">
                  <a:pos x="105" y="837"/>
                </a:cxn>
                <a:cxn ang="0">
                  <a:pos x="117" y="791"/>
                </a:cxn>
                <a:cxn ang="0">
                  <a:pos x="127" y="745"/>
                </a:cxn>
                <a:cxn ang="0">
                  <a:pos x="136" y="699"/>
                </a:cxn>
                <a:cxn ang="0">
                  <a:pos x="145" y="652"/>
                </a:cxn>
                <a:cxn ang="0">
                  <a:pos x="152" y="605"/>
                </a:cxn>
                <a:cxn ang="0">
                  <a:pos x="162" y="534"/>
                </a:cxn>
                <a:cxn ang="0">
                  <a:pos x="173" y="438"/>
                </a:cxn>
                <a:cxn ang="0">
                  <a:pos x="183" y="343"/>
                </a:cxn>
                <a:cxn ang="0">
                  <a:pos x="193" y="248"/>
                </a:cxn>
                <a:cxn ang="0">
                  <a:pos x="202" y="153"/>
                </a:cxn>
                <a:cxn ang="0">
                  <a:pos x="199" y="98"/>
                </a:cxn>
                <a:cxn ang="0">
                  <a:pos x="182" y="82"/>
                </a:cxn>
                <a:cxn ang="0">
                  <a:pos x="165" y="67"/>
                </a:cxn>
                <a:cxn ang="0">
                  <a:pos x="147" y="53"/>
                </a:cxn>
                <a:cxn ang="0">
                  <a:pos x="128" y="40"/>
                </a:cxn>
                <a:cxn ang="0">
                  <a:pos x="109" y="27"/>
                </a:cxn>
                <a:cxn ang="0">
                  <a:pos x="89" y="16"/>
                </a:cxn>
                <a:cxn ang="0">
                  <a:pos x="69" y="5"/>
                </a:cxn>
              </a:cxnLst>
              <a:rect l="0" t="0" r="0" b="0"/>
              <a:pathLst>
                <a:path w="621" h="2846">
                  <a:moveTo>
                    <a:pt x="176" y="0"/>
                  </a:moveTo>
                  <a:lnTo>
                    <a:pt x="178" y="90"/>
                  </a:lnTo>
                  <a:lnTo>
                    <a:pt x="180" y="180"/>
                  </a:lnTo>
                  <a:lnTo>
                    <a:pt x="181" y="271"/>
                  </a:lnTo>
                  <a:lnTo>
                    <a:pt x="182" y="361"/>
                  </a:lnTo>
                  <a:lnTo>
                    <a:pt x="181" y="450"/>
                  </a:lnTo>
                  <a:lnTo>
                    <a:pt x="181" y="540"/>
                  </a:lnTo>
                  <a:lnTo>
                    <a:pt x="180" y="629"/>
                  </a:lnTo>
                  <a:lnTo>
                    <a:pt x="178" y="718"/>
                  </a:lnTo>
                  <a:lnTo>
                    <a:pt x="175" y="807"/>
                  </a:lnTo>
                  <a:lnTo>
                    <a:pt x="173" y="897"/>
                  </a:lnTo>
                  <a:lnTo>
                    <a:pt x="169" y="985"/>
                  </a:lnTo>
                  <a:lnTo>
                    <a:pt x="165" y="1074"/>
                  </a:lnTo>
                  <a:lnTo>
                    <a:pt x="156" y="1252"/>
                  </a:lnTo>
                  <a:lnTo>
                    <a:pt x="144" y="1429"/>
                  </a:lnTo>
                  <a:lnTo>
                    <a:pt x="131" y="1605"/>
                  </a:lnTo>
                  <a:lnTo>
                    <a:pt x="116" y="1783"/>
                  </a:lnTo>
                  <a:lnTo>
                    <a:pt x="100" y="1959"/>
                  </a:lnTo>
                  <a:lnTo>
                    <a:pt x="83" y="2136"/>
                  </a:lnTo>
                  <a:lnTo>
                    <a:pt x="64" y="2313"/>
                  </a:lnTo>
                  <a:lnTo>
                    <a:pt x="44" y="2490"/>
                  </a:lnTo>
                  <a:lnTo>
                    <a:pt x="23" y="2668"/>
                  </a:lnTo>
                  <a:lnTo>
                    <a:pt x="0" y="2846"/>
                  </a:lnTo>
                  <a:lnTo>
                    <a:pt x="40" y="2818"/>
                  </a:lnTo>
                  <a:lnTo>
                    <a:pt x="79" y="2787"/>
                  </a:lnTo>
                  <a:lnTo>
                    <a:pt x="117" y="2756"/>
                  </a:lnTo>
                  <a:lnTo>
                    <a:pt x="155" y="2724"/>
                  </a:lnTo>
                  <a:lnTo>
                    <a:pt x="191" y="2690"/>
                  </a:lnTo>
                  <a:lnTo>
                    <a:pt x="227" y="2654"/>
                  </a:lnTo>
                  <a:lnTo>
                    <a:pt x="262" y="2618"/>
                  </a:lnTo>
                  <a:lnTo>
                    <a:pt x="297" y="2580"/>
                  </a:lnTo>
                  <a:lnTo>
                    <a:pt x="316" y="2512"/>
                  </a:lnTo>
                  <a:lnTo>
                    <a:pt x="333" y="2444"/>
                  </a:lnTo>
                  <a:lnTo>
                    <a:pt x="350" y="2375"/>
                  </a:lnTo>
                  <a:lnTo>
                    <a:pt x="365" y="2307"/>
                  </a:lnTo>
                  <a:lnTo>
                    <a:pt x="380" y="2237"/>
                  </a:lnTo>
                  <a:lnTo>
                    <a:pt x="394" y="2168"/>
                  </a:lnTo>
                  <a:lnTo>
                    <a:pt x="409" y="2097"/>
                  </a:lnTo>
                  <a:lnTo>
                    <a:pt x="421" y="2028"/>
                  </a:lnTo>
                  <a:lnTo>
                    <a:pt x="434" y="1957"/>
                  </a:lnTo>
                  <a:lnTo>
                    <a:pt x="445" y="1886"/>
                  </a:lnTo>
                  <a:lnTo>
                    <a:pt x="456" y="1816"/>
                  </a:lnTo>
                  <a:lnTo>
                    <a:pt x="466" y="1744"/>
                  </a:lnTo>
                  <a:lnTo>
                    <a:pt x="486" y="1602"/>
                  </a:lnTo>
                  <a:lnTo>
                    <a:pt x="503" y="1459"/>
                  </a:lnTo>
                  <a:lnTo>
                    <a:pt x="520" y="1316"/>
                  </a:lnTo>
                  <a:lnTo>
                    <a:pt x="536" y="1173"/>
                  </a:lnTo>
                  <a:lnTo>
                    <a:pt x="550" y="1030"/>
                  </a:lnTo>
                  <a:lnTo>
                    <a:pt x="564" y="886"/>
                  </a:lnTo>
                  <a:lnTo>
                    <a:pt x="578" y="744"/>
                  </a:lnTo>
                  <a:lnTo>
                    <a:pt x="592" y="600"/>
                  </a:lnTo>
                  <a:lnTo>
                    <a:pt x="606" y="458"/>
                  </a:lnTo>
                  <a:lnTo>
                    <a:pt x="621" y="317"/>
                  </a:lnTo>
                  <a:lnTo>
                    <a:pt x="596" y="293"/>
                  </a:lnTo>
                  <a:lnTo>
                    <a:pt x="572" y="269"/>
                  </a:lnTo>
                  <a:lnTo>
                    <a:pt x="547" y="246"/>
                  </a:lnTo>
                  <a:lnTo>
                    <a:pt x="520" y="224"/>
                  </a:lnTo>
                  <a:lnTo>
                    <a:pt x="494" y="201"/>
                  </a:lnTo>
                  <a:lnTo>
                    <a:pt x="467" y="180"/>
                  </a:lnTo>
                  <a:lnTo>
                    <a:pt x="440" y="159"/>
                  </a:lnTo>
                  <a:lnTo>
                    <a:pt x="413" y="139"/>
                  </a:lnTo>
                  <a:lnTo>
                    <a:pt x="384" y="119"/>
                  </a:lnTo>
                  <a:lnTo>
                    <a:pt x="355" y="101"/>
                  </a:lnTo>
                  <a:lnTo>
                    <a:pt x="326" y="81"/>
                  </a:lnTo>
                  <a:lnTo>
                    <a:pt x="297" y="64"/>
                  </a:lnTo>
                  <a:lnTo>
                    <a:pt x="267" y="47"/>
                  </a:lnTo>
                  <a:lnTo>
                    <a:pt x="237" y="31"/>
                  </a:lnTo>
                  <a:lnTo>
                    <a:pt x="206" y="15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5" name="未知"/>
            <p:cNvSpPr/>
            <p:nvPr/>
          </p:nvSpPr>
          <p:spPr>
            <a:xfrm>
              <a:off x="766" y="154"/>
              <a:ext cx="207" cy="755"/>
            </a:xfrm>
            <a:custGeom>
              <a:avLst/>
              <a:gdLst/>
              <a:ahLst/>
              <a:cxnLst>
                <a:cxn ang="0">
                  <a:pos x="200" y="127"/>
                </a:cxn>
                <a:cxn ang="0">
                  <a:pos x="190" y="108"/>
                </a:cxn>
                <a:cxn ang="0">
                  <a:pos x="180" y="90"/>
                </a:cxn>
                <a:cxn ang="0">
                  <a:pos x="168" y="72"/>
                </a:cxn>
                <a:cxn ang="0">
                  <a:pos x="156" y="56"/>
                </a:cxn>
                <a:cxn ang="0">
                  <a:pos x="143" y="39"/>
                </a:cxn>
                <a:cxn ang="0">
                  <a:pos x="130" y="23"/>
                </a:cxn>
                <a:cxn ang="0">
                  <a:pos x="115" y="7"/>
                </a:cxn>
                <a:cxn ang="0">
                  <a:pos x="103" y="47"/>
                </a:cxn>
                <a:cxn ang="0">
                  <a:pos x="94" y="142"/>
                </a:cxn>
                <a:cxn ang="0">
                  <a:pos x="85" y="238"/>
                </a:cxn>
                <a:cxn ang="0">
                  <a:pos x="75" y="333"/>
                </a:cxn>
                <a:cxn ang="0">
                  <a:pos x="63" y="429"/>
                </a:cxn>
                <a:cxn ang="0">
                  <a:pos x="53" y="500"/>
                </a:cxn>
                <a:cxn ang="0">
                  <a:pos x="46" y="547"/>
                </a:cxn>
                <a:cxn ang="0">
                  <a:pos x="37" y="594"/>
                </a:cxn>
                <a:cxn ang="0">
                  <a:pos x="28" y="641"/>
                </a:cxn>
                <a:cxn ang="0">
                  <a:pos x="18" y="687"/>
                </a:cxn>
                <a:cxn ang="0">
                  <a:pos x="6" y="732"/>
                </a:cxn>
                <a:cxn ang="0">
                  <a:pos x="13" y="740"/>
                </a:cxn>
                <a:cxn ang="0">
                  <a:pos x="38" y="709"/>
                </a:cxn>
                <a:cxn ang="0">
                  <a:pos x="61" y="676"/>
                </a:cxn>
                <a:cxn ang="0">
                  <a:pos x="83" y="642"/>
                </a:cxn>
                <a:cxn ang="0">
                  <a:pos x="103" y="606"/>
                </a:cxn>
                <a:cxn ang="0">
                  <a:pos x="121" y="569"/>
                </a:cxn>
                <a:cxn ang="0">
                  <a:pos x="138" y="530"/>
                </a:cxn>
                <a:cxn ang="0">
                  <a:pos x="153" y="491"/>
                </a:cxn>
                <a:cxn ang="0">
                  <a:pos x="167" y="450"/>
                </a:cxn>
                <a:cxn ang="0">
                  <a:pos x="178" y="409"/>
                </a:cxn>
                <a:cxn ang="0">
                  <a:pos x="188" y="368"/>
                </a:cxn>
                <a:cxn ang="0">
                  <a:pos x="196" y="326"/>
                </a:cxn>
                <a:cxn ang="0">
                  <a:pos x="201" y="284"/>
                </a:cxn>
                <a:cxn ang="0">
                  <a:pos x="205" y="241"/>
                </a:cxn>
                <a:cxn ang="0">
                  <a:pos x="207" y="199"/>
                </a:cxn>
                <a:cxn ang="0">
                  <a:pos x="207" y="157"/>
                </a:cxn>
              </a:cxnLst>
              <a:rect l="0" t="0" r="0" b="0"/>
              <a:pathLst>
                <a:path w="619" h="2263">
                  <a:moveTo>
                    <a:pt x="614" y="408"/>
                  </a:moveTo>
                  <a:lnTo>
                    <a:pt x="599" y="380"/>
                  </a:lnTo>
                  <a:lnTo>
                    <a:pt x="584" y="352"/>
                  </a:lnTo>
                  <a:lnTo>
                    <a:pt x="569" y="325"/>
                  </a:lnTo>
                  <a:lnTo>
                    <a:pt x="553" y="297"/>
                  </a:lnTo>
                  <a:lnTo>
                    <a:pt x="537" y="270"/>
                  </a:lnTo>
                  <a:lnTo>
                    <a:pt x="520" y="243"/>
                  </a:lnTo>
                  <a:lnTo>
                    <a:pt x="503" y="217"/>
                  </a:lnTo>
                  <a:lnTo>
                    <a:pt x="485" y="192"/>
                  </a:lnTo>
                  <a:lnTo>
                    <a:pt x="466" y="167"/>
                  </a:lnTo>
                  <a:lnTo>
                    <a:pt x="447" y="141"/>
                  </a:lnTo>
                  <a:lnTo>
                    <a:pt x="428" y="117"/>
                  </a:lnTo>
                  <a:lnTo>
                    <a:pt x="408" y="93"/>
                  </a:lnTo>
                  <a:lnTo>
                    <a:pt x="388" y="69"/>
                  </a:lnTo>
                  <a:lnTo>
                    <a:pt x="367" y="46"/>
                  </a:lnTo>
                  <a:lnTo>
                    <a:pt x="345" y="22"/>
                  </a:lnTo>
                  <a:lnTo>
                    <a:pt x="324" y="0"/>
                  </a:lnTo>
                  <a:lnTo>
                    <a:pt x="309" y="141"/>
                  </a:lnTo>
                  <a:lnTo>
                    <a:pt x="295" y="283"/>
                  </a:lnTo>
                  <a:lnTo>
                    <a:pt x="281" y="427"/>
                  </a:lnTo>
                  <a:lnTo>
                    <a:pt x="267" y="569"/>
                  </a:lnTo>
                  <a:lnTo>
                    <a:pt x="253" y="713"/>
                  </a:lnTo>
                  <a:lnTo>
                    <a:pt x="239" y="856"/>
                  </a:lnTo>
                  <a:lnTo>
                    <a:pt x="223" y="999"/>
                  </a:lnTo>
                  <a:lnTo>
                    <a:pt x="206" y="1142"/>
                  </a:lnTo>
                  <a:lnTo>
                    <a:pt x="189" y="1285"/>
                  </a:lnTo>
                  <a:lnTo>
                    <a:pt x="169" y="1427"/>
                  </a:lnTo>
                  <a:lnTo>
                    <a:pt x="159" y="1499"/>
                  </a:lnTo>
                  <a:lnTo>
                    <a:pt x="148" y="1569"/>
                  </a:lnTo>
                  <a:lnTo>
                    <a:pt x="137" y="1640"/>
                  </a:lnTo>
                  <a:lnTo>
                    <a:pt x="124" y="1711"/>
                  </a:lnTo>
                  <a:lnTo>
                    <a:pt x="112" y="1780"/>
                  </a:lnTo>
                  <a:lnTo>
                    <a:pt x="97" y="1851"/>
                  </a:lnTo>
                  <a:lnTo>
                    <a:pt x="83" y="1920"/>
                  </a:lnTo>
                  <a:lnTo>
                    <a:pt x="68" y="1990"/>
                  </a:lnTo>
                  <a:lnTo>
                    <a:pt x="53" y="2058"/>
                  </a:lnTo>
                  <a:lnTo>
                    <a:pt x="36" y="2127"/>
                  </a:lnTo>
                  <a:lnTo>
                    <a:pt x="19" y="2195"/>
                  </a:lnTo>
                  <a:lnTo>
                    <a:pt x="0" y="2263"/>
                  </a:lnTo>
                  <a:lnTo>
                    <a:pt x="38" y="2218"/>
                  </a:lnTo>
                  <a:lnTo>
                    <a:pt x="76" y="2173"/>
                  </a:lnTo>
                  <a:lnTo>
                    <a:pt x="113" y="2126"/>
                  </a:lnTo>
                  <a:lnTo>
                    <a:pt x="148" y="2077"/>
                  </a:lnTo>
                  <a:lnTo>
                    <a:pt x="181" y="2027"/>
                  </a:lnTo>
                  <a:lnTo>
                    <a:pt x="214" y="1977"/>
                  </a:lnTo>
                  <a:lnTo>
                    <a:pt x="247" y="1924"/>
                  </a:lnTo>
                  <a:lnTo>
                    <a:pt x="277" y="1871"/>
                  </a:lnTo>
                  <a:lnTo>
                    <a:pt x="307" y="1816"/>
                  </a:lnTo>
                  <a:lnTo>
                    <a:pt x="335" y="1761"/>
                  </a:lnTo>
                  <a:lnTo>
                    <a:pt x="363" y="1704"/>
                  </a:lnTo>
                  <a:lnTo>
                    <a:pt x="388" y="1647"/>
                  </a:lnTo>
                  <a:lnTo>
                    <a:pt x="413" y="1589"/>
                  </a:lnTo>
                  <a:lnTo>
                    <a:pt x="436" y="1530"/>
                  </a:lnTo>
                  <a:lnTo>
                    <a:pt x="458" y="1471"/>
                  </a:lnTo>
                  <a:lnTo>
                    <a:pt x="480" y="1410"/>
                  </a:lnTo>
                  <a:lnTo>
                    <a:pt x="499" y="1350"/>
                  </a:lnTo>
                  <a:lnTo>
                    <a:pt x="517" y="1288"/>
                  </a:lnTo>
                  <a:lnTo>
                    <a:pt x="533" y="1227"/>
                  </a:lnTo>
                  <a:lnTo>
                    <a:pt x="548" y="1164"/>
                  </a:lnTo>
                  <a:lnTo>
                    <a:pt x="562" y="1102"/>
                  </a:lnTo>
                  <a:lnTo>
                    <a:pt x="574" y="1039"/>
                  </a:lnTo>
                  <a:lnTo>
                    <a:pt x="585" y="976"/>
                  </a:lnTo>
                  <a:lnTo>
                    <a:pt x="595" y="913"/>
                  </a:lnTo>
                  <a:lnTo>
                    <a:pt x="602" y="850"/>
                  </a:lnTo>
                  <a:lnTo>
                    <a:pt x="610" y="786"/>
                  </a:lnTo>
                  <a:lnTo>
                    <a:pt x="614" y="723"/>
                  </a:lnTo>
                  <a:lnTo>
                    <a:pt x="618" y="659"/>
                  </a:lnTo>
                  <a:lnTo>
                    <a:pt x="619" y="597"/>
                  </a:lnTo>
                  <a:lnTo>
                    <a:pt x="619" y="533"/>
                  </a:lnTo>
                  <a:lnTo>
                    <a:pt x="618" y="471"/>
                  </a:lnTo>
                  <a:lnTo>
                    <a:pt x="614" y="40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6" name="未知"/>
            <p:cNvSpPr/>
            <p:nvPr/>
          </p:nvSpPr>
          <p:spPr>
            <a:xfrm>
              <a:off x="507" y="4"/>
              <a:ext cx="221" cy="1057"/>
            </a:xfrm>
            <a:custGeom>
              <a:avLst/>
              <a:gdLst/>
              <a:ahLst/>
              <a:cxnLst>
                <a:cxn ang="0">
                  <a:pos x="168" y="934"/>
                </a:cxn>
                <a:cxn ang="0">
                  <a:pos x="182" y="816"/>
                </a:cxn>
                <a:cxn ang="0">
                  <a:pos x="194" y="698"/>
                </a:cxn>
                <a:cxn ang="0">
                  <a:pos x="204" y="580"/>
                </a:cxn>
                <a:cxn ang="0">
                  <a:pos x="212" y="462"/>
                </a:cxn>
                <a:cxn ang="0">
                  <a:pos x="217" y="373"/>
                </a:cxn>
                <a:cxn ang="0">
                  <a:pos x="219" y="314"/>
                </a:cxn>
                <a:cxn ang="0">
                  <a:pos x="220" y="255"/>
                </a:cxn>
                <a:cxn ang="0">
                  <a:pos x="221" y="195"/>
                </a:cxn>
                <a:cxn ang="0">
                  <a:pos x="221" y="135"/>
                </a:cxn>
                <a:cxn ang="0">
                  <a:pos x="220" y="75"/>
                </a:cxn>
                <a:cxn ang="0">
                  <a:pos x="210" y="41"/>
                </a:cxn>
                <a:cxn ang="0">
                  <a:pos x="192" y="33"/>
                </a:cxn>
                <a:cxn ang="0">
                  <a:pos x="174" y="26"/>
                </a:cxn>
                <a:cxn ang="0">
                  <a:pos x="155" y="20"/>
                </a:cxn>
                <a:cxn ang="0">
                  <a:pos x="136" y="14"/>
                </a:cxn>
                <a:cxn ang="0">
                  <a:pos x="117" y="9"/>
                </a:cxn>
                <a:cxn ang="0">
                  <a:pos x="98" y="5"/>
                </a:cxn>
                <a:cxn ang="0">
                  <a:pos x="78" y="1"/>
                </a:cxn>
                <a:cxn ang="0">
                  <a:pos x="61" y="32"/>
                </a:cxn>
                <a:cxn ang="0">
                  <a:pos x="48" y="96"/>
                </a:cxn>
                <a:cxn ang="0">
                  <a:pos x="37" y="161"/>
                </a:cxn>
                <a:cxn ang="0">
                  <a:pos x="27" y="227"/>
                </a:cxn>
                <a:cxn ang="0">
                  <a:pos x="19" y="293"/>
                </a:cxn>
                <a:cxn ang="0">
                  <a:pos x="12" y="358"/>
                </a:cxn>
                <a:cxn ang="0">
                  <a:pos x="7" y="425"/>
                </a:cxn>
                <a:cxn ang="0">
                  <a:pos x="3" y="491"/>
                </a:cxn>
                <a:cxn ang="0">
                  <a:pos x="1" y="558"/>
                </a:cxn>
                <a:cxn ang="0">
                  <a:pos x="0" y="624"/>
                </a:cxn>
                <a:cxn ang="0">
                  <a:pos x="1" y="691"/>
                </a:cxn>
                <a:cxn ang="0">
                  <a:pos x="3" y="758"/>
                </a:cxn>
                <a:cxn ang="0">
                  <a:pos x="7" y="825"/>
                </a:cxn>
                <a:cxn ang="0">
                  <a:pos x="12" y="892"/>
                </a:cxn>
                <a:cxn ang="0">
                  <a:pos x="19" y="958"/>
                </a:cxn>
                <a:cxn ang="0">
                  <a:pos x="28" y="1024"/>
                </a:cxn>
                <a:cxn ang="0">
                  <a:pos x="41" y="1054"/>
                </a:cxn>
                <a:cxn ang="0">
                  <a:pos x="58" y="1049"/>
                </a:cxn>
                <a:cxn ang="0">
                  <a:pos x="74" y="1042"/>
                </a:cxn>
                <a:cxn ang="0">
                  <a:pos x="90" y="1034"/>
                </a:cxn>
                <a:cxn ang="0">
                  <a:pos x="106" y="1026"/>
                </a:cxn>
                <a:cxn ang="0">
                  <a:pos x="122" y="1017"/>
                </a:cxn>
                <a:cxn ang="0">
                  <a:pos x="138" y="1008"/>
                </a:cxn>
                <a:cxn ang="0">
                  <a:pos x="153" y="998"/>
                </a:cxn>
              </a:cxnLst>
              <a:rect l="0" t="0" r="0" b="0"/>
              <a:pathLst>
                <a:path w="662" h="3172">
                  <a:moveTo>
                    <a:pt x="480" y="2981"/>
                  </a:moveTo>
                  <a:lnTo>
                    <a:pt x="503" y="2803"/>
                  </a:lnTo>
                  <a:lnTo>
                    <a:pt x="524" y="2625"/>
                  </a:lnTo>
                  <a:lnTo>
                    <a:pt x="544" y="2448"/>
                  </a:lnTo>
                  <a:lnTo>
                    <a:pt x="563" y="2271"/>
                  </a:lnTo>
                  <a:lnTo>
                    <a:pt x="580" y="2094"/>
                  </a:lnTo>
                  <a:lnTo>
                    <a:pt x="596" y="1918"/>
                  </a:lnTo>
                  <a:lnTo>
                    <a:pt x="611" y="1740"/>
                  </a:lnTo>
                  <a:lnTo>
                    <a:pt x="624" y="1564"/>
                  </a:lnTo>
                  <a:lnTo>
                    <a:pt x="636" y="1387"/>
                  </a:lnTo>
                  <a:lnTo>
                    <a:pt x="645" y="1209"/>
                  </a:lnTo>
                  <a:lnTo>
                    <a:pt x="649" y="1120"/>
                  </a:lnTo>
                  <a:lnTo>
                    <a:pt x="653" y="1032"/>
                  </a:lnTo>
                  <a:lnTo>
                    <a:pt x="655" y="942"/>
                  </a:lnTo>
                  <a:lnTo>
                    <a:pt x="658" y="853"/>
                  </a:lnTo>
                  <a:lnTo>
                    <a:pt x="660" y="764"/>
                  </a:lnTo>
                  <a:lnTo>
                    <a:pt x="661" y="675"/>
                  </a:lnTo>
                  <a:lnTo>
                    <a:pt x="661" y="585"/>
                  </a:lnTo>
                  <a:lnTo>
                    <a:pt x="662" y="496"/>
                  </a:lnTo>
                  <a:lnTo>
                    <a:pt x="661" y="406"/>
                  </a:lnTo>
                  <a:lnTo>
                    <a:pt x="660" y="315"/>
                  </a:lnTo>
                  <a:lnTo>
                    <a:pt x="658" y="225"/>
                  </a:lnTo>
                  <a:lnTo>
                    <a:pt x="656" y="135"/>
                  </a:lnTo>
                  <a:lnTo>
                    <a:pt x="629" y="123"/>
                  </a:lnTo>
                  <a:lnTo>
                    <a:pt x="602" y="111"/>
                  </a:lnTo>
                  <a:lnTo>
                    <a:pt x="575" y="99"/>
                  </a:lnTo>
                  <a:lnTo>
                    <a:pt x="548" y="88"/>
                  </a:lnTo>
                  <a:lnTo>
                    <a:pt x="520" y="78"/>
                  </a:lnTo>
                  <a:lnTo>
                    <a:pt x="492" y="68"/>
                  </a:lnTo>
                  <a:lnTo>
                    <a:pt x="464" y="59"/>
                  </a:lnTo>
                  <a:lnTo>
                    <a:pt x="436" y="50"/>
                  </a:lnTo>
                  <a:lnTo>
                    <a:pt x="408" y="42"/>
                  </a:lnTo>
                  <a:lnTo>
                    <a:pt x="380" y="34"/>
                  </a:lnTo>
                  <a:lnTo>
                    <a:pt x="350" y="27"/>
                  </a:lnTo>
                  <a:lnTo>
                    <a:pt x="322" y="20"/>
                  </a:lnTo>
                  <a:lnTo>
                    <a:pt x="293" y="14"/>
                  </a:lnTo>
                  <a:lnTo>
                    <a:pt x="263" y="9"/>
                  </a:lnTo>
                  <a:lnTo>
                    <a:pt x="233" y="4"/>
                  </a:lnTo>
                  <a:lnTo>
                    <a:pt x="204" y="0"/>
                  </a:lnTo>
                  <a:lnTo>
                    <a:pt x="183" y="96"/>
                  </a:lnTo>
                  <a:lnTo>
                    <a:pt x="164" y="192"/>
                  </a:lnTo>
                  <a:lnTo>
                    <a:pt x="145" y="289"/>
                  </a:lnTo>
                  <a:lnTo>
                    <a:pt x="128" y="387"/>
                  </a:lnTo>
                  <a:lnTo>
                    <a:pt x="111" y="484"/>
                  </a:lnTo>
                  <a:lnTo>
                    <a:pt x="96" y="582"/>
                  </a:lnTo>
                  <a:lnTo>
                    <a:pt x="82" y="680"/>
                  </a:lnTo>
                  <a:lnTo>
                    <a:pt x="69" y="779"/>
                  </a:lnTo>
                  <a:lnTo>
                    <a:pt x="57" y="878"/>
                  </a:lnTo>
                  <a:lnTo>
                    <a:pt x="46" y="976"/>
                  </a:lnTo>
                  <a:lnTo>
                    <a:pt x="36" y="1075"/>
                  </a:lnTo>
                  <a:lnTo>
                    <a:pt x="28" y="1175"/>
                  </a:lnTo>
                  <a:lnTo>
                    <a:pt x="20" y="1275"/>
                  </a:lnTo>
                  <a:lnTo>
                    <a:pt x="14" y="1374"/>
                  </a:lnTo>
                  <a:lnTo>
                    <a:pt x="9" y="1474"/>
                  </a:lnTo>
                  <a:lnTo>
                    <a:pt x="5" y="1574"/>
                  </a:lnTo>
                  <a:lnTo>
                    <a:pt x="2" y="1674"/>
                  </a:lnTo>
                  <a:lnTo>
                    <a:pt x="0" y="1775"/>
                  </a:lnTo>
                  <a:lnTo>
                    <a:pt x="0" y="1874"/>
                  </a:lnTo>
                  <a:lnTo>
                    <a:pt x="0" y="1975"/>
                  </a:lnTo>
                  <a:lnTo>
                    <a:pt x="2" y="2075"/>
                  </a:lnTo>
                  <a:lnTo>
                    <a:pt x="5" y="2176"/>
                  </a:lnTo>
                  <a:lnTo>
                    <a:pt x="9" y="2275"/>
                  </a:lnTo>
                  <a:lnTo>
                    <a:pt x="14" y="2375"/>
                  </a:lnTo>
                  <a:lnTo>
                    <a:pt x="20" y="2476"/>
                  </a:lnTo>
                  <a:lnTo>
                    <a:pt x="28" y="2576"/>
                  </a:lnTo>
                  <a:lnTo>
                    <a:pt x="37" y="2676"/>
                  </a:lnTo>
                  <a:lnTo>
                    <a:pt x="47" y="2775"/>
                  </a:lnTo>
                  <a:lnTo>
                    <a:pt x="58" y="2875"/>
                  </a:lnTo>
                  <a:lnTo>
                    <a:pt x="70" y="2974"/>
                  </a:lnTo>
                  <a:lnTo>
                    <a:pt x="84" y="3074"/>
                  </a:lnTo>
                  <a:lnTo>
                    <a:pt x="98" y="3172"/>
                  </a:lnTo>
                  <a:lnTo>
                    <a:pt x="124" y="3164"/>
                  </a:lnTo>
                  <a:lnTo>
                    <a:pt x="148" y="3156"/>
                  </a:lnTo>
                  <a:lnTo>
                    <a:pt x="173" y="3147"/>
                  </a:lnTo>
                  <a:lnTo>
                    <a:pt x="197" y="3137"/>
                  </a:lnTo>
                  <a:lnTo>
                    <a:pt x="221" y="3127"/>
                  </a:lnTo>
                  <a:lnTo>
                    <a:pt x="246" y="3116"/>
                  </a:lnTo>
                  <a:lnTo>
                    <a:pt x="271" y="3104"/>
                  </a:lnTo>
                  <a:lnTo>
                    <a:pt x="295" y="3091"/>
                  </a:lnTo>
                  <a:lnTo>
                    <a:pt x="319" y="3079"/>
                  </a:lnTo>
                  <a:lnTo>
                    <a:pt x="342" y="3067"/>
                  </a:lnTo>
                  <a:lnTo>
                    <a:pt x="366" y="3053"/>
                  </a:lnTo>
                  <a:lnTo>
                    <a:pt x="390" y="3039"/>
                  </a:lnTo>
                  <a:lnTo>
                    <a:pt x="413" y="3025"/>
                  </a:lnTo>
                  <a:lnTo>
                    <a:pt x="435" y="3011"/>
                  </a:lnTo>
                  <a:lnTo>
                    <a:pt x="458" y="2996"/>
                  </a:lnTo>
                  <a:lnTo>
                    <a:pt x="480" y="29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7" name="未知"/>
            <p:cNvSpPr/>
            <p:nvPr/>
          </p:nvSpPr>
          <p:spPr>
            <a:xfrm>
              <a:off x="510" y="253"/>
              <a:ext cx="40" cy="254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9" y="16"/>
                </a:cxn>
                <a:cxn ang="0">
                  <a:pos x="17" y="31"/>
                </a:cxn>
                <a:cxn ang="0">
                  <a:pos x="16" y="47"/>
                </a:cxn>
                <a:cxn ang="0">
                  <a:pos x="14" y="63"/>
                </a:cxn>
                <a:cxn ang="0">
                  <a:pos x="12" y="79"/>
                </a:cxn>
                <a:cxn ang="0">
                  <a:pos x="11" y="95"/>
                </a:cxn>
                <a:cxn ang="0">
                  <a:pos x="9" y="111"/>
                </a:cxn>
                <a:cxn ang="0">
                  <a:pos x="8" y="126"/>
                </a:cxn>
                <a:cxn ang="0">
                  <a:pos x="7" y="143"/>
                </a:cxn>
                <a:cxn ang="0">
                  <a:pos x="5" y="158"/>
                </a:cxn>
                <a:cxn ang="0">
                  <a:pos x="4" y="174"/>
                </a:cxn>
                <a:cxn ang="0">
                  <a:pos x="3" y="190"/>
                </a:cxn>
                <a:cxn ang="0">
                  <a:pos x="2" y="206"/>
                </a:cxn>
                <a:cxn ang="0">
                  <a:pos x="1" y="222"/>
                </a:cxn>
                <a:cxn ang="0">
                  <a:pos x="1" y="238"/>
                </a:cxn>
                <a:cxn ang="0">
                  <a:pos x="0" y="254"/>
                </a:cxn>
                <a:cxn ang="0">
                  <a:pos x="4" y="246"/>
                </a:cxn>
                <a:cxn ang="0">
                  <a:pos x="9" y="238"/>
                </a:cxn>
                <a:cxn ang="0">
                  <a:pos x="13" y="229"/>
                </a:cxn>
                <a:cxn ang="0">
                  <a:pos x="17" y="221"/>
                </a:cxn>
                <a:cxn ang="0">
                  <a:pos x="20" y="212"/>
                </a:cxn>
                <a:cxn ang="0">
                  <a:pos x="24" y="203"/>
                </a:cxn>
                <a:cxn ang="0">
                  <a:pos x="26" y="194"/>
                </a:cxn>
                <a:cxn ang="0">
                  <a:pos x="29" y="184"/>
                </a:cxn>
                <a:cxn ang="0">
                  <a:pos x="31" y="175"/>
                </a:cxn>
                <a:cxn ang="0">
                  <a:pos x="33" y="165"/>
                </a:cxn>
                <a:cxn ang="0">
                  <a:pos x="35" y="156"/>
                </a:cxn>
                <a:cxn ang="0">
                  <a:pos x="37" y="146"/>
                </a:cxn>
                <a:cxn ang="0">
                  <a:pos x="38" y="137"/>
                </a:cxn>
                <a:cxn ang="0">
                  <a:pos x="39" y="126"/>
                </a:cxn>
                <a:cxn ang="0">
                  <a:pos x="40" y="117"/>
                </a:cxn>
                <a:cxn ang="0">
                  <a:pos x="40" y="107"/>
                </a:cxn>
                <a:cxn ang="0">
                  <a:pos x="40" y="93"/>
                </a:cxn>
                <a:cxn ang="0">
                  <a:pos x="39" y="79"/>
                </a:cxn>
                <a:cxn ang="0">
                  <a:pos x="37" y="66"/>
                </a:cxn>
                <a:cxn ang="0">
                  <a:pos x="35" y="52"/>
                </a:cxn>
                <a:cxn ang="0">
                  <a:pos x="33" y="39"/>
                </a:cxn>
                <a:cxn ang="0">
                  <a:pos x="30" y="25"/>
                </a:cxn>
                <a:cxn ang="0">
                  <a:pos x="26" y="13"/>
                </a:cxn>
                <a:cxn ang="0">
                  <a:pos x="22" y="0"/>
                </a:cxn>
              </a:cxnLst>
              <a:rect l="0" t="0" r="0" b="0"/>
              <a:pathLst>
                <a:path w="119" h="762">
                  <a:moveTo>
                    <a:pt x="64" y="0"/>
                  </a:moveTo>
                  <a:lnTo>
                    <a:pt x="58" y="47"/>
                  </a:lnTo>
                  <a:lnTo>
                    <a:pt x="52" y="94"/>
                  </a:lnTo>
                  <a:lnTo>
                    <a:pt x="47" y="142"/>
                  </a:lnTo>
                  <a:lnTo>
                    <a:pt x="42" y="189"/>
                  </a:lnTo>
                  <a:lnTo>
                    <a:pt x="37" y="236"/>
                  </a:lnTo>
                  <a:lnTo>
                    <a:pt x="32" y="285"/>
                  </a:lnTo>
                  <a:lnTo>
                    <a:pt x="28" y="332"/>
                  </a:lnTo>
                  <a:lnTo>
                    <a:pt x="24" y="379"/>
                  </a:lnTo>
                  <a:lnTo>
                    <a:pt x="20" y="428"/>
                  </a:lnTo>
                  <a:lnTo>
                    <a:pt x="16" y="475"/>
                  </a:lnTo>
                  <a:lnTo>
                    <a:pt x="13" y="523"/>
                  </a:lnTo>
                  <a:lnTo>
                    <a:pt x="10" y="571"/>
                  </a:lnTo>
                  <a:lnTo>
                    <a:pt x="7" y="618"/>
                  </a:lnTo>
                  <a:lnTo>
                    <a:pt x="4" y="667"/>
                  </a:lnTo>
                  <a:lnTo>
                    <a:pt x="2" y="715"/>
                  </a:lnTo>
                  <a:lnTo>
                    <a:pt x="0" y="762"/>
                  </a:lnTo>
                  <a:lnTo>
                    <a:pt x="13" y="738"/>
                  </a:lnTo>
                  <a:lnTo>
                    <a:pt x="26" y="714"/>
                  </a:lnTo>
                  <a:lnTo>
                    <a:pt x="38" y="688"/>
                  </a:lnTo>
                  <a:lnTo>
                    <a:pt x="50" y="663"/>
                  </a:lnTo>
                  <a:lnTo>
                    <a:pt x="60" y="635"/>
                  </a:lnTo>
                  <a:lnTo>
                    <a:pt x="70" y="608"/>
                  </a:lnTo>
                  <a:lnTo>
                    <a:pt x="78" y="581"/>
                  </a:lnTo>
                  <a:lnTo>
                    <a:pt x="86" y="553"/>
                  </a:lnTo>
                  <a:lnTo>
                    <a:pt x="93" y="526"/>
                  </a:lnTo>
                  <a:lnTo>
                    <a:pt x="99" y="496"/>
                  </a:lnTo>
                  <a:lnTo>
                    <a:pt x="105" y="468"/>
                  </a:lnTo>
                  <a:lnTo>
                    <a:pt x="109" y="439"/>
                  </a:lnTo>
                  <a:lnTo>
                    <a:pt x="112" y="410"/>
                  </a:lnTo>
                  <a:lnTo>
                    <a:pt x="116" y="379"/>
                  </a:lnTo>
                  <a:lnTo>
                    <a:pt x="118" y="350"/>
                  </a:lnTo>
                  <a:lnTo>
                    <a:pt x="119" y="321"/>
                  </a:lnTo>
                  <a:lnTo>
                    <a:pt x="118" y="280"/>
                  </a:lnTo>
                  <a:lnTo>
                    <a:pt x="116" y="238"/>
                  </a:lnTo>
                  <a:lnTo>
                    <a:pt x="111" y="197"/>
                  </a:lnTo>
                  <a:lnTo>
                    <a:pt x="105" y="157"/>
                  </a:lnTo>
                  <a:lnTo>
                    <a:pt x="97" y="116"/>
                  </a:lnTo>
                  <a:lnTo>
                    <a:pt x="88" y="76"/>
                  </a:lnTo>
                  <a:lnTo>
                    <a:pt x="77" y="38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558" name="未知"/>
            <p:cNvSpPr/>
            <p:nvPr/>
          </p:nvSpPr>
          <p:spPr>
            <a:xfrm>
              <a:off x="202" y="240"/>
              <a:ext cx="10" cy="81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8" y="5"/>
                </a:cxn>
                <a:cxn ang="0">
                  <a:pos x="6" y="9"/>
                </a:cxn>
                <a:cxn ang="0">
                  <a:pos x="4" y="14"/>
                </a:cxn>
                <a:cxn ang="0">
                  <a:pos x="3" y="19"/>
                </a:cxn>
                <a:cxn ang="0">
                  <a:pos x="2" y="24"/>
                </a:cxn>
                <a:cxn ang="0">
                  <a:pos x="1" y="29"/>
                </a:cxn>
                <a:cxn ang="0">
                  <a:pos x="0" y="34"/>
                </a:cxn>
                <a:cxn ang="0">
                  <a:pos x="0" y="40"/>
                </a:cxn>
                <a:cxn ang="0">
                  <a:pos x="0" y="44"/>
                </a:cxn>
                <a:cxn ang="0">
                  <a:pos x="0" y="50"/>
                </a:cxn>
                <a:cxn ang="0">
                  <a:pos x="0" y="55"/>
                </a:cxn>
                <a:cxn ang="0">
                  <a:pos x="1" y="60"/>
                </a:cxn>
                <a:cxn ang="0">
                  <a:pos x="2" y="66"/>
                </a:cxn>
                <a:cxn ang="0">
                  <a:pos x="3" y="71"/>
                </a:cxn>
                <a:cxn ang="0">
                  <a:pos x="4" y="76"/>
                </a:cxn>
                <a:cxn ang="0">
                  <a:pos x="6" y="81"/>
                </a:cxn>
                <a:cxn ang="0">
                  <a:pos x="6" y="71"/>
                </a:cxn>
                <a:cxn ang="0">
                  <a:pos x="7" y="61"/>
                </a:cxn>
                <a:cxn ang="0">
                  <a:pos x="7" y="50"/>
                </a:cxn>
                <a:cxn ang="0">
                  <a:pos x="8" y="41"/>
                </a:cxn>
                <a:cxn ang="0">
                  <a:pos x="8" y="31"/>
                </a:cxn>
                <a:cxn ang="0">
                  <a:pos x="9" y="20"/>
                </a:cxn>
                <a:cxn ang="0">
                  <a:pos x="9" y="10"/>
                </a:cxn>
                <a:cxn ang="0">
                  <a:pos x="10" y="0"/>
                </a:cxn>
              </a:cxnLst>
              <a:rect l="0" t="0" r="0" b="0"/>
              <a:pathLst>
                <a:path w="29" h="244">
                  <a:moveTo>
                    <a:pt x="29" y="0"/>
                  </a:moveTo>
                  <a:lnTo>
                    <a:pt x="23" y="14"/>
                  </a:lnTo>
                  <a:lnTo>
                    <a:pt x="17" y="28"/>
                  </a:lnTo>
                  <a:lnTo>
                    <a:pt x="13" y="43"/>
                  </a:lnTo>
                  <a:lnTo>
                    <a:pt x="9" y="58"/>
                  </a:lnTo>
                  <a:lnTo>
                    <a:pt x="6" y="73"/>
                  </a:lnTo>
                  <a:lnTo>
                    <a:pt x="3" y="88"/>
                  </a:lnTo>
                  <a:lnTo>
                    <a:pt x="1" y="103"/>
                  </a:lnTo>
                  <a:lnTo>
                    <a:pt x="0" y="119"/>
                  </a:lnTo>
                  <a:lnTo>
                    <a:pt x="0" y="134"/>
                  </a:lnTo>
                  <a:lnTo>
                    <a:pt x="0" y="150"/>
                  </a:lnTo>
                  <a:lnTo>
                    <a:pt x="1" y="166"/>
                  </a:lnTo>
                  <a:lnTo>
                    <a:pt x="3" y="182"/>
                  </a:lnTo>
                  <a:lnTo>
                    <a:pt x="5" y="198"/>
                  </a:lnTo>
                  <a:lnTo>
                    <a:pt x="8" y="213"/>
                  </a:lnTo>
                  <a:lnTo>
                    <a:pt x="12" y="228"/>
                  </a:lnTo>
                  <a:lnTo>
                    <a:pt x="17" y="244"/>
                  </a:lnTo>
                  <a:lnTo>
                    <a:pt x="18" y="213"/>
                  </a:lnTo>
                  <a:lnTo>
                    <a:pt x="19" y="183"/>
                  </a:lnTo>
                  <a:lnTo>
                    <a:pt x="20" y="152"/>
                  </a:lnTo>
                  <a:lnTo>
                    <a:pt x="22" y="122"/>
                  </a:lnTo>
                  <a:lnTo>
                    <a:pt x="23" y="92"/>
                  </a:lnTo>
                  <a:lnTo>
                    <a:pt x="25" y="61"/>
                  </a:lnTo>
                  <a:lnTo>
                    <a:pt x="27" y="3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BABFDF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559" name="组合 9381"/>
          <p:cNvGrpSpPr/>
          <p:nvPr/>
        </p:nvGrpSpPr>
        <p:grpSpPr>
          <a:xfrm rot="345554">
            <a:off x="6188075" y="1386840"/>
            <a:ext cx="1291590" cy="2887980"/>
            <a:chOff x="0" y="0"/>
            <a:chExt cx="1025" cy="2269"/>
          </a:xfrm>
        </p:grpSpPr>
        <p:grpSp>
          <p:nvGrpSpPr>
            <p:cNvPr id="19560" name="组合 9382"/>
            <p:cNvGrpSpPr/>
            <p:nvPr/>
          </p:nvGrpSpPr>
          <p:grpSpPr>
            <a:xfrm>
              <a:off x="412" y="1202"/>
              <a:ext cx="238" cy="1067"/>
              <a:chOff x="0" y="0"/>
              <a:chExt cx="238" cy="1067"/>
            </a:xfrm>
          </p:grpSpPr>
          <p:sp>
            <p:nvSpPr>
              <p:cNvPr id="19561" name="未知"/>
              <p:cNvSpPr/>
              <p:nvPr/>
            </p:nvSpPr>
            <p:spPr>
              <a:xfrm>
                <a:off x="11" y="105"/>
                <a:ext cx="227" cy="229"/>
              </a:xfrm>
              <a:custGeom>
                <a:avLst/>
                <a:gdLst/>
                <a:ahLst/>
                <a:cxnLst>
                  <a:cxn ang="0">
                    <a:pos x="180" y="73"/>
                  </a:cxn>
                  <a:cxn ang="0">
                    <a:pos x="177" y="88"/>
                  </a:cxn>
                  <a:cxn ang="0">
                    <a:pos x="171" y="101"/>
                  </a:cxn>
                  <a:cxn ang="0">
                    <a:pos x="163" y="113"/>
                  </a:cxn>
                  <a:cxn ang="0">
                    <a:pos x="152" y="123"/>
                  </a:cxn>
                  <a:cxn ang="0">
                    <a:pos x="140" y="133"/>
                  </a:cxn>
                  <a:cxn ang="0">
                    <a:pos x="126" y="142"/>
                  </a:cxn>
                  <a:cxn ang="0">
                    <a:pos x="111" y="150"/>
                  </a:cxn>
                  <a:cxn ang="0">
                    <a:pos x="88" y="163"/>
                  </a:cxn>
                  <a:cxn ang="0">
                    <a:pos x="57" y="179"/>
                  </a:cxn>
                  <a:cxn ang="0">
                    <a:pos x="36" y="192"/>
                  </a:cxn>
                  <a:cxn ang="0">
                    <a:pos x="23" y="202"/>
                  </a:cxn>
                  <a:cxn ang="0">
                    <a:pos x="12" y="212"/>
                  </a:cxn>
                  <a:cxn ang="0">
                    <a:pos x="4" y="223"/>
                  </a:cxn>
                  <a:cxn ang="0">
                    <a:pos x="12" y="223"/>
                  </a:cxn>
                  <a:cxn ang="0">
                    <a:pos x="37" y="212"/>
                  </a:cxn>
                  <a:cxn ang="0">
                    <a:pos x="76" y="197"/>
                  </a:cxn>
                  <a:cxn ang="0">
                    <a:pos x="116" y="182"/>
                  </a:cxn>
                  <a:cxn ang="0">
                    <a:pos x="141" y="171"/>
                  </a:cxn>
                  <a:cxn ang="0">
                    <a:pos x="166" y="159"/>
                  </a:cxn>
                  <a:cxn ang="0">
                    <a:pos x="189" y="146"/>
                  </a:cxn>
                  <a:cxn ang="0">
                    <a:pos x="203" y="134"/>
                  </a:cxn>
                  <a:cxn ang="0">
                    <a:pos x="210" y="124"/>
                  </a:cxn>
                  <a:cxn ang="0">
                    <a:pos x="215" y="114"/>
                  </a:cxn>
                  <a:cxn ang="0">
                    <a:pos x="220" y="104"/>
                  </a:cxn>
                  <a:cxn ang="0">
                    <a:pos x="223" y="93"/>
                  </a:cxn>
                  <a:cxn ang="0">
                    <a:pos x="226" y="83"/>
                  </a:cxn>
                  <a:cxn ang="0">
                    <a:pos x="227" y="72"/>
                  </a:cxn>
                  <a:cxn ang="0">
                    <a:pos x="227" y="61"/>
                  </a:cxn>
                  <a:cxn ang="0">
                    <a:pos x="225" y="50"/>
                  </a:cxn>
                  <a:cxn ang="0">
                    <a:pos x="221" y="40"/>
                  </a:cxn>
                  <a:cxn ang="0">
                    <a:pos x="216" y="30"/>
                  </a:cxn>
                  <a:cxn ang="0">
                    <a:pos x="208" y="21"/>
                  </a:cxn>
                  <a:cxn ang="0">
                    <a:pos x="194" y="16"/>
                  </a:cxn>
                  <a:cxn ang="0">
                    <a:pos x="174" y="12"/>
                  </a:cxn>
                  <a:cxn ang="0">
                    <a:pos x="153" y="8"/>
                  </a:cxn>
                  <a:cxn ang="0">
                    <a:pos x="133" y="3"/>
                  </a:cxn>
                  <a:cxn ang="0">
                    <a:pos x="135" y="7"/>
                  </a:cxn>
                  <a:cxn ang="0">
                    <a:pos x="150" y="18"/>
                  </a:cxn>
                  <a:cxn ang="0">
                    <a:pos x="160" y="25"/>
                  </a:cxn>
                  <a:cxn ang="0">
                    <a:pos x="168" y="33"/>
                  </a:cxn>
                  <a:cxn ang="0">
                    <a:pos x="174" y="42"/>
                  </a:cxn>
                  <a:cxn ang="0">
                    <a:pos x="178" y="50"/>
                  </a:cxn>
                  <a:cxn ang="0">
                    <a:pos x="180" y="60"/>
                  </a:cxn>
                </a:cxnLst>
                <a:rect l="0" t="0" r="0" b="0"/>
                <a:pathLst>
                  <a:path w="680" h="685">
                    <a:moveTo>
                      <a:pt x="541" y="194"/>
                    </a:moveTo>
                    <a:lnTo>
                      <a:pt x="540" y="219"/>
                    </a:lnTo>
                    <a:lnTo>
                      <a:pt x="537" y="241"/>
                    </a:lnTo>
                    <a:lnTo>
                      <a:pt x="531" y="262"/>
                    </a:lnTo>
                    <a:lnTo>
                      <a:pt x="523" y="282"/>
                    </a:lnTo>
                    <a:lnTo>
                      <a:pt x="513" y="301"/>
                    </a:lnTo>
                    <a:lnTo>
                      <a:pt x="502" y="319"/>
                    </a:lnTo>
                    <a:lnTo>
                      <a:pt x="488" y="337"/>
                    </a:lnTo>
                    <a:lnTo>
                      <a:pt x="473" y="354"/>
                    </a:lnTo>
                    <a:lnTo>
                      <a:pt x="455" y="369"/>
                    </a:lnTo>
                    <a:lnTo>
                      <a:pt x="438" y="384"/>
                    </a:lnTo>
                    <a:lnTo>
                      <a:pt x="419" y="398"/>
                    </a:lnTo>
                    <a:lnTo>
                      <a:pt x="399" y="412"/>
                    </a:lnTo>
                    <a:lnTo>
                      <a:pt x="378" y="425"/>
                    </a:lnTo>
                    <a:lnTo>
                      <a:pt x="356" y="438"/>
                    </a:lnTo>
                    <a:lnTo>
                      <a:pt x="333" y="450"/>
                    </a:lnTo>
                    <a:lnTo>
                      <a:pt x="311" y="462"/>
                    </a:lnTo>
                    <a:lnTo>
                      <a:pt x="265" y="487"/>
                    </a:lnTo>
                    <a:lnTo>
                      <a:pt x="218" y="511"/>
                    </a:lnTo>
                    <a:lnTo>
                      <a:pt x="172" y="535"/>
                    </a:lnTo>
                    <a:lnTo>
                      <a:pt x="129" y="560"/>
                    </a:lnTo>
                    <a:lnTo>
                      <a:pt x="109" y="574"/>
                    </a:lnTo>
                    <a:lnTo>
                      <a:pt x="88" y="587"/>
                    </a:lnTo>
                    <a:lnTo>
                      <a:pt x="70" y="603"/>
                    </a:lnTo>
                    <a:lnTo>
                      <a:pt x="53" y="618"/>
                    </a:lnTo>
                    <a:lnTo>
                      <a:pt x="37" y="633"/>
                    </a:lnTo>
                    <a:lnTo>
                      <a:pt x="23" y="650"/>
                    </a:lnTo>
                    <a:lnTo>
                      <a:pt x="11" y="667"/>
                    </a:lnTo>
                    <a:lnTo>
                      <a:pt x="0" y="685"/>
                    </a:lnTo>
                    <a:lnTo>
                      <a:pt x="36" y="668"/>
                    </a:lnTo>
                    <a:lnTo>
                      <a:pt x="73" y="651"/>
                    </a:lnTo>
                    <a:lnTo>
                      <a:pt x="112" y="635"/>
                    </a:lnTo>
                    <a:lnTo>
                      <a:pt x="151" y="620"/>
                    </a:lnTo>
                    <a:lnTo>
                      <a:pt x="229" y="589"/>
                    </a:lnTo>
                    <a:lnTo>
                      <a:pt x="307" y="559"/>
                    </a:lnTo>
                    <a:lnTo>
                      <a:pt x="346" y="543"/>
                    </a:lnTo>
                    <a:lnTo>
                      <a:pt x="385" y="527"/>
                    </a:lnTo>
                    <a:lnTo>
                      <a:pt x="422" y="511"/>
                    </a:lnTo>
                    <a:lnTo>
                      <a:pt x="459" y="494"/>
                    </a:lnTo>
                    <a:lnTo>
                      <a:pt x="496" y="476"/>
                    </a:lnTo>
                    <a:lnTo>
                      <a:pt x="531" y="456"/>
                    </a:lnTo>
                    <a:lnTo>
                      <a:pt x="565" y="436"/>
                    </a:lnTo>
                    <a:lnTo>
                      <a:pt x="599" y="414"/>
                    </a:lnTo>
                    <a:lnTo>
                      <a:pt x="609" y="400"/>
                    </a:lnTo>
                    <a:lnTo>
                      <a:pt x="619" y="386"/>
                    </a:lnTo>
                    <a:lnTo>
                      <a:pt x="628" y="371"/>
                    </a:lnTo>
                    <a:lnTo>
                      <a:pt x="636" y="356"/>
                    </a:lnTo>
                    <a:lnTo>
                      <a:pt x="644" y="342"/>
                    </a:lnTo>
                    <a:lnTo>
                      <a:pt x="651" y="325"/>
                    </a:lnTo>
                    <a:lnTo>
                      <a:pt x="658" y="310"/>
                    </a:lnTo>
                    <a:lnTo>
                      <a:pt x="664" y="294"/>
                    </a:lnTo>
                    <a:lnTo>
                      <a:pt x="668" y="279"/>
                    </a:lnTo>
                    <a:lnTo>
                      <a:pt x="672" y="263"/>
                    </a:lnTo>
                    <a:lnTo>
                      <a:pt x="676" y="247"/>
                    </a:lnTo>
                    <a:lnTo>
                      <a:pt x="678" y="231"/>
                    </a:lnTo>
                    <a:lnTo>
                      <a:pt x="679" y="215"/>
                    </a:lnTo>
                    <a:lnTo>
                      <a:pt x="680" y="198"/>
                    </a:lnTo>
                    <a:lnTo>
                      <a:pt x="679" y="182"/>
                    </a:lnTo>
                    <a:lnTo>
                      <a:pt x="677" y="166"/>
                    </a:lnTo>
                    <a:lnTo>
                      <a:pt x="674" y="149"/>
                    </a:lnTo>
                    <a:lnTo>
                      <a:pt x="669" y="134"/>
                    </a:lnTo>
                    <a:lnTo>
                      <a:pt x="663" y="119"/>
                    </a:lnTo>
                    <a:lnTo>
                      <a:pt x="655" y="104"/>
                    </a:lnTo>
                    <a:lnTo>
                      <a:pt x="646" y="91"/>
                    </a:lnTo>
                    <a:lnTo>
                      <a:pt x="635" y="78"/>
                    </a:lnTo>
                    <a:lnTo>
                      <a:pt x="624" y="64"/>
                    </a:lnTo>
                    <a:lnTo>
                      <a:pt x="611" y="52"/>
                    </a:lnTo>
                    <a:lnTo>
                      <a:pt x="580" y="48"/>
                    </a:lnTo>
                    <a:lnTo>
                      <a:pt x="550" y="42"/>
                    </a:lnTo>
                    <a:lnTo>
                      <a:pt x="520" y="36"/>
                    </a:lnTo>
                    <a:lnTo>
                      <a:pt x="490" y="30"/>
                    </a:lnTo>
                    <a:lnTo>
                      <a:pt x="459" y="23"/>
                    </a:lnTo>
                    <a:lnTo>
                      <a:pt x="429" y="16"/>
                    </a:lnTo>
                    <a:lnTo>
                      <a:pt x="399" y="8"/>
                    </a:lnTo>
                    <a:lnTo>
                      <a:pt x="369" y="0"/>
                    </a:lnTo>
                    <a:lnTo>
                      <a:pt x="403" y="21"/>
                    </a:lnTo>
                    <a:lnTo>
                      <a:pt x="435" y="42"/>
                    </a:lnTo>
                    <a:lnTo>
                      <a:pt x="450" y="53"/>
                    </a:lnTo>
                    <a:lnTo>
                      <a:pt x="464" y="64"/>
                    </a:lnTo>
                    <a:lnTo>
                      <a:pt x="478" y="75"/>
                    </a:lnTo>
                    <a:lnTo>
                      <a:pt x="491" y="88"/>
                    </a:lnTo>
                    <a:lnTo>
                      <a:pt x="502" y="100"/>
                    </a:lnTo>
                    <a:lnTo>
                      <a:pt x="511" y="112"/>
                    </a:lnTo>
                    <a:lnTo>
                      <a:pt x="520" y="125"/>
                    </a:lnTo>
                    <a:lnTo>
                      <a:pt x="527" y="138"/>
                    </a:lnTo>
                    <a:lnTo>
                      <a:pt x="533" y="151"/>
                    </a:lnTo>
                    <a:lnTo>
                      <a:pt x="537" y="165"/>
                    </a:lnTo>
                    <a:lnTo>
                      <a:pt x="540" y="179"/>
                    </a:lnTo>
                    <a:lnTo>
                      <a:pt x="541" y="194"/>
                    </a:lnTo>
                    <a:close/>
                  </a:path>
                </a:pathLst>
              </a:custGeom>
              <a:solidFill>
                <a:srgbClr val="DA659B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62" name="未知"/>
              <p:cNvSpPr/>
              <p:nvPr/>
            </p:nvSpPr>
            <p:spPr>
              <a:xfrm>
                <a:off x="12" y="0"/>
                <a:ext cx="203" cy="123"/>
              </a:xfrm>
              <a:custGeom>
                <a:avLst/>
                <a:gdLst/>
                <a:ahLst/>
                <a:cxnLst>
                  <a:cxn ang="0">
                    <a:pos x="146" y="88"/>
                  </a:cxn>
                  <a:cxn ang="0">
                    <a:pos x="136" y="83"/>
                  </a:cxn>
                  <a:cxn ang="0">
                    <a:pos x="125" y="78"/>
                  </a:cxn>
                  <a:cxn ang="0">
                    <a:pos x="112" y="73"/>
                  </a:cxn>
                  <a:cxn ang="0">
                    <a:pos x="100" y="68"/>
                  </a:cxn>
                  <a:cxn ang="0">
                    <a:pos x="94" y="66"/>
                  </a:cxn>
                  <a:cxn ang="0">
                    <a:pos x="87" y="63"/>
                  </a:cxn>
                  <a:cxn ang="0">
                    <a:pos x="81" y="60"/>
                  </a:cxn>
                  <a:cxn ang="0">
                    <a:pos x="76" y="57"/>
                  </a:cxn>
                  <a:cxn ang="0">
                    <a:pos x="70" y="54"/>
                  </a:cxn>
                  <a:cxn ang="0">
                    <a:pos x="65" y="50"/>
                  </a:cxn>
                  <a:cxn ang="0">
                    <a:pos x="60" y="47"/>
                  </a:cxn>
                  <a:cxn ang="0">
                    <a:pos x="56" y="43"/>
                  </a:cxn>
                  <a:cxn ang="0">
                    <a:pos x="48" y="39"/>
                  </a:cxn>
                  <a:cxn ang="0">
                    <a:pos x="40" y="35"/>
                  </a:cxn>
                  <a:cxn ang="0">
                    <a:pos x="33" y="30"/>
                  </a:cxn>
                  <a:cxn ang="0">
                    <a:pos x="26" y="25"/>
                  </a:cxn>
                  <a:cxn ang="0">
                    <a:pos x="19" y="19"/>
                  </a:cxn>
                  <a:cxn ang="0">
                    <a:pos x="12" y="13"/>
                  </a:cxn>
                  <a:cxn ang="0">
                    <a:pos x="6" y="7"/>
                  </a:cxn>
                  <a:cxn ang="0">
                    <a:pos x="0" y="0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1" y="13"/>
                  </a:cxn>
                  <a:cxn ang="0">
                    <a:pos x="2" y="17"/>
                  </a:cxn>
                  <a:cxn ang="0">
                    <a:pos x="3" y="21"/>
                  </a:cxn>
                  <a:cxn ang="0">
                    <a:pos x="5" y="25"/>
                  </a:cxn>
                  <a:cxn ang="0">
                    <a:pos x="7" y="29"/>
                  </a:cxn>
                  <a:cxn ang="0">
                    <a:pos x="9" y="32"/>
                  </a:cxn>
                  <a:cxn ang="0">
                    <a:pos x="12" y="36"/>
                  </a:cxn>
                  <a:cxn ang="0">
                    <a:pos x="15" y="40"/>
                  </a:cxn>
                  <a:cxn ang="0">
                    <a:pos x="18" y="43"/>
                  </a:cxn>
                  <a:cxn ang="0">
                    <a:pos x="22" y="47"/>
                  </a:cxn>
                  <a:cxn ang="0">
                    <a:pos x="26" y="50"/>
                  </a:cxn>
                  <a:cxn ang="0">
                    <a:pos x="30" y="53"/>
                  </a:cxn>
                  <a:cxn ang="0">
                    <a:pos x="34" y="56"/>
                  </a:cxn>
                  <a:cxn ang="0">
                    <a:pos x="39" y="59"/>
                  </a:cxn>
                  <a:cxn ang="0">
                    <a:pos x="48" y="66"/>
                  </a:cxn>
                  <a:cxn ang="0">
                    <a:pos x="58" y="71"/>
                  </a:cxn>
                  <a:cxn ang="0">
                    <a:pos x="68" y="77"/>
                  </a:cxn>
                  <a:cxn ang="0">
                    <a:pos x="79" y="83"/>
                  </a:cxn>
                  <a:cxn ang="0">
                    <a:pos x="101" y="94"/>
                  </a:cxn>
                  <a:cxn ang="0">
                    <a:pos x="122" y="106"/>
                  </a:cxn>
                  <a:cxn ang="0">
                    <a:pos x="132" y="108"/>
                  </a:cxn>
                  <a:cxn ang="0">
                    <a:pos x="142" y="111"/>
                  </a:cxn>
                  <a:cxn ang="0">
                    <a:pos x="152" y="113"/>
                  </a:cxn>
                  <a:cxn ang="0">
                    <a:pos x="163" y="116"/>
                  </a:cxn>
                  <a:cxn ang="0">
                    <a:pos x="173" y="118"/>
                  </a:cxn>
                  <a:cxn ang="0">
                    <a:pos x="183" y="120"/>
                  </a:cxn>
                  <a:cxn ang="0">
                    <a:pos x="193" y="122"/>
                  </a:cxn>
                  <a:cxn ang="0">
                    <a:pos x="203" y="123"/>
                  </a:cxn>
                  <a:cxn ang="0">
                    <a:pos x="197" y="118"/>
                  </a:cxn>
                  <a:cxn ang="0">
                    <a:pos x="190" y="113"/>
                  </a:cxn>
                  <a:cxn ang="0">
                    <a:pos x="184" y="109"/>
                  </a:cxn>
                  <a:cxn ang="0">
                    <a:pos x="176" y="104"/>
                  </a:cxn>
                  <a:cxn ang="0">
                    <a:pos x="169" y="100"/>
                  </a:cxn>
                  <a:cxn ang="0">
                    <a:pos x="162" y="96"/>
                  </a:cxn>
                  <a:cxn ang="0">
                    <a:pos x="154" y="92"/>
                  </a:cxn>
                  <a:cxn ang="0">
                    <a:pos x="146" y="88"/>
                  </a:cxn>
                </a:cxnLst>
                <a:rect l="0" t="0" r="0" b="0"/>
                <a:pathLst>
                  <a:path w="607" h="368">
                    <a:moveTo>
                      <a:pt x="437" y="262"/>
                    </a:moveTo>
                    <a:lnTo>
                      <a:pt x="408" y="248"/>
                    </a:lnTo>
                    <a:lnTo>
                      <a:pt x="374" y="234"/>
                    </a:lnTo>
                    <a:lnTo>
                      <a:pt x="336" y="219"/>
                    </a:lnTo>
                    <a:lnTo>
                      <a:pt x="298" y="204"/>
                    </a:lnTo>
                    <a:lnTo>
                      <a:pt x="280" y="196"/>
                    </a:lnTo>
                    <a:lnTo>
                      <a:pt x="261" y="188"/>
                    </a:lnTo>
                    <a:lnTo>
                      <a:pt x="243" y="179"/>
                    </a:lnTo>
                    <a:lnTo>
                      <a:pt x="226" y="170"/>
                    </a:lnTo>
                    <a:lnTo>
                      <a:pt x="209" y="161"/>
                    </a:lnTo>
                    <a:lnTo>
                      <a:pt x="193" y="151"/>
                    </a:lnTo>
                    <a:lnTo>
                      <a:pt x="180" y="141"/>
                    </a:lnTo>
                    <a:lnTo>
                      <a:pt x="168" y="129"/>
                    </a:lnTo>
                    <a:lnTo>
                      <a:pt x="144" y="117"/>
                    </a:lnTo>
                    <a:lnTo>
                      <a:pt x="121" y="104"/>
                    </a:lnTo>
                    <a:lnTo>
                      <a:pt x="99" y="90"/>
                    </a:lnTo>
                    <a:lnTo>
                      <a:pt x="77" y="74"/>
                    </a:lnTo>
                    <a:lnTo>
                      <a:pt x="56" y="58"/>
                    </a:lnTo>
                    <a:lnTo>
                      <a:pt x="37" y="40"/>
                    </a:lnTo>
                    <a:lnTo>
                      <a:pt x="19" y="21"/>
                    </a:lnTo>
                    <a:lnTo>
                      <a:pt x="1" y="0"/>
                    </a:lnTo>
                    <a:lnTo>
                      <a:pt x="0" y="14"/>
                    </a:lnTo>
                    <a:lnTo>
                      <a:pt x="1" y="27"/>
                    </a:lnTo>
                    <a:lnTo>
                      <a:pt x="2" y="40"/>
                    </a:lnTo>
                    <a:lnTo>
                      <a:pt x="5" y="52"/>
                    </a:lnTo>
                    <a:lnTo>
                      <a:pt x="9" y="64"/>
                    </a:lnTo>
                    <a:lnTo>
                      <a:pt x="14" y="75"/>
                    </a:lnTo>
                    <a:lnTo>
                      <a:pt x="21" y="86"/>
                    </a:lnTo>
                    <a:lnTo>
                      <a:pt x="28" y="97"/>
                    </a:lnTo>
                    <a:lnTo>
                      <a:pt x="36" y="108"/>
                    </a:lnTo>
                    <a:lnTo>
                      <a:pt x="45" y="119"/>
                    </a:lnTo>
                    <a:lnTo>
                      <a:pt x="55" y="129"/>
                    </a:lnTo>
                    <a:lnTo>
                      <a:pt x="65" y="140"/>
                    </a:lnTo>
                    <a:lnTo>
                      <a:pt x="77" y="149"/>
                    </a:lnTo>
                    <a:lnTo>
                      <a:pt x="90" y="159"/>
                    </a:lnTo>
                    <a:lnTo>
                      <a:pt x="102" y="168"/>
                    </a:lnTo>
                    <a:lnTo>
                      <a:pt x="116" y="178"/>
                    </a:lnTo>
                    <a:lnTo>
                      <a:pt x="144" y="196"/>
                    </a:lnTo>
                    <a:lnTo>
                      <a:pt x="173" y="213"/>
                    </a:lnTo>
                    <a:lnTo>
                      <a:pt x="204" y="231"/>
                    </a:lnTo>
                    <a:lnTo>
                      <a:pt x="237" y="247"/>
                    </a:lnTo>
                    <a:lnTo>
                      <a:pt x="301" y="282"/>
                    </a:lnTo>
                    <a:lnTo>
                      <a:pt x="365" y="316"/>
                    </a:lnTo>
                    <a:lnTo>
                      <a:pt x="395" y="324"/>
                    </a:lnTo>
                    <a:lnTo>
                      <a:pt x="425" y="332"/>
                    </a:lnTo>
                    <a:lnTo>
                      <a:pt x="455" y="339"/>
                    </a:lnTo>
                    <a:lnTo>
                      <a:pt x="486" y="346"/>
                    </a:lnTo>
                    <a:lnTo>
                      <a:pt x="516" y="352"/>
                    </a:lnTo>
                    <a:lnTo>
                      <a:pt x="546" y="358"/>
                    </a:lnTo>
                    <a:lnTo>
                      <a:pt x="576" y="364"/>
                    </a:lnTo>
                    <a:lnTo>
                      <a:pt x="607" y="368"/>
                    </a:lnTo>
                    <a:lnTo>
                      <a:pt x="588" y="353"/>
                    </a:lnTo>
                    <a:lnTo>
                      <a:pt x="569" y="339"/>
                    </a:lnTo>
                    <a:lnTo>
                      <a:pt x="549" y="325"/>
                    </a:lnTo>
                    <a:lnTo>
                      <a:pt x="527" y="312"/>
                    </a:lnTo>
                    <a:lnTo>
                      <a:pt x="505" y="299"/>
                    </a:lnTo>
                    <a:lnTo>
                      <a:pt x="483" y="287"/>
                    </a:lnTo>
                    <a:lnTo>
                      <a:pt x="460" y="275"/>
                    </a:lnTo>
                    <a:lnTo>
                      <a:pt x="437" y="262"/>
                    </a:lnTo>
                    <a:close/>
                  </a:path>
                </a:pathLst>
              </a:custGeom>
              <a:solidFill>
                <a:srgbClr val="B23E78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63" name="未知"/>
              <p:cNvSpPr/>
              <p:nvPr/>
            </p:nvSpPr>
            <p:spPr>
              <a:xfrm>
                <a:off x="107" y="1066"/>
                <a:ext cx="2" cy="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1" y="0"/>
                  </a:cxn>
                </a:cxnLst>
                <a:rect l="0" t="0" r="0" b="0"/>
                <a:pathLst>
                  <a:path w="6" h="1">
                    <a:moveTo>
                      <a:pt x="4" y="0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6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DA659B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64" name="未知"/>
              <p:cNvSpPr/>
              <p:nvPr/>
            </p:nvSpPr>
            <p:spPr>
              <a:xfrm>
                <a:off x="85" y="374"/>
                <a:ext cx="99" cy="91"/>
              </a:xfrm>
              <a:custGeom>
                <a:avLst/>
                <a:gdLst/>
                <a:ahLst/>
                <a:cxnLst>
                  <a:cxn ang="0">
                    <a:pos x="95" y="53"/>
                  </a:cxn>
                  <a:cxn ang="0">
                    <a:pos x="88" y="48"/>
                  </a:cxn>
                  <a:cxn ang="0">
                    <a:pos x="80" y="44"/>
                  </a:cxn>
                  <a:cxn ang="0">
                    <a:pos x="72" y="40"/>
                  </a:cxn>
                  <a:cxn ang="0">
                    <a:pos x="64" y="36"/>
                  </a:cxn>
                  <a:cxn ang="0">
                    <a:pos x="55" y="32"/>
                  </a:cxn>
                  <a:cxn ang="0">
                    <a:pos x="47" y="29"/>
                  </a:cxn>
                  <a:cxn ang="0">
                    <a:pos x="38" y="25"/>
                  </a:cxn>
                  <a:cxn ang="0">
                    <a:pos x="30" y="21"/>
                  </a:cxn>
                  <a:cxn ang="0">
                    <a:pos x="26" y="19"/>
                  </a:cxn>
                  <a:cxn ang="0">
                    <a:pos x="22" y="16"/>
                  </a:cxn>
                  <a:cxn ang="0">
                    <a:pos x="18" y="14"/>
                  </a:cxn>
                  <a:cxn ang="0">
                    <a:pos x="14" y="11"/>
                  </a:cxn>
                  <a:cxn ang="0">
                    <a:pos x="11" y="9"/>
                  </a:cxn>
                  <a:cxn ang="0">
                    <a:pos x="8" y="6"/>
                  </a:cxn>
                  <a:cxn ang="0">
                    <a:pos x="5" y="3"/>
                  </a:cxn>
                  <a:cxn ang="0">
                    <a:pos x="2" y="0"/>
                  </a:cxn>
                  <a:cxn ang="0">
                    <a:pos x="1" y="3"/>
                  </a:cxn>
                  <a:cxn ang="0">
                    <a:pos x="1" y="7"/>
                  </a:cxn>
                  <a:cxn ang="0">
                    <a:pos x="0" y="11"/>
                  </a:cxn>
                  <a:cxn ang="0">
                    <a:pos x="0" y="14"/>
                  </a:cxn>
                  <a:cxn ang="0">
                    <a:pos x="0" y="22"/>
                  </a:cxn>
                  <a:cxn ang="0">
                    <a:pos x="1" y="30"/>
                  </a:cxn>
                  <a:cxn ang="0">
                    <a:pos x="2" y="38"/>
                  </a:cxn>
                  <a:cxn ang="0">
                    <a:pos x="4" y="46"/>
                  </a:cxn>
                  <a:cxn ang="0">
                    <a:pos x="5" y="55"/>
                  </a:cxn>
                  <a:cxn ang="0">
                    <a:pos x="6" y="64"/>
                  </a:cxn>
                  <a:cxn ang="0">
                    <a:pos x="18" y="67"/>
                  </a:cxn>
                  <a:cxn ang="0">
                    <a:pos x="30" y="71"/>
                  </a:cxn>
                  <a:cxn ang="0">
                    <a:pos x="41" y="74"/>
                  </a:cxn>
                  <a:cxn ang="0">
                    <a:pos x="51" y="77"/>
                  </a:cxn>
                  <a:cxn ang="0">
                    <a:pos x="54" y="78"/>
                  </a:cxn>
                  <a:cxn ang="0">
                    <a:pos x="58" y="80"/>
                  </a:cxn>
                  <a:cxn ang="0">
                    <a:pos x="61" y="81"/>
                  </a:cxn>
                  <a:cxn ang="0">
                    <a:pos x="64" y="83"/>
                  </a:cxn>
                  <a:cxn ang="0">
                    <a:pos x="70" y="87"/>
                  </a:cxn>
                  <a:cxn ang="0">
                    <a:pos x="76" y="91"/>
                  </a:cxn>
                  <a:cxn ang="0">
                    <a:pos x="83" y="83"/>
                  </a:cxn>
                  <a:cxn ang="0">
                    <a:pos x="89" y="74"/>
                  </a:cxn>
                  <a:cxn ang="0">
                    <a:pos x="92" y="70"/>
                  </a:cxn>
                  <a:cxn ang="0">
                    <a:pos x="94" y="66"/>
                  </a:cxn>
                  <a:cxn ang="0">
                    <a:pos x="97" y="61"/>
                  </a:cxn>
                  <a:cxn ang="0">
                    <a:pos x="99" y="56"/>
                  </a:cxn>
                  <a:cxn ang="0">
                    <a:pos x="97" y="54"/>
                  </a:cxn>
                  <a:cxn ang="0">
                    <a:pos x="95" y="53"/>
                  </a:cxn>
                </a:cxnLst>
                <a:rect l="0" t="0" r="0" b="0"/>
                <a:pathLst>
                  <a:path w="297" h="274">
                    <a:moveTo>
                      <a:pt x="285" y="159"/>
                    </a:moveTo>
                    <a:lnTo>
                      <a:pt x="263" y="144"/>
                    </a:lnTo>
                    <a:lnTo>
                      <a:pt x="239" y="131"/>
                    </a:lnTo>
                    <a:lnTo>
                      <a:pt x="215" y="119"/>
                    </a:lnTo>
                    <a:lnTo>
                      <a:pt x="191" y="108"/>
                    </a:lnTo>
                    <a:lnTo>
                      <a:pt x="166" y="97"/>
                    </a:lnTo>
                    <a:lnTo>
                      <a:pt x="141" y="86"/>
                    </a:lnTo>
                    <a:lnTo>
                      <a:pt x="115" y="75"/>
                    </a:lnTo>
                    <a:lnTo>
                      <a:pt x="91" y="63"/>
                    </a:lnTo>
                    <a:lnTo>
                      <a:pt x="78" y="57"/>
                    </a:lnTo>
                    <a:lnTo>
                      <a:pt x="66" y="49"/>
                    </a:lnTo>
                    <a:lnTo>
                      <a:pt x="54" y="41"/>
                    </a:lnTo>
                    <a:lnTo>
                      <a:pt x="43" y="33"/>
                    </a:lnTo>
                    <a:lnTo>
                      <a:pt x="33" y="26"/>
                    </a:lnTo>
                    <a:lnTo>
                      <a:pt x="24" y="17"/>
                    </a:lnTo>
                    <a:lnTo>
                      <a:pt x="15" y="9"/>
                    </a:lnTo>
                    <a:lnTo>
                      <a:pt x="7" y="0"/>
                    </a:lnTo>
                    <a:lnTo>
                      <a:pt x="4" y="10"/>
                    </a:lnTo>
                    <a:lnTo>
                      <a:pt x="2" y="21"/>
                    </a:lnTo>
                    <a:lnTo>
                      <a:pt x="0" y="32"/>
                    </a:lnTo>
                    <a:lnTo>
                      <a:pt x="0" y="43"/>
                    </a:lnTo>
                    <a:lnTo>
                      <a:pt x="0" y="67"/>
                    </a:lnTo>
                    <a:lnTo>
                      <a:pt x="3" y="90"/>
                    </a:lnTo>
                    <a:lnTo>
                      <a:pt x="7" y="115"/>
                    </a:lnTo>
                    <a:lnTo>
                      <a:pt x="12" y="140"/>
                    </a:lnTo>
                    <a:lnTo>
                      <a:pt x="16" y="166"/>
                    </a:lnTo>
                    <a:lnTo>
                      <a:pt x="19" y="193"/>
                    </a:lnTo>
                    <a:lnTo>
                      <a:pt x="55" y="203"/>
                    </a:lnTo>
                    <a:lnTo>
                      <a:pt x="89" y="213"/>
                    </a:lnTo>
                    <a:lnTo>
                      <a:pt x="123" y="222"/>
                    </a:lnTo>
                    <a:lnTo>
                      <a:pt x="152" y="232"/>
                    </a:lnTo>
                    <a:lnTo>
                      <a:pt x="163" y="236"/>
                    </a:lnTo>
                    <a:lnTo>
                      <a:pt x="173" y="241"/>
                    </a:lnTo>
                    <a:lnTo>
                      <a:pt x="183" y="245"/>
                    </a:lnTo>
                    <a:lnTo>
                      <a:pt x="192" y="250"/>
                    </a:lnTo>
                    <a:lnTo>
                      <a:pt x="210" y="262"/>
                    </a:lnTo>
                    <a:lnTo>
                      <a:pt x="227" y="274"/>
                    </a:lnTo>
                    <a:lnTo>
                      <a:pt x="248" y="250"/>
                    </a:lnTo>
                    <a:lnTo>
                      <a:pt x="267" y="224"/>
                    </a:lnTo>
                    <a:lnTo>
                      <a:pt x="275" y="211"/>
                    </a:lnTo>
                    <a:lnTo>
                      <a:pt x="283" y="198"/>
                    </a:lnTo>
                    <a:lnTo>
                      <a:pt x="290" y="184"/>
                    </a:lnTo>
                    <a:lnTo>
                      <a:pt x="297" y="169"/>
                    </a:lnTo>
                    <a:lnTo>
                      <a:pt x="291" y="164"/>
                    </a:lnTo>
                    <a:lnTo>
                      <a:pt x="285" y="159"/>
                    </a:lnTo>
                    <a:close/>
                  </a:path>
                </a:pathLst>
              </a:custGeom>
              <a:solidFill>
                <a:srgbClr val="DA659B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65" name="未知"/>
              <p:cNvSpPr/>
              <p:nvPr/>
            </p:nvSpPr>
            <p:spPr>
              <a:xfrm>
                <a:off x="161" y="430"/>
                <a:ext cx="66" cy="116"/>
              </a:xfrm>
              <a:custGeom>
                <a:avLst/>
                <a:gdLst/>
                <a:ahLst/>
                <a:cxnLst>
                  <a:cxn ang="0">
                    <a:pos x="66" y="85"/>
                  </a:cxn>
                  <a:cxn ang="0">
                    <a:pos x="66" y="80"/>
                  </a:cxn>
                  <a:cxn ang="0">
                    <a:pos x="65" y="75"/>
                  </a:cxn>
                  <a:cxn ang="0">
                    <a:pos x="64" y="70"/>
                  </a:cxn>
                  <a:cxn ang="0">
                    <a:pos x="63" y="64"/>
                  </a:cxn>
                  <a:cxn ang="0">
                    <a:pos x="61" y="58"/>
                  </a:cxn>
                  <a:cxn ang="0">
                    <a:pos x="59" y="53"/>
                  </a:cxn>
                  <a:cxn ang="0">
                    <a:pos x="56" y="47"/>
                  </a:cxn>
                  <a:cxn ang="0">
                    <a:pos x="53" y="41"/>
                  </a:cxn>
                  <a:cxn ang="0">
                    <a:pos x="50" y="35"/>
                  </a:cxn>
                  <a:cxn ang="0">
                    <a:pos x="47" y="29"/>
                  </a:cxn>
                  <a:cxn ang="0">
                    <a:pos x="43" y="24"/>
                  </a:cxn>
                  <a:cxn ang="0">
                    <a:pos x="39" y="18"/>
                  </a:cxn>
                  <a:cxn ang="0">
                    <a:pos x="35" y="13"/>
                  </a:cxn>
                  <a:cxn ang="0">
                    <a:pos x="32" y="9"/>
                  </a:cxn>
                  <a:cxn ang="0">
                    <a:pos x="28" y="4"/>
                  </a:cxn>
                  <a:cxn ang="0">
                    <a:pos x="23" y="0"/>
                  </a:cxn>
                  <a:cxn ang="0">
                    <a:pos x="21" y="5"/>
                  </a:cxn>
                  <a:cxn ang="0">
                    <a:pos x="19" y="10"/>
                  </a:cxn>
                  <a:cxn ang="0">
                    <a:pos x="16" y="14"/>
                  </a:cxn>
                  <a:cxn ang="0">
                    <a:pos x="13" y="18"/>
                  </a:cxn>
                  <a:cxn ang="0">
                    <a:pos x="7" y="27"/>
                  </a:cxn>
                  <a:cxn ang="0">
                    <a:pos x="0" y="35"/>
                  </a:cxn>
                  <a:cxn ang="0">
                    <a:pos x="4" y="39"/>
                  </a:cxn>
                  <a:cxn ang="0">
                    <a:pos x="9" y="43"/>
                  </a:cxn>
                  <a:cxn ang="0">
                    <a:pos x="13" y="48"/>
                  </a:cxn>
                  <a:cxn ang="0">
                    <a:pos x="16" y="53"/>
                  </a:cxn>
                  <a:cxn ang="0">
                    <a:pos x="19" y="58"/>
                  </a:cxn>
                  <a:cxn ang="0">
                    <a:pos x="21" y="62"/>
                  </a:cxn>
                  <a:cxn ang="0">
                    <a:pos x="23" y="68"/>
                  </a:cxn>
                  <a:cxn ang="0">
                    <a:pos x="24" y="73"/>
                  </a:cxn>
                  <a:cxn ang="0">
                    <a:pos x="25" y="78"/>
                  </a:cxn>
                  <a:cxn ang="0">
                    <a:pos x="25" y="83"/>
                  </a:cxn>
                  <a:cxn ang="0">
                    <a:pos x="25" y="89"/>
                  </a:cxn>
                  <a:cxn ang="0">
                    <a:pos x="24" y="94"/>
                  </a:cxn>
                  <a:cxn ang="0">
                    <a:pos x="22" y="99"/>
                  </a:cxn>
                  <a:cxn ang="0">
                    <a:pos x="20" y="104"/>
                  </a:cxn>
                  <a:cxn ang="0">
                    <a:pos x="17" y="109"/>
                  </a:cxn>
                  <a:cxn ang="0">
                    <a:pos x="13" y="114"/>
                  </a:cxn>
                  <a:cxn ang="0">
                    <a:pos x="24" y="114"/>
                  </a:cxn>
                  <a:cxn ang="0">
                    <a:pos x="34" y="115"/>
                  </a:cxn>
                  <a:cxn ang="0">
                    <a:pos x="44" y="116"/>
                  </a:cxn>
                  <a:cxn ang="0">
                    <a:pos x="55" y="116"/>
                  </a:cxn>
                  <a:cxn ang="0">
                    <a:pos x="57" y="112"/>
                  </a:cxn>
                  <a:cxn ang="0">
                    <a:pos x="60" y="109"/>
                  </a:cxn>
                  <a:cxn ang="0">
                    <a:pos x="61" y="105"/>
                  </a:cxn>
                  <a:cxn ang="0">
                    <a:pos x="63" y="101"/>
                  </a:cxn>
                  <a:cxn ang="0">
                    <a:pos x="64" y="97"/>
                  </a:cxn>
                  <a:cxn ang="0">
                    <a:pos x="65" y="93"/>
                  </a:cxn>
                  <a:cxn ang="0">
                    <a:pos x="66" y="89"/>
                  </a:cxn>
                  <a:cxn ang="0">
                    <a:pos x="66" y="85"/>
                  </a:cxn>
                </a:cxnLst>
                <a:rect l="0" t="0" r="0" b="0"/>
                <a:pathLst>
                  <a:path w="199" h="348">
                    <a:moveTo>
                      <a:pt x="199" y="256"/>
                    </a:moveTo>
                    <a:lnTo>
                      <a:pt x="198" y="241"/>
                    </a:lnTo>
                    <a:lnTo>
                      <a:pt x="197" y="225"/>
                    </a:lnTo>
                    <a:lnTo>
                      <a:pt x="193" y="209"/>
                    </a:lnTo>
                    <a:lnTo>
                      <a:pt x="189" y="192"/>
                    </a:lnTo>
                    <a:lnTo>
                      <a:pt x="184" y="175"/>
                    </a:lnTo>
                    <a:lnTo>
                      <a:pt x="177" y="158"/>
                    </a:lnTo>
                    <a:lnTo>
                      <a:pt x="170" y="140"/>
                    </a:lnTo>
                    <a:lnTo>
                      <a:pt x="161" y="122"/>
                    </a:lnTo>
                    <a:lnTo>
                      <a:pt x="152" y="105"/>
                    </a:lnTo>
                    <a:lnTo>
                      <a:pt x="141" y="88"/>
                    </a:lnTo>
                    <a:lnTo>
                      <a:pt x="130" y="71"/>
                    </a:lnTo>
                    <a:lnTo>
                      <a:pt x="119" y="55"/>
                    </a:lnTo>
                    <a:lnTo>
                      <a:pt x="107" y="40"/>
                    </a:lnTo>
                    <a:lnTo>
                      <a:pt x="95" y="26"/>
                    </a:lnTo>
                    <a:lnTo>
                      <a:pt x="83" y="13"/>
                    </a:lnTo>
                    <a:lnTo>
                      <a:pt x="70" y="0"/>
                    </a:lnTo>
                    <a:lnTo>
                      <a:pt x="63" y="15"/>
                    </a:lnTo>
                    <a:lnTo>
                      <a:pt x="56" y="29"/>
                    </a:lnTo>
                    <a:lnTo>
                      <a:pt x="48" y="42"/>
                    </a:lnTo>
                    <a:lnTo>
                      <a:pt x="40" y="55"/>
                    </a:lnTo>
                    <a:lnTo>
                      <a:pt x="21" y="81"/>
                    </a:lnTo>
                    <a:lnTo>
                      <a:pt x="0" y="105"/>
                    </a:lnTo>
                    <a:lnTo>
                      <a:pt x="13" y="117"/>
                    </a:lnTo>
                    <a:lnTo>
                      <a:pt x="27" y="130"/>
                    </a:lnTo>
                    <a:lnTo>
                      <a:pt x="38" y="144"/>
                    </a:lnTo>
                    <a:lnTo>
                      <a:pt x="48" y="158"/>
                    </a:lnTo>
                    <a:lnTo>
                      <a:pt x="56" y="173"/>
                    </a:lnTo>
                    <a:lnTo>
                      <a:pt x="63" y="187"/>
                    </a:lnTo>
                    <a:lnTo>
                      <a:pt x="69" y="203"/>
                    </a:lnTo>
                    <a:lnTo>
                      <a:pt x="72" y="218"/>
                    </a:lnTo>
                    <a:lnTo>
                      <a:pt x="75" y="234"/>
                    </a:lnTo>
                    <a:lnTo>
                      <a:pt x="75" y="249"/>
                    </a:lnTo>
                    <a:lnTo>
                      <a:pt x="74" y="266"/>
                    </a:lnTo>
                    <a:lnTo>
                      <a:pt x="71" y="281"/>
                    </a:lnTo>
                    <a:lnTo>
                      <a:pt x="66" y="297"/>
                    </a:lnTo>
                    <a:lnTo>
                      <a:pt x="59" y="312"/>
                    </a:lnTo>
                    <a:lnTo>
                      <a:pt x="50" y="327"/>
                    </a:lnTo>
                    <a:lnTo>
                      <a:pt x="40" y="341"/>
                    </a:lnTo>
                    <a:lnTo>
                      <a:pt x="71" y="343"/>
                    </a:lnTo>
                    <a:lnTo>
                      <a:pt x="103" y="345"/>
                    </a:lnTo>
                    <a:lnTo>
                      <a:pt x="134" y="347"/>
                    </a:lnTo>
                    <a:lnTo>
                      <a:pt x="167" y="348"/>
                    </a:lnTo>
                    <a:lnTo>
                      <a:pt x="173" y="337"/>
                    </a:lnTo>
                    <a:lnTo>
                      <a:pt x="180" y="326"/>
                    </a:lnTo>
                    <a:lnTo>
                      <a:pt x="185" y="315"/>
                    </a:lnTo>
                    <a:lnTo>
                      <a:pt x="190" y="303"/>
                    </a:lnTo>
                    <a:lnTo>
                      <a:pt x="193" y="292"/>
                    </a:lnTo>
                    <a:lnTo>
                      <a:pt x="196" y="280"/>
                    </a:lnTo>
                    <a:lnTo>
                      <a:pt x="198" y="268"/>
                    </a:lnTo>
                    <a:lnTo>
                      <a:pt x="199" y="256"/>
                    </a:lnTo>
                    <a:close/>
                  </a:path>
                </a:pathLst>
              </a:custGeom>
              <a:solidFill>
                <a:srgbClr val="E29DC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66" name="未知"/>
              <p:cNvSpPr/>
              <p:nvPr/>
            </p:nvSpPr>
            <p:spPr>
              <a:xfrm>
                <a:off x="0" y="544"/>
                <a:ext cx="217" cy="117"/>
              </a:xfrm>
              <a:custGeom>
                <a:avLst/>
                <a:gdLst/>
                <a:ahLst/>
                <a:cxnLst>
                  <a:cxn ang="0">
                    <a:pos x="173" y="2"/>
                  </a:cxn>
                  <a:cxn ang="0">
                    <a:pos x="165" y="10"/>
                  </a:cxn>
                  <a:cxn ang="0">
                    <a:pos x="151" y="20"/>
                  </a:cxn>
                  <a:cxn ang="0">
                    <a:pos x="137" y="28"/>
                  </a:cxn>
                  <a:cxn ang="0">
                    <a:pos x="122" y="37"/>
                  </a:cxn>
                  <a:cxn ang="0">
                    <a:pos x="109" y="45"/>
                  </a:cxn>
                  <a:cxn ang="0">
                    <a:pos x="92" y="52"/>
                  </a:cxn>
                  <a:cxn ang="0">
                    <a:pos x="62" y="64"/>
                  </a:cxn>
                  <a:cxn ang="0">
                    <a:pos x="31" y="77"/>
                  </a:cxn>
                  <a:cxn ang="0">
                    <a:pos x="18" y="84"/>
                  </a:cxn>
                  <a:cxn ang="0">
                    <a:pos x="11" y="89"/>
                  </a:cxn>
                  <a:cxn ang="0">
                    <a:pos x="6" y="95"/>
                  </a:cxn>
                  <a:cxn ang="0">
                    <a:pos x="2" y="101"/>
                  </a:cxn>
                  <a:cxn ang="0">
                    <a:pos x="0" y="107"/>
                  </a:cxn>
                  <a:cxn ang="0">
                    <a:pos x="1" y="114"/>
                  </a:cxn>
                  <a:cxn ang="0">
                    <a:pos x="7" y="113"/>
                  </a:cxn>
                  <a:cxn ang="0">
                    <a:pos x="18" y="105"/>
                  </a:cxn>
                  <a:cxn ang="0">
                    <a:pos x="30" y="97"/>
                  </a:cxn>
                  <a:cxn ang="0">
                    <a:pos x="44" y="91"/>
                  </a:cxn>
                  <a:cxn ang="0">
                    <a:pos x="58" y="85"/>
                  </a:cxn>
                  <a:cxn ang="0">
                    <a:pos x="73" y="79"/>
                  </a:cxn>
                  <a:cxn ang="0">
                    <a:pos x="99" y="71"/>
                  </a:cxn>
                  <a:cxn ang="0">
                    <a:pos x="126" y="63"/>
                  </a:cxn>
                  <a:cxn ang="0">
                    <a:pos x="143" y="57"/>
                  </a:cxn>
                  <a:cxn ang="0">
                    <a:pos x="160" y="50"/>
                  </a:cxn>
                  <a:cxn ang="0">
                    <a:pos x="179" y="39"/>
                  </a:cxn>
                  <a:cxn ang="0">
                    <a:pos x="192" y="29"/>
                  </a:cxn>
                  <a:cxn ang="0">
                    <a:pos x="200" y="22"/>
                  </a:cxn>
                  <a:cxn ang="0">
                    <a:pos x="207" y="14"/>
                  </a:cxn>
                  <a:cxn ang="0">
                    <a:pos x="214" y="6"/>
                  </a:cxn>
                  <a:cxn ang="0">
                    <a:pos x="206" y="2"/>
                  </a:cxn>
                  <a:cxn ang="0">
                    <a:pos x="185" y="1"/>
                  </a:cxn>
                </a:cxnLst>
                <a:rect l="0" t="0" r="0" b="0"/>
                <a:pathLst>
                  <a:path w="651" h="351">
                    <a:moveTo>
                      <a:pt x="524" y="0"/>
                    </a:moveTo>
                    <a:lnTo>
                      <a:pt x="518" y="7"/>
                    </a:lnTo>
                    <a:lnTo>
                      <a:pt x="512" y="14"/>
                    </a:lnTo>
                    <a:lnTo>
                      <a:pt x="494" y="29"/>
                    </a:lnTo>
                    <a:lnTo>
                      <a:pt x="474" y="44"/>
                    </a:lnTo>
                    <a:lnTo>
                      <a:pt x="454" y="59"/>
                    </a:lnTo>
                    <a:lnTo>
                      <a:pt x="433" y="72"/>
                    </a:lnTo>
                    <a:lnTo>
                      <a:pt x="411" y="85"/>
                    </a:lnTo>
                    <a:lnTo>
                      <a:pt x="389" y="98"/>
                    </a:lnTo>
                    <a:lnTo>
                      <a:pt x="367" y="111"/>
                    </a:lnTo>
                    <a:lnTo>
                      <a:pt x="346" y="123"/>
                    </a:lnTo>
                    <a:lnTo>
                      <a:pt x="327" y="134"/>
                    </a:lnTo>
                    <a:lnTo>
                      <a:pt x="303" y="145"/>
                    </a:lnTo>
                    <a:lnTo>
                      <a:pt x="277" y="156"/>
                    </a:lnTo>
                    <a:lnTo>
                      <a:pt x="247" y="167"/>
                    </a:lnTo>
                    <a:lnTo>
                      <a:pt x="185" y="191"/>
                    </a:lnTo>
                    <a:lnTo>
                      <a:pt x="122" y="217"/>
                    </a:lnTo>
                    <a:lnTo>
                      <a:pt x="93" y="230"/>
                    </a:lnTo>
                    <a:lnTo>
                      <a:pt x="67" y="245"/>
                    </a:lnTo>
                    <a:lnTo>
                      <a:pt x="55" y="252"/>
                    </a:lnTo>
                    <a:lnTo>
                      <a:pt x="44" y="260"/>
                    </a:lnTo>
                    <a:lnTo>
                      <a:pt x="34" y="268"/>
                    </a:lnTo>
                    <a:lnTo>
                      <a:pt x="25" y="276"/>
                    </a:lnTo>
                    <a:lnTo>
                      <a:pt x="17" y="284"/>
                    </a:lnTo>
                    <a:lnTo>
                      <a:pt x="11" y="293"/>
                    </a:lnTo>
                    <a:lnTo>
                      <a:pt x="6" y="302"/>
                    </a:lnTo>
                    <a:lnTo>
                      <a:pt x="2" y="312"/>
                    </a:lnTo>
                    <a:lnTo>
                      <a:pt x="0" y="321"/>
                    </a:lnTo>
                    <a:lnTo>
                      <a:pt x="0" y="331"/>
                    </a:lnTo>
                    <a:lnTo>
                      <a:pt x="2" y="341"/>
                    </a:lnTo>
                    <a:lnTo>
                      <a:pt x="6" y="351"/>
                    </a:lnTo>
                    <a:lnTo>
                      <a:pt x="21" y="338"/>
                    </a:lnTo>
                    <a:lnTo>
                      <a:pt x="37" y="326"/>
                    </a:lnTo>
                    <a:lnTo>
                      <a:pt x="53" y="315"/>
                    </a:lnTo>
                    <a:lnTo>
                      <a:pt x="71" y="303"/>
                    </a:lnTo>
                    <a:lnTo>
                      <a:pt x="90" y="292"/>
                    </a:lnTo>
                    <a:lnTo>
                      <a:pt x="109" y="282"/>
                    </a:lnTo>
                    <a:lnTo>
                      <a:pt x="131" y="272"/>
                    </a:lnTo>
                    <a:lnTo>
                      <a:pt x="152" y="263"/>
                    </a:lnTo>
                    <a:lnTo>
                      <a:pt x="174" y="254"/>
                    </a:lnTo>
                    <a:lnTo>
                      <a:pt x="196" y="245"/>
                    </a:lnTo>
                    <a:lnTo>
                      <a:pt x="220" y="237"/>
                    </a:lnTo>
                    <a:lnTo>
                      <a:pt x="244" y="228"/>
                    </a:lnTo>
                    <a:lnTo>
                      <a:pt x="296" y="213"/>
                    </a:lnTo>
                    <a:lnTo>
                      <a:pt x="350" y="198"/>
                    </a:lnTo>
                    <a:lnTo>
                      <a:pt x="377" y="189"/>
                    </a:lnTo>
                    <a:lnTo>
                      <a:pt x="403" y="181"/>
                    </a:lnTo>
                    <a:lnTo>
                      <a:pt x="428" y="172"/>
                    </a:lnTo>
                    <a:lnTo>
                      <a:pt x="452" y="163"/>
                    </a:lnTo>
                    <a:lnTo>
                      <a:pt x="480" y="150"/>
                    </a:lnTo>
                    <a:lnTo>
                      <a:pt x="509" y="134"/>
                    </a:lnTo>
                    <a:lnTo>
                      <a:pt x="537" y="117"/>
                    </a:lnTo>
                    <a:lnTo>
                      <a:pt x="563" y="98"/>
                    </a:lnTo>
                    <a:lnTo>
                      <a:pt x="576" y="88"/>
                    </a:lnTo>
                    <a:lnTo>
                      <a:pt x="588" y="77"/>
                    </a:lnTo>
                    <a:lnTo>
                      <a:pt x="600" y="66"/>
                    </a:lnTo>
                    <a:lnTo>
                      <a:pt x="611" y="55"/>
                    </a:lnTo>
                    <a:lnTo>
                      <a:pt x="622" y="43"/>
                    </a:lnTo>
                    <a:lnTo>
                      <a:pt x="633" y="31"/>
                    </a:lnTo>
                    <a:lnTo>
                      <a:pt x="642" y="19"/>
                    </a:lnTo>
                    <a:lnTo>
                      <a:pt x="651" y="7"/>
                    </a:lnTo>
                    <a:lnTo>
                      <a:pt x="618" y="6"/>
                    </a:lnTo>
                    <a:lnTo>
                      <a:pt x="587" y="4"/>
                    </a:lnTo>
                    <a:lnTo>
                      <a:pt x="555" y="2"/>
                    </a:lnTo>
                    <a:lnTo>
                      <a:pt x="524" y="0"/>
                    </a:lnTo>
                    <a:close/>
                  </a:path>
                </a:pathLst>
              </a:custGeom>
              <a:solidFill>
                <a:srgbClr val="DA659B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67" name="未知"/>
              <p:cNvSpPr/>
              <p:nvPr/>
            </p:nvSpPr>
            <p:spPr>
              <a:xfrm>
                <a:off x="2" y="610"/>
                <a:ext cx="136" cy="72"/>
              </a:xfrm>
              <a:custGeom>
                <a:avLst/>
                <a:gdLst/>
                <a:ahLst/>
                <a:cxnLst>
                  <a:cxn ang="0">
                    <a:pos x="87" y="25"/>
                  </a:cxn>
                  <a:cxn ang="0">
                    <a:pos x="87" y="22"/>
                  </a:cxn>
                  <a:cxn ang="0">
                    <a:pos x="88" y="20"/>
                  </a:cxn>
                  <a:cxn ang="0">
                    <a:pos x="88" y="18"/>
                  </a:cxn>
                  <a:cxn ang="0">
                    <a:pos x="89" y="16"/>
                  </a:cxn>
                  <a:cxn ang="0">
                    <a:pos x="91" y="14"/>
                  </a:cxn>
                  <a:cxn ang="0">
                    <a:pos x="92" y="12"/>
                  </a:cxn>
                  <a:cxn ang="0">
                    <a:pos x="94" y="11"/>
                  </a:cxn>
                  <a:cxn ang="0">
                    <a:pos x="95" y="9"/>
                  </a:cxn>
                  <a:cxn ang="0">
                    <a:pos x="99" y="6"/>
                  </a:cxn>
                  <a:cxn ang="0">
                    <a:pos x="104" y="4"/>
                  </a:cxn>
                  <a:cxn ang="0">
                    <a:pos x="109" y="2"/>
                  </a:cxn>
                  <a:cxn ang="0">
                    <a:pos x="114" y="0"/>
                  </a:cxn>
                  <a:cxn ang="0">
                    <a:pos x="96" y="5"/>
                  </a:cxn>
                  <a:cxn ang="0">
                    <a:pos x="79" y="10"/>
                  </a:cxn>
                  <a:cxn ang="0">
                    <a:pos x="71" y="13"/>
                  </a:cxn>
                  <a:cxn ang="0">
                    <a:pos x="63" y="16"/>
                  </a:cxn>
                  <a:cxn ang="0">
                    <a:pos x="56" y="19"/>
                  </a:cxn>
                  <a:cxn ang="0">
                    <a:pos x="48" y="22"/>
                  </a:cxn>
                  <a:cxn ang="0">
                    <a:pos x="41" y="25"/>
                  </a:cxn>
                  <a:cxn ang="0">
                    <a:pos x="34" y="28"/>
                  </a:cxn>
                  <a:cxn ang="0">
                    <a:pos x="28" y="31"/>
                  </a:cxn>
                  <a:cxn ang="0">
                    <a:pos x="22" y="35"/>
                  </a:cxn>
                  <a:cxn ang="0">
                    <a:pos x="16" y="39"/>
                  </a:cxn>
                  <a:cxn ang="0">
                    <a:pos x="10" y="43"/>
                  </a:cxn>
                  <a:cxn ang="0">
                    <a:pos x="5" y="47"/>
                  </a:cxn>
                  <a:cxn ang="0">
                    <a:pos x="0" y="51"/>
                  </a:cxn>
                  <a:cxn ang="0">
                    <a:pos x="1" y="53"/>
                  </a:cxn>
                  <a:cxn ang="0">
                    <a:pos x="2" y="55"/>
                  </a:cxn>
                  <a:cxn ang="0">
                    <a:pos x="4" y="58"/>
                  </a:cxn>
                  <a:cxn ang="0">
                    <a:pos x="6" y="60"/>
                  </a:cxn>
                  <a:cxn ang="0">
                    <a:pos x="8" y="62"/>
                  </a:cxn>
                  <a:cxn ang="0">
                    <a:pos x="10" y="64"/>
                  </a:cxn>
                  <a:cxn ang="0">
                    <a:pos x="13" y="67"/>
                  </a:cxn>
                  <a:cxn ang="0">
                    <a:pos x="16" y="69"/>
                  </a:cxn>
                  <a:cxn ang="0">
                    <a:pos x="18" y="71"/>
                  </a:cxn>
                  <a:cxn ang="0">
                    <a:pos x="20" y="72"/>
                  </a:cxn>
                  <a:cxn ang="0">
                    <a:pos x="34" y="72"/>
                  </a:cxn>
                  <a:cxn ang="0">
                    <a:pos x="49" y="71"/>
                  </a:cxn>
                  <a:cxn ang="0">
                    <a:pos x="63" y="71"/>
                  </a:cxn>
                  <a:cxn ang="0">
                    <a:pos x="78" y="70"/>
                  </a:cxn>
                  <a:cxn ang="0">
                    <a:pos x="92" y="69"/>
                  </a:cxn>
                  <a:cxn ang="0">
                    <a:pos x="106" y="68"/>
                  </a:cxn>
                  <a:cxn ang="0">
                    <a:pos x="121" y="66"/>
                  </a:cxn>
                  <a:cxn ang="0">
                    <a:pos x="136" y="64"/>
                  </a:cxn>
                  <a:cxn ang="0">
                    <a:pos x="126" y="62"/>
                  </a:cxn>
                  <a:cxn ang="0">
                    <a:pos x="117" y="59"/>
                  </a:cxn>
                  <a:cxn ang="0">
                    <a:pos x="113" y="57"/>
                  </a:cxn>
                  <a:cxn ang="0">
                    <a:pos x="108" y="55"/>
                  </a:cxn>
                  <a:cxn ang="0">
                    <a:pos x="105" y="53"/>
                  </a:cxn>
                  <a:cxn ang="0">
                    <a:pos x="101" y="51"/>
                  </a:cxn>
                  <a:cxn ang="0">
                    <a:pos x="98" y="48"/>
                  </a:cxn>
                  <a:cxn ang="0">
                    <a:pos x="95" y="46"/>
                  </a:cxn>
                  <a:cxn ang="0">
                    <a:pos x="92" y="43"/>
                  </a:cxn>
                  <a:cxn ang="0">
                    <a:pos x="90" y="40"/>
                  </a:cxn>
                  <a:cxn ang="0">
                    <a:pos x="89" y="37"/>
                  </a:cxn>
                  <a:cxn ang="0">
                    <a:pos x="87" y="33"/>
                  </a:cxn>
                  <a:cxn ang="0">
                    <a:pos x="87" y="29"/>
                  </a:cxn>
                  <a:cxn ang="0">
                    <a:pos x="87" y="25"/>
                  </a:cxn>
                </a:cxnLst>
                <a:rect l="0" t="0" r="0" b="0"/>
                <a:pathLst>
                  <a:path w="410" h="216">
                    <a:moveTo>
                      <a:pt x="261" y="74"/>
                    </a:moveTo>
                    <a:lnTo>
                      <a:pt x="262" y="67"/>
                    </a:lnTo>
                    <a:lnTo>
                      <a:pt x="264" y="60"/>
                    </a:lnTo>
                    <a:lnTo>
                      <a:pt x="266" y="54"/>
                    </a:lnTo>
                    <a:lnTo>
                      <a:pt x="269" y="48"/>
                    </a:lnTo>
                    <a:lnTo>
                      <a:pt x="273" y="42"/>
                    </a:lnTo>
                    <a:lnTo>
                      <a:pt x="277" y="37"/>
                    </a:lnTo>
                    <a:lnTo>
                      <a:pt x="282" y="32"/>
                    </a:lnTo>
                    <a:lnTo>
                      <a:pt x="287" y="27"/>
                    </a:lnTo>
                    <a:lnTo>
                      <a:pt x="299" y="19"/>
                    </a:lnTo>
                    <a:lnTo>
                      <a:pt x="313" y="12"/>
                    </a:lnTo>
                    <a:lnTo>
                      <a:pt x="328" y="6"/>
                    </a:lnTo>
                    <a:lnTo>
                      <a:pt x="344" y="0"/>
                    </a:lnTo>
                    <a:lnTo>
                      <a:pt x="290" y="15"/>
                    </a:lnTo>
                    <a:lnTo>
                      <a:pt x="238" y="30"/>
                    </a:lnTo>
                    <a:lnTo>
                      <a:pt x="214" y="39"/>
                    </a:lnTo>
                    <a:lnTo>
                      <a:pt x="190" y="47"/>
                    </a:lnTo>
                    <a:lnTo>
                      <a:pt x="168" y="56"/>
                    </a:lnTo>
                    <a:lnTo>
                      <a:pt x="146" y="65"/>
                    </a:lnTo>
                    <a:lnTo>
                      <a:pt x="125" y="74"/>
                    </a:lnTo>
                    <a:lnTo>
                      <a:pt x="103" y="84"/>
                    </a:lnTo>
                    <a:lnTo>
                      <a:pt x="84" y="94"/>
                    </a:lnTo>
                    <a:lnTo>
                      <a:pt x="65" y="105"/>
                    </a:lnTo>
                    <a:lnTo>
                      <a:pt x="47" y="117"/>
                    </a:lnTo>
                    <a:lnTo>
                      <a:pt x="31" y="128"/>
                    </a:lnTo>
                    <a:lnTo>
                      <a:pt x="15" y="140"/>
                    </a:lnTo>
                    <a:lnTo>
                      <a:pt x="0" y="153"/>
                    </a:lnTo>
                    <a:lnTo>
                      <a:pt x="3" y="159"/>
                    </a:lnTo>
                    <a:lnTo>
                      <a:pt x="7" y="166"/>
                    </a:lnTo>
                    <a:lnTo>
                      <a:pt x="11" y="173"/>
                    </a:lnTo>
                    <a:lnTo>
                      <a:pt x="17" y="179"/>
                    </a:lnTo>
                    <a:lnTo>
                      <a:pt x="23" y="186"/>
                    </a:lnTo>
                    <a:lnTo>
                      <a:pt x="30" y="193"/>
                    </a:lnTo>
                    <a:lnTo>
                      <a:pt x="38" y="200"/>
                    </a:lnTo>
                    <a:lnTo>
                      <a:pt x="47" y="208"/>
                    </a:lnTo>
                    <a:lnTo>
                      <a:pt x="54" y="212"/>
                    </a:lnTo>
                    <a:lnTo>
                      <a:pt x="61" y="216"/>
                    </a:lnTo>
                    <a:lnTo>
                      <a:pt x="104" y="215"/>
                    </a:lnTo>
                    <a:lnTo>
                      <a:pt x="149" y="214"/>
                    </a:lnTo>
                    <a:lnTo>
                      <a:pt x="191" y="212"/>
                    </a:lnTo>
                    <a:lnTo>
                      <a:pt x="234" y="210"/>
                    </a:lnTo>
                    <a:lnTo>
                      <a:pt x="278" y="207"/>
                    </a:lnTo>
                    <a:lnTo>
                      <a:pt x="321" y="203"/>
                    </a:lnTo>
                    <a:lnTo>
                      <a:pt x="365" y="199"/>
                    </a:lnTo>
                    <a:lnTo>
                      <a:pt x="410" y="193"/>
                    </a:lnTo>
                    <a:lnTo>
                      <a:pt x="381" y="185"/>
                    </a:lnTo>
                    <a:lnTo>
                      <a:pt x="353" y="176"/>
                    </a:lnTo>
                    <a:lnTo>
                      <a:pt x="340" y="171"/>
                    </a:lnTo>
                    <a:lnTo>
                      <a:pt x="327" y="165"/>
                    </a:lnTo>
                    <a:lnTo>
                      <a:pt x="316" y="159"/>
                    </a:lnTo>
                    <a:lnTo>
                      <a:pt x="305" y="153"/>
                    </a:lnTo>
                    <a:lnTo>
                      <a:pt x="295" y="145"/>
                    </a:lnTo>
                    <a:lnTo>
                      <a:pt x="286" y="138"/>
                    </a:lnTo>
                    <a:lnTo>
                      <a:pt x="278" y="129"/>
                    </a:lnTo>
                    <a:lnTo>
                      <a:pt x="272" y="120"/>
                    </a:lnTo>
                    <a:lnTo>
                      <a:pt x="267" y="110"/>
                    </a:lnTo>
                    <a:lnTo>
                      <a:pt x="263" y="98"/>
                    </a:lnTo>
                    <a:lnTo>
                      <a:pt x="261" y="87"/>
                    </a:lnTo>
                    <a:lnTo>
                      <a:pt x="261" y="74"/>
                    </a:lnTo>
                    <a:close/>
                  </a:path>
                </a:pathLst>
              </a:custGeom>
              <a:solidFill>
                <a:srgbClr val="B23E78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68" name="未知"/>
              <p:cNvSpPr/>
              <p:nvPr/>
            </p:nvSpPr>
            <p:spPr>
              <a:xfrm>
                <a:off x="32" y="900"/>
                <a:ext cx="120" cy="35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2" y="2"/>
                  </a:cxn>
                  <a:cxn ang="0">
                    <a:pos x="67" y="3"/>
                  </a:cxn>
                  <a:cxn ang="0">
                    <a:pos x="62" y="4"/>
                  </a:cxn>
                  <a:cxn ang="0">
                    <a:pos x="58" y="5"/>
                  </a:cxn>
                  <a:cxn ang="0">
                    <a:pos x="48" y="6"/>
                  </a:cxn>
                  <a:cxn ang="0">
                    <a:pos x="38" y="6"/>
                  </a:cxn>
                  <a:cxn ang="0">
                    <a:pos x="29" y="6"/>
                  </a:cxn>
                  <a:cxn ang="0">
                    <a:pos x="19" y="6"/>
                  </a:cxn>
                  <a:cxn ang="0">
                    <a:pos x="10" y="5"/>
                  </a:cxn>
                  <a:cxn ang="0">
                    <a:pos x="0" y="4"/>
                  </a:cxn>
                  <a:cxn ang="0">
                    <a:pos x="2" y="7"/>
                  </a:cxn>
                  <a:cxn ang="0">
                    <a:pos x="5" y="9"/>
                  </a:cxn>
                  <a:cxn ang="0">
                    <a:pos x="8" y="11"/>
                  </a:cxn>
                  <a:cxn ang="0">
                    <a:pos x="11" y="13"/>
                  </a:cxn>
                  <a:cxn ang="0">
                    <a:pos x="14" y="15"/>
                  </a:cxn>
                  <a:cxn ang="0">
                    <a:pos x="17" y="16"/>
                  </a:cxn>
                  <a:cxn ang="0">
                    <a:pos x="20" y="18"/>
                  </a:cxn>
                  <a:cxn ang="0">
                    <a:pos x="23" y="19"/>
                  </a:cxn>
                  <a:cxn ang="0">
                    <a:pos x="31" y="21"/>
                  </a:cxn>
                  <a:cxn ang="0">
                    <a:pos x="40" y="23"/>
                  </a:cxn>
                  <a:cxn ang="0">
                    <a:pos x="48" y="24"/>
                  </a:cxn>
                  <a:cxn ang="0">
                    <a:pos x="57" y="26"/>
                  </a:cxn>
                  <a:cxn ang="0">
                    <a:pos x="66" y="28"/>
                  </a:cxn>
                  <a:cxn ang="0">
                    <a:pos x="74" y="30"/>
                  </a:cxn>
                  <a:cxn ang="0">
                    <a:pos x="83" y="32"/>
                  </a:cxn>
                  <a:cxn ang="0">
                    <a:pos x="91" y="34"/>
                  </a:cxn>
                  <a:cxn ang="0">
                    <a:pos x="94" y="35"/>
                  </a:cxn>
                  <a:cxn ang="0">
                    <a:pos x="96" y="35"/>
                  </a:cxn>
                  <a:cxn ang="0">
                    <a:pos x="102" y="31"/>
                  </a:cxn>
                  <a:cxn ang="0">
                    <a:pos x="108" y="27"/>
                  </a:cxn>
                  <a:cxn ang="0">
                    <a:pos x="114" y="23"/>
                  </a:cxn>
                  <a:cxn ang="0">
                    <a:pos x="120" y="19"/>
                  </a:cxn>
                  <a:cxn ang="0">
                    <a:pos x="109" y="15"/>
                  </a:cxn>
                  <a:cxn ang="0">
                    <a:pos x="98" y="12"/>
                  </a:cxn>
                  <a:cxn ang="0">
                    <a:pos x="92" y="10"/>
                  </a:cxn>
                  <a:cxn ang="0">
                    <a:pos x="87" y="7"/>
                  </a:cxn>
                  <a:cxn ang="0">
                    <a:pos x="82" y="4"/>
                  </a:cxn>
                  <a:cxn ang="0">
                    <a:pos x="76" y="0"/>
                  </a:cxn>
                </a:cxnLst>
                <a:rect l="0" t="0" r="0" b="0"/>
                <a:pathLst>
                  <a:path w="361" h="105">
                    <a:moveTo>
                      <a:pt x="230" y="0"/>
                    </a:moveTo>
                    <a:lnTo>
                      <a:pt x="216" y="5"/>
                    </a:lnTo>
                    <a:lnTo>
                      <a:pt x="202" y="8"/>
                    </a:lnTo>
                    <a:lnTo>
                      <a:pt x="187" y="12"/>
                    </a:lnTo>
                    <a:lnTo>
                      <a:pt x="173" y="15"/>
                    </a:lnTo>
                    <a:lnTo>
                      <a:pt x="143" y="18"/>
                    </a:lnTo>
                    <a:lnTo>
                      <a:pt x="115" y="19"/>
                    </a:lnTo>
                    <a:lnTo>
                      <a:pt x="86" y="19"/>
                    </a:lnTo>
                    <a:lnTo>
                      <a:pt x="58" y="18"/>
                    </a:lnTo>
                    <a:lnTo>
                      <a:pt x="29" y="15"/>
                    </a:lnTo>
                    <a:lnTo>
                      <a:pt x="0" y="12"/>
                    </a:lnTo>
                    <a:lnTo>
                      <a:pt x="7" y="20"/>
                    </a:lnTo>
                    <a:lnTo>
                      <a:pt x="15" y="27"/>
                    </a:lnTo>
                    <a:lnTo>
                      <a:pt x="23" y="34"/>
                    </a:lnTo>
                    <a:lnTo>
                      <a:pt x="32" y="40"/>
                    </a:lnTo>
                    <a:lnTo>
                      <a:pt x="41" y="45"/>
                    </a:lnTo>
                    <a:lnTo>
                      <a:pt x="50" y="49"/>
                    </a:lnTo>
                    <a:lnTo>
                      <a:pt x="59" y="53"/>
                    </a:lnTo>
                    <a:lnTo>
                      <a:pt x="68" y="56"/>
                    </a:lnTo>
                    <a:lnTo>
                      <a:pt x="94" y="62"/>
                    </a:lnTo>
                    <a:lnTo>
                      <a:pt x="119" y="68"/>
                    </a:lnTo>
                    <a:lnTo>
                      <a:pt x="145" y="73"/>
                    </a:lnTo>
                    <a:lnTo>
                      <a:pt x="172" y="78"/>
                    </a:lnTo>
                    <a:lnTo>
                      <a:pt x="198" y="83"/>
                    </a:lnTo>
                    <a:lnTo>
                      <a:pt x="224" y="89"/>
                    </a:lnTo>
                    <a:lnTo>
                      <a:pt x="249" y="95"/>
                    </a:lnTo>
                    <a:lnTo>
                      <a:pt x="275" y="102"/>
                    </a:lnTo>
                    <a:lnTo>
                      <a:pt x="282" y="104"/>
                    </a:lnTo>
                    <a:lnTo>
                      <a:pt x="289" y="105"/>
                    </a:lnTo>
                    <a:lnTo>
                      <a:pt x="307" y="92"/>
                    </a:lnTo>
                    <a:lnTo>
                      <a:pt x="325" y="80"/>
                    </a:lnTo>
                    <a:lnTo>
                      <a:pt x="343" y="68"/>
                    </a:lnTo>
                    <a:lnTo>
                      <a:pt x="361" y="57"/>
                    </a:lnTo>
                    <a:lnTo>
                      <a:pt x="329" y="46"/>
                    </a:lnTo>
                    <a:lnTo>
                      <a:pt x="296" y="35"/>
                    </a:lnTo>
                    <a:lnTo>
                      <a:pt x="278" y="29"/>
                    </a:lnTo>
                    <a:lnTo>
                      <a:pt x="262" y="21"/>
                    </a:lnTo>
                    <a:lnTo>
                      <a:pt x="246" y="12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DA659B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69" name="未知"/>
              <p:cNvSpPr/>
              <p:nvPr/>
            </p:nvSpPr>
            <p:spPr>
              <a:xfrm>
                <a:off x="128" y="919"/>
                <a:ext cx="59" cy="50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8" y="4"/>
                  </a:cxn>
                  <a:cxn ang="0">
                    <a:pos x="12" y="8"/>
                  </a:cxn>
                  <a:cxn ang="0">
                    <a:pos x="6" y="12"/>
                  </a:cxn>
                  <a:cxn ang="0">
                    <a:pos x="0" y="16"/>
                  </a:cxn>
                  <a:cxn ang="0">
                    <a:pos x="6" y="18"/>
                  </a:cxn>
                  <a:cxn ang="0">
                    <a:pos x="12" y="20"/>
                  </a:cxn>
                  <a:cxn ang="0">
                    <a:pos x="19" y="22"/>
                  </a:cxn>
                  <a:cxn ang="0">
                    <a:pos x="26" y="25"/>
                  </a:cxn>
                  <a:cxn ang="0">
                    <a:pos x="29" y="26"/>
                  </a:cxn>
                  <a:cxn ang="0">
                    <a:pos x="32" y="28"/>
                  </a:cxn>
                  <a:cxn ang="0">
                    <a:pos x="35" y="30"/>
                  </a:cxn>
                  <a:cxn ang="0">
                    <a:pos x="38" y="32"/>
                  </a:cxn>
                  <a:cxn ang="0">
                    <a:pos x="41" y="35"/>
                  </a:cxn>
                  <a:cxn ang="0">
                    <a:pos x="43" y="38"/>
                  </a:cxn>
                  <a:cxn ang="0">
                    <a:pos x="44" y="40"/>
                  </a:cxn>
                  <a:cxn ang="0">
                    <a:pos x="46" y="44"/>
                  </a:cxn>
                  <a:cxn ang="0">
                    <a:pos x="47" y="47"/>
                  </a:cxn>
                  <a:cxn ang="0">
                    <a:pos x="47" y="50"/>
                  </a:cxn>
                  <a:cxn ang="0">
                    <a:pos x="50" y="49"/>
                  </a:cxn>
                  <a:cxn ang="0">
                    <a:pos x="53" y="48"/>
                  </a:cxn>
                  <a:cxn ang="0">
                    <a:pos x="56" y="46"/>
                  </a:cxn>
                  <a:cxn ang="0">
                    <a:pos x="59" y="45"/>
                  </a:cxn>
                  <a:cxn ang="0">
                    <a:pos x="59" y="42"/>
                  </a:cxn>
                  <a:cxn ang="0">
                    <a:pos x="59" y="41"/>
                  </a:cxn>
                  <a:cxn ang="0">
                    <a:pos x="58" y="36"/>
                  </a:cxn>
                  <a:cxn ang="0">
                    <a:pos x="56" y="32"/>
                  </a:cxn>
                  <a:cxn ang="0">
                    <a:pos x="55" y="28"/>
                  </a:cxn>
                  <a:cxn ang="0">
                    <a:pos x="53" y="24"/>
                  </a:cxn>
                  <a:cxn ang="0">
                    <a:pos x="52" y="21"/>
                  </a:cxn>
                  <a:cxn ang="0">
                    <a:pos x="50" y="18"/>
                  </a:cxn>
                  <a:cxn ang="0">
                    <a:pos x="48" y="15"/>
                  </a:cxn>
                  <a:cxn ang="0">
                    <a:pos x="46" y="13"/>
                  </a:cxn>
                  <a:cxn ang="0">
                    <a:pos x="43" y="11"/>
                  </a:cxn>
                  <a:cxn ang="0">
                    <a:pos x="41" y="9"/>
                  </a:cxn>
                  <a:cxn ang="0">
                    <a:pos x="38" y="7"/>
                  </a:cxn>
                  <a:cxn ang="0">
                    <a:pos x="35" y="5"/>
                  </a:cxn>
                  <a:cxn ang="0">
                    <a:pos x="30" y="2"/>
                  </a:cxn>
                  <a:cxn ang="0">
                    <a:pos x="24" y="0"/>
                  </a:cxn>
                </a:cxnLst>
                <a:rect l="0" t="0" r="0" b="0"/>
                <a:pathLst>
                  <a:path w="177" h="151">
                    <a:moveTo>
                      <a:pt x="72" y="0"/>
                    </a:moveTo>
                    <a:lnTo>
                      <a:pt x="54" y="11"/>
                    </a:lnTo>
                    <a:lnTo>
                      <a:pt x="36" y="23"/>
                    </a:lnTo>
                    <a:lnTo>
                      <a:pt x="18" y="35"/>
                    </a:lnTo>
                    <a:lnTo>
                      <a:pt x="0" y="48"/>
                    </a:lnTo>
                    <a:lnTo>
                      <a:pt x="18" y="53"/>
                    </a:lnTo>
                    <a:lnTo>
                      <a:pt x="37" y="59"/>
                    </a:lnTo>
                    <a:lnTo>
                      <a:pt x="58" y="66"/>
                    </a:lnTo>
                    <a:lnTo>
                      <a:pt x="78" y="74"/>
                    </a:lnTo>
                    <a:lnTo>
                      <a:pt x="87" y="79"/>
                    </a:lnTo>
                    <a:lnTo>
                      <a:pt x="97" y="86"/>
                    </a:lnTo>
                    <a:lnTo>
                      <a:pt x="105" y="92"/>
                    </a:lnTo>
                    <a:lnTo>
                      <a:pt x="113" y="98"/>
                    </a:lnTo>
                    <a:lnTo>
                      <a:pt x="122" y="106"/>
                    </a:lnTo>
                    <a:lnTo>
                      <a:pt x="128" y="114"/>
                    </a:lnTo>
                    <a:lnTo>
                      <a:pt x="133" y="122"/>
                    </a:lnTo>
                    <a:lnTo>
                      <a:pt x="137" y="132"/>
                    </a:lnTo>
                    <a:lnTo>
                      <a:pt x="140" y="142"/>
                    </a:lnTo>
                    <a:lnTo>
                      <a:pt x="140" y="151"/>
                    </a:lnTo>
                    <a:lnTo>
                      <a:pt x="150" y="148"/>
                    </a:lnTo>
                    <a:lnTo>
                      <a:pt x="159" y="144"/>
                    </a:lnTo>
                    <a:lnTo>
                      <a:pt x="168" y="140"/>
                    </a:lnTo>
                    <a:lnTo>
                      <a:pt x="177" y="136"/>
                    </a:lnTo>
                    <a:lnTo>
                      <a:pt x="176" y="127"/>
                    </a:lnTo>
                    <a:lnTo>
                      <a:pt x="176" y="124"/>
                    </a:lnTo>
                    <a:lnTo>
                      <a:pt x="173" y="110"/>
                    </a:lnTo>
                    <a:lnTo>
                      <a:pt x="169" y="97"/>
                    </a:lnTo>
                    <a:lnTo>
                      <a:pt x="165" y="85"/>
                    </a:lnTo>
                    <a:lnTo>
                      <a:pt x="160" y="73"/>
                    </a:lnTo>
                    <a:lnTo>
                      <a:pt x="155" y="63"/>
                    </a:lnTo>
                    <a:lnTo>
                      <a:pt x="150" y="54"/>
                    </a:lnTo>
                    <a:lnTo>
                      <a:pt x="144" y="46"/>
                    </a:lnTo>
                    <a:lnTo>
                      <a:pt x="137" y="39"/>
                    </a:lnTo>
                    <a:lnTo>
                      <a:pt x="130" y="32"/>
                    </a:lnTo>
                    <a:lnTo>
                      <a:pt x="123" y="26"/>
                    </a:lnTo>
                    <a:lnTo>
                      <a:pt x="114" y="21"/>
                    </a:lnTo>
                    <a:lnTo>
                      <a:pt x="106" y="16"/>
                    </a:lnTo>
                    <a:lnTo>
                      <a:pt x="89" y="7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E29DC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70" name="未知"/>
              <p:cNvSpPr/>
              <p:nvPr/>
            </p:nvSpPr>
            <p:spPr>
              <a:xfrm>
                <a:off x="28" y="964"/>
                <a:ext cx="159" cy="64"/>
              </a:xfrm>
              <a:custGeom>
                <a:avLst/>
                <a:gdLst/>
                <a:ahLst/>
                <a:cxnLst>
                  <a:cxn ang="0">
                    <a:pos x="88" y="39"/>
                  </a:cxn>
                  <a:cxn ang="0">
                    <a:pos x="66" y="40"/>
                  </a:cxn>
                  <a:cxn ang="0">
                    <a:pos x="44" y="42"/>
                  </a:cxn>
                  <a:cxn ang="0">
                    <a:pos x="27" y="44"/>
                  </a:cxn>
                  <a:cxn ang="0">
                    <a:pos x="16" y="47"/>
                  </a:cxn>
                  <a:cxn ang="0">
                    <a:pos x="7" y="51"/>
                  </a:cxn>
                  <a:cxn ang="0">
                    <a:pos x="2" y="55"/>
                  </a:cxn>
                  <a:cxn ang="0">
                    <a:pos x="6" y="58"/>
                  </a:cxn>
                  <a:cxn ang="0">
                    <a:pos x="19" y="60"/>
                  </a:cxn>
                  <a:cxn ang="0">
                    <a:pos x="31" y="62"/>
                  </a:cxn>
                  <a:cxn ang="0">
                    <a:pos x="44" y="64"/>
                  </a:cxn>
                  <a:cxn ang="0">
                    <a:pos x="56" y="63"/>
                  </a:cxn>
                  <a:cxn ang="0">
                    <a:pos x="68" y="60"/>
                  </a:cxn>
                  <a:cxn ang="0">
                    <a:pos x="76" y="58"/>
                  </a:cxn>
                  <a:cxn ang="0">
                    <a:pos x="76" y="58"/>
                  </a:cxn>
                  <a:cxn ang="0">
                    <a:pos x="89" y="57"/>
                  </a:cxn>
                  <a:cxn ang="0">
                    <a:pos x="111" y="54"/>
                  </a:cxn>
                  <a:cxn ang="0">
                    <a:pos x="119" y="52"/>
                  </a:cxn>
                  <a:cxn ang="0">
                    <a:pos x="125" y="50"/>
                  </a:cxn>
                  <a:cxn ang="0">
                    <a:pos x="132" y="47"/>
                  </a:cxn>
                  <a:cxn ang="0">
                    <a:pos x="137" y="44"/>
                  </a:cxn>
                  <a:cxn ang="0">
                    <a:pos x="144" y="39"/>
                  </a:cxn>
                  <a:cxn ang="0">
                    <a:pos x="151" y="31"/>
                  </a:cxn>
                  <a:cxn ang="0">
                    <a:pos x="155" y="23"/>
                  </a:cxn>
                  <a:cxn ang="0">
                    <a:pos x="157" y="15"/>
                  </a:cxn>
                  <a:cxn ang="0">
                    <a:pos x="159" y="5"/>
                  </a:cxn>
                  <a:cxn ang="0">
                    <a:pos x="156" y="1"/>
                  </a:cxn>
                  <a:cxn ang="0">
                    <a:pos x="150" y="4"/>
                  </a:cxn>
                  <a:cxn ang="0">
                    <a:pos x="147" y="7"/>
                  </a:cxn>
                  <a:cxn ang="0">
                    <a:pos x="147" y="12"/>
                  </a:cxn>
                  <a:cxn ang="0">
                    <a:pos x="145" y="15"/>
                  </a:cxn>
                  <a:cxn ang="0">
                    <a:pos x="144" y="19"/>
                  </a:cxn>
                  <a:cxn ang="0">
                    <a:pos x="140" y="23"/>
                  </a:cxn>
                  <a:cxn ang="0">
                    <a:pos x="133" y="29"/>
                  </a:cxn>
                  <a:cxn ang="0">
                    <a:pos x="125" y="32"/>
                  </a:cxn>
                  <a:cxn ang="0">
                    <a:pos x="117" y="34"/>
                  </a:cxn>
                  <a:cxn ang="0">
                    <a:pos x="106" y="37"/>
                  </a:cxn>
                </a:cxnLst>
                <a:rect l="0" t="0" r="0" b="0"/>
                <a:pathLst>
                  <a:path w="479" h="193">
                    <a:moveTo>
                      <a:pt x="301" y="113"/>
                    </a:moveTo>
                    <a:lnTo>
                      <a:pt x="266" y="117"/>
                    </a:lnTo>
                    <a:lnTo>
                      <a:pt x="233" y="119"/>
                    </a:lnTo>
                    <a:lnTo>
                      <a:pt x="200" y="121"/>
                    </a:lnTo>
                    <a:lnTo>
                      <a:pt x="165" y="123"/>
                    </a:lnTo>
                    <a:lnTo>
                      <a:pt x="132" y="126"/>
                    </a:lnTo>
                    <a:lnTo>
                      <a:pt x="99" y="131"/>
                    </a:lnTo>
                    <a:lnTo>
                      <a:pt x="82" y="134"/>
                    </a:lnTo>
                    <a:lnTo>
                      <a:pt x="66" y="138"/>
                    </a:lnTo>
                    <a:lnTo>
                      <a:pt x="49" y="142"/>
                    </a:lnTo>
                    <a:lnTo>
                      <a:pt x="32" y="148"/>
                    </a:lnTo>
                    <a:lnTo>
                      <a:pt x="22" y="153"/>
                    </a:lnTo>
                    <a:lnTo>
                      <a:pt x="13" y="159"/>
                    </a:lnTo>
                    <a:lnTo>
                      <a:pt x="6" y="166"/>
                    </a:lnTo>
                    <a:lnTo>
                      <a:pt x="0" y="174"/>
                    </a:lnTo>
                    <a:lnTo>
                      <a:pt x="18" y="176"/>
                    </a:lnTo>
                    <a:lnTo>
                      <a:pt x="36" y="179"/>
                    </a:lnTo>
                    <a:lnTo>
                      <a:pt x="56" y="181"/>
                    </a:lnTo>
                    <a:lnTo>
                      <a:pt x="75" y="184"/>
                    </a:lnTo>
                    <a:lnTo>
                      <a:pt x="94" y="187"/>
                    </a:lnTo>
                    <a:lnTo>
                      <a:pt x="114" y="189"/>
                    </a:lnTo>
                    <a:lnTo>
                      <a:pt x="134" y="192"/>
                    </a:lnTo>
                    <a:lnTo>
                      <a:pt x="154" y="193"/>
                    </a:lnTo>
                    <a:lnTo>
                      <a:pt x="170" y="190"/>
                    </a:lnTo>
                    <a:lnTo>
                      <a:pt x="188" y="186"/>
                    </a:lnTo>
                    <a:lnTo>
                      <a:pt x="206" y="182"/>
                    </a:lnTo>
                    <a:lnTo>
                      <a:pt x="226" y="179"/>
                    </a:lnTo>
                    <a:lnTo>
                      <a:pt x="229" y="175"/>
                    </a:lnTo>
                    <a:lnTo>
                      <a:pt x="232" y="171"/>
                    </a:lnTo>
                    <a:lnTo>
                      <a:pt x="229" y="175"/>
                    </a:lnTo>
                    <a:lnTo>
                      <a:pt x="226" y="179"/>
                    </a:lnTo>
                    <a:lnTo>
                      <a:pt x="269" y="172"/>
                    </a:lnTo>
                    <a:lnTo>
                      <a:pt x="308" y="166"/>
                    </a:lnTo>
                    <a:lnTo>
                      <a:pt x="335" y="163"/>
                    </a:lnTo>
                    <a:lnTo>
                      <a:pt x="345" y="161"/>
                    </a:lnTo>
                    <a:lnTo>
                      <a:pt x="357" y="158"/>
                    </a:lnTo>
                    <a:lnTo>
                      <a:pt x="368" y="155"/>
                    </a:lnTo>
                    <a:lnTo>
                      <a:pt x="378" y="151"/>
                    </a:lnTo>
                    <a:lnTo>
                      <a:pt x="388" y="147"/>
                    </a:lnTo>
                    <a:lnTo>
                      <a:pt x="397" y="143"/>
                    </a:lnTo>
                    <a:lnTo>
                      <a:pt x="405" y="138"/>
                    </a:lnTo>
                    <a:lnTo>
                      <a:pt x="413" y="133"/>
                    </a:lnTo>
                    <a:lnTo>
                      <a:pt x="421" y="128"/>
                    </a:lnTo>
                    <a:lnTo>
                      <a:pt x="434" y="117"/>
                    </a:lnTo>
                    <a:lnTo>
                      <a:pt x="445" y="106"/>
                    </a:lnTo>
                    <a:lnTo>
                      <a:pt x="454" y="94"/>
                    </a:lnTo>
                    <a:lnTo>
                      <a:pt x="461" y="82"/>
                    </a:lnTo>
                    <a:lnTo>
                      <a:pt x="467" y="69"/>
                    </a:lnTo>
                    <a:lnTo>
                      <a:pt x="471" y="57"/>
                    </a:lnTo>
                    <a:lnTo>
                      <a:pt x="474" y="46"/>
                    </a:lnTo>
                    <a:lnTo>
                      <a:pt x="477" y="35"/>
                    </a:lnTo>
                    <a:lnTo>
                      <a:pt x="479" y="15"/>
                    </a:lnTo>
                    <a:lnTo>
                      <a:pt x="479" y="0"/>
                    </a:lnTo>
                    <a:lnTo>
                      <a:pt x="470" y="4"/>
                    </a:lnTo>
                    <a:lnTo>
                      <a:pt x="461" y="8"/>
                    </a:lnTo>
                    <a:lnTo>
                      <a:pt x="452" y="12"/>
                    </a:lnTo>
                    <a:lnTo>
                      <a:pt x="442" y="15"/>
                    </a:lnTo>
                    <a:lnTo>
                      <a:pt x="443" y="22"/>
                    </a:lnTo>
                    <a:lnTo>
                      <a:pt x="443" y="28"/>
                    </a:lnTo>
                    <a:lnTo>
                      <a:pt x="442" y="35"/>
                    </a:lnTo>
                    <a:lnTo>
                      <a:pt x="440" y="41"/>
                    </a:lnTo>
                    <a:lnTo>
                      <a:pt x="438" y="46"/>
                    </a:lnTo>
                    <a:lnTo>
                      <a:pt x="436" y="52"/>
                    </a:lnTo>
                    <a:lnTo>
                      <a:pt x="433" y="57"/>
                    </a:lnTo>
                    <a:lnTo>
                      <a:pt x="429" y="61"/>
                    </a:lnTo>
                    <a:lnTo>
                      <a:pt x="421" y="70"/>
                    </a:lnTo>
                    <a:lnTo>
                      <a:pt x="411" y="79"/>
                    </a:lnTo>
                    <a:lnTo>
                      <a:pt x="400" y="86"/>
                    </a:lnTo>
                    <a:lnTo>
                      <a:pt x="388" y="91"/>
                    </a:lnTo>
                    <a:lnTo>
                      <a:pt x="376" y="96"/>
                    </a:lnTo>
                    <a:lnTo>
                      <a:pt x="364" y="100"/>
                    </a:lnTo>
                    <a:lnTo>
                      <a:pt x="352" y="104"/>
                    </a:lnTo>
                    <a:lnTo>
                      <a:pt x="340" y="107"/>
                    </a:lnTo>
                    <a:lnTo>
                      <a:pt x="318" y="111"/>
                    </a:lnTo>
                    <a:lnTo>
                      <a:pt x="301" y="113"/>
                    </a:lnTo>
                    <a:close/>
                  </a:path>
                </a:pathLst>
              </a:custGeom>
              <a:solidFill>
                <a:srgbClr val="DA659B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71" name="未知"/>
              <p:cNvSpPr/>
              <p:nvPr/>
            </p:nvSpPr>
            <p:spPr>
              <a:xfrm>
                <a:off x="24" y="1022"/>
                <a:ext cx="64" cy="24"/>
              </a:xfrm>
              <a:custGeom>
                <a:avLst/>
                <a:gdLst/>
                <a:ahLst/>
                <a:cxnLst>
                  <a:cxn ang="0">
                    <a:pos x="64" y="16"/>
                  </a:cxn>
                  <a:cxn ang="0">
                    <a:pos x="61" y="16"/>
                  </a:cxn>
                  <a:cxn ang="0">
                    <a:pos x="57" y="15"/>
                  </a:cxn>
                  <a:cxn ang="0">
                    <a:pos x="51" y="14"/>
                  </a:cxn>
                  <a:cxn ang="0">
                    <a:pos x="48" y="13"/>
                  </a:cxn>
                  <a:cxn ang="0">
                    <a:pos x="46" y="13"/>
                  </a:cxn>
                  <a:cxn ang="0">
                    <a:pos x="46" y="12"/>
                  </a:cxn>
                  <a:cxn ang="0">
                    <a:pos x="45" y="12"/>
                  </a:cxn>
                  <a:cxn ang="0">
                    <a:pos x="45" y="11"/>
                  </a:cxn>
                  <a:cxn ang="0">
                    <a:pos x="45" y="11"/>
                  </a:cxn>
                  <a:cxn ang="0">
                    <a:pos x="46" y="10"/>
                  </a:cxn>
                  <a:cxn ang="0">
                    <a:pos x="47" y="9"/>
                  </a:cxn>
                  <a:cxn ang="0">
                    <a:pos x="48" y="9"/>
                  </a:cxn>
                  <a:cxn ang="0">
                    <a:pos x="51" y="8"/>
                  </a:cxn>
                  <a:cxn ang="0">
                    <a:pos x="55" y="6"/>
                  </a:cxn>
                  <a:cxn ang="0">
                    <a:pos x="48" y="6"/>
                  </a:cxn>
                  <a:cxn ang="0">
                    <a:pos x="42" y="5"/>
                  </a:cxn>
                  <a:cxn ang="0">
                    <a:pos x="35" y="4"/>
                  </a:cxn>
                  <a:cxn ang="0">
                    <a:pos x="29" y="3"/>
                  </a:cxn>
                  <a:cxn ang="0">
                    <a:pos x="23" y="2"/>
                  </a:cxn>
                  <a:cxn ang="0">
                    <a:pos x="16" y="2"/>
                  </a:cxn>
                  <a:cxn ang="0">
                    <a:pos x="10" y="1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1" y="5"/>
                  </a:cxn>
                  <a:cxn ang="0">
                    <a:pos x="1" y="8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6"/>
                  </a:cxn>
                  <a:cxn ang="0">
                    <a:pos x="1" y="18"/>
                  </a:cxn>
                  <a:cxn ang="0">
                    <a:pos x="2" y="21"/>
                  </a:cxn>
                  <a:cxn ang="0">
                    <a:pos x="10" y="22"/>
                  </a:cxn>
                  <a:cxn ang="0">
                    <a:pos x="19" y="23"/>
                  </a:cxn>
                  <a:cxn ang="0">
                    <a:pos x="27" y="24"/>
                  </a:cxn>
                  <a:cxn ang="0">
                    <a:pos x="34" y="24"/>
                  </a:cxn>
                  <a:cxn ang="0">
                    <a:pos x="38" y="24"/>
                  </a:cxn>
                  <a:cxn ang="0">
                    <a:pos x="42" y="23"/>
                  </a:cxn>
                  <a:cxn ang="0">
                    <a:pos x="46" y="23"/>
                  </a:cxn>
                  <a:cxn ang="0">
                    <a:pos x="49" y="22"/>
                  </a:cxn>
                  <a:cxn ang="0">
                    <a:pos x="53" y="21"/>
                  </a:cxn>
                  <a:cxn ang="0">
                    <a:pos x="57" y="19"/>
                  </a:cxn>
                  <a:cxn ang="0">
                    <a:pos x="60" y="18"/>
                  </a:cxn>
                  <a:cxn ang="0">
                    <a:pos x="64" y="16"/>
                  </a:cxn>
                </a:cxnLst>
                <a:rect l="0" t="0" r="0" b="0"/>
                <a:pathLst>
                  <a:path w="193" h="73">
                    <a:moveTo>
                      <a:pt x="193" y="49"/>
                    </a:moveTo>
                    <a:lnTo>
                      <a:pt x="183" y="48"/>
                    </a:lnTo>
                    <a:lnTo>
                      <a:pt x="172" y="46"/>
                    </a:lnTo>
                    <a:lnTo>
                      <a:pt x="155" y="44"/>
                    </a:lnTo>
                    <a:lnTo>
                      <a:pt x="144" y="41"/>
                    </a:lnTo>
                    <a:lnTo>
                      <a:pt x="140" y="39"/>
                    </a:lnTo>
                    <a:lnTo>
                      <a:pt x="138" y="38"/>
                    </a:lnTo>
                    <a:lnTo>
                      <a:pt x="136" y="36"/>
                    </a:lnTo>
                    <a:lnTo>
                      <a:pt x="136" y="34"/>
                    </a:lnTo>
                    <a:lnTo>
                      <a:pt x="137" y="33"/>
                    </a:lnTo>
                    <a:lnTo>
                      <a:pt x="139" y="31"/>
                    </a:lnTo>
                    <a:lnTo>
                      <a:pt x="141" y="28"/>
                    </a:lnTo>
                    <a:lnTo>
                      <a:pt x="145" y="27"/>
                    </a:lnTo>
                    <a:lnTo>
                      <a:pt x="154" y="23"/>
                    </a:lnTo>
                    <a:lnTo>
                      <a:pt x="166" y="19"/>
                    </a:lnTo>
                    <a:lnTo>
                      <a:pt x="146" y="18"/>
                    </a:lnTo>
                    <a:lnTo>
                      <a:pt x="126" y="15"/>
                    </a:lnTo>
                    <a:lnTo>
                      <a:pt x="106" y="13"/>
                    </a:lnTo>
                    <a:lnTo>
                      <a:pt x="87" y="10"/>
                    </a:lnTo>
                    <a:lnTo>
                      <a:pt x="68" y="7"/>
                    </a:lnTo>
                    <a:lnTo>
                      <a:pt x="48" y="5"/>
                    </a:lnTo>
                    <a:lnTo>
                      <a:pt x="30" y="2"/>
                    </a:lnTo>
                    <a:lnTo>
                      <a:pt x="12" y="0"/>
                    </a:lnTo>
                    <a:lnTo>
                      <a:pt x="7" y="7"/>
                    </a:lnTo>
                    <a:lnTo>
                      <a:pt x="4" y="15"/>
                    </a:lnTo>
                    <a:lnTo>
                      <a:pt x="2" y="23"/>
                    </a:lnTo>
                    <a:lnTo>
                      <a:pt x="1" y="32"/>
                    </a:lnTo>
                    <a:lnTo>
                      <a:pt x="0" y="40"/>
                    </a:lnTo>
                    <a:lnTo>
                      <a:pt x="1" y="48"/>
                    </a:lnTo>
                    <a:lnTo>
                      <a:pt x="3" y="56"/>
                    </a:lnTo>
                    <a:lnTo>
                      <a:pt x="7" y="64"/>
                    </a:lnTo>
                    <a:lnTo>
                      <a:pt x="31" y="68"/>
                    </a:lnTo>
                    <a:lnTo>
                      <a:pt x="56" y="71"/>
                    </a:lnTo>
                    <a:lnTo>
                      <a:pt x="80" y="73"/>
                    </a:lnTo>
                    <a:lnTo>
                      <a:pt x="103" y="73"/>
                    </a:lnTo>
                    <a:lnTo>
                      <a:pt x="115" y="72"/>
                    </a:lnTo>
                    <a:lnTo>
                      <a:pt x="127" y="71"/>
                    </a:lnTo>
                    <a:lnTo>
                      <a:pt x="138" y="69"/>
                    </a:lnTo>
                    <a:lnTo>
                      <a:pt x="149" y="67"/>
                    </a:lnTo>
                    <a:lnTo>
                      <a:pt x="160" y="63"/>
                    </a:lnTo>
                    <a:lnTo>
                      <a:pt x="171" y="59"/>
                    </a:lnTo>
                    <a:lnTo>
                      <a:pt x="182" y="54"/>
                    </a:lnTo>
                    <a:lnTo>
                      <a:pt x="193" y="49"/>
                    </a:lnTo>
                    <a:close/>
                  </a:path>
                </a:pathLst>
              </a:custGeom>
              <a:solidFill>
                <a:srgbClr val="B23E78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72" name="未知"/>
              <p:cNvSpPr/>
              <p:nvPr/>
            </p:nvSpPr>
            <p:spPr>
              <a:xfrm>
                <a:off x="26" y="1036"/>
                <a:ext cx="149" cy="31"/>
              </a:xfrm>
              <a:custGeom>
                <a:avLst/>
                <a:gdLst/>
                <a:ahLst/>
                <a:cxnLst>
                  <a:cxn ang="0">
                    <a:pos x="142" y="3"/>
                  </a:cxn>
                  <a:cxn ang="0">
                    <a:pos x="141" y="4"/>
                  </a:cxn>
                  <a:cxn ang="0">
                    <a:pos x="139" y="4"/>
                  </a:cxn>
                  <a:cxn ang="0">
                    <a:pos x="136" y="5"/>
                  </a:cxn>
                  <a:cxn ang="0">
                    <a:pos x="133" y="5"/>
                  </a:cxn>
                  <a:cxn ang="0">
                    <a:pos x="126" y="6"/>
                  </a:cxn>
                  <a:cxn ang="0">
                    <a:pos x="116" y="6"/>
                  </a:cxn>
                  <a:cxn ang="0">
                    <a:pos x="105" y="6"/>
                  </a:cxn>
                  <a:cxn ang="0">
                    <a:pos x="92" y="5"/>
                  </a:cxn>
                  <a:cxn ang="0">
                    <a:pos x="78" y="4"/>
                  </a:cxn>
                  <a:cxn ang="0">
                    <a:pos x="62" y="2"/>
                  </a:cxn>
                  <a:cxn ang="0">
                    <a:pos x="58" y="4"/>
                  </a:cxn>
                  <a:cxn ang="0">
                    <a:pos x="55" y="6"/>
                  </a:cxn>
                  <a:cxn ang="0">
                    <a:pos x="51" y="7"/>
                  </a:cxn>
                  <a:cxn ang="0">
                    <a:pos x="47" y="8"/>
                  </a:cxn>
                  <a:cxn ang="0">
                    <a:pos x="44" y="9"/>
                  </a:cxn>
                  <a:cxn ang="0">
                    <a:pos x="40" y="10"/>
                  </a:cxn>
                  <a:cxn ang="0">
                    <a:pos x="36" y="10"/>
                  </a:cxn>
                  <a:cxn ang="0">
                    <a:pos x="32" y="10"/>
                  </a:cxn>
                  <a:cxn ang="0">
                    <a:pos x="24" y="10"/>
                  </a:cxn>
                  <a:cxn ang="0">
                    <a:pos x="16" y="10"/>
                  </a:cxn>
                  <a:cxn ang="0">
                    <a:pos x="8" y="9"/>
                  </a:cxn>
                  <a:cxn ang="0">
                    <a:pos x="0" y="7"/>
                  </a:cxn>
                  <a:cxn ang="0">
                    <a:pos x="1" y="10"/>
                  </a:cxn>
                  <a:cxn ang="0">
                    <a:pos x="3" y="12"/>
                  </a:cxn>
                  <a:cxn ang="0">
                    <a:pos x="5" y="14"/>
                  </a:cxn>
                  <a:cxn ang="0">
                    <a:pos x="7" y="16"/>
                  </a:cxn>
                  <a:cxn ang="0">
                    <a:pos x="10" y="19"/>
                  </a:cxn>
                  <a:cxn ang="0">
                    <a:pos x="14" y="21"/>
                  </a:cxn>
                  <a:cxn ang="0">
                    <a:pos x="18" y="23"/>
                  </a:cxn>
                  <a:cxn ang="0">
                    <a:pos x="23" y="24"/>
                  </a:cxn>
                  <a:cxn ang="0">
                    <a:pos x="27" y="25"/>
                  </a:cxn>
                  <a:cxn ang="0">
                    <a:pos x="31" y="26"/>
                  </a:cxn>
                  <a:cxn ang="0">
                    <a:pos x="35" y="27"/>
                  </a:cxn>
                  <a:cxn ang="0">
                    <a:pos x="40" y="27"/>
                  </a:cxn>
                  <a:cxn ang="0">
                    <a:pos x="49" y="28"/>
                  </a:cxn>
                  <a:cxn ang="0">
                    <a:pos x="58" y="29"/>
                  </a:cxn>
                  <a:cxn ang="0">
                    <a:pos x="67" y="29"/>
                  </a:cxn>
                  <a:cxn ang="0">
                    <a:pos x="75" y="30"/>
                  </a:cxn>
                  <a:cxn ang="0">
                    <a:pos x="78" y="30"/>
                  </a:cxn>
                  <a:cxn ang="0">
                    <a:pos x="82" y="30"/>
                  </a:cxn>
                  <a:cxn ang="0">
                    <a:pos x="90" y="31"/>
                  </a:cxn>
                  <a:cxn ang="0">
                    <a:pos x="98" y="31"/>
                  </a:cxn>
                  <a:cxn ang="0">
                    <a:pos x="106" y="31"/>
                  </a:cxn>
                  <a:cxn ang="0">
                    <a:pos x="114" y="31"/>
                  </a:cxn>
                  <a:cxn ang="0">
                    <a:pos x="122" y="30"/>
                  </a:cxn>
                  <a:cxn ang="0">
                    <a:pos x="130" y="30"/>
                  </a:cxn>
                  <a:cxn ang="0">
                    <a:pos x="138" y="29"/>
                  </a:cxn>
                  <a:cxn ang="0">
                    <a:pos x="146" y="28"/>
                  </a:cxn>
                  <a:cxn ang="0">
                    <a:pos x="149" y="0"/>
                  </a:cxn>
                  <a:cxn ang="0">
                    <a:pos x="148" y="1"/>
                  </a:cxn>
                  <a:cxn ang="0">
                    <a:pos x="142" y="3"/>
                  </a:cxn>
                </a:cxnLst>
                <a:rect l="0" t="0" r="0" b="0"/>
                <a:pathLst>
                  <a:path w="447" h="92">
                    <a:moveTo>
                      <a:pt x="427" y="10"/>
                    </a:moveTo>
                    <a:lnTo>
                      <a:pt x="422" y="12"/>
                    </a:lnTo>
                    <a:lnTo>
                      <a:pt x="416" y="13"/>
                    </a:lnTo>
                    <a:lnTo>
                      <a:pt x="408" y="15"/>
                    </a:lnTo>
                    <a:lnTo>
                      <a:pt x="399" y="16"/>
                    </a:lnTo>
                    <a:lnTo>
                      <a:pt x="377" y="17"/>
                    </a:lnTo>
                    <a:lnTo>
                      <a:pt x="349" y="18"/>
                    </a:lnTo>
                    <a:lnTo>
                      <a:pt x="315" y="17"/>
                    </a:lnTo>
                    <a:lnTo>
                      <a:pt x="276" y="15"/>
                    </a:lnTo>
                    <a:lnTo>
                      <a:pt x="233" y="12"/>
                    </a:lnTo>
                    <a:lnTo>
                      <a:pt x="186" y="7"/>
                    </a:lnTo>
                    <a:lnTo>
                      <a:pt x="175" y="12"/>
                    </a:lnTo>
                    <a:lnTo>
                      <a:pt x="164" y="17"/>
                    </a:lnTo>
                    <a:lnTo>
                      <a:pt x="153" y="21"/>
                    </a:lnTo>
                    <a:lnTo>
                      <a:pt x="142" y="25"/>
                    </a:lnTo>
                    <a:lnTo>
                      <a:pt x="131" y="27"/>
                    </a:lnTo>
                    <a:lnTo>
                      <a:pt x="120" y="29"/>
                    </a:lnTo>
                    <a:lnTo>
                      <a:pt x="108" y="30"/>
                    </a:lnTo>
                    <a:lnTo>
                      <a:pt x="96" y="31"/>
                    </a:lnTo>
                    <a:lnTo>
                      <a:pt x="73" y="31"/>
                    </a:lnTo>
                    <a:lnTo>
                      <a:pt x="49" y="29"/>
                    </a:lnTo>
                    <a:lnTo>
                      <a:pt x="24" y="26"/>
                    </a:lnTo>
                    <a:lnTo>
                      <a:pt x="0" y="22"/>
                    </a:lnTo>
                    <a:lnTo>
                      <a:pt x="3" y="29"/>
                    </a:lnTo>
                    <a:lnTo>
                      <a:pt x="8" y="35"/>
                    </a:lnTo>
                    <a:lnTo>
                      <a:pt x="14" y="42"/>
                    </a:lnTo>
                    <a:lnTo>
                      <a:pt x="20" y="48"/>
                    </a:lnTo>
                    <a:lnTo>
                      <a:pt x="31" y="55"/>
                    </a:lnTo>
                    <a:lnTo>
                      <a:pt x="43" y="62"/>
                    </a:lnTo>
                    <a:lnTo>
                      <a:pt x="55" y="67"/>
                    </a:lnTo>
                    <a:lnTo>
                      <a:pt x="68" y="71"/>
                    </a:lnTo>
                    <a:lnTo>
                      <a:pt x="80" y="75"/>
                    </a:lnTo>
                    <a:lnTo>
                      <a:pt x="93" y="78"/>
                    </a:lnTo>
                    <a:lnTo>
                      <a:pt x="106" y="80"/>
                    </a:lnTo>
                    <a:lnTo>
                      <a:pt x="120" y="81"/>
                    </a:lnTo>
                    <a:lnTo>
                      <a:pt x="146" y="83"/>
                    </a:lnTo>
                    <a:lnTo>
                      <a:pt x="174" y="85"/>
                    </a:lnTo>
                    <a:lnTo>
                      <a:pt x="200" y="86"/>
                    </a:lnTo>
                    <a:lnTo>
                      <a:pt x="224" y="88"/>
                    </a:lnTo>
                    <a:lnTo>
                      <a:pt x="235" y="89"/>
                    </a:lnTo>
                    <a:lnTo>
                      <a:pt x="247" y="90"/>
                    </a:lnTo>
                    <a:lnTo>
                      <a:pt x="270" y="91"/>
                    </a:lnTo>
                    <a:lnTo>
                      <a:pt x="294" y="92"/>
                    </a:lnTo>
                    <a:lnTo>
                      <a:pt x="318" y="92"/>
                    </a:lnTo>
                    <a:lnTo>
                      <a:pt x="342" y="91"/>
                    </a:lnTo>
                    <a:lnTo>
                      <a:pt x="365" y="90"/>
                    </a:lnTo>
                    <a:lnTo>
                      <a:pt x="389" y="88"/>
                    </a:lnTo>
                    <a:lnTo>
                      <a:pt x="413" y="85"/>
                    </a:lnTo>
                    <a:lnTo>
                      <a:pt x="437" y="83"/>
                    </a:lnTo>
                    <a:lnTo>
                      <a:pt x="447" y="0"/>
                    </a:lnTo>
                    <a:lnTo>
                      <a:pt x="444" y="2"/>
                    </a:lnTo>
                    <a:lnTo>
                      <a:pt x="427" y="10"/>
                    </a:lnTo>
                    <a:close/>
                  </a:path>
                </a:pathLst>
              </a:custGeom>
              <a:solidFill>
                <a:srgbClr val="DA659B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73" name="未知"/>
              <p:cNvSpPr/>
              <p:nvPr/>
            </p:nvSpPr>
            <p:spPr>
              <a:xfrm>
                <a:off x="22" y="851"/>
                <a:ext cx="95" cy="55"/>
              </a:xfrm>
              <a:custGeom>
                <a:avLst/>
                <a:gdLst/>
                <a:ahLst/>
                <a:cxnLst>
                  <a:cxn ang="0">
                    <a:pos x="86" y="49"/>
                  </a:cxn>
                  <a:cxn ang="0">
                    <a:pos x="83" y="46"/>
                  </a:cxn>
                  <a:cxn ang="0">
                    <a:pos x="79" y="42"/>
                  </a:cxn>
                  <a:cxn ang="0">
                    <a:pos x="76" y="38"/>
                  </a:cxn>
                  <a:cxn ang="0">
                    <a:pos x="73" y="35"/>
                  </a:cxn>
                  <a:cxn ang="0">
                    <a:pos x="71" y="31"/>
                  </a:cxn>
                  <a:cxn ang="0">
                    <a:pos x="70" y="28"/>
                  </a:cxn>
                  <a:cxn ang="0">
                    <a:pos x="69" y="25"/>
                  </a:cxn>
                  <a:cxn ang="0">
                    <a:pos x="69" y="22"/>
                  </a:cxn>
                  <a:cxn ang="0">
                    <a:pos x="70" y="19"/>
                  </a:cxn>
                  <a:cxn ang="0">
                    <a:pos x="71" y="17"/>
                  </a:cxn>
                  <a:cxn ang="0">
                    <a:pos x="73" y="15"/>
                  </a:cxn>
                  <a:cxn ang="0">
                    <a:pos x="75" y="12"/>
                  </a:cxn>
                  <a:cxn ang="0">
                    <a:pos x="78" y="10"/>
                  </a:cxn>
                  <a:cxn ang="0">
                    <a:pos x="81" y="8"/>
                  </a:cxn>
                  <a:cxn ang="0">
                    <a:pos x="84" y="6"/>
                  </a:cxn>
                  <a:cxn ang="0">
                    <a:pos x="87" y="5"/>
                  </a:cxn>
                  <a:cxn ang="0">
                    <a:pos x="91" y="3"/>
                  </a:cxn>
                  <a:cxn ang="0">
                    <a:pos x="95" y="2"/>
                  </a:cxn>
                  <a:cxn ang="0">
                    <a:pos x="84" y="2"/>
                  </a:cxn>
                  <a:cxn ang="0">
                    <a:pos x="73" y="1"/>
                  </a:cxn>
                  <a:cxn ang="0">
                    <a:pos x="62" y="1"/>
                  </a:cxn>
                  <a:cxn ang="0">
                    <a:pos x="51" y="1"/>
                  </a:cxn>
                  <a:cxn ang="0">
                    <a:pos x="41" y="1"/>
                  </a:cxn>
                  <a:cxn ang="0">
                    <a:pos x="30" y="1"/>
                  </a:cxn>
                  <a:cxn ang="0">
                    <a:pos x="19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5" y="4"/>
                  </a:cxn>
                  <a:cxn ang="0">
                    <a:pos x="3" y="7"/>
                  </a:cxn>
                  <a:cxn ang="0">
                    <a:pos x="2" y="10"/>
                  </a:cxn>
                  <a:cxn ang="0">
                    <a:pos x="1" y="12"/>
                  </a:cxn>
                  <a:cxn ang="0">
                    <a:pos x="1" y="15"/>
                  </a:cxn>
                  <a:cxn ang="0">
                    <a:pos x="0" y="18"/>
                  </a:cxn>
                  <a:cxn ang="0">
                    <a:pos x="0" y="22"/>
                  </a:cxn>
                  <a:cxn ang="0">
                    <a:pos x="0" y="26"/>
                  </a:cxn>
                  <a:cxn ang="0">
                    <a:pos x="0" y="31"/>
                  </a:cxn>
                  <a:cxn ang="0">
                    <a:pos x="1" y="35"/>
                  </a:cxn>
                  <a:cxn ang="0">
                    <a:pos x="2" y="39"/>
                  </a:cxn>
                  <a:cxn ang="0">
                    <a:pos x="4" y="43"/>
                  </a:cxn>
                  <a:cxn ang="0">
                    <a:pos x="6" y="46"/>
                  </a:cxn>
                  <a:cxn ang="0">
                    <a:pos x="8" y="49"/>
                  </a:cxn>
                  <a:cxn ang="0">
                    <a:pos x="10" y="53"/>
                  </a:cxn>
                  <a:cxn ang="0">
                    <a:pos x="20" y="54"/>
                  </a:cxn>
                  <a:cxn ang="0">
                    <a:pos x="29" y="55"/>
                  </a:cxn>
                  <a:cxn ang="0">
                    <a:pos x="39" y="55"/>
                  </a:cxn>
                  <a:cxn ang="0">
                    <a:pos x="48" y="55"/>
                  </a:cxn>
                  <a:cxn ang="0">
                    <a:pos x="57" y="55"/>
                  </a:cxn>
                  <a:cxn ang="0">
                    <a:pos x="67" y="54"/>
                  </a:cxn>
                  <a:cxn ang="0">
                    <a:pos x="72" y="53"/>
                  </a:cxn>
                  <a:cxn ang="0">
                    <a:pos x="77" y="51"/>
                  </a:cxn>
                  <a:cxn ang="0">
                    <a:pos x="82" y="50"/>
                  </a:cxn>
                  <a:cxn ang="0">
                    <a:pos x="86" y="49"/>
                  </a:cxn>
                </a:cxnLst>
                <a:rect l="0" t="0" r="0" b="0"/>
                <a:pathLst>
                  <a:path w="286" h="165">
                    <a:moveTo>
                      <a:pt x="260" y="146"/>
                    </a:moveTo>
                    <a:lnTo>
                      <a:pt x="249" y="137"/>
                    </a:lnTo>
                    <a:lnTo>
                      <a:pt x="238" y="126"/>
                    </a:lnTo>
                    <a:lnTo>
                      <a:pt x="228" y="115"/>
                    </a:lnTo>
                    <a:lnTo>
                      <a:pt x="220" y="104"/>
                    </a:lnTo>
                    <a:lnTo>
                      <a:pt x="214" y="94"/>
                    </a:lnTo>
                    <a:lnTo>
                      <a:pt x="211" y="84"/>
                    </a:lnTo>
                    <a:lnTo>
                      <a:pt x="209" y="75"/>
                    </a:lnTo>
                    <a:lnTo>
                      <a:pt x="209" y="66"/>
                    </a:lnTo>
                    <a:lnTo>
                      <a:pt x="211" y="58"/>
                    </a:lnTo>
                    <a:lnTo>
                      <a:pt x="215" y="51"/>
                    </a:lnTo>
                    <a:lnTo>
                      <a:pt x="220" y="44"/>
                    </a:lnTo>
                    <a:lnTo>
                      <a:pt x="226" y="37"/>
                    </a:lnTo>
                    <a:lnTo>
                      <a:pt x="234" y="31"/>
                    </a:lnTo>
                    <a:lnTo>
                      <a:pt x="243" y="24"/>
                    </a:lnTo>
                    <a:lnTo>
                      <a:pt x="252" y="19"/>
                    </a:lnTo>
                    <a:lnTo>
                      <a:pt x="263" y="14"/>
                    </a:lnTo>
                    <a:lnTo>
                      <a:pt x="274" y="10"/>
                    </a:lnTo>
                    <a:lnTo>
                      <a:pt x="286" y="6"/>
                    </a:lnTo>
                    <a:lnTo>
                      <a:pt x="253" y="5"/>
                    </a:lnTo>
                    <a:lnTo>
                      <a:pt x="221" y="4"/>
                    </a:lnTo>
                    <a:lnTo>
                      <a:pt x="188" y="4"/>
                    </a:lnTo>
                    <a:lnTo>
                      <a:pt x="155" y="3"/>
                    </a:lnTo>
                    <a:lnTo>
                      <a:pt x="122" y="2"/>
                    </a:lnTo>
                    <a:lnTo>
                      <a:pt x="90" y="2"/>
                    </a:lnTo>
                    <a:lnTo>
                      <a:pt x="56" y="1"/>
                    </a:lnTo>
                    <a:lnTo>
                      <a:pt x="23" y="0"/>
                    </a:lnTo>
                    <a:lnTo>
                      <a:pt x="19" y="6"/>
                    </a:lnTo>
                    <a:lnTo>
                      <a:pt x="14" y="13"/>
                    </a:lnTo>
                    <a:lnTo>
                      <a:pt x="10" y="20"/>
                    </a:lnTo>
                    <a:lnTo>
                      <a:pt x="7" y="29"/>
                    </a:lnTo>
                    <a:lnTo>
                      <a:pt x="4" y="37"/>
                    </a:lnTo>
                    <a:lnTo>
                      <a:pt x="2" y="46"/>
                    </a:lnTo>
                    <a:lnTo>
                      <a:pt x="1" y="55"/>
                    </a:lnTo>
                    <a:lnTo>
                      <a:pt x="0" y="65"/>
                    </a:lnTo>
                    <a:lnTo>
                      <a:pt x="0" y="79"/>
                    </a:lnTo>
                    <a:lnTo>
                      <a:pt x="1" y="92"/>
                    </a:lnTo>
                    <a:lnTo>
                      <a:pt x="4" y="105"/>
                    </a:lnTo>
                    <a:lnTo>
                      <a:pt x="7" y="117"/>
                    </a:lnTo>
                    <a:lnTo>
                      <a:pt x="12" y="128"/>
                    </a:lnTo>
                    <a:lnTo>
                      <a:pt x="17" y="138"/>
                    </a:lnTo>
                    <a:lnTo>
                      <a:pt x="23" y="148"/>
                    </a:lnTo>
                    <a:lnTo>
                      <a:pt x="30" y="158"/>
                    </a:lnTo>
                    <a:lnTo>
                      <a:pt x="59" y="161"/>
                    </a:lnTo>
                    <a:lnTo>
                      <a:pt x="88" y="164"/>
                    </a:lnTo>
                    <a:lnTo>
                      <a:pt x="116" y="165"/>
                    </a:lnTo>
                    <a:lnTo>
                      <a:pt x="145" y="165"/>
                    </a:lnTo>
                    <a:lnTo>
                      <a:pt x="173" y="164"/>
                    </a:lnTo>
                    <a:lnTo>
                      <a:pt x="203" y="161"/>
                    </a:lnTo>
                    <a:lnTo>
                      <a:pt x="217" y="158"/>
                    </a:lnTo>
                    <a:lnTo>
                      <a:pt x="232" y="154"/>
                    </a:lnTo>
                    <a:lnTo>
                      <a:pt x="246" y="151"/>
                    </a:lnTo>
                    <a:lnTo>
                      <a:pt x="260" y="146"/>
                    </a:lnTo>
                    <a:close/>
                  </a:path>
                </a:pathLst>
              </a:custGeom>
              <a:solidFill>
                <a:srgbClr val="B23E78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74" name="未知"/>
              <p:cNvSpPr/>
              <p:nvPr/>
            </p:nvSpPr>
            <p:spPr>
              <a:xfrm>
                <a:off x="22" y="674"/>
                <a:ext cx="159" cy="58"/>
              </a:xfrm>
              <a:custGeom>
                <a:avLst/>
                <a:gdLst/>
                <a:ahLst/>
                <a:cxnLst>
                  <a:cxn ang="0">
                    <a:pos x="153" y="11"/>
                  </a:cxn>
                  <a:cxn ang="0">
                    <a:pos x="144" y="8"/>
                  </a:cxn>
                  <a:cxn ang="0">
                    <a:pos x="136" y="5"/>
                  </a:cxn>
                  <a:cxn ang="0">
                    <a:pos x="126" y="3"/>
                  </a:cxn>
                  <a:cxn ang="0">
                    <a:pos x="116" y="0"/>
                  </a:cxn>
                  <a:cxn ang="0">
                    <a:pos x="101" y="2"/>
                  </a:cxn>
                  <a:cxn ang="0">
                    <a:pos x="87" y="3"/>
                  </a:cxn>
                  <a:cxn ang="0">
                    <a:pos x="72" y="5"/>
                  </a:cxn>
                  <a:cxn ang="0">
                    <a:pos x="58" y="6"/>
                  </a:cxn>
                  <a:cxn ang="0">
                    <a:pos x="43" y="6"/>
                  </a:cxn>
                  <a:cxn ang="0">
                    <a:pos x="29" y="7"/>
                  </a:cxn>
                  <a:cxn ang="0">
                    <a:pos x="14" y="7"/>
                  </a:cxn>
                  <a:cxn ang="0">
                    <a:pos x="0" y="8"/>
                  </a:cxn>
                  <a:cxn ang="0">
                    <a:pos x="6" y="12"/>
                  </a:cxn>
                  <a:cxn ang="0">
                    <a:pos x="14" y="16"/>
                  </a:cxn>
                  <a:cxn ang="0">
                    <a:pos x="21" y="19"/>
                  </a:cxn>
                  <a:cxn ang="0">
                    <a:pos x="29" y="22"/>
                  </a:cxn>
                  <a:cxn ang="0">
                    <a:pos x="46" y="28"/>
                  </a:cxn>
                  <a:cxn ang="0">
                    <a:pos x="64" y="33"/>
                  </a:cxn>
                  <a:cxn ang="0">
                    <a:pos x="82" y="38"/>
                  </a:cxn>
                  <a:cxn ang="0">
                    <a:pos x="99" y="44"/>
                  </a:cxn>
                  <a:cxn ang="0">
                    <a:pos x="108" y="47"/>
                  </a:cxn>
                  <a:cxn ang="0">
                    <a:pos x="115" y="50"/>
                  </a:cxn>
                  <a:cxn ang="0">
                    <a:pos x="123" y="54"/>
                  </a:cxn>
                  <a:cxn ang="0">
                    <a:pos x="130" y="58"/>
                  </a:cxn>
                  <a:cxn ang="0">
                    <a:pos x="134" y="53"/>
                  </a:cxn>
                  <a:cxn ang="0">
                    <a:pos x="137" y="48"/>
                  </a:cxn>
                  <a:cxn ang="0">
                    <a:pos x="141" y="43"/>
                  </a:cxn>
                  <a:cxn ang="0">
                    <a:pos x="144" y="38"/>
                  </a:cxn>
                  <a:cxn ang="0">
                    <a:pos x="151" y="27"/>
                  </a:cxn>
                  <a:cxn ang="0">
                    <a:pos x="159" y="15"/>
                  </a:cxn>
                  <a:cxn ang="0">
                    <a:pos x="156" y="13"/>
                  </a:cxn>
                  <a:cxn ang="0">
                    <a:pos x="153" y="11"/>
                  </a:cxn>
                </a:cxnLst>
                <a:rect l="0" t="0" r="0" b="0"/>
                <a:pathLst>
                  <a:path w="477" h="174">
                    <a:moveTo>
                      <a:pt x="458" y="33"/>
                    </a:moveTo>
                    <a:lnTo>
                      <a:pt x="433" y="24"/>
                    </a:lnTo>
                    <a:lnTo>
                      <a:pt x="407" y="16"/>
                    </a:lnTo>
                    <a:lnTo>
                      <a:pt x="378" y="8"/>
                    </a:lnTo>
                    <a:lnTo>
                      <a:pt x="349" y="0"/>
                    </a:lnTo>
                    <a:lnTo>
                      <a:pt x="304" y="6"/>
                    </a:lnTo>
                    <a:lnTo>
                      <a:pt x="260" y="10"/>
                    </a:lnTo>
                    <a:lnTo>
                      <a:pt x="217" y="14"/>
                    </a:lnTo>
                    <a:lnTo>
                      <a:pt x="173" y="17"/>
                    </a:lnTo>
                    <a:lnTo>
                      <a:pt x="130" y="19"/>
                    </a:lnTo>
                    <a:lnTo>
                      <a:pt x="88" y="21"/>
                    </a:lnTo>
                    <a:lnTo>
                      <a:pt x="43" y="22"/>
                    </a:lnTo>
                    <a:lnTo>
                      <a:pt x="0" y="23"/>
                    </a:lnTo>
                    <a:lnTo>
                      <a:pt x="19" y="35"/>
                    </a:lnTo>
                    <a:lnTo>
                      <a:pt x="41" y="47"/>
                    </a:lnTo>
                    <a:lnTo>
                      <a:pt x="64" y="57"/>
                    </a:lnTo>
                    <a:lnTo>
                      <a:pt x="88" y="66"/>
                    </a:lnTo>
                    <a:lnTo>
                      <a:pt x="139" y="83"/>
                    </a:lnTo>
                    <a:lnTo>
                      <a:pt x="193" y="99"/>
                    </a:lnTo>
                    <a:lnTo>
                      <a:pt x="246" y="115"/>
                    </a:lnTo>
                    <a:lnTo>
                      <a:pt x="297" y="132"/>
                    </a:lnTo>
                    <a:lnTo>
                      <a:pt x="323" y="141"/>
                    </a:lnTo>
                    <a:lnTo>
                      <a:pt x="346" y="151"/>
                    </a:lnTo>
                    <a:lnTo>
                      <a:pt x="368" y="161"/>
                    </a:lnTo>
                    <a:lnTo>
                      <a:pt x="389" y="174"/>
                    </a:lnTo>
                    <a:lnTo>
                      <a:pt x="401" y="160"/>
                    </a:lnTo>
                    <a:lnTo>
                      <a:pt x="412" y="145"/>
                    </a:lnTo>
                    <a:lnTo>
                      <a:pt x="422" y="130"/>
                    </a:lnTo>
                    <a:lnTo>
                      <a:pt x="433" y="114"/>
                    </a:lnTo>
                    <a:lnTo>
                      <a:pt x="454" y="80"/>
                    </a:lnTo>
                    <a:lnTo>
                      <a:pt x="477" y="46"/>
                    </a:lnTo>
                    <a:lnTo>
                      <a:pt x="468" y="39"/>
                    </a:lnTo>
                    <a:lnTo>
                      <a:pt x="458" y="33"/>
                    </a:lnTo>
                    <a:close/>
                  </a:path>
                </a:pathLst>
              </a:custGeom>
              <a:solidFill>
                <a:srgbClr val="DA659B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75" name="未知"/>
              <p:cNvSpPr/>
              <p:nvPr/>
            </p:nvSpPr>
            <p:spPr>
              <a:xfrm>
                <a:off x="152" y="689"/>
                <a:ext cx="63" cy="81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" y="11"/>
                  </a:cxn>
                  <a:cxn ang="0">
                    <a:pos x="15" y="23"/>
                  </a:cxn>
                  <a:cxn ang="0">
                    <a:pos x="11" y="28"/>
                  </a:cxn>
                  <a:cxn ang="0">
                    <a:pos x="8" y="33"/>
                  </a:cxn>
                  <a:cxn ang="0">
                    <a:pos x="4" y="38"/>
                  </a:cxn>
                  <a:cxn ang="0">
                    <a:pos x="0" y="43"/>
                  </a:cxn>
                  <a:cxn ang="0">
                    <a:pos x="4" y="45"/>
                  </a:cxn>
                  <a:cxn ang="0">
                    <a:pos x="7" y="48"/>
                  </a:cxn>
                  <a:cxn ang="0">
                    <a:pos x="10" y="50"/>
                  </a:cxn>
                  <a:cxn ang="0">
                    <a:pos x="13" y="53"/>
                  </a:cxn>
                  <a:cxn ang="0">
                    <a:pos x="16" y="56"/>
                  </a:cxn>
                  <a:cxn ang="0">
                    <a:pos x="19" y="59"/>
                  </a:cxn>
                  <a:cxn ang="0">
                    <a:pos x="21" y="62"/>
                  </a:cxn>
                  <a:cxn ang="0">
                    <a:pos x="23" y="65"/>
                  </a:cxn>
                  <a:cxn ang="0">
                    <a:pos x="25" y="69"/>
                  </a:cxn>
                  <a:cxn ang="0">
                    <a:pos x="26" y="73"/>
                  </a:cxn>
                  <a:cxn ang="0">
                    <a:pos x="28" y="77"/>
                  </a:cxn>
                  <a:cxn ang="0">
                    <a:pos x="28" y="81"/>
                  </a:cxn>
                  <a:cxn ang="0">
                    <a:pos x="34" y="79"/>
                  </a:cxn>
                  <a:cxn ang="0">
                    <a:pos x="39" y="76"/>
                  </a:cxn>
                  <a:cxn ang="0">
                    <a:pos x="44" y="73"/>
                  </a:cxn>
                  <a:cxn ang="0">
                    <a:pos x="48" y="70"/>
                  </a:cxn>
                  <a:cxn ang="0">
                    <a:pos x="52" y="67"/>
                  </a:cxn>
                  <a:cxn ang="0">
                    <a:pos x="56" y="63"/>
                  </a:cxn>
                  <a:cxn ang="0">
                    <a:pos x="60" y="59"/>
                  </a:cxn>
                  <a:cxn ang="0">
                    <a:pos x="63" y="55"/>
                  </a:cxn>
                  <a:cxn ang="0">
                    <a:pos x="62" y="51"/>
                  </a:cxn>
                  <a:cxn ang="0">
                    <a:pos x="62" y="47"/>
                  </a:cxn>
                  <a:cxn ang="0">
                    <a:pos x="61" y="43"/>
                  </a:cxn>
                  <a:cxn ang="0">
                    <a:pos x="60" y="39"/>
                  </a:cxn>
                  <a:cxn ang="0">
                    <a:pos x="58" y="35"/>
                  </a:cxn>
                  <a:cxn ang="0">
                    <a:pos x="56" y="31"/>
                  </a:cxn>
                  <a:cxn ang="0">
                    <a:pos x="55" y="27"/>
                  </a:cxn>
                  <a:cxn ang="0">
                    <a:pos x="53" y="24"/>
                  </a:cxn>
                  <a:cxn ang="0">
                    <a:pos x="51" y="20"/>
                  </a:cxn>
                  <a:cxn ang="0">
                    <a:pos x="48" y="17"/>
                  </a:cxn>
                  <a:cxn ang="0">
                    <a:pos x="46" y="14"/>
                  </a:cxn>
                  <a:cxn ang="0">
                    <a:pos x="43" y="11"/>
                  </a:cxn>
                  <a:cxn ang="0">
                    <a:pos x="40" y="8"/>
                  </a:cxn>
                  <a:cxn ang="0">
                    <a:pos x="36" y="5"/>
                  </a:cxn>
                  <a:cxn ang="0">
                    <a:pos x="33" y="2"/>
                  </a:cxn>
                  <a:cxn ang="0">
                    <a:pos x="29" y="0"/>
                  </a:cxn>
                </a:cxnLst>
                <a:rect l="0" t="0" r="0" b="0"/>
                <a:pathLst>
                  <a:path w="189" h="242">
                    <a:moveTo>
                      <a:pt x="88" y="0"/>
                    </a:moveTo>
                    <a:lnTo>
                      <a:pt x="65" y="34"/>
                    </a:lnTo>
                    <a:lnTo>
                      <a:pt x="44" y="68"/>
                    </a:lnTo>
                    <a:lnTo>
                      <a:pt x="33" y="84"/>
                    </a:lnTo>
                    <a:lnTo>
                      <a:pt x="23" y="99"/>
                    </a:lnTo>
                    <a:lnTo>
                      <a:pt x="12" y="114"/>
                    </a:lnTo>
                    <a:lnTo>
                      <a:pt x="0" y="128"/>
                    </a:lnTo>
                    <a:lnTo>
                      <a:pt x="11" y="135"/>
                    </a:lnTo>
                    <a:lnTo>
                      <a:pt x="21" y="142"/>
                    </a:lnTo>
                    <a:lnTo>
                      <a:pt x="30" y="150"/>
                    </a:lnTo>
                    <a:lnTo>
                      <a:pt x="39" y="158"/>
                    </a:lnTo>
                    <a:lnTo>
                      <a:pt x="49" y="166"/>
                    </a:lnTo>
                    <a:lnTo>
                      <a:pt x="56" y="175"/>
                    </a:lnTo>
                    <a:lnTo>
                      <a:pt x="63" y="184"/>
                    </a:lnTo>
                    <a:lnTo>
                      <a:pt x="69" y="194"/>
                    </a:lnTo>
                    <a:lnTo>
                      <a:pt x="75" y="207"/>
                    </a:lnTo>
                    <a:lnTo>
                      <a:pt x="79" y="219"/>
                    </a:lnTo>
                    <a:lnTo>
                      <a:pt x="83" y="231"/>
                    </a:lnTo>
                    <a:lnTo>
                      <a:pt x="85" y="242"/>
                    </a:lnTo>
                    <a:lnTo>
                      <a:pt x="101" y="236"/>
                    </a:lnTo>
                    <a:lnTo>
                      <a:pt x="116" y="228"/>
                    </a:lnTo>
                    <a:lnTo>
                      <a:pt x="131" y="219"/>
                    </a:lnTo>
                    <a:lnTo>
                      <a:pt x="144" y="209"/>
                    </a:lnTo>
                    <a:lnTo>
                      <a:pt x="156" y="199"/>
                    </a:lnTo>
                    <a:lnTo>
                      <a:pt x="167" y="188"/>
                    </a:lnTo>
                    <a:lnTo>
                      <a:pt x="179" y="176"/>
                    </a:lnTo>
                    <a:lnTo>
                      <a:pt x="189" y="164"/>
                    </a:lnTo>
                    <a:lnTo>
                      <a:pt x="187" y="152"/>
                    </a:lnTo>
                    <a:lnTo>
                      <a:pt x="185" y="140"/>
                    </a:lnTo>
                    <a:lnTo>
                      <a:pt x="182" y="128"/>
                    </a:lnTo>
                    <a:lnTo>
                      <a:pt x="179" y="116"/>
                    </a:lnTo>
                    <a:lnTo>
                      <a:pt x="175" y="104"/>
                    </a:lnTo>
                    <a:lnTo>
                      <a:pt x="169" y="93"/>
                    </a:lnTo>
                    <a:lnTo>
                      <a:pt x="164" y="82"/>
                    </a:lnTo>
                    <a:lnTo>
                      <a:pt x="158" y="71"/>
                    </a:lnTo>
                    <a:lnTo>
                      <a:pt x="152" y="61"/>
                    </a:lnTo>
                    <a:lnTo>
                      <a:pt x="144" y="51"/>
                    </a:lnTo>
                    <a:lnTo>
                      <a:pt x="137" y="41"/>
                    </a:lnTo>
                    <a:lnTo>
                      <a:pt x="128" y="32"/>
                    </a:lnTo>
                    <a:lnTo>
                      <a:pt x="119" y="23"/>
                    </a:lnTo>
                    <a:lnTo>
                      <a:pt x="109" y="15"/>
                    </a:lnTo>
                    <a:lnTo>
                      <a:pt x="99" y="7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E29DC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76" name="未知"/>
              <p:cNvSpPr/>
              <p:nvPr/>
            </p:nvSpPr>
            <p:spPr>
              <a:xfrm>
                <a:off x="30" y="744"/>
                <a:ext cx="186" cy="109"/>
              </a:xfrm>
              <a:custGeom>
                <a:avLst/>
                <a:gdLst/>
                <a:ahLst/>
                <a:cxnLst>
                  <a:cxn ang="0">
                    <a:pos x="151" y="32"/>
                  </a:cxn>
                  <a:cxn ang="0">
                    <a:pos x="150" y="42"/>
                  </a:cxn>
                  <a:cxn ang="0">
                    <a:pos x="148" y="51"/>
                  </a:cxn>
                  <a:cxn ang="0">
                    <a:pos x="143" y="59"/>
                  </a:cxn>
                  <a:cxn ang="0">
                    <a:pos x="136" y="65"/>
                  </a:cxn>
                  <a:cxn ang="0">
                    <a:pos x="129" y="71"/>
                  </a:cxn>
                  <a:cxn ang="0">
                    <a:pos x="121" y="76"/>
                  </a:cxn>
                  <a:cxn ang="0">
                    <a:pos x="113" y="79"/>
                  </a:cxn>
                  <a:cxn ang="0">
                    <a:pos x="102" y="81"/>
                  </a:cxn>
                  <a:cxn ang="0">
                    <a:pos x="88" y="83"/>
                  </a:cxn>
                  <a:cxn ang="0">
                    <a:pos x="74" y="84"/>
                  </a:cxn>
                  <a:cxn ang="0">
                    <a:pos x="60" y="85"/>
                  </a:cxn>
                  <a:cxn ang="0">
                    <a:pos x="47" y="87"/>
                  </a:cxn>
                  <a:cxn ang="0">
                    <a:pos x="33" y="90"/>
                  </a:cxn>
                  <a:cxn ang="0">
                    <a:pos x="22" y="93"/>
                  </a:cxn>
                  <a:cxn ang="0">
                    <a:pos x="15" y="96"/>
                  </a:cxn>
                  <a:cxn ang="0">
                    <a:pos x="8" y="100"/>
                  </a:cxn>
                  <a:cxn ang="0">
                    <a:pos x="3" y="104"/>
                  </a:cxn>
                  <a:cxn ang="0">
                    <a:pos x="11" y="107"/>
                  </a:cxn>
                  <a:cxn ang="0">
                    <a:pos x="33" y="108"/>
                  </a:cxn>
                  <a:cxn ang="0">
                    <a:pos x="55" y="108"/>
                  </a:cxn>
                  <a:cxn ang="0">
                    <a:pos x="77" y="109"/>
                  </a:cxn>
                  <a:cxn ang="0">
                    <a:pos x="94" y="107"/>
                  </a:cxn>
                  <a:cxn ang="0">
                    <a:pos x="106" y="104"/>
                  </a:cxn>
                  <a:cxn ang="0">
                    <a:pos x="124" y="101"/>
                  </a:cxn>
                  <a:cxn ang="0">
                    <a:pos x="139" y="99"/>
                  </a:cxn>
                  <a:cxn ang="0">
                    <a:pos x="146" y="97"/>
                  </a:cxn>
                  <a:cxn ang="0">
                    <a:pos x="152" y="95"/>
                  </a:cxn>
                  <a:cxn ang="0">
                    <a:pos x="157" y="92"/>
                  </a:cxn>
                  <a:cxn ang="0">
                    <a:pos x="162" y="88"/>
                  </a:cxn>
                  <a:cxn ang="0">
                    <a:pos x="166" y="84"/>
                  </a:cxn>
                  <a:cxn ang="0">
                    <a:pos x="171" y="77"/>
                  </a:cxn>
                  <a:cxn ang="0">
                    <a:pos x="176" y="67"/>
                  </a:cxn>
                  <a:cxn ang="0">
                    <a:pos x="180" y="56"/>
                  </a:cxn>
                  <a:cxn ang="0">
                    <a:pos x="183" y="39"/>
                  </a:cxn>
                  <a:cxn ang="0">
                    <a:pos x="186" y="22"/>
                  </a:cxn>
                  <a:cxn ang="0">
                    <a:pos x="186" y="7"/>
                  </a:cxn>
                  <a:cxn ang="0">
                    <a:pos x="182" y="4"/>
                  </a:cxn>
                  <a:cxn ang="0">
                    <a:pos x="174" y="12"/>
                  </a:cxn>
                  <a:cxn ang="0">
                    <a:pos x="166" y="18"/>
                  </a:cxn>
                  <a:cxn ang="0">
                    <a:pos x="156" y="24"/>
                  </a:cxn>
                </a:cxnLst>
                <a:rect l="0" t="0" r="0" b="0"/>
                <a:pathLst>
                  <a:path w="558" h="327">
                    <a:moveTo>
                      <a:pt x="451" y="78"/>
                    </a:moveTo>
                    <a:lnTo>
                      <a:pt x="453" y="96"/>
                    </a:lnTo>
                    <a:lnTo>
                      <a:pt x="453" y="111"/>
                    </a:lnTo>
                    <a:lnTo>
                      <a:pt x="451" y="126"/>
                    </a:lnTo>
                    <a:lnTo>
                      <a:pt x="448" y="140"/>
                    </a:lnTo>
                    <a:lnTo>
                      <a:pt x="443" y="153"/>
                    </a:lnTo>
                    <a:lnTo>
                      <a:pt x="437" y="165"/>
                    </a:lnTo>
                    <a:lnTo>
                      <a:pt x="429" y="176"/>
                    </a:lnTo>
                    <a:lnTo>
                      <a:pt x="420" y="187"/>
                    </a:lnTo>
                    <a:lnTo>
                      <a:pt x="409" y="196"/>
                    </a:lnTo>
                    <a:lnTo>
                      <a:pt x="399" y="205"/>
                    </a:lnTo>
                    <a:lnTo>
                      <a:pt x="388" y="213"/>
                    </a:lnTo>
                    <a:lnTo>
                      <a:pt x="376" y="221"/>
                    </a:lnTo>
                    <a:lnTo>
                      <a:pt x="364" y="227"/>
                    </a:lnTo>
                    <a:lnTo>
                      <a:pt x="352" y="232"/>
                    </a:lnTo>
                    <a:lnTo>
                      <a:pt x="339" y="236"/>
                    </a:lnTo>
                    <a:lnTo>
                      <a:pt x="327" y="239"/>
                    </a:lnTo>
                    <a:lnTo>
                      <a:pt x="306" y="243"/>
                    </a:lnTo>
                    <a:lnTo>
                      <a:pt x="284" y="246"/>
                    </a:lnTo>
                    <a:lnTo>
                      <a:pt x="263" y="248"/>
                    </a:lnTo>
                    <a:lnTo>
                      <a:pt x="242" y="250"/>
                    </a:lnTo>
                    <a:lnTo>
                      <a:pt x="221" y="252"/>
                    </a:lnTo>
                    <a:lnTo>
                      <a:pt x="200" y="253"/>
                    </a:lnTo>
                    <a:lnTo>
                      <a:pt x="179" y="256"/>
                    </a:lnTo>
                    <a:lnTo>
                      <a:pt x="157" y="259"/>
                    </a:lnTo>
                    <a:lnTo>
                      <a:pt x="140" y="262"/>
                    </a:lnTo>
                    <a:lnTo>
                      <a:pt x="120" y="265"/>
                    </a:lnTo>
                    <a:lnTo>
                      <a:pt x="99" y="270"/>
                    </a:lnTo>
                    <a:lnTo>
                      <a:pt x="78" y="275"/>
                    </a:lnTo>
                    <a:lnTo>
                      <a:pt x="67" y="279"/>
                    </a:lnTo>
                    <a:lnTo>
                      <a:pt x="56" y="283"/>
                    </a:lnTo>
                    <a:lnTo>
                      <a:pt x="46" y="288"/>
                    </a:lnTo>
                    <a:lnTo>
                      <a:pt x="36" y="293"/>
                    </a:lnTo>
                    <a:lnTo>
                      <a:pt x="25" y="299"/>
                    </a:lnTo>
                    <a:lnTo>
                      <a:pt x="16" y="305"/>
                    </a:lnTo>
                    <a:lnTo>
                      <a:pt x="8" y="313"/>
                    </a:lnTo>
                    <a:lnTo>
                      <a:pt x="0" y="321"/>
                    </a:lnTo>
                    <a:lnTo>
                      <a:pt x="33" y="322"/>
                    </a:lnTo>
                    <a:lnTo>
                      <a:pt x="67" y="323"/>
                    </a:lnTo>
                    <a:lnTo>
                      <a:pt x="99" y="323"/>
                    </a:lnTo>
                    <a:lnTo>
                      <a:pt x="132" y="324"/>
                    </a:lnTo>
                    <a:lnTo>
                      <a:pt x="165" y="325"/>
                    </a:lnTo>
                    <a:lnTo>
                      <a:pt x="198" y="325"/>
                    </a:lnTo>
                    <a:lnTo>
                      <a:pt x="230" y="326"/>
                    </a:lnTo>
                    <a:lnTo>
                      <a:pt x="263" y="327"/>
                    </a:lnTo>
                    <a:lnTo>
                      <a:pt x="281" y="321"/>
                    </a:lnTo>
                    <a:lnTo>
                      <a:pt x="300" y="316"/>
                    </a:lnTo>
                    <a:lnTo>
                      <a:pt x="319" y="312"/>
                    </a:lnTo>
                    <a:lnTo>
                      <a:pt x="338" y="309"/>
                    </a:lnTo>
                    <a:lnTo>
                      <a:pt x="373" y="303"/>
                    </a:lnTo>
                    <a:lnTo>
                      <a:pt x="404" y="299"/>
                    </a:lnTo>
                    <a:lnTo>
                      <a:pt x="417" y="297"/>
                    </a:lnTo>
                    <a:lnTo>
                      <a:pt x="427" y="294"/>
                    </a:lnTo>
                    <a:lnTo>
                      <a:pt x="438" y="291"/>
                    </a:lnTo>
                    <a:lnTo>
                      <a:pt x="447" y="288"/>
                    </a:lnTo>
                    <a:lnTo>
                      <a:pt x="456" y="284"/>
                    </a:lnTo>
                    <a:lnTo>
                      <a:pt x="464" y="279"/>
                    </a:lnTo>
                    <a:lnTo>
                      <a:pt x="472" y="275"/>
                    </a:lnTo>
                    <a:lnTo>
                      <a:pt x="479" y="269"/>
                    </a:lnTo>
                    <a:lnTo>
                      <a:pt x="486" y="264"/>
                    </a:lnTo>
                    <a:lnTo>
                      <a:pt x="492" y="258"/>
                    </a:lnTo>
                    <a:lnTo>
                      <a:pt x="498" y="252"/>
                    </a:lnTo>
                    <a:lnTo>
                      <a:pt x="503" y="245"/>
                    </a:lnTo>
                    <a:lnTo>
                      <a:pt x="513" y="231"/>
                    </a:lnTo>
                    <a:lnTo>
                      <a:pt x="521" y="215"/>
                    </a:lnTo>
                    <a:lnTo>
                      <a:pt x="528" y="200"/>
                    </a:lnTo>
                    <a:lnTo>
                      <a:pt x="533" y="184"/>
                    </a:lnTo>
                    <a:lnTo>
                      <a:pt x="539" y="167"/>
                    </a:lnTo>
                    <a:lnTo>
                      <a:pt x="543" y="150"/>
                    </a:lnTo>
                    <a:lnTo>
                      <a:pt x="549" y="117"/>
                    </a:lnTo>
                    <a:lnTo>
                      <a:pt x="554" y="85"/>
                    </a:lnTo>
                    <a:lnTo>
                      <a:pt x="557" y="65"/>
                    </a:lnTo>
                    <a:lnTo>
                      <a:pt x="558" y="44"/>
                    </a:lnTo>
                    <a:lnTo>
                      <a:pt x="557" y="22"/>
                    </a:lnTo>
                    <a:lnTo>
                      <a:pt x="555" y="0"/>
                    </a:lnTo>
                    <a:lnTo>
                      <a:pt x="545" y="12"/>
                    </a:lnTo>
                    <a:lnTo>
                      <a:pt x="533" y="24"/>
                    </a:lnTo>
                    <a:lnTo>
                      <a:pt x="522" y="35"/>
                    </a:lnTo>
                    <a:lnTo>
                      <a:pt x="510" y="45"/>
                    </a:lnTo>
                    <a:lnTo>
                      <a:pt x="497" y="55"/>
                    </a:lnTo>
                    <a:lnTo>
                      <a:pt x="482" y="64"/>
                    </a:lnTo>
                    <a:lnTo>
                      <a:pt x="467" y="72"/>
                    </a:lnTo>
                    <a:lnTo>
                      <a:pt x="451" y="78"/>
                    </a:lnTo>
                    <a:close/>
                  </a:path>
                </a:pathLst>
              </a:custGeom>
              <a:solidFill>
                <a:srgbClr val="DA659B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77" name="未知"/>
              <p:cNvSpPr/>
              <p:nvPr/>
            </p:nvSpPr>
            <p:spPr>
              <a:xfrm>
                <a:off x="3" y="243"/>
                <a:ext cx="208" cy="195"/>
              </a:xfrm>
              <a:custGeom>
                <a:avLst/>
                <a:gdLst/>
                <a:ahLst/>
                <a:cxnLst>
                  <a:cxn ang="0">
                    <a:pos x="83" y="129"/>
                  </a:cxn>
                  <a:cxn ang="0">
                    <a:pos x="81" y="124"/>
                  </a:cxn>
                  <a:cxn ang="0">
                    <a:pos x="78" y="120"/>
                  </a:cxn>
                  <a:cxn ang="0">
                    <a:pos x="77" y="115"/>
                  </a:cxn>
                  <a:cxn ang="0">
                    <a:pos x="77" y="111"/>
                  </a:cxn>
                  <a:cxn ang="0">
                    <a:pos x="77" y="106"/>
                  </a:cxn>
                  <a:cxn ang="0">
                    <a:pos x="79" y="100"/>
                  </a:cxn>
                  <a:cxn ang="0">
                    <a:pos x="82" y="95"/>
                  </a:cxn>
                  <a:cxn ang="0">
                    <a:pos x="86" y="89"/>
                  </a:cxn>
                  <a:cxn ang="0">
                    <a:pos x="90" y="84"/>
                  </a:cxn>
                  <a:cxn ang="0">
                    <a:pos x="98" y="78"/>
                  </a:cxn>
                  <a:cxn ang="0">
                    <a:pos x="110" y="70"/>
                  </a:cxn>
                  <a:cxn ang="0">
                    <a:pos x="124" y="62"/>
                  </a:cxn>
                  <a:cxn ang="0">
                    <a:pos x="145" y="51"/>
                  </a:cxn>
                  <a:cxn ang="0">
                    <a:pos x="166" y="39"/>
                  </a:cxn>
                  <a:cxn ang="0">
                    <a:pos x="178" y="31"/>
                  </a:cxn>
                  <a:cxn ang="0">
                    <a:pos x="190" y="21"/>
                  </a:cxn>
                  <a:cxn ang="0">
                    <a:pos x="202" y="7"/>
                  </a:cxn>
                  <a:cxn ang="0">
                    <a:pos x="197" y="7"/>
                  </a:cxn>
                  <a:cxn ang="0">
                    <a:pos x="174" y="21"/>
                  </a:cxn>
                  <a:cxn ang="0">
                    <a:pos x="149" y="32"/>
                  </a:cxn>
                  <a:cxn ang="0">
                    <a:pos x="123" y="43"/>
                  </a:cxn>
                  <a:cxn ang="0">
                    <a:pos x="84" y="58"/>
                  </a:cxn>
                  <a:cxn ang="0">
                    <a:pos x="45" y="74"/>
                  </a:cxn>
                  <a:cxn ang="0">
                    <a:pos x="20" y="85"/>
                  </a:cxn>
                  <a:cxn ang="0">
                    <a:pos x="5" y="96"/>
                  </a:cxn>
                  <a:cxn ang="0">
                    <a:pos x="2" y="108"/>
                  </a:cxn>
                  <a:cxn ang="0">
                    <a:pos x="0" y="120"/>
                  </a:cxn>
                  <a:cxn ang="0">
                    <a:pos x="1" y="134"/>
                  </a:cxn>
                  <a:cxn ang="0">
                    <a:pos x="3" y="144"/>
                  </a:cxn>
                  <a:cxn ang="0">
                    <a:pos x="6" y="150"/>
                  </a:cxn>
                  <a:cxn ang="0">
                    <a:pos x="8" y="154"/>
                  </a:cxn>
                  <a:cxn ang="0">
                    <a:pos x="12" y="159"/>
                  </a:cxn>
                  <a:cxn ang="0">
                    <a:pos x="18" y="165"/>
                  </a:cxn>
                  <a:cxn ang="0">
                    <a:pos x="28" y="172"/>
                  </a:cxn>
                  <a:cxn ang="0">
                    <a:pos x="40" y="178"/>
                  </a:cxn>
                  <a:cxn ang="0">
                    <a:pos x="53" y="184"/>
                  </a:cxn>
                  <a:cxn ang="0">
                    <a:pos x="74" y="191"/>
                  </a:cxn>
                  <a:cxn ang="0">
                    <a:pos x="88" y="186"/>
                  </a:cxn>
                  <a:cxn ang="0">
                    <a:pos x="85" y="169"/>
                  </a:cxn>
                  <a:cxn ang="0">
                    <a:pos x="82" y="153"/>
                  </a:cxn>
                  <a:cxn ang="0">
                    <a:pos x="82" y="141"/>
                  </a:cxn>
                  <a:cxn ang="0">
                    <a:pos x="84" y="134"/>
                  </a:cxn>
                </a:cxnLst>
                <a:rect l="0" t="0" r="0" b="0"/>
                <a:pathLst>
                  <a:path w="622" h="584">
                    <a:moveTo>
                      <a:pt x="253" y="391"/>
                    </a:moveTo>
                    <a:lnTo>
                      <a:pt x="249" y="385"/>
                    </a:lnTo>
                    <a:lnTo>
                      <a:pt x="244" y="379"/>
                    </a:lnTo>
                    <a:lnTo>
                      <a:pt x="241" y="372"/>
                    </a:lnTo>
                    <a:lnTo>
                      <a:pt x="236" y="366"/>
                    </a:lnTo>
                    <a:lnTo>
                      <a:pt x="234" y="359"/>
                    </a:lnTo>
                    <a:lnTo>
                      <a:pt x="232" y="352"/>
                    </a:lnTo>
                    <a:lnTo>
                      <a:pt x="230" y="345"/>
                    </a:lnTo>
                    <a:lnTo>
                      <a:pt x="230" y="338"/>
                    </a:lnTo>
                    <a:lnTo>
                      <a:pt x="230" y="331"/>
                    </a:lnTo>
                    <a:lnTo>
                      <a:pt x="230" y="323"/>
                    </a:lnTo>
                    <a:lnTo>
                      <a:pt x="231" y="316"/>
                    </a:lnTo>
                    <a:lnTo>
                      <a:pt x="234" y="308"/>
                    </a:lnTo>
                    <a:lnTo>
                      <a:pt x="236" y="299"/>
                    </a:lnTo>
                    <a:lnTo>
                      <a:pt x="241" y="292"/>
                    </a:lnTo>
                    <a:lnTo>
                      <a:pt x="246" y="284"/>
                    </a:lnTo>
                    <a:lnTo>
                      <a:pt x="251" y="275"/>
                    </a:lnTo>
                    <a:lnTo>
                      <a:pt x="256" y="268"/>
                    </a:lnTo>
                    <a:lnTo>
                      <a:pt x="263" y="261"/>
                    </a:lnTo>
                    <a:lnTo>
                      <a:pt x="269" y="253"/>
                    </a:lnTo>
                    <a:lnTo>
                      <a:pt x="277" y="247"/>
                    </a:lnTo>
                    <a:lnTo>
                      <a:pt x="293" y="233"/>
                    </a:lnTo>
                    <a:lnTo>
                      <a:pt x="310" y="221"/>
                    </a:lnTo>
                    <a:lnTo>
                      <a:pt x="329" y="209"/>
                    </a:lnTo>
                    <a:lnTo>
                      <a:pt x="349" y="197"/>
                    </a:lnTo>
                    <a:lnTo>
                      <a:pt x="371" y="186"/>
                    </a:lnTo>
                    <a:lnTo>
                      <a:pt x="392" y="174"/>
                    </a:lnTo>
                    <a:lnTo>
                      <a:pt x="435" y="152"/>
                    </a:lnTo>
                    <a:lnTo>
                      <a:pt x="476" y="129"/>
                    </a:lnTo>
                    <a:lnTo>
                      <a:pt x="497" y="118"/>
                    </a:lnTo>
                    <a:lnTo>
                      <a:pt x="516" y="106"/>
                    </a:lnTo>
                    <a:lnTo>
                      <a:pt x="533" y="93"/>
                    </a:lnTo>
                    <a:lnTo>
                      <a:pt x="549" y="80"/>
                    </a:lnTo>
                    <a:lnTo>
                      <a:pt x="568" y="62"/>
                    </a:lnTo>
                    <a:lnTo>
                      <a:pt x="587" y="41"/>
                    </a:lnTo>
                    <a:lnTo>
                      <a:pt x="604" y="21"/>
                    </a:lnTo>
                    <a:lnTo>
                      <a:pt x="622" y="0"/>
                    </a:lnTo>
                    <a:lnTo>
                      <a:pt x="588" y="22"/>
                    </a:lnTo>
                    <a:lnTo>
                      <a:pt x="554" y="42"/>
                    </a:lnTo>
                    <a:lnTo>
                      <a:pt x="519" y="62"/>
                    </a:lnTo>
                    <a:lnTo>
                      <a:pt x="482" y="80"/>
                    </a:lnTo>
                    <a:lnTo>
                      <a:pt x="445" y="97"/>
                    </a:lnTo>
                    <a:lnTo>
                      <a:pt x="408" y="113"/>
                    </a:lnTo>
                    <a:lnTo>
                      <a:pt x="369" y="129"/>
                    </a:lnTo>
                    <a:lnTo>
                      <a:pt x="330" y="145"/>
                    </a:lnTo>
                    <a:lnTo>
                      <a:pt x="252" y="175"/>
                    </a:lnTo>
                    <a:lnTo>
                      <a:pt x="174" y="206"/>
                    </a:lnTo>
                    <a:lnTo>
                      <a:pt x="135" y="221"/>
                    </a:lnTo>
                    <a:lnTo>
                      <a:pt x="96" y="237"/>
                    </a:lnTo>
                    <a:lnTo>
                      <a:pt x="59" y="254"/>
                    </a:lnTo>
                    <a:lnTo>
                      <a:pt x="23" y="271"/>
                    </a:lnTo>
                    <a:lnTo>
                      <a:pt x="16" y="287"/>
                    </a:lnTo>
                    <a:lnTo>
                      <a:pt x="9" y="304"/>
                    </a:lnTo>
                    <a:lnTo>
                      <a:pt x="5" y="322"/>
                    </a:lnTo>
                    <a:lnTo>
                      <a:pt x="2" y="341"/>
                    </a:lnTo>
                    <a:lnTo>
                      <a:pt x="0" y="360"/>
                    </a:lnTo>
                    <a:lnTo>
                      <a:pt x="1" y="380"/>
                    </a:lnTo>
                    <a:lnTo>
                      <a:pt x="3" y="401"/>
                    </a:lnTo>
                    <a:lnTo>
                      <a:pt x="8" y="424"/>
                    </a:lnTo>
                    <a:lnTo>
                      <a:pt x="10" y="432"/>
                    </a:lnTo>
                    <a:lnTo>
                      <a:pt x="13" y="440"/>
                    </a:lnTo>
                    <a:lnTo>
                      <a:pt x="17" y="448"/>
                    </a:lnTo>
                    <a:lnTo>
                      <a:pt x="21" y="455"/>
                    </a:lnTo>
                    <a:lnTo>
                      <a:pt x="25" y="462"/>
                    </a:lnTo>
                    <a:lnTo>
                      <a:pt x="30" y="469"/>
                    </a:lnTo>
                    <a:lnTo>
                      <a:pt x="35" y="476"/>
                    </a:lnTo>
                    <a:lnTo>
                      <a:pt x="41" y="482"/>
                    </a:lnTo>
                    <a:lnTo>
                      <a:pt x="54" y="494"/>
                    </a:lnTo>
                    <a:lnTo>
                      <a:pt x="68" y="505"/>
                    </a:lnTo>
                    <a:lnTo>
                      <a:pt x="84" y="515"/>
                    </a:lnTo>
                    <a:lnTo>
                      <a:pt x="101" y="525"/>
                    </a:lnTo>
                    <a:lnTo>
                      <a:pt x="120" y="534"/>
                    </a:lnTo>
                    <a:lnTo>
                      <a:pt x="139" y="542"/>
                    </a:lnTo>
                    <a:lnTo>
                      <a:pt x="159" y="550"/>
                    </a:lnTo>
                    <a:lnTo>
                      <a:pt x="180" y="558"/>
                    </a:lnTo>
                    <a:lnTo>
                      <a:pt x="221" y="572"/>
                    </a:lnTo>
                    <a:lnTo>
                      <a:pt x="265" y="584"/>
                    </a:lnTo>
                    <a:lnTo>
                      <a:pt x="262" y="557"/>
                    </a:lnTo>
                    <a:lnTo>
                      <a:pt x="258" y="531"/>
                    </a:lnTo>
                    <a:lnTo>
                      <a:pt x="253" y="506"/>
                    </a:lnTo>
                    <a:lnTo>
                      <a:pt x="249" y="481"/>
                    </a:lnTo>
                    <a:lnTo>
                      <a:pt x="246" y="458"/>
                    </a:lnTo>
                    <a:lnTo>
                      <a:pt x="246" y="434"/>
                    </a:lnTo>
                    <a:lnTo>
                      <a:pt x="246" y="423"/>
                    </a:lnTo>
                    <a:lnTo>
                      <a:pt x="248" y="412"/>
                    </a:lnTo>
                    <a:lnTo>
                      <a:pt x="250" y="401"/>
                    </a:lnTo>
                    <a:lnTo>
                      <a:pt x="253" y="391"/>
                    </a:lnTo>
                    <a:close/>
                  </a:path>
                </a:pathLst>
              </a:custGeom>
              <a:solidFill>
                <a:srgbClr val="B23E78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9578" name="组合 9400"/>
            <p:cNvGrpSpPr/>
            <p:nvPr/>
          </p:nvGrpSpPr>
          <p:grpSpPr>
            <a:xfrm>
              <a:off x="0" y="0"/>
              <a:ext cx="1025" cy="1238"/>
              <a:chOff x="0" y="0"/>
              <a:chExt cx="1025" cy="1238"/>
            </a:xfrm>
          </p:grpSpPr>
          <p:sp>
            <p:nvSpPr>
              <p:cNvPr id="19579" name="未知"/>
              <p:cNvSpPr/>
              <p:nvPr/>
            </p:nvSpPr>
            <p:spPr>
              <a:xfrm>
                <a:off x="402" y="1128"/>
                <a:ext cx="138" cy="110"/>
              </a:xfrm>
              <a:custGeom>
                <a:avLst/>
                <a:gdLst/>
                <a:ahLst/>
                <a:cxnLst>
                  <a:cxn ang="0">
                    <a:pos x="45" y="6"/>
                  </a:cxn>
                  <a:cxn ang="0">
                    <a:pos x="32" y="16"/>
                  </a:cxn>
                  <a:cxn ang="0">
                    <a:pos x="24" y="22"/>
                  </a:cxn>
                  <a:cxn ang="0">
                    <a:pos x="16" y="32"/>
                  </a:cxn>
                  <a:cxn ang="0">
                    <a:pos x="9" y="43"/>
                  </a:cxn>
                  <a:cxn ang="0">
                    <a:pos x="4" y="53"/>
                  </a:cxn>
                  <a:cxn ang="0">
                    <a:pos x="1" y="62"/>
                  </a:cxn>
                  <a:cxn ang="0">
                    <a:pos x="6" y="74"/>
                  </a:cxn>
                  <a:cxn ang="0">
                    <a:pos x="18" y="86"/>
                  </a:cxn>
                  <a:cxn ang="0">
                    <a:pos x="33" y="97"/>
                  </a:cxn>
                  <a:cxn ang="0">
                    <a:pos x="48" y="106"/>
                  </a:cxn>
                  <a:cxn ang="0">
                    <a:pos x="52" y="106"/>
                  </a:cxn>
                  <a:cxn ang="0">
                    <a:pos x="48" y="101"/>
                  </a:cxn>
                  <a:cxn ang="0">
                    <a:pos x="47" y="96"/>
                  </a:cxn>
                  <a:cxn ang="0">
                    <a:pos x="46" y="92"/>
                  </a:cxn>
                  <a:cxn ang="0">
                    <a:pos x="46" y="87"/>
                  </a:cxn>
                  <a:cxn ang="0">
                    <a:pos x="47" y="83"/>
                  </a:cxn>
                  <a:cxn ang="0">
                    <a:pos x="48" y="77"/>
                  </a:cxn>
                  <a:cxn ang="0">
                    <a:pos x="52" y="71"/>
                  </a:cxn>
                  <a:cxn ang="0">
                    <a:pos x="58" y="63"/>
                  </a:cxn>
                  <a:cxn ang="0">
                    <a:pos x="65" y="56"/>
                  </a:cxn>
                  <a:cxn ang="0">
                    <a:pos x="72" y="49"/>
                  </a:cxn>
                  <a:cxn ang="0">
                    <a:pos x="85" y="39"/>
                  </a:cxn>
                  <a:cxn ang="0">
                    <a:pos x="104" y="28"/>
                  </a:cxn>
                  <a:cxn ang="0">
                    <a:pos x="119" y="20"/>
                  </a:cxn>
                  <a:cxn ang="0">
                    <a:pos x="132" y="14"/>
                  </a:cxn>
                  <a:cxn ang="0">
                    <a:pos x="127" y="12"/>
                  </a:cxn>
                  <a:cxn ang="0">
                    <a:pos x="110" y="13"/>
                  </a:cxn>
                  <a:cxn ang="0">
                    <a:pos x="100" y="13"/>
                  </a:cxn>
                  <a:cxn ang="0">
                    <a:pos x="89" y="12"/>
                  </a:cxn>
                  <a:cxn ang="0">
                    <a:pos x="79" y="10"/>
                  </a:cxn>
                  <a:cxn ang="0">
                    <a:pos x="69" y="7"/>
                  </a:cxn>
                  <a:cxn ang="0">
                    <a:pos x="60" y="2"/>
                  </a:cxn>
                </a:cxnLst>
                <a:rect l="0" t="0" r="0" b="0"/>
                <a:pathLst>
                  <a:path w="415" h="331">
                    <a:moveTo>
                      <a:pt x="165" y="0"/>
                    </a:moveTo>
                    <a:lnTo>
                      <a:pt x="136" y="18"/>
                    </a:lnTo>
                    <a:lnTo>
                      <a:pt x="109" y="37"/>
                    </a:lnTo>
                    <a:lnTo>
                      <a:pt x="96" y="47"/>
                    </a:lnTo>
                    <a:lnTo>
                      <a:pt x="83" y="57"/>
                    </a:lnTo>
                    <a:lnTo>
                      <a:pt x="72" y="67"/>
                    </a:lnTo>
                    <a:lnTo>
                      <a:pt x="63" y="78"/>
                    </a:lnTo>
                    <a:lnTo>
                      <a:pt x="49" y="96"/>
                    </a:lnTo>
                    <a:lnTo>
                      <a:pt x="37" y="113"/>
                    </a:lnTo>
                    <a:lnTo>
                      <a:pt x="27" y="129"/>
                    </a:lnTo>
                    <a:lnTo>
                      <a:pt x="18" y="144"/>
                    </a:lnTo>
                    <a:lnTo>
                      <a:pt x="11" y="159"/>
                    </a:lnTo>
                    <a:lnTo>
                      <a:pt x="6" y="174"/>
                    </a:lnTo>
                    <a:lnTo>
                      <a:pt x="3" y="188"/>
                    </a:lnTo>
                    <a:lnTo>
                      <a:pt x="0" y="202"/>
                    </a:lnTo>
                    <a:lnTo>
                      <a:pt x="18" y="223"/>
                    </a:lnTo>
                    <a:lnTo>
                      <a:pt x="36" y="242"/>
                    </a:lnTo>
                    <a:lnTo>
                      <a:pt x="55" y="260"/>
                    </a:lnTo>
                    <a:lnTo>
                      <a:pt x="76" y="276"/>
                    </a:lnTo>
                    <a:lnTo>
                      <a:pt x="98" y="292"/>
                    </a:lnTo>
                    <a:lnTo>
                      <a:pt x="120" y="306"/>
                    </a:lnTo>
                    <a:lnTo>
                      <a:pt x="143" y="319"/>
                    </a:lnTo>
                    <a:lnTo>
                      <a:pt x="167" y="331"/>
                    </a:lnTo>
                    <a:lnTo>
                      <a:pt x="157" y="320"/>
                    </a:lnTo>
                    <a:lnTo>
                      <a:pt x="148" y="309"/>
                    </a:lnTo>
                    <a:lnTo>
                      <a:pt x="145" y="303"/>
                    </a:lnTo>
                    <a:lnTo>
                      <a:pt x="142" y="296"/>
                    </a:lnTo>
                    <a:lnTo>
                      <a:pt x="140" y="290"/>
                    </a:lnTo>
                    <a:lnTo>
                      <a:pt x="138" y="284"/>
                    </a:lnTo>
                    <a:lnTo>
                      <a:pt x="137" y="277"/>
                    </a:lnTo>
                    <a:lnTo>
                      <a:pt x="137" y="270"/>
                    </a:lnTo>
                    <a:lnTo>
                      <a:pt x="137" y="263"/>
                    </a:lnTo>
                    <a:lnTo>
                      <a:pt x="138" y="256"/>
                    </a:lnTo>
                    <a:lnTo>
                      <a:pt x="140" y="249"/>
                    </a:lnTo>
                    <a:lnTo>
                      <a:pt x="142" y="241"/>
                    </a:lnTo>
                    <a:lnTo>
                      <a:pt x="145" y="233"/>
                    </a:lnTo>
                    <a:lnTo>
                      <a:pt x="149" y="225"/>
                    </a:lnTo>
                    <a:lnTo>
                      <a:pt x="156" y="214"/>
                    </a:lnTo>
                    <a:lnTo>
                      <a:pt x="164" y="201"/>
                    </a:lnTo>
                    <a:lnTo>
                      <a:pt x="173" y="190"/>
                    </a:lnTo>
                    <a:lnTo>
                      <a:pt x="183" y="178"/>
                    </a:lnTo>
                    <a:lnTo>
                      <a:pt x="194" y="168"/>
                    </a:lnTo>
                    <a:lnTo>
                      <a:pt x="205" y="157"/>
                    </a:lnTo>
                    <a:lnTo>
                      <a:pt x="218" y="147"/>
                    </a:lnTo>
                    <a:lnTo>
                      <a:pt x="230" y="137"/>
                    </a:lnTo>
                    <a:lnTo>
                      <a:pt x="257" y="118"/>
                    </a:lnTo>
                    <a:lnTo>
                      <a:pt x="284" y="100"/>
                    </a:lnTo>
                    <a:lnTo>
                      <a:pt x="312" y="84"/>
                    </a:lnTo>
                    <a:lnTo>
                      <a:pt x="341" y="69"/>
                    </a:lnTo>
                    <a:lnTo>
                      <a:pt x="359" y="60"/>
                    </a:lnTo>
                    <a:lnTo>
                      <a:pt x="377" y="51"/>
                    </a:lnTo>
                    <a:lnTo>
                      <a:pt x="396" y="42"/>
                    </a:lnTo>
                    <a:lnTo>
                      <a:pt x="415" y="33"/>
                    </a:lnTo>
                    <a:lnTo>
                      <a:pt x="382" y="37"/>
                    </a:lnTo>
                    <a:lnTo>
                      <a:pt x="349" y="40"/>
                    </a:lnTo>
                    <a:lnTo>
                      <a:pt x="332" y="40"/>
                    </a:lnTo>
                    <a:lnTo>
                      <a:pt x="316" y="40"/>
                    </a:lnTo>
                    <a:lnTo>
                      <a:pt x="300" y="39"/>
                    </a:lnTo>
                    <a:lnTo>
                      <a:pt x="284" y="38"/>
                    </a:lnTo>
                    <a:lnTo>
                      <a:pt x="269" y="36"/>
                    </a:lnTo>
                    <a:lnTo>
                      <a:pt x="253" y="33"/>
                    </a:lnTo>
                    <a:lnTo>
                      <a:pt x="238" y="30"/>
                    </a:lnTo>
                    <a:lnTo>
                      <a:pt x="223" y="25"/>
                    </a:lnTo>
                    <a:lnTo>
                      <a:pt x="208" y="20"/>
                    </a:lnTo>
                    <a:lnTo>
                      <a:pt x="193" y="14"/>
                    </a:lnTo>
                    <a:lnTo>
                      <a:pt x="179" y="7"/>
                    </a:lnTo>
                    <a:lnTo>
                      <a:pt x="165" y="0"/>
                    </a:lnTo>
                    <a:close/>
                  </a:path>
                </a:pathLst>
              </a:custGeom>
              <a:solidFill>
                <a:srgbClr val="DA659B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80" name="未知"/>
              <p:cNvSpPr/>
              <p:nvPr/>
            </p:nvSpPr>
            <p:spPr>
              <a:xfrm>
                <a:off x="457" y="922"/>
                <a:ext cx="186" cy="219"/>
              </a:xfrm>
              <a:custGeom>
                <a:avLst/>
                <a:gdLst/>
                <a:ahLst/>
                <a:cxnLst>
                  <a:cxn ang="0">
                    <a:pos x="186" y="108"/>
                  </a:cxn>
                  <a:cxn ang="0">
                    <a:pos x="186" y="95"/>
                  </a:cxn>
                  <a:cxn ang="0">
                    <a:pos x="185" y="84"/>
                  </a:cxn>
                  <a:cxn ang="0">
                    <a:pos x="182" y="74"/>
                  </a:cxn>
                  <a:cxn ang="0">
                    <a:pos x="179" y="63"/>
                  </a:cxn>
                  <a:cxn ang="0">
                    <a:pos x="174" y="54"/>
                  </a:cxn>
                  <a:cxn ang="0">
                    <a:pos x="169" y="45"/>
                  </a:cxn>
                  <a:cxn ang="0">
                    <a:pos x="163" y="37"/>
                  </a:cxn>
                  <a:cxn ang="0">
                    <a:pos x="155" y="29"/>
                  </a:cxn>
                  <a:cxn ang="0">
                    <a:pos x="147" y="22"/>
                  </a:cxn>
                  <a:cxn ang="0">
                    <a:pos x="139" y="16"/>
                  </a:cxn>
                  <a:cxn ang="0">
                    <a:pos x="130" y="11"/>
                  </a:cxn>
                  <a:cxn ang="0">
                    <a:pos x="120" y="7"/>
                  </a:cxn>
                  <a:cxn ang="0">
                    <a:pos x="110" y="4"/>
                  </a:cxn>
                  <a:cxn ang="0">
                    <a:pos x="99" y="2"/>
                  </a:cxn>
                  <a:cxn ang="0">
                    <a:pos x="88" y="0"/>
                  </a:cxn>
                  <a:cxn ang="0">
                    <a:pos x="84" y="1"/>
                  </a:cxn>
                  <a:cxn ang="0">
                    <a:pos x="86" y="4"/>
                  </a:cxn>
                  <a:cxn ang="0">
                    <a:pos x="90" y="13"/>
                  </a:cxn>
                  <a:cxn ang="0">
                    <a:pos x="97" y="32"/>
                  </a:cxn>
                  <a:cxn ang="0">
                    <a:pos x="104" y="57"/>
                  </a:cxn>
                  <a:cxn ang="0">
                    <a:pos x="110" y="84"/>
                  </a:cxn>
                  <a:cxn ang="0">
                    <a:pos x="114" y="110"/>
                  </a:cxn>
                  <a:cxn ang="0">
                    <a:pos x="116" y="128"/>
                  </a:cxn>
                  <a:cxn ang="0">
                    <a:pos x="117" y="138"/>
                  </a:cxn>
                  <a:cxn ang="0">
                    <a:pos x="117" y="146"/>
                  </a:cxn>
                  <a:cxn ang="0">
                    <a:pos x="115" y="152"/>
                  </a:cxn>
                  <a:cxn ang="0">
                    <a:pos x="112" y="157"/>
                  </a:cxn>
                  <a:cxn ang="0">
                    <a:pos x="105" y="162"/>
                  </a:cxn>
                  <a:cxn ang="0">
                    <a:pos x="98" y="166"/>
                  </a:cxn>
                  <a:cxn ang="0">
                    <a:pos x="90" y="169"/>
                  </a:cxn>
                  <a:cxn ang="0">
                    <a:pos x="77" y="173"/>
                  </a:cxn>
                  <a:cxn ang="0">
                    <a:pos x="64" y="176"/>
                  </a:cxn>
                  <a:cxn ang="0">
                    <a:pos x="55" y="178"/>
                  </a:cxn>
                  <a:cxn ang="0">
                    <a:pos x="46" y="182"/>
                  </a:cxn>
                  <a:cxn ang="0">
                    <a:pos x="33" y="188"/>
                  </a:cxn>
                  <a:cxn ang="0">
                    <a:pos x="20" y="195"/>
                  </a:cxn>
                  <a:cxn ang="0">
                    <a:pos x="7" y="202"/>
                  </a:cxn>
                  <a:cxn ang="0">
                    <a:pos x="5" y="208"/>
                  </a:cxn>
                  <a:cxn ang="0">
                    <a:pos x="14" y="212"/>
                  </a:cxn>
                  <a:cxn ang="0">
                    <a:pos x="24" y="216"/>
                  </a:cxn>
                  <a:cxn ang="0">
                    <a:pos x="35" y="218"/>
                  </a:cxn>
                  <a:cxn ang="0">
                    <a:pos x="45" y="219"/>
                  </a:cxn>
                  <a:cxn ang="0">
                    <a:pos x="55" y="219"/>
                  </a:cxn>
                  <a:cxn ang="0">
                    <a:pos x="72" y="218"/>
                  </a:cxn>
                  <a:cxn ang="0">
                    <a:pos x="92" y="213"/>
                  </a:cxn>
                  <a:cxn ang="0">
                    <a:pos x="109" y="204"/>
                  </a:cxn>
                  <a:cxn ang="0">
                    <a:pos x="126" y="195"/>
                  </a:cxn>
                  <a:cxn ang="0">
                    <a:pos x="142" y="184"/>
                  </a:cxn>
                  <a:cxn ang="0">
                    <a:pos x="152" y="175"/>
                  </a:cxn>
                  <a:cxn ang="0">
                    <a:pos x="159" y="169"/>
                  </a:cxn>
                  <a:cxn ang="0">
                    <a:pos x="165" y="162"/>
                  </a:cxn>
                  <a:cxn ang="0">
                    <a:pos x="170" y="155"/>
                  </a:cxn>
                  <a:cxn ang="0">
                    <a:pos x="175" y="146"/>
                  </a:cxn>
                  <a:cxn ang="0">
                    <a:pos x="179" y="138"/>
                  </a:cxn>
                  <a:cxn ang="0">
                    <a:pos x="182" y="129"/>
                  </a:cxn>
                  <a:cxn ang="0">
                    <a:pos x="184" y="118"/>
                  </a:cxn>
                </a:cxnLst>
                <a:rect l="0" t="0" r="0" b="0"/>
                <a:pathLst>
                  <a:path w="560" h="658">
                    <a:moveTo>
                      <a:pt x="558" y="341"/>
                    </a:moveTo>
                    <a:lnTo>
                      <a:pt x="559" y="323"/>
                    </a:lnTo>
                    <a:lnTo>
                      <a:pt x="560" y="304"/>
                    </a:lnTo>
                    <a:lnTo>
                      <a:pt x="560" y="286"/>
                    </a:lnTo>
                    <a:lnTo>
                      <a:pt x="559" y="269"/>
                    </a:lnTo>
                    <a:lnTo>
                      <a:pt x="557" y="253"/>
                    </a:lnTo>
                    <a:lnTo>
                      <a:pt x="554" y="237"/>
                    </a:lnTo>
                    <a:lnTo>
                      <a:pt x="549" y="221"/>
                    </a:lnTo>
                    <a:lnTo>
                      <a:pt x="544" y="205"/>
                    </a:lnTo>
                    <a:lnTo>
                      <a:pt x="539" y="190"/>
                    </a:lnTo>
                    <a:lnTo>
                      <a:pt x="532" y="175"/>
                    </a:lnTo>
                    <a:lnTo>
                      <a:pt x="525" y="161"/>
                    </a:lnTo>
                    <a:lnTo>
                      <a:pt x="517" y="147"/>
                    </a:lnTo>
                    <a:lnTo>
                      <a:pt x="509" y="134"/>
                    </a:lnTo>
                    <a:lnTo>
                      <a:pt x="499" y="122"/>
                    </a:lnTo>
                    <a:lnTo>
                      <a:pt x="490" y="110"/>
                    </a:lnTo>
                    <a:lnTo>
                      <a:pt x="479" y="98"/>
                    </a:lnTo>
                    <a:lnTo>
                      <a:pt x="468" y="87"/>
                    </a:lnTo>
                    <a:lnTo>
                      <a:pt x="456" y="77"/>
                    </a:lnTo>
                    <a:lnTo>
                      <a:pt x="444" y="67"/>
                    </a:lnTo>
                    <a:lnTo>
                      <a:pt x="432" y="58"/>
                    </a:lnTo>
                    <a:lnTo>
                      <a:pt x="418" y="49"/>
                    </a:lnTo>
                    <a:lnTo>
                      <a:pt x="404" y="41"/>
                    </a:lnTo>
                    <a:lnTo>
                      <a:pt x="390" y="33"/>
                    </a:lnTo>
                    <a:lnTo>
                      <a:pt x="376" y="27"/>
                    </a:lnTo>
                    <a:lnTo>
                      <a:pt x="361" y="21"/>
                    </a:lnTo>
                    <a:lnTo>
                      <a:pt x="346" y="16"/>
                    </a:lnTo>
                    <a:lnTo>
                      <a:pt x="331" y="11"/>
                    </a:lnTo>
                    <a:lnTo>
                      <a:pt x="315" y="8"/>
                    </a:lnTo>
                    <a:lnTo>
                      <a:pt x="299" y="5"/>
                    </a:lnTo>
                    <a:lnTo>
                      <a:pt x="282" y="2"/>
                    </a:lnTo>
                    <a:lnTo>
                      <a:pt x="266" y="1"/>
                    </a:lnTo>
                    <a:lnTo>
                      <a:pt x="250" y="0"/>
                    </a:lnTo>
                    <a:lnTo>
                      <a:pt x="252" y="2"/>
                    </a:lnTo>
                    <a:lnTo>
                      <a:pt x="256" y="5"/>
                    </a:lnTo>
                    <a:lnTo>
                      <a:pt x="259" y="11"/>
                    </a:lnTo>
                    <a:lnTo>
                      <a:pt x="263" y="18"/>
                    </a:lnTo>
                    <a:lnTo>
                      <a:pt x="272" y="38"/>
                    </a:lnTo>
                    <a:lnTo>
                      <a:pt x="281" y="66"/>
                    </a:lnTo>
                    <a:lnTo>
                      <a:pt x="291" y="97"/>
                    </a:lnTo>
                    <a:lnTo>
                      <a:pt x="302" y="132"/>
                    </a:lnTo>
                    <a:lnTo>
                      <a:pt x="312" y="170"/>
                    </a:lnTo>
                    <a:lnTo>
                      <a:pt x="322" y="211"/>
                    </a:lnTo>
                    <a:lnTo>
                      <a:pt x="330" y="252"/>
                    </a:lnTo>
                    <a:lnTo>
                      <a:pt x="338" y="292"/>
                    </a:lnTo>
                    <a:lnTo>
                      <a:pt x="344" y="331"/>
                    </a:lnTo>
                    <a:lnTo>
                      <a:pt x="349" y="367"/>
                    </a:lnTo>
                    <a:lnTo>
                      <a:pt x="350" y="384"/>
                    </a:lnTo>
                    <a:lnTo>
                      <a:pt x="351" y="399"/>
                    </a:lnTo>
                    <a:lnTo>
                      <a:pt x="352" y="414"/>
                    </a:lnTo>
                    <a:lnTo>
                      <a:pt x="352" y="426"/>
                    </a:lnTo>
                    <a:lnTo>
                      <a:pt x="351" y="438"/>
                    </a:lnTo>
                    <a:lnTo>
                      <a:pt x="349" y="449"/>
                    </a:lnTo>
                    <a:lnTo>
                      <a:pt x="347" y="456"/>
                    </a:lnTo>
                    <a:lnTo>
                      <a:pt x="344" y="463"/>
                    </a:lnTo>
                    <a:lnTo>
                      <a:pt x="336" y="472"/>
                    </a:lnTo>
                    <a:lnTo>
                      <a:pt x="327" y="481"/>
                    </a:lnTo>
                    <a:lnTo>
                      <a:pt x="317" y="488"/>
                    </a:lnTo>
                    <a:lnTo>
                      <a:pt x="307" y="495"/>
                    </a:lnTo>
                    <a:lnTo>
                      <a:pt x="294" y="500"/>
                    </a:lnTo>
                    <a:lnTo>
                      <a:pt x="282" y="505"/>
                    </a:lnTo>
                    <a:lnTo>
                      <a:pt x="270" y="509"/>
                    </a:lnTo>
                    <a:lnTo>
                      <a:pt x="257" y="513"/>
                    </a:lnTo>
                    <a:lnTo>
                      <a:pt x="231" y="520"/>
                    </a:lnTo>
                    <a:lnTo>
                      <a:pt x="205" y="526"/>
                    </a:lnTo>
                    <a:lnTo>
                      <a:pt x="192" y="529"/>
                    </a:lnTo>
                    <a:lnTo>
                      <a:pt x="179" y="532"/>
                    </a:lnTo>
                    <a:lnTo>
                      <a:pt x="166" y="536"/>
                    </a:lnTo>
                    <a:lnTo>
                      <a:pt x="155" y="540"/>
                    </a:lnTo>
                    <a:lnTo>
                      <a:pt x="138" y="548"/>
                    </a:lnTo>
                    <a:lnTo>
                      <a:pt x="119" y="556"/>
                    </a:lnTo>
                    <a:lnTo>
                      <a:pt x="100" y="565"/>
                    </a:lnTo>
                    <a:lnTo>
                      <a:pt x="81" y="575"/>
                    </a:lnTo>
                    <a:lnTo>
                      <a:pt x="61" y="585"/>
                    </a:lnTo>
                    <a:lnTo>
                      <a:pt x="40" y="595"/>
                    </a:lnTo>
                    <a:lnTo>
                      <a:pt x="20" y="606"/>
                    </a:lnTo>
                    <a:lnTo>
                      <a:pt x="0" y="618"/>
                    </a:lnTo>
                    <a:lnTo>
                      <a:pt x="14" y="625"/>
                    </a:lnTo>
                    <a:lnTo>
                      <a:pt x="28" y="632"/>
                    </a:lnTo>
                    <a:lnTo>
                      <a:pt x="43" y="638"/>
                    </a:lnTo>
                    <a:lnTo>
                      <a:pt x="58" y="643"/>
                    </a:lnTo>
                    <a:lnTo>
                      <a:pt x="73" y="648"/>
                    </a:lnTo>
                    <a:lnTo>
                      <a:pt x="88" y="651"/>
                    </a:lnTo>
                    <a:lnTo>
                      <a:pt x="104" y="654"/>
                    </a:lnTo>
                    <a:lnTo>
                      <a:pt x="119" y="656"/>
                    </a:lnTo>
                    <a:lnTo>
                      <a:pt x="135" y="657"/>
                    </a:lnTo>
                    <a:lnTo>
                      <a:pt x="151" y="658"/>
                    </a:lnTo>
                    <a:lnTo>
                      <a:pt x="167" y="658"/>
                    </a:lnTo>
                    <a:lnTo>
                      <a:pt x="184" y="658"/>
                    </a:lnTo>
                    <a:lnTo>
                      <a:pt x="217" y="655"/>
                    </a:lnTo>
                    <a:lnTo>
                      <a:pt x="250" y="651"/>
                    </a:lnTo>
                    <a:lnTo>
                      <a:pt x="276" y="639"/>
                    </a:lnTo>
                    <a:lnTo>
                      <a:pt x="303" y="627"/>
                    </a:lnTo>
                    <a:lnTo>
                      <a:pt x="329" y="614"/>
                    </a:lnTo>
                    <a:lnTo>
                      <a:pt x="354" y="600"/>
                    </a:lnTo>
                    <a:lnTo>
                      <a:pt x="379" y="586"/>
                    </a:lnTo>
                    <a:lnTo>
                      <a:pt x="403" y="571"/>
                    </a:lnTo>
                    <a:lnTo>
                      <a:pt x="427" y="554"/>
                    </a:lnTo>
                    <a:lnTo>
                      <a:pt x="449" y="536"/>
                    </a:lnTo>
                    <a:lnTo>
                      <a:pt x="459" y="527"/>
                    </a:lnTo>
                    <a:lnTo>
                      <a:pt x="469" y="518"/>
                    </a:lnTo>
                    <a:lnTo>
                      <a:pt x="478" y="508"/>
                    </a:lnTo>
                    <a:lnTo>
                      <a:pt x="488" y="498"/>
                    </a:lnTo>
                    <a:lnTo>
                      <a:pt x="496" y="487"/>
                    </a:lnTo>
                    <a:lnTo>
                      <a:pt x="504" y="477"/>
                    </a:lnTo>
                    <a:lnTo>
                      <a:pt x="512" y="465"/>
                    </a:lnTo>
                    <a:lnTo>
                      <a:pt x="520" y="453"/>
                    </a:lnTo>
                    <a:lnTo>
                      <a:pt x="526" y="440"/>
                    </a:lnTo>
                    <a:lnTo>
                      <a:pt x="532" y="428"/>
                    </a:lnTo>
                    <a:lnTo>
                      <a:pt x="538" y="414"/>
                    </a:lnTo>
                    <a:lnTo>
                      <a:pt x="543" y="401"/>
                    </a:lnTo>
                    <a:lnTo>
                      <a:pt x="547" y="387"/>
                    </a:lnTo>
                    <a:lnTo>
                      <a:pt x="552" y="372"/>
                    </a:lnTo>
                    <a:lnTo>
                      <a:pt x="555" y="356"/>
                    </a:lnTo>
                    <a:lnTo>
                      <a:pt x="558" y="341"/>
                    </a:lnTo>
                    <a:close/>
                  </a:path>
                </a:pathLst>
              </a:custGeom>
              <a:solidFill>
                <a:srgbClr val="B23E78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81" name="未知"/>
              <p:cNvSpPr/>
              <p:nvPr/>
            </p:nvSpPr>
            <p:spPr>
              <a:xfrm>
                <a:off x="0" y="0"/>
                <a:ext cx="1025" cy="1197"/>
              </a:xfrm>
              <a:custGeom>
                <a:avLst/>
                <a:gdLst/>
                <a:ahLst/>
                <a:cxnLst>
                  <a:cxn ang="0">
                    <a:pos x="1021" y="577"/>
                  </a:cxn>
                  <a:cxn ang="0">
                    <a:pos x="1006" y="658"/>
                  </a:cxn>
                  <a:cxn ang="0">
                    <a:pos x="980" y="740"/>
                  </a:cxn>
                  <a:cxn ang="0">
                    <a:pos x="945" y="819"/>
                  </a:cxn>
                  <a:cxn ang="0">
                    <a:pos x="900" y="895"/>
                  </a:cxn>
                  <a:cxn ang="0">
                    <a:pos x="848" y="967"/>
                  </a:cxn>
                  <a:cxn ang="0">
                    <a:pos x="788" y="1032"/>
                  </a:cxn>
                  <a:cxn ang="0">
                    <a:pos x="722" y="1089"/>
                  </a:cxn>
                  <a:cxn ang="0">
                    <a:pos x="651" y="1137"/>
                  </a:cxn>
                  <a:cxn ang="0">
                    <a:pos x="575" y="1173"/>
                  </a:cxn>
                  <a:cxn ang="0">
                    <a:pos x="495" y="1197"/>
                  </a:cxn>
                  <a:cxn ang="0">
                    <a:pos x="419" y="1174"/>
                  </a:cxn>
                  <a:cxn ang="0">
                    <a:pos x="346" y="1136"/>
                  </a:cxn>
                  <a:cxn ang="0">
                    <a:pos x="278" y="1087"/>
                  </a:cxn>
                  <a:cxn ang="0">
                    <a:pos x="215" y="1027"/>
                  </a:cxn>
                  <a:cxn ang="0">
                    <a:pos x="159" y="959"/>
                  </a:cxn>
                  <a:cxn ang="0">
                    <a:pos x="110" y="884"/>
                  </a:cxn>
                  <a:cxn ang="0">
                    <a:pos x="68" y="804"/>
                  </a:cxn>
                  <a:cxn ang="0">
                    <a:pos x="36" y="721"/>
                  </a:cxn>
                  <a:cxn ang="0">
                    <a:pos x="14" y="638"/>
                  </a:cxn>
                  <a:cxn ang="0">
                    <a:pos x="2" y="555"/>
                  </a:cxn>
                  <a:cxn ang="0">
                    <a:pos x="1" y="475"/>
                  </a:cxn>
                  <a:cxn ang="0">
                    <a:pos x="13" y="398"/>
                  </a:cxn>
                  <a:cxn ang="0">
                    <a:pos x="35" y="326"/>
                  </a:cxn>
                  <a:cxn ang="0">
                    <a:pos x="67" y="259"/>
                  </a:cxn>
                  <a:cxn ang="0">
                    <a:pos x="109" y="197"/>
                  </a:cxn>
                  <a:cxn ang="0">
                    <a:pos x="158" y="142"/>
                  </a:cxn>
                  <a:cxn ang="0">
                    <a:pos x="215" y="95"/>
                  </a:cxn>
                  <a:cxn ang="0">
                    <a:pos x="278" y="57"/>
                  </a:cxn>
                  <a:cxn ang="0">
                    <a:pos x="347" y="27"/>
                  </a:cxn>
                  <a:cxn ang="0">
                    <a:pos x="420" y="8"/>
                  </a:cxn>
                  <a:cxn ang="0">
                    <a:pos x="497" y="0"/>
                  </a:cxn>
                  <a:cxn ang="0">
                    <a:pos x="576" y="4"/>
                  </a:cxn>
                  <a:cxn ang="0">
                    <a:pos x="651" y="19"/>
                  </a:cxn>
                  <a:cxn ang="0">
                    <a:pos x="722" y="45"/>
                  </a:cxn>
                  <a:cxn ang="0">
                    <a:pos x="787" y="80"/>
                  </a:cxn>
                  <a:cxn ang="0">
                    <a:pos x="847" y="124"/>
                  </a:cxn>
                  <a:cxn ang="0">
                    <a:pos x="899" y="176"/>
                  </a:cxn>
                  <a:cxn ang="0">
                    <a:pos x="943" y="235"/>
                  </a:cxn>
                  <a:cxn ang="0">
                    <a:pos x="979" y="300"/>
                  </a:cxn>
                  <a:cxn ang="0">
                    <a:pos x="1005" y="370"/>
                  </a:cxn>
                  <a:cxn ang="0">
                    <a:pos x="1021" y="445"/>
                  </a:cxn>
                  <a:cxn ang="0">
                    <a:pos x="1025" y="523"/>
                  </a:cxn>
                </a:cxnLst>
                <a:rect l="0" t="0" r="0" b="0"/>
                <a:pathLst>
                  <a:path w="3076" h="3591">
                    <a:moveTo>
                      <a:pt x="3076" y="1570"/>
                    </a:moveTo>
                    <a:lnTo>
                      <a:pt x="3072" y="1650"/>
                    </a:lnTo>
                    <a:lnTo>
                      <a:pt x="3064" y="1731"/>
                    </a:lnTo>
                    <a:lnTo>
                      <a:pt x="3052" y="1812"/>
                    </a:lnTo>
                    <a:lnTo>
                      <a:pt x="3037" y="1893"/>
                    </a:lnTo>
                    <a:lnTo>
                      <a:pt x="3018" y="1975"/>
                    </a:lnTo>
                    <a:lnTo>
                      <a:pt x="2996" y="2057"/>
                    </a:lnTo>
                    <a:lnTo>
                      <a:pt x="2971" y="2137"/>
                    </a:lnTo>
                    <a:lnTo>
                      <a:pt x="2942" y="2219"/>
                    </a:lnTo>
                    <a:lnTo>
                      <a:pt x="2909" y="2298"/>
                    </a:lnTo>
                    <a:lnTo>
                      <a:pt x="2874" y="2378"/>
                    </a:lnTo>
                    <a:lnTo>
                      <a:pt x="2835" y="2458"/>
                    </a:lnTo>
                    <a:lnTo>
                      <a:pt x="2793" y="2535"/>
                    </a:lnTo>
                    <a:lnTo>
                      <a:pt x="2749" y="2611"/>
                    </a:lnTo>
                    <a:lnTo>
                      <a:pt x="2702" y="2686"/>
                    </a:lnTo>
                    <a:lnTo>
                      <a:pt x="2652" y="2759"/>
                    </a:lnTo>
                    <a:lnTo>
                      <a:pt x="2600" y="2831"/>
                    </a:lnTo>
                    <a:lnTo>
                      <a:pt x="2544" y="2901"/>
                    </a:lnTo>
                    <a:lnTo>
                      <a:pt x="2488" y="2968"/>
                    </a:lnTo>
                    <a:lnTo>
                      <a:pt x="2428" y="3033"/>
                    </a:lnTo>
                    <a:lnTo>
                      <a:pt x="2366" y="3096"/>
                    </a:lnTo>
                    <a:lnTo>
                      <a:pt x="2303" y="3156"/>
                    </a:lnTo>
                    <a:lnTo>
                      <a:pt x="2236" y="3214"/>
                    </a:lnTo>
                    <a:lnTo>
                      <a:pt x="2168" y="3267"/>
                    </a:lnTo>
                    <a:lnTo>
                      <a:pt x="2099" y="3318"/>
                    </a:lnTo>
                    <a:lnTo>
                      <a:pt x="2027" y="3366"/>
                    </a:lnTo>
                    <a:lnTo>
                      <a:pt x="1954" y="3410"/>
                    </a:lnTo>
                    <a:lnTo>
                      <a:pt x="1879" y="3450"/>
                    </a:lnTo>
                    <a:lnTo>
                      <a:pt x="1803" y="3488"/>
                    </a:lnTo>
                    <a:lnTo>
                      <a:pt x="1725" y="3520"/>
                    </a:lnTo>
                    <a:lnTo>
                      <a:pt x="1646" y="3548"/>
                    </a:lnTo>
                    <a:lnTo>
                      <a:pt x="1567" y="3572"/>
                    </a:lnTo>
                    <a:lnTo>
                      <a:pt x="1485" y="3591"/>
                    </a:lnTo>
                    <a:lnTo>
                      <a:pt x="1408" y="3573"/>
                    </a:lnTo>
                    <a:lnTo>
                      <a:pt x="1332" y="3550"/>
                    </a:lnTo>
                    <a:lnTo>
                      <a:pt x="1256" y="3522"/>
                    </a:lnTo>
                    <a:lnTo>
                      <a:pt x="1183" y="3489"/>
                    </a:lnTo>
                    <a:lnTo>
                      <a:pt x="1110" y="3451"/>
                    </a:lnTo>
                    <a:lnTo>
                      <a:pt x="1038" y="3409"/>
                    </a:lnTo>
                    <a:lnTo>
                      <a:pt x="969" y="3364"/>
                    </a:lnTo>
                    <a:lnTo>
                      <a:pt x="901" y="3314"/>
                    </a:lnTo>
                    <a:lnTo>
                      <a:pt x="835" y="3261"/>
                    </a:lnTo>
                    <a:lnTo>
                      <a:pt x="769" y="3204"/>
                    </a:lnTo>
                    <a:lnTo>
                      <a:pt x="707" y="3144"/>
                    </a:lnTo>
                    <a:lnTo>
                      <a:pt x="646" y="3082"/>
                    </a:lnTo>
                    <a:lnTo>
                      <a:pt x="588" y="3015"/>
                    </a:lnTo>
                    <a:lnTo>
                      <a:pt x="531" y="2946"/>
                    </a:lnTo>
                    <a:lnTo>
                      <a:pt x="477" y="2876"/>
                    </a:lnTo>
                    <a:lnTo>
                      <a:pt x="426" y="2803"/>
                    </a:lnTo>
                    <a:lnTo>
                      <a:pt x="376" y="2728"/>
                    </a:lnTo>
                    <a:lnTo>
                      <a:pt x="329" y="2651"/>
                    </a:lnTo>
                    <a:lnTo>
                      <a:pt x="285" y="2573"/>
                    </a:lnTo>
                    <a:lnTo>
                      <a:pt x="244" y="2493"/>
                    </a:lnTo>
                    <a:lnTo>
                      <a:pt x="205" y="2412"/>
                    </a:lnTo>
                    <a:lnTo>
                      <a:pt x="170" y="2331"/>
                    </a:lnTo>
                    <a:lnTo>
                      <a:pt x="137" y="2248"/>
                    </a:lnTo>
                    <a:lnTo>
                      <a:pt x="108" y="2164"/>
                    </a:lnTo>
                    <a:lnTo>
                      <a:pt x="82" y="2081"/>
                    </a:lnTo>
                    <a:lnTo>
                      <a:pt x="60" y="1997"/>
                    </a:lnTo>
                    <a:lnTo>
                      <a:pt x="41" y="1913"/>
                    </a:lnTo>
                    <a:lnTo>
                      <a:pt x="25" y="1831"/>
                    </a:lnTo>
                    <a:lnTo>
                      <a:pt x="13" y="1747"/>
                    </a:lnTo>
                    <a:lnTo>
                      <a:pt x="5" y="1666"/>
                    </a:lnTo>
                    <a:lnTo>
                      <a:pt x="1" y="1584"/>
                    </a:lnTo>
                    <a:lnTo>
                      <a:pt x="0" y="1504"/>
                    </a:lnTo>
                    <a:lnTo>
                      <a:pt x="4" y="1425"/>
                    </a:lnTo>
                    <a:lnTo>
                      <a:pt x="12" y="1347"/>
                    </a:lnTo>
                    <a:lnTo>
                      <a:pt x="23" y="1270"/>
                    </a:lnTo>
                    <a:lnTo>
                      <a:pt x="39" y="1195"/>
                    </a:lnTo>
                    <a:lnTo>
                      <a:pt x="58" y="1121"/>
                    </a:lnTo>
                    <a:lnTo>
                      <a:pt x="80" y="1049"/>
                    </a:lnTo>
                    <a:lnTo>
                      <a:pt x="105" y="977"/>
                    </a:lnTo>
                    <a:lnTo>
                      <a:pt x="134" y="909"/>
                    </a:lnTo>
                    <a:lnTo>
                      <a:pt x="167" y="841"/>
                    </a:lnTo>
                    <a:lnTo>
                      <a:pt x="202" y="776"/>
                    </a:lnTo>
                    <a:lnTo>
                      <a:pt x="240" y="712"/>
                    </a:lnTo>
                    <a:lnTo>
                      <a:pt x="281" y="651"/>
                    </a:lnTo>
                    <a:lnTo>
                      <a:pt x="326" y="591"/>
                    </a:lnTo>
                    <a:lnTo>
                      <a:pt x="373" y="534"/>
                    </a:lnTo>
                    <a:lnTo>
                      <a:pt x="423" y="479"/>
                    </a:lnTo>
                    <a:lnTo>
                      <a:pt x="474" y="427"/>
                    </a:lnTo>
                    <a:lnTo>
                      <a:pt x="528" y="378"/>
                    </a:lnTo>
                    <a:lnTo>
                      <a:pt x="586" y="330"/>
                    </a:lnTo>
                    <a:lnTo>
                      <a:pt x="644" y="286"/>
                    </a:lnTo>
                    <a:lnTo>
                      <a:pt x="706" y="244"/>
                    </a:lnTo>
                    <a:lnTo>
                      <a:pt x="769" y="205"/>
                    </a:lnTo>
                    <a:lnTo>
                      <a:pt x="834" y="170"/>
                    </a:lnTo>
                    <a:lnTo>
                      <a:pt x="901" y="138"/>
                    </a:lnTo>
                    <a:lnTo>
                      <a:pt x="970" y="107"/>
                    </a:lnTo>
                    <a:lnTo>
                      <a:pt x="1041" y="82"/>
                    </a:lnTo>
                    <a:lnTo>
                      <a:pt x="1112" y="59"/>
                    </a:lnTo>
                    <a:lnTo>
                      <a:pt x="1186" y="40"/>
                    </a:lnTo>
                    <a:lnTo>
                      <a:pt x="1260" y="25"/>
                    </a:lnTo>
                    <a:lnTo>
                      <a:pt x="1337" y="13"/>
                    </a:lnTo>
                    <a:lnTo>
                      <a:pt x="1413" y="5"/>
                    </a:lnTo>
                    <a:lnTo>
                      <a:pt x="1492" y="1"/>
                    </a:lnTo>
                    <a:lnTo>
                      <a:pt x="1571" y="0"/>
                    </a:lnTo>
                    <a:lnTo>
                      <a:pt x="1650" y="4"/>
                    </a:lnTo>
                    <a:lnTo>
                      <a:pt x="1728" y="12"/>
                    </a:lnTo>
                    <a:lnTo>
                      <a:pt x="1805" y="23"/>
                    </a:lnTo>
                    <a:lnTo>
                      <a:pt x="1880" y="38"/>
                    </a:lnTo>
                    <a:lnTo>
                      <a:pt x="1954" y="57"/>
                    </a:lnTo>
                    <a:lnTo>
                      <a:pt x="2026" y="79"/>
                    </a:lnTo>
                    <a:lnTo>
                      <a:pt x="2098" y="104"/>
                    </a:lnTo>
                    <a:lnTo>
                      <a:pt x="2166" y="134"/>
                    </a:lnTo>
                    <a:lnTo>
                      <a:pt x="2234" y="166"/>
                    </a:lnTo>
                    <a:lnTo>
                      <a:pt x="2300" y="201"/>
                    </a:lnTo>
                    <a:lnTo>
                      <a:pt x="2363" y="239"/>
                    </a:lnTo>
                    <a:lnTo>
                      <a:pt x="2424" y="281"/>
                    </a:lnTo>
                    <a:lnTo>
                      <a:pt x="2484" y="325"/>
                    </a:lnTo>
                    <a:lnTo>
                      <a:pt x="2541" y="371"/>
                    </a:lnTo>
                    <a:lnTo>
                      <a:pt x="2596" y="422"/>
                    </a:lnTo>
                    <a:lnTo>
                      <a:pt x="2648" y="473"/>
                    </a:lnTo>
                    <a:lnTo>
                      <a:pt x="2698" y="528"/>
                    </a:lnTo>
                    <a:lnTo>
                      <a:pt x="2745" y="585"/>
                    </a:lnTo>
                    <a:lnTo>
                      <a:pt x="2789" y="644"/>
                    </a:lnTo>
                    <a:lnTo>
                      <a:pt x="2831" y="705"/>
                    </a:lnTo>
                    <a:lnTo>
                      <a:pt x="2870" y="769"/>
                    </a:lnTo>
                    <a:lnTo>
                      <a:pt x="2905" y="833"/>
                    </a:lnTo>
                    <a:lnTo>
                      <a:pt x="2938" y="901"/>
                    </a:lnTo>
                    <a:lnTo>
                      <a:pt x="2968" y="969"/>
                    </a:lnTo>
                    <a:lnTo>
                      <a:pt x="2993" y="1040"/>
                    </a:lnTo>
                    <a:lnTo>
                      <a:pt x="3016" y="1111"/>
                    </a:lnTo>
                    <a:lnTo>
                      <a:pt x="3035" y="1185"/>
                    </a:lnTo>
                    <a:lnTo>
                      <a:pt x="3050" y="1259"/>
                    </a:lnTo>
                    <a:lnTo>
                      <a:pt x="3063" y="1336"/>
                    </a:lnTo>
                    <a:lnTo>
                      <a:pt x="3071" y="1413"/>
                    </a:lnTo>
                    <a:lnTo>
                      <a:pt x="3075" y="1491"/>
                    </a:lnTo>
                    <a:lnTo>
                      <a:pt x="3076" y="1570"/>
                    </a:lnTo>
                    <a:close/>
                  </a:path>
                </a:pathLst>
              </a:custGeom>
              <a:solidFill>
                <a:srgbClr val="FF6699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82" name="未知"/>
              <p:cNvSpPr/>
              <p:nvPr/>
            </p:nvSpPr>
            <p:spPr>
              <a:xfrm>
                <a:off x="67" y="273"/>
                <a:ext cx="958" cy="924"/>
              </a:xfrm>
              <a:custGeom>
                <a:avLst/>
                <a:gdLst/>
                <a:ahLst/>
                <a:cxnLst>
                  <a:cxn ang="0">
                    <a:pos x="900" y="70"/>
                  </a:cxn>
                  <a:cxn ang="0">
                    <a:pos x="889" y="175"/>
                  </a:cxn>
                  <a:cxn ang="0">
                    <a:pos x="865" y="277"/>
                  </a:cxn>
                  <a:cxn ang="0">
                    <a:pos x="828" y="374"/>
                  </a:cxn>
                  <a:cxn ang="0">
                    <a:pos x="780" y="463"/>
                  </a:cxn>
                  <a:cxn ang="0">
                    <a:pos x="723" y="544"/>
                  </a:cxn>
                  <a:cxn ang="0">
                    <a:pos x="656" y="613"/>
                  </a:cxn>
                  <a:cxn ang="0">
                    <a:pos x="582" y="669"/>
                  </a:cxn>
                  <a:cxn ang="0">
                    <a:pos x="502" y="709"/>
                  </a:cxn>
                  <a:cxn ang="0">
                    <a:pos x="417" y="732"/>
                  </a:cxn>
                  <a:cxn ang="0">
                    <a:pos x="327" y="734"/>
                  </a:cxn>
                  <a:cxn ang="0">
                    <a:pos x="294" y="729"/>
                  </a:cxn>
                  <a:cxn ang="0">
                    <a:pos x="260" y="720"/>
                  </a:cxn>
                  <a:cxn ang="0">
                    <a:pos x="228" y="708"/>
                  </a:cxn>
                  <a:cxn ang="0">
                    <a:pos x="196" y="692"/>
                  </a:cxn>
                  <a:cxn ang="0">
                    <a:pos x="164" y="675"/>
                  </a:cxn>
                  <a:cxn ang="0">
                    <a:pos x="133" y="654"/>
                  </a:cxn>
                  <a:cxn ang="0">
                    <a:pos x="103" y="631"/>
                  </a:cxn>
                  <a:cxn ang="0">
                    <a:pos x="74" y="606"/>
                  </a:cxn>
                  <a:cxn ang="0">
                    <a:pos x="45" y="578"/>
                  </a:cxn>
                  <a:cxn ang="0">
                    <a:pos x="18" y="549"/>
                  </a:cxn>
                  <a:cxn ang="0">
                    <a:pos x="8" y="546"/>
                  </a:cxn>
                  <a:cxn ang="0">
                    <a:pos x="36" y="599"/>
                  </a:cxn>
                  <a:cxn ang="0">
                    <a:pos x="66" y="649"/>
                  </a:cxn>
                  <a:cxn ang="0">
                    <a:pos x="101" y="698"/>
                  </a:cxn>
                  <a:cxn ang="0">
                    <a:pos x="138" y="743"/>
                  </a:cxn>
                  <a:cxn ang="0">
                    <a:pos x="178" y="784"/>
                  </a:cxn>
                  <a:cxn ang="0">
                    <a:pos x="220" y="822"/>
                  </a:cxn>
                  <a:cxn ang="0">
                    <a:pos x="265" y="855"/>
                  </a:cxn>
                  <a:cxn ang="0">
                    <a:pos x="312" y="883"/>
                  </a:cxn>
                  <a:cxn ang="0">
                    <a:pos x="360" y="904"/>
                  </a:cxn>
                  <a:cxn ang="0">
                    <a:pos x="411" y="920"/>
                  </a:cxn>
                  <a:cxn ang="0">
                    <a:pos x="481" y="910"/>
                  </a:cxn>
                  <a:cxn ang="0">
                    <a:pos x="559" y="877"/>
                  </a:cxn>
                  <a:cxn ang="0">
                    <a:pos x="632" y="833"/>
                  </a:cxn>
                  <a:cxn ang="0">
                    <a:pos x="700" y="779"/>
                  </a:cxn>
                  <a:cxn ang="0">
                    <a:pos x="762" y="716"/>
                  </a:cxn>
                  <a:cxn ang="0">
                    <a:pos x="817" y="646"/>
                  </a:cxn>
                  <a:cxn ang="0">
                    <a:pos x="864" y="572"/>
                  </a:cxn>
                  <a:cxn ang="0">
                    <a:pos x="902" y="493"/>
                  </a:cxn>
                  <a:cxn ang="0">
                    <a:pos x="931" y="412"/>
                  </a:cxn>
                  <a:cxn ang="0">
                    <a:pos x="950" y="331"/>
                  </a:cxn>
                  <a:cxn ang="0">
                    <a:pos x="958" y="250"/>
                  </a:cxn>
                  <a:cxn ang="0">
                    <a:pos x="957" y="200"/>
                  </a:cxn>
                  <a:cxn ang="0">
                    <a:pos x="950" y="150"/>
                  </a:cxn>
                  <a:cxn ang="0">
                    <a:pos x="940" y="103"/>
                  </a:cxn>
                  <a:cxn ang="0">
                    <a:pos x="925" y="58"/>
                  </a:cxn>
                  <a:cxn ang="0">
                    <a:pos x="906" y="14"/>
                  </a:cxn>
                </a:cxnLst>
                <a:rect l="0" t="0" r="0" b="0"/>
                <a:pathLst>
                  <a:path w="2874" h="2770">
                    <a:moveTo>
                      <a:pt x="2696" y="0"/>
                    </a:moveTo>
                    <a:lnTo>
                      <a:pt x="2700" y="105"/>
                    </a:lnTo>
                    <a:lnTo>
                      <a:pt x="2699" y="211"/>
                    </a:lnTo>
                    <a:lnTo>
                      <a:pt x="2693" y="315"/>
                    </a:lnTo>
                    <a:lnTo>
                      <a:pt x="2682" y="420"/>
                    </a:lnTo>
                    <a:lnTo>
                      <a:pt x="2667" y="524"/>
                    </a:lnTo>
                    <a:lnTo>
                      <a:pt x="2647" y="627"/>
                    </a:lnTo>
                    <a:lnTo>
                      <a:pt x="2623" y="729"/>
                    </a:lnTo>
                    <a:lnTo>
                      <a:pt x="2594" y="829"/>
                    </a:lnTo>
                    <a:lnTo>
                      <a:pt x="2561" y="928"/>
                    </a:lnTo>
                    <a:lnTo>
                      <a:pt x="2525" y="1025"/>
                    </a:lnTo>
                    <a:lnTo>
                      <a:pt x="2485" y="1120"/>
                    </a:lnTo>
                    <a:lnTo>
                      <a:pt x="2440" y="1211"/>
                    </a:lnTo>
                    <a:lnTo>
                      <a:pt x="2392" y="1301"/>
                    </a:lnTo>
                    <a:lnTo>
                      <a:pt x="2340" y="1389"/>
                    </a:lnTo>
                    <a:lnTo>
                      <a:pt x="2286" y="1472"/>
                    </a:lnTo>
                    <a:lnTo>
                      <a:pt x="2229" y="1553"/>
                    </a:lnTo>
                    <a:lnTo>
                      <a:pt x="2168" y="1630"/>
                    </a:lnTo>
                    <a:lnTo>
                      <a:pt x="2104" y="1703"/>
                    </a:lnTo>
                    <a:lnTo>
                      <a:pt x="2037" y="1773"/>
                    </a:lnTo>
                    <a:lnTo>
                      <a:pt x="1968" y="1837"/>
                    </a:lnTo>
                    <a:lnTo>
                      <a:pt x="1897" y="1898"/>
                    </a:lnTo>
                    <a:lnTo>
                      <a:pt x="1822" y="1954"/>
                    </a:lnTo>
                    <a:lnTo>
                      <a:pt x="1747" y="2005"/>
                    </a:lnTo>
                    <a:lnTo>
                      <a:pt x="1668" y="2051"/>
                    </a:lnTo>
                    <a:lnTo>
                      <a:pt x="1587" y="2091"/>
                    </a:lnTo>
                    <a:lnTo>
                      <a:pt x="1506" y="2125"/>
                    </a:lnTo>
                    <a:lnTo>
                      <a:pt x="1422" y="2154"/>
                    </a:lnTo>
                    <a:lnTo>
                      <a:pt x="1336" y="2177"/>
                    </a:lnTo>
                    <a:lnTo>
                      <a:pt x="1250" y="2193"/>
                    </a:lnTo>
                    <a:lnTo>
                      <a:pt x="1161" y="2202"/>
                    </a:lnTo>
                    <a:lnTo>
                      <a:pt x="1072" y="2205"/>
                    </a:lnTo>
                    <a:lnTo>
                      <a:pt x="982" y="2200"/>
                    </a:lnTo>
                    <a:lnTo>
                      <a:pt x="948" y="2196"/>
                    </a:lnTo>
                    <a:lnTo>
                      <a:pt x="914" y="2191"/>
                    </a:lnTo>
                    <a:lnTo>
                      <a:pt x="881" y="2184"/>
                    </a:lnTo>
                    <a:lnTo>
                      <a:pt x="848" y="2176"/>
                    </a:lnTo>
                    <a:lnTo>
                      <a:pt x="814" y="2168"/>
                    </a:lnTo>
                    <a:lnTo>
                      <a:pt x="781" y="2158"/>
                    </a:lnTo>
                    <a:lnTo>
                      <a:pt x="749" y="2147"/>
                    </a:lnTo>
                    <a:lnTo>
                      <a:pt x="716" y="2135"/>
                    </a:lnTo>
                    <a:lnTo>
                      <a:pt x="683" y="2121"/>
                    </a:lnTo>
                    <a:lnTo>
                      <a:pt x="651" y="2107"/>
                    </a:lnTo>
                    <a:lnTo>
                      <a:pt x="619" y="2092"/>
                    </a:lnTo>
                    <a:lnTo>
                      <a:pt x="587" y="2076"/>
                    </a:lnTo>
                    <a:lnTo>
                      <a:pt x="555" y="2060"/>
                    </a:lnTo>
                    <a:lnTo>
                      <a:pt x="523" y="2042"/>
                    </a:lnTo>
                    <a:lnTo>
                      <a:pt x="492" y="2023"/>
                    </a:lnTo>
                    <a:lnTo>
                      <a:pt x="462" y="2004"/>
                    </a:lnTo>
                    <a:lnTo>
                      <a:pt x="430" y="1983"/>
                    </a:lnTo>
                    <a:lnTo>
                      <a:pt x="400" y="1961"/>
                    </a:lnTo>
                    <a:lnTo>
                      <a:pt x="369" y="1939"/>
                    </a:lnTo>
                    <a:lnTo>
                      <a:pt x="340" y="1917"/>
                    </a:lnTo>
                    <a:lnTo>
                      <a:pt x="309" y="1893"/>
                    </a:lnTo>
                    <a:lnTo>
                      <a:pt x="280" y="1868"/>
                    </a:lnTo>
                    <a:lnTo>
                      <a:pt x="250" y="1843"/>
                    </a:lnTo>
                    <a:lnTo>
                      <a:pt x="222" y="1817"/>
                    </a:lnTo>
                    <a:lnTo>
                      <a:pt x="192" y="1790"/>
                    </a:lnTo>
                    <a:lnTo>
                      <a:pt x="164" y="1763"/>
                    </a:lnTo>
                    <a:lnTo>
                      <a:pt x="136" y="1734"/>
                    </a:lnTo>
                    <a:lnTo>
                      <a:pt x="108" y="1706"/>
                    </a:lnTo>
                    <a:lnTo>
                      <a:pt x="80" y="1676"/>
                    </a:lnTo>
                    <a:lnTo>
                      <a:pt x="53" y="1646"/>
                    </a:lnTo>
                    <a:lnTo>
                      <a:pt x="27" y="1616"/>
                    </a:lnTo>
                    <a:lnTo>
                      <a:pt x="0" y="1584"/>
                    </a:lnTo>
                    <a:lnTo>
                      <a:pt x="25" y="1638"/>
                    </a:lnTo>
                    <a:lnTo>
                      <a:pt x="51" y="1691"/>
                    </a:lnTo>
                    <a:lnTo>
                      <a:pt x="78" y="1744"/>
                    </a:lnTo>
                    <a:lnTo>
                      <a:pt x="107" y="1795"/>
                    </a:lnTo>
                    <a:lnTo>
                      <a:pt x="137" y="1846"/>
                    </a:lnTo>
                    <a:lnTo>
                      <a:pt x="167" y="1897"/>
                    </a:lnTo>
                    <a:lnTo>
                      <a:pt x="199" y="1947"/>
                    </a:lnTo>
                    <a:lnTo>
                      <a:pt x="233" y="1995"/>
                    </a:lnTo>
                    <a:lnTo>
                      <a:pt x="267" y="2044"/>
                    </a:lnTo>
                    <a:lnTo>
                      <a:pt x="302" y="2091"/>
                    </a:lnTo>
                    <a:lnTo>
                      <a:pt x="339" y="2138"/>
                    </a:lnTo>
                    <a:lnTo>
                      <a:pt x="376" y="2182"/>
                    </a:lnTo>
                    <a:lnTo>
                      <a:pt x="413" y="2226"/>
                    </a:lnTo>
                    <a:lnTo>
                      <a:pt x="452" y="2269"/>
                    </a:lnTo>
                    <a:lnTo>
                      <a:pt x="493" y="2311"/>
                    </a:lnTo>
                    <a:lnTo>
                      <a:pt x="534" y="2351"/>
                    </a:lnTo>
                    <a:lnTo>
                      <a:pt x="575" y="2390"/>
                    </a:lnTo>
                    <a:lnTo>
                      <a:pt x="618" y="2427"/>
                    </a:lnTo>
                    <a:lnTo>
                      <a:pt x="661" y="2463"/>
                    </a:lnTo>
                    <a:lnTo>
                      <a:pt x="705" y="2497"/>
                    </a:lnTo>
                    <a:lnTo>
                      <a:pt x="750" y="2531"/>
                    </a:lnTo>
                    <a:lnTo>
                      <a:pt x="795" y="2562"/>
                    </a:lnTo>
                    <a:lnTo>
                      <a:pt x="842" y="2591"/>
                    </a:lnTo>
                    <a:lnTo>
                      <a:pt x="889" y="2619"/>
                    </a:lnTo>
                    <a:lnTo>
                      <a:pt x="936" y="2646"/>
                    </a:lnTo>
                    <a:lnTo>
                      <a:pt x="984" y="2669"/>
                    </a:lnTo>
                    <a:lnTo>
                      <a:pt x="1033" y="2691"/>
                    </a:lnTo>
                    <a:lnTo>
                      <a:pt x="1081" y="2711"/>
                    </a:lnTo>
                    <a:lnTo>
                      <a:pt x="1132" y="2729"/>
                    </a:lnTo>
                    <a:lnTo>
                      <a:pt x="1182" y="2745"/>
                    </a:lnTo>
                    <a:lnTo>
                      <a:pt x="1233" y="2759"/>
                    </a:lnTo>
                    <a:lnTo>
                      <a:pt x="1283" y="2770"/>
                    </a:lnTo>
                    <a:lnTo>
                      <a:pt x="1365" y="2751"/>
                    </a:lnTo>
                    <a:lnTo>
                      <a:pt x="1444" y="2727"/>
                    </a:lnTo>
                    <a:lnTo>
                      <a:pt x="1523" y="2699"/>
                    </a:lnTo>
                    <a:lnTo>
                      <a:pt x="1601" y="2667"/>
                    </a:lnTo>
                    <a:lnTo>
                      <a:pt x="1677" y="2629"/>
                    </a:lnTo>
                    <a:lnTo>
                      <a:pt x="1752" y="2589"/>
                    </a:lnTo>
                    <a:lnTo>
                      <a:pt x="1825" y="2545"/>
                    </a:lnTo>
                    <a:lnTo>
                      <a:pt x="1897" y="2497"/>
                    </a:lnTo>
                    <a:lnTo>
                      <a:pt x="1966" y="2446"/>
                    </a:lnTo>
                    <a:lnTo>
                      <a:pt x="2034" y="2393"/>
                    </a:lnTo>
                    <a:lnTo>
                      <a:pt x="2101" y="2335"/>
                    </a:lnTo>
                    <a:lnTo>
                      <a:pt x="2164" y="2275"/>
                    </a:lnTo>
                    <a:lnTo>
                      <a:pt x="2226" y="2212"/>
                    </a:lnTo>
                    <a:lnTo>
                      <a:pt x="2286" y="2147"/>
                    </a:lnTo>
                    <a:lnTo>
                      <a:pt x="2342" y="2080"/>
                    </a:lnTo>
                    <a:lnTo>
                      <a:pt x="2398" y="2010"/>
                    </a:lnTo>
                    <a:lnTo>
                      <a:pt x="2450" y="1938"/>
                    </a:lnTo>
                    <a:lnTo>
                      <a:pt x="2500" y="1865"/>
                    </a:lnTo>
                    <a:lnTo>
                      <a:pt x="2547" y="1790"/>
                    </a:lnTo>
                    <a:lnTo>
                      <a:pt x="2591" y="1714"/>
                    </a:lnTo>
                    <a:lnTo>
                      <a:pt x="2633" y="1637"/>
                    </a:lnTo>
                    <a:lnTo>
                      <a:pt x="2672" y="1557"/>
                    </a:lnTo>
                    <a:lnTo>
                      <a:pt x="2707" y="1477"/>
                    </a:lnTo>
                    <a:lnTo>
                      <a:pt x="2740" y="1398"/>
                    </a:lnTo>
                    <a:lnTo>
                      <a:pt x="2769" y="1316"/>
                    </a:lnTo>
                    <a:lnTo>
                      <a:pt x="2794" y="1236"/>
                    </a:lnTo>
                    <a:lnTo>
                      <a:pt x="2816" y="1154"/>
                    </a:lnTo>
                    <a:lnTo>
                      <a:pt x="2835" y="1072"/>
                    </a:lnTo>
                    <a:lnTo>
                      <a:pt x="2850" y="991"/>
                    </a:lnTo>
                    <a:lnTo>
                      <a:pt x="2862" y="910"/>
                    </a:lnTo>
                    <a:lnTo>
                      <a:pt x="2870" y="829"/>
                    </a:lnTo>
                    <a:lnTo>
                      <a:pt x="2874" y="749"/>
                    </a:lnTo>
                    <a:lnTo>
                      <a:pt x="2874" y="698"/>
                    </a:lnTo>
                    <a:lnTo>
                      <a:pt x="2873" y="648"/>
                    </a:lnTo>
                    <a:lnTo>
                      <a:pt x="2870" y="599"/>
                    </a:lnTo>
                    <a:lnTo>
                      <a:pt x="2865" y="549"/>
                    </a:lnTo>
                    <a:lnTo>
                      <a:pt x="2859" y="501"/>
                    </a:lnTo>
                    <a:lnTo>
                      <a:pt x="2850" y="451"/>
                    </a:lnTo>
                    <a:lnTo>
                      <a:pt x="2841" y="404"/>
                    </a:lnTo>
                    <a:lnTo>
                      <a:pt x="2831" y="357"/>
                    </a:lnTo>
                    <a:lnTo>
                      <a:pt x="2819" y="309"/>
                    </a:lnTo>
                    <a:lnTo>
                      <a:pt x="2806" y="264"/>
                    </a:lnTo>
                    <a:lnTo>
                      <a:pt x="2791" y="218"/>
                    </a:lnTo>
                    <a:lnTo>
                      <a:pt x="2775" y="173"/>
                    </a:lnTo>
                    <a:lnTo>
                      <a:pt x="2757" y="129"/>
                    </a:lnTo>
                    <a:lnTo>
                      <a:pt x="2738" y="85"/>
                    </a:lnTo>
                    <a:lnTo>
                      <a:pt x="2717" y="42"/>
                    </a:lnTo>
                    <a:lnTo>
                      <a:pt x="269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257D"/>
                  </a:gs>
                  <a:gs pos="100000">
                    <a:srgbClr val="AA1953"/>
                  </a:gs>
                </a:gsLst>
                <a:lin ang="2700000" scaled="1"/>
                <a:tileRect/>
              </a:gra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83" name="未知"/>
              <p:cNvSpPr/>
              <p:nvPr/>
            </p:nvSpPr>
            <p:spPr>
              <a:xfrm>
                <a:off x="192" y="687"/>
                <a:ext cx="163" cy="185"/>
              </a:xfrm>
              <a:custGeom>
                <a:avLst/>
                <a:gdLst/>
                <a:ahLst/>
                <a:cxnLst>
                  <a:cxn ang="0">
                    <a:pos x="82" y="181"/>
                  </a:cxn>
                  <a:cxn ang="0">
                    <a:pos x="67" y="168"/>
                  </a:cxn>
                  <a:cxn ang="0">
                    <a:pos x="49" y="150"/>
                  </a:cxn>
                  <a:cxn ang="0">
                    <a:pos x="35" y="134"/>
                  </a:cxn>
                  <a:cxn ang="0">
                    <a:pos x="26" y="122"/>
                  </a:cxn>
                  <a:cxn ang="0">
                    <a:pos x="18" y="111"/>
                  </a:cxn>
                  <a:cxn ang="0">
                    <a:pos x="11" y="99"/>
                  </a:cxn>
                  <a:cxn ang="0">
                    <a:pos x="6" y="87"/>
                  </a:cxn>
                  <a:cxn ang="0">
                    <a:pos x="2" y="75"/>
                  </a:cxn>
                  <a:cxn ang="0">
                    <a:pos x="0" y="63"/>
                  </a:cxn>
                  <a:cxn ang="0">
                    <a:pos x="1" y="51"/>
                  </a:cxn>
                  <a:cxn ang="0">
                    <a:pos x="4" y="40"/>
                  </a:cxn>
                  <a:cxn ang="0">
                    <a:pos x="10" y="30"/>
                  </a:cxn>
                  <a:cxn ang="0">
                    <a:pos x="18" y="23"/>
                  </a:cxn>
                  <a:cxn ang="0">
                    <a:pos x="24" y="19"/>
                  </a:cxn>
                  <a:cxn ang="0">
                    <a:pos x="30" y="18"/>
                  </a:cxn>
                  <a:cxn ang="0">
                    <a:pos x="36" y="19"/>
                  </a:cxn>
                  <a:cxn ang="0">
                    <a:pos x="42" y="22"/>
                  </a:cxn>
                  <a:cxn ang="0">
                    <a:pos x="48" y="27"/>
                  </a:cxn>
                  <a:cxn ang="0">
                    <a:pos x="54" y="32"/>
                  </a:cxn>
                  <a:cxn ang="0">
                    <a:pos x="59" y="39"/>
                  </a:cxn>
                  <a:cxn ang="0">
                    <a:pos x="67" y="50"/>
                  </a:cxn>
                  <a:cxn ang="0">
                    <a:pos x="76" y="66"/>
                  </a:cxn>
                  <a:cxn ang="0">
                    <a:pos x="86" y="88"/>
                  </a:cxn>
                  <a:cxn ang="0">
                    <a:pos x="89" y="95"/>
                  </a:cxn>
                  <a:cxn ang="0">
                    <a:pos x="90" y="88"/>
                  </a:cxn>
                  <a:cxn ang="0">
                    <a:pos x="92" y="75"/>
                  </a:cxn>
                  <a:cxn ang="0">
                    <a:pos x="97" y="55"/>
                  </a:cxn>
                  <a:cxn ang="0">
                    <a:pos x="104" y="36"/>
                  </a:cxn>
                  <a:cxn ang="0">
                    <a:pos x="111" y="22"/>
                  </a:cxn>
                  <a:cxn ang="0">
                    <a:pos x="116" y="15"/>
                  </a:cxn>
                  <a:cxn ang="0">
                    <a:pos x="122" y="8"/>
                  </a:cxn>
                  <a:cxn ang="0">
                    <a:pos x="128" y="3"/>
                  </a:cxn>
                  <a:cxn ang="0">
                    <a:pos x="133" y="1"/>
                  </a:cxn>
                  <a:cxn ang="0">
                    <a:pos x="139" y="0"/>
                  </a:cxn>
                  <a:cxn ang="0">
                    <a:pos x="145" y="2"/>
                  </a:cxn>
                  <a:cxn ang="0">
                    <a:pos x="151" y="7"/>
                  </a:cxn>
                  <a:cxn ang="0">
                    <a:pos x="157" y="15"/>
                  </a:cxn>
                  <a:cxn ang="0">
                    <a:pos x="161" y="24"/>
                  </a:cxn>
                  <a:cxn ang="0">
                    <a:pos x="163" y="35"/>
                  </a:cxn>
                  <a:cxn ang="0">
                    <a:pos x="163" y="47"/>
                  </a:cxn>
                  <a:cxn ang="0">
                    <a:pos x="161" y="59"/>
                  </a:cxn>
                  <a:cxn ang="0">
                    <a:pos x="158" y="72"/>
                  </a:cxn>
                  <a:cxn ang="0">
                    <a:pos x="154" y="86"/>
                  </a:cxn>
                  <a:cxn ang="0">
                    <a:pos x="149" y="98"/>
                  </a:cxn>
                  <a:cxn ang="0">
                    <a:pos x="139" y="118"/>
                  </a:cxn>
                  <a:cxn ang="0">
                    <a:pos x="126" y="143"/>
                  </a:cxn>
                  <a:cxn ang="0">
                    <a:pos x="111" y="164"/>
                  </a:cxn>
                  <a:cxn ang="0">
                    <a:pos x="101" y="176"/>
                  </a:cxn>
                  <a:cxn ang="0">
                    <a:pos x="95" y="183"/>
                  </a:cxn>
                  <a:cxn ang="0">
                    <a:pos x="88" y="185"/>
                  </a:cxn>
                </a:cxnLst>
                <a:rect l="0" t="0" r="0" b="0"/>
                <a:pathLst>
                  <a:path w="487" h="556">
                    <a:moveTo>
                      <a:pt x="262" y="556"/>
                    </a:moveTo>
                    <a:lnTo>
                      <a:pt x="245" y="543"/>
                    </a:lnTo>
                    <a:lnTo>
                      <a:pt x="225" y="526"/>
                    </a:lnTo>
                    <a:lnTo>
                      <a:pt x="200" y="504"/>
                    </a:lnTo>
                    <a:lnTo>
                      <a:pt x="174" y="478"/>
                    </a:lnTo>
                    <a:lnTo>
                      <a:pt x="147" y="450"/>
                    </a:lnTo>
                    <a:lnTo>
                      <a:pt x="119" y="419"/>
                    </a:lnTo>
                    <a:lnTo>
                      <a:pt x="105" y="403"/>
                    </a:lnTo>
                    <a:lnTo>
                      <a:pt x="92" y="386"/>
                    </a:lnTo>
                    <a:lnTo>
                      <a:pt x="78" y="368"/>
                    </a:lnTo>
                    <a:lnTo>
                      <a:pt x="66" y="351"/>
                    </a:lnTo>
                    <a:lnTo>
                      <a:pt x="54" y="333"/>
                    </a:lnTo>
                    <a:lnTo>
                      <a:pt x="43" y="315"/>
                    </a:lnTo>
                    <a:lnTo>
                      <a:pt x="34" y="297"/>
                    </a:lnTo>
                    <a:lnTo>
                      <a:pt x="25" y="279"/>
                    </a:lnTo>
                    <a:lnTo>
                      <a:pt x="17" y="261"/>
                    </a:lnTo>
                    <a:lnTo>
                      <a:pt x="11" y="242"/>
                    </a:lnTo>
                    <a:lnTo>
                      <a:pt x="5" y="224"/>
                    </a:lnTo>
                    <a:lnTo>
                      <a:pt x="2" y="206"/>
                    </a:lnTo>
                    <a:lnTo>
                      <a:pt x="0" y="188"/>
                    </a:lnTo>
                    <a:lnTo>
                      <a:pt x="0" y="171"/>
                    </a:lnTo>
                    <a:lnTo>
                      <a:pt x="2" y="154"/>
                    </a:lnTo>
                    <a:lnTo>
                      <a:pt x="6" y="137"/>
                    </a:lnTo>
                    <a:lnTo>
                      <a:pt x="12" y="121"/>
                    </a:lnTo>
                    <a:lnTo>
                      <a:pt x="20" y="105"/>
                    </a:lnTo>
                    <a:lnTo>
                      <a:pt x="31" y="90"/>
                    </a:lnTo>
                    <a:lnTo>
                      <a:pt x="44" y="75"/>
                    </a:lnTo>
                    <a:lnTo>
                      <a:pt x="53" y="68"/>
                    </a:lnTo>
                    <a:lnTo>
                      <a:pt x="62" y="62"/>
                    </a:lnTo>
                    <a:lnTo>
                      <a:pt x="72" y="58"/>
                    </a:lnTo>
                    <a:lnTo>
                      <a:pt x="81" y="56"/>
                    </a:lnTo>
                    <a:lnTo>
                      <a:pt x="91" y="55"/>
                    </a:lnTo>
                    <a:lnTo>
                      <a:pt x="100" y="56"/>
                    </a:lnTo>
                    <a:lnTo>
                      <a:pt x="109" y="58"/>
                    </a:lnTo>
                    <a:lnTo>
                      <a:pt x="118" y="62"/>
                    </a:lnTo>
                    <a:lnTo>
                      <a:pt x="126" y="67"/>
                    </a:lnTo>
                    <a:lnTo>
                      <a:pt x="135" y="73"/>
                    </a:lnTo>
                    <a:lnTo>
                      <a:pt x="144" y="80"/>
                    </a:lnTo>
                    <a:lnTo>
                      <a:pt x="152" y="87"/>
                    </a:lnTo>
                    <a:lnTo>
                      <a:pt x="160" y="96"/>
                    </a:lnTo>
                    <a:lnTo>
                      <a:pt x="168" y="106"/>
                    </a:lnTo>
                    <a:lnTo>
                      <a:pt x="176" y="117"/>
                    </a:lnTo>
                    <a:lnTo>
                      <a:pt x="184" y="127"/>
                    </a:lnTo>
                    <a:lnTo>
                      <a:pt x="199" y="150"/>
                    </a:lnTo>
                    <a:lnTo>
                      <a:pt x="213" y="174"/>
                    </a:lnTo>
                    <a:lnTo>
                      <a:pt x="226" y="198"/>
                    </a:lnTo>
                    <a:lnTo>
                      <a:pt x="237" y="221"/>
                    </a:lnTo>
                    <a:lnTo>
                      <a:pt x="256" y="264"/>
                    </a:lnTo>
                    <a:lnTo>
                      <a:pt x="267" y="295"/>
                    </a:lnTo>
                    <a:lnTo>
                      <a:pt x="267" y="286"/>
                    </a:lnTo>
                    <a:lnTo>
                      <a:pt x="267" y="275"/>
                    </a:lnTo>
                    <a:lnTo>
                      <a:pt x="268" y="264"/>
                    </a:lnTo>
                    <a:lnTo>
                      <a:pt x="270" y="252"/>
                    </a:lnTo>
                    <a:lnTo>
                      <a:pt x="274" y="224"/>
                    </a:lnTo>
                    <a:lnTo>
                      <a:pt x="281" y="196"/>
                    </a:lnTo>
                    <a:lnTo>
                      <a:pt x="290" y="166"/>
                    </a:lnTo>
                    <a:lnTo>
                      <a:pt x="300" y="136"/>
                    </a:lnTo>
                    <a:lnTo>
                      <a:pt x="312" y="107"/>
                    </a:lnTo>
                    <a:lnTo>
                      <a:pt x="325" y="79"/>
                    </a:lnTo>
                    <a:lnTo>
                      <a:pt x="332" y="67"/>
                    </a:lnTo>
                    <a:lnTo>
                      <a:pt x="341" y="55"/>
                    </a:lnTo>
                    <a:lnTo>
                      <a:pt x="348" y="44"/>
                    </a:lnTo>
                    <a:lnTo>
                      <a:pt x="356" y="34"/>
                    </a:lnTo>
                    <a:lnTo>
                      <a:pt x="364" y="25"/>
                    </a:lnTo>
                    <a:lnTo>
                      <a:pt x="372" y="17"/>
                    </a:lnTo>
                    <a:lnTo>
                      <a:pt x="381" y="10"/>
                    </a:lnTo>
                    <a:lnTo>
                      <a:pt x="389" y="5"/>
                    </a:lnTo>
                    <a:lnTo>
                      <a:pt x="398" y="2"/>
                    </a:lnTo>
                    <a:lnTo>
                      <a:pt x="407" y="0"/>
                    </a:lnTo>
                    <a:lnTo>
                      <a:pt x="415" y="0"/>
                    </a:lnTo>
                    <a:lnTo>
                      <a:pt x="424" y="2"/>
                    </a:lnTo>
                    <a:lnTo>
                      <a:pt x="433" y="6"/>
                    </a:lnTo>
                    <a:lnTo>
                      <a:pt x="442" y="12"/>
                    </a:lnTo>
                    <a:lnTo>
                      <a:pt x="451" y="20"/>
                    </a:lnTo>
                    <a:lnTo>
                      <a:pt x="460" y="31"/>
                    </a:lnTo>
                    <a:lnTo>
                      <a:pt x="469" y="44"/>
                    </a:lnTo>
                    <a:lnTo>
                      <a:pt x="475" y="58"/>
                    </a:lnTo>
                    <a:lnTo>
                      <a:pt x="480" y="72"/>
                    </a:lnTo>
                    <a:lnTo>
                      <a:pt x="484" y="88"/>
                    </a:lnTo>
                    <a:lnTo>
                      <a:pt x="486" y="104"/>
                    </a:lnTo>
                    <a:lnTo>
                      <a:pt x="487" y="123"/>
                    </a:lnTo>
                    <a:lnTo>
                      <a:pt x="486" y="140"/>
                    </a:lnTo>
                    <a:lnTo>
                      <a:pt x="484" y="159"/>
                    </a:lnTo>
                    <a:lnTo>
                      <a:pt x="482" y="177"/>
                    </a:lnTo>
                    <a:lnTo>
                      <a:pt x="478" y="197"/>
                    </a:lnTo>
                    <a:lnTo>
                      <a:pt x="473" y="216"/>
                    </a:lnTo>
                    <a:lnTo>
                      <a:pt x="467" y="236"/>
                    </a:lnTo>
                    <a:lnTo>
                      <a:pt x="459" y="257"/>
                    </a:lnTo>
                    <a:lnTo>
                      <a:pt x="452" y="277"/>
                    </a:lnTo>
                    <a:lnTo>
                      <a:pt x="444" y="296"/>
                    </a:lnTo>
                    <a:lnTo>
                      <a:pt x="435" y="316"/>
                    </a:lnTo>
                    <a:lnTo>
                      <a:pt x="416" y="355"/>
                    </a:lnTo>
                    <a:lnTo>
                      <a:pt x="396" y="394"/>
                    </a:lnTo>
                    <a:lnTo>
                      <a:pt x="375" y="430"/>
                    </a:lnTo>
                    <a:lnTo>
                      <a:pt x="353" y="463"/>
                    </a:lnTo>
                    <a:lnTo>
                      <a:pt x="331" y="492"/>
                    </a:lnTo>
                    <a:lnTo>
                      <a:pt x="311" y="519"/>
                    </a:lnTo>
                    <a:lnTo>
                      <a:pt x="301" y="530"/>
                    </a:lnTo>
                    <a:lnTo>
                      <a:pt x="292" y="540"/>
                    </a:lnTo>
                    <a:lnTo>
                      <a:pt x="283" y="549"/>
                    </a:lnTo>
                    <a:lnTo>
                      <a:pt x="275" y="556"/>
                    </a:lnTo>
                    <a:lnTo>
                      <a:pt x="262" y="556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84" name="未知"/>
              <p:cNvSpPr/>
              <p:nvPr/>
            </p:nvSpPr>
            <p:spPr>
              <a:xfrm>
                <a:off x="503" y="527"/>
                <a:ext cx="162" cy="185"/>
              </a:xfrm>
              <a:custGeom>
                <a:avLst/>
                <a:gdLst/>
                <a:ahLst/>
                <a:cxnLst>
                  <a:cxn ang="0">
                    <a:pos x="82" y="181"/>
                  </a:cxn>
                  <a:cxn ang="0">
                    <a:pos x="67" y="168"/>
                  </a:cxn>
                  <a:cxn ang="0">
                    <a:pos x="49" y="150"/>
                  </a:cxn>
                  <a:cxn ang="0">
                    <a:pos x="35" y="134"/>
                  </a:cxn>
                  <a:cxn ang="0">
                    <a:pos x="26" y="123"/>
                  </a:cxn>
                  <a:cxn ang="0">
                    <a:pos x="18" y="111"/>
                  </a:cxn>
                  <a:cxn ang="0">
                    <a:pos x="11" y="99"/>
                  </a:cxn>
                  <a:cxn ang="0">
                    <a:pos x="5" y="87"/>
                  </a:cxn>
                  <a:cxn ang="0">
                    <a:pos x="2" y="75"/>
                  </a:cxn>
                  <a:cxn ang="0">
                    <a:pos x="0" y="63"/>
                  </a:cxn>
                  <a:cxn ang="0">
                    <a:pos x="0" y="51"/>
                  </a:cxn>
                  <a:cxn ang="0">
                    <a:pos x="4" y="40"/>
                  </a:cxn>
                  <a:cxn ang="0">
                    <a:pos x="10" y="30"/>
                  </a:cxn>
                  <a:cxn ang="0">
                    <a:pos x="18" y="22"/>
                  </a:cxn>
                  <a:cxn ang="0">
                    <a:pos x="24" y="19"/>
                  </a:cxn>
                  <a:cxn ang="0">
                    <a:pos x="30" y="18"/>
                  </a:cxn>
                  <a:cxn ang="0">
                    <a:pos x="36" y="19"/>
                  </a:cxn>
                  <a:cxn ang="0">
                    <a:pos x="42" y="22"/>
                  </a:cxn>
                  <a:cxn ang="0">
                    <a:pos x="48" y="26"/>
                  </a:cxn>
                  <a:cxn ang="0">
                    <a:pos x="54" y="32"/>
                  </a:cxn>
                  <a:cxn ang="0">
                    <a:pos x="59" y="39"/>
                  </a:cxn>
                  <a:cxn ang="0">
                    <a:pos x="66" y="50"/>
                  </a:cxn>
                  <a:cxn ang="0">
                    <a:pos x="75" y="66"/>
                  </a:cxn>
                  <a:cxn ang="0">
                    <a:pos x="85" y="88"/>
                  </a:cxn>
                  <a:cxn ang="0">
                    <a:pos x="89" y="95"/>
                  </a:cxn>
                  <a:cxn ang="0">
                    <a:pos x="89" y="88"/>
                  </a:cxn>
                  <a:cxn ang="0">
                    <a:pos x="91" y="75"/>
                  </a:cxn>
                  <a:cxn ang="0">
                    <a:pos x="97" y="55"/>
                  </a:cxn>
                  <a:cxn ang="0">
                    <a:pos x="104" y="36"/>
                  </a:cxn>
                  <a:cxn ang="0">
                    <a:pos x="111" y="22"/>
                  </a:cxn>
                  <a:cxn ang="0">
                    <a:pos x="116" y="14"/>
                  </a:cxn>
                  <a:cxn ang="0">
                    <a:pos x="121" y="8"/>
                  </a:cxn>
                  <a:cxn ang="0">
                    <a:pos x="127" y="3"/>
                  </a:cxn>
                  <a:cxn ang="0">
                    <a:pos x="132" y="1"/>
                  </a:cxn>
                  <a:cxn ang="0">
                    <a:pos x="139" y="0"/>
                  </a:cxn>
                  <a:cxn ang="0">
                    <a:pos x="144" y="2"/>
                  </a:cxn>
                  <a:cxn ang="0">
                    <a:pos x="150" y="7"/>
                  </a:cxn>
                  <a:cxn ang="0">
                    <a:pos x="156" y="14"/>
                  </a:cxn>
                  <a:cxn ang="0">
                    <a:pos x="160" y="24"/>
                  </a:cxn>
                  <a:cxn ang="0">
                    <a:pos x="162" y="35"/>
                  </a:cxn>
                  <a:cxn ang="0">
                    <a:pos x="162" y="47"/>
                  </a:cxn>
                  <a:cxn ang="0">
                    <a:pos x="160" y="59"/>
                  </a:cxn>
                  <a:cxn ang="0">
                    <a:pos x="157" y="72"/>
                  </a:cxn>
                  <a:cxn ang="0">
                    <a:pos x="153" y="85"/>
                  </a:cxn>
                  <a:cxn ang="0">
                    <a:pos x="148" y="98"/>
                  </a:cxn>
                  <a:cxn ang="0">
                    <a:pos x="139" y="118"/>
                  </a:cxn>
                  <a:cxn ang="0">
                    <a:pos x="125" y="143"/>
                  </a:cxn>
                  <a:cxn ang="0">
                    <a:pos x="110" y="164"/>
                  </a:cxn>
                  <a:cxn ang="0">
                    <a:pos x="100" y="176"/>
                  </a:cxn>
                  <a:cxn ang="0">
                    <a:pos x="94" y="182"/>
                  </a:cxn>
                  <a:cxn ang="0">
                    <a:pos x="87" y="185"/>
                  </a:cxn>
                </a:cxnLst>
                <a:rect l="0" t="0" r="0" b="0"/>
                <a:pathLst>
                  <a:path w="486" h="556">
                    <a:moveTo>
                      <a:pt x="261" y="555"/>
                    </a:moveTo>
                    <a:lnTo>
                      <a:pt x="245" y="543"/>
                    </a:lnTo>
                    <a:lnTo>
                      <a:pt x="224" y="525"/>
                    </a:lnTo>
                    <a:lnTo>
                      <a:pt x="200" y="504"/>
                    </a:lnTo>
                    <a:lnTo>
                      <a:pt x="174" y="479"/>
                    </a:lnTo>
                    <a:lnTo>
                      <a:pt x="146" y="450"/>
                    </a:lnTo>
                    <a:lnTo>
                      <a:pt x="118" y="419"/>
                    </a:lnTo>
                    <a:lnTo>
                      <a:pt x="105" y="403"/>
                    </a:lnTo>
                    <a:lnTo>
                      <a:pt x="91" y="386"/>
                    </a:lnTo>
                    <a:lnTo>
                      <a:pt x="79" y="369"/>
                    </a:lnTo>
                    <a:lnTo>
                      <a:pt x="66" y="351"/>
                    </a:lnTo>
                    <a:lnTo>
                      <a:pt x="55" y="333"/>
                    </a:lnTo>
                    <a:lnTo>
                      <a:pt x="44" y="315"/>
                    </a:lnTo>
                    <a:lnTo>
                      <a:pt x="34" y="297"/>
                    </a:lnTo>
                    <a:lnTo>
                      <a:pt x="24" y="279"/>
                    </a:lnTo>
                    <a:lnTo>
                      <a:pt x="16" y="260"/>
                    </a:lnTo>
                    <a:lnTo>
                      <a:pt x="10" y="242"/>
                    </a:lnTo>
                    <a:lnTo>
                      <a:pt x="5" y="224"/>
                    </a:lnTo>
                    <a:lnTo>
                      <a:pt x="1" y="205"/>
                    </a:lnTo>
                    <a:lnTo>
                      <a:pt x="0" y="188"/>
                    </a:lnTo>
                    <a:lnTo>
                      <a:pt x="0" y="170"/>
                    </a:lnTo>
                    <a:lnTo>
                      <a:pt x="1" y="153"/>
                    </a:lnTo>
                    <a:lnTo>
                      <a:pt x="5" y="137"/>
                    </a:lnTo>
                    <a:lnTo>
                      <a:pt x="11" y="121"/>
                    </a:lnTo>
                    <a:lnTo>
                      <a:pt x="20" y="105"/>
                    </a:lnTo>
                    <a:lnTo>
                      <a:pt x="30" y="90"/>
                    </a:lnTo>
                    <a:lnTo>
                      <a:pt x="44" y="75"/>
                    </a:lnTo>
                    <a:lnTo>
                      <a:pt x="54" y="67"/>
                    </a:lnTo>
                    <a:lnTo>
                      <a:pt x="63" y="62"/>
                    </a:lnTo>
                    <a:lnTo>
                      <a:pt x="72" y="58"/>
                    </a:lnTo>
                    <a:lnTo>
                      <a:pt x="81" y="55"/>
                    </a:lnTo>
                    <a:lnTo>
                      <a:pt x="90" y="55"/>
                    </a:lnTo>
                    <a:lnTo>
                      <a:pt x="99" y="55"/>
                    </a:lnTo>
                    <a:lnTo>
                      <a:pt x="108" y="58"/>
                    </a:lnTo>
                    <a:lnTo>
                      <a:pt x="117" y="61"/>
                    </a:lnTo>
                    <a:lnTo>
                      <a:pt x="126" y="66"/>
                    </a:lnTo>
                    <a:lnTo>
                      <a:pt x="134" y="72"/>
                    </a:lnTo>
                    <a:lnTo>
                      <a:pt x="143" y="79"/>
                    </a:lnTo>
                    <a:lnTo>
                      <a:pt x="151" y="88"/>
                    </a:lnTo>
                    <a:lnTo>
                      <a:pt x="161" y="97"/>
                    </a:lnTo>
                    <a:lnTo>
                      <a:pt x="169" y="106"/>
                    </a:lnTo>
                    <a:lnTo>
                      <a:pt x="177" y="116"/>
                    </a:lnTo>
                    <a:lnTo>
                      <a:pt x="184" y="127"/>
                    </a:lnTo>
                    <a:lnTo>
                      <a:pt x="199" y="150"/>
                    </a:lnTo>
                    <a:lnTo>
                      <a:pt x="213" y="173"/>
                    </a:lnTo>
                    <a:lnTo>
                      <a:pt x="225" y="197"/>
                    </a:lnTo>
                    <a:lnTo>
                      <a:pt x="237" y="222"/>
                    </a:lnTo>
                    <a:lnTo>
                      <a:pt x="255" y="264"/>
                    </a:lnTo>
                    <a:lnTo>
                      <a:pt x="267" y="295"/>
                    </a:lnTo>
                    <a:lnTo>
                      <a:pt x="266" y="285"/>
                    </a:lnTo>
                    <a:lnTo>
                      <a:pt x="267" y="275"/>
                    </a:lnTo>
                    <a:lnTo>
                      <a:pt x="268" y="263"/>
                    </a:lnTo>
                    <a:lnTo>
                      <a:pt x="269" y="251"/>
                    </a:lnTo>
                    <a:lnTo>
                      <a:pt x="274" y="225"/>
                    </a:lnTo>
                    <a:lnTo>
                      <a:pt x="280" y="195"/>
                    </a:lnTo>
                    <a:lnTo>
                      <a:pt x="290" y="166"/>
                    </a:lnTo>
                    <a:lnTo>
                      <a:pt x="300" y="136"/>
                    </a:lnTo>
                    <a:lnTo>
                      <a:pt x="312" y="107"/>
                    </a:lnTo>
                    <a:lnTo>
                      <a:pt x="326" y="79"/>
                    </a:lnTo>
                    <a:lnTo>
                      <a:pt x="333" y="66"/>
                    </a:lnTo>
                    <a:lnTo>
                      <a:pt x="340" y="54"/>
                    </a:lnTo>
                    <a:lnTo>
                      <a:pt x="347" y="43"/>
                    </a:lnTo>
                    <a:lnTo>
                      <a:pt x="355" y="33"/>
                    </a:lnTo>
                    <a:lnTo>
                      <a:pt x="363" y="24"/>
                    </a:lnTo>
                    <a:lnTo>
                      <a:pt x="372" y="16"/>
                    </a:lnTo>
                    <a:lnTo>
                      <a:pt x="380" y="10"/>
                    </a:lnTo>
                    <a:lnTo>
                      <a:pt x="388" y="5"/>
                    </a:lnTo>
                    <a:lnTo>
                      <a:pt x="397" y="2"/>
                    </a:lnTo>
                    <a:lnTo>
                      <a:pt x="406" y="0"/>
                    </a:lnTo>
                    <a:lnTo>
                      <a:pt x="416" y="0"/>
                    </a:lnTo>
                    <a:lnTo>
                      <a:pt x="424" y="2"/>
                    </a:lnTo>
                    <a:lnTo>
                      <a:pt x="433" y="6"/>
                    </a:lnTo>
                    <a:lnTo>
                      <a:pt x="442" y="12"/>
                    </a:lnTo>
                    <a:lnTo>
                      <a:pt x="451" y="20"/>
                    </a:lnTo>
                    <a:lnTo>
                      <a:pt x="460" y="30"/>
                    </a:lnTo>
                    <a:lnTo>
                      <a:pt x="468" y="43"/>
                    </a:lnTo>
                    <a:lnTo>
                      <a:pt x="475" y="57"/>
                    </a:lnTo>
                    <a:lnTo>
                      <a:pt x="480" y="72"/>
                    </a:lnTo>
                    <a:lnTo>
                      <a:pt x="483" y="88"/>
                    </a:lnTo>
                    <a:lnTo>
                      <a:pt x="485" y="105"/>
                    </a:lnTo>
                    <a:lnTo>
                      <a:pt x="486" y="122"/>
                    </a:lnTo>
                    <a:lnTo>
                      <a:pt x="485" y="140"/>
                    </a:lnTo>
                    <a:lnTo>
                      <a:pt x="484" y="158"/>
                    </a:lnTo>
                    <a:lnTo>
                      <a:pt x="481" y="177"/>
                    </a:lnTo>
                    <a:lnTo>
                      <a:pt x="477" y="196"/>
                    </a:lnTo>
                    <a:lnTo>
                      <a:pt x="472" y="217"/>
                    </a:lnTo>
                    <a:lnTo>
                      <a:pt x="466" y="236"/>
                    </a:lnTo>
                    <a:lnTo>
                      <a:pt x="460" y="256"/>
                    </a:lnTo>
                    <a:lnTo>
                      <a:pt x="452" y="276"/>
                    </a:lnTo>
                    <a:lnTo>
                      <a:pt x="444" y="296"/>
                    </a:lnTo>
                    <a:lnTo>
                      <a:pt x="436" y="316"/>
                    </a:lnTo>
                    <a:lnTo>
                      <a:pt x="417" y="356"/>
                    </a:lnTo>
                    <a:lnTo>
                      <a:pt x="395" y="393"/>
                    </a:lnTo>
                    <a:lnTo>
                      <a:pt x="374" y="429"/>
                    </a:lnTo>
                    <a:lnTo>
                      <a:pt x="353" y="462"/>
                    </a:lnTo>
                    <a:lnTo>
                      <a:pt x="331" y="493"/>
                    </a:lnTo>
                    <a:lnTo>
                      <a:pt x="311" y="518"/>
                    </a:lnTo>
                    <a:lnTo>
                      <a:pt x="301" y="530"/>
                    </a:lnTo>
                    <a:lnTo>
                      <a:pt x="292" y="540"/>
                    </a:lnTo>
                    <a:lnTo>
                      <a:pt x="282" y="548"/>
                    </a:lnTo>
                    <a:lnTo>
                      <a:pt x="274" y="556"/>
                    </a:lnTo>
                    <a:lnTo>
                      <a:pt x="261" y="555"/>
                    </a:lnTo>
                    <a:close/>
                  </a:path>
                </a:pathLst>
              </a:custGeom>
              <a:solidFill>
                <a:srgbClr val="FFCC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85" name="未知"/>
              <p:cNvSpPr/>
              <p:nvPr/>
            </p:nvSpPr>
            <p:spPr>
              <a:xfrm>
                <a:off x="478" y="919"/>
                <a:ext cx="162" cy="185"/>
              </a:xfrm>
              <a:custGeom>
                <a:avLst/>
                <a:gdLst/>
                <a:ahLst/>
                <a:cxnLst>
                  <a:cxn ang="0">
                    <a:pos x="82" y="181"/>
                  </a:cxn>
                  <a:cxn ang="0">
                    <a:pos x="66" y="168"/>
                  </a:cxn>
                  <a:cxn ang="0">
                    <a:pos x="49" y="149"/>
                  </a:cxn>
                  <a:cxn ang="0">
                    <a:pos x="35" y="134"/>
                  </a:cxn>
                  <a:cxn ang="0">
                    <a:pos x="26" y="123"/>
                  </a:cxn>
                  <a:cxn ang="0">
                    <a:pos x="18" y="111"/>
                  </a:cxn>
                  <a:cxn ang="0">
                    <a:pos x="11" y="99"/>
                  </a:cxn>
                  <a:cxn ang="0">
                    <a:pos x="5" y="87"/>
                  </a:cxn>
                  <a:cxn ang="0">
                    <a:pos x="2" y="75"/>
                  </a:cxn>
                  <a:cxn ang="0">
                    <a:pos x="0" y="63"/>
                  </a:cxn>
                  <a:cxn ang="0">
                    <a:pos x="0" y="51"/>
                  </a:cxn>
                  <a:cxn ang="0">
                    <a:pos x="4" y="40"/>
                  </a:cxn>
                  <a:cxn ang="0">
                    <a:pos x="10" y="30"/>
                  </a:cxn>
                  <a:cxn ang="0">
                    <a:pos x="18" y="23"/>
                  </a:cxn>
                  <a:cxn ang="0">
                    <a:pos x="24" y="19"/>
                  </a:cxn>
                  <a:cxn ang="0">
                    <a:pos x="30" y="18"/>
                  </a:cxn>
                  <a:cxn ang="0">
                    <a:pos x="36" y="19"/>
                  </a:cxn>
                  <a:cxn ang="0">
                    <a:pos x="42" y="22"/>
                  </a:cxn>
                  <a:cxn ang="0">
                    <a:pos x="48" y="27"/>
                  </a:cxn>
                  <a:cxn ang="0">
                    <a:pos x="53" y="32"/>
                  </a:cxn>
                  <a:cxn ang="0">
                    <a:pos x="59" y="39"/>
                  </a:cxn>
                  <a:cxn ang="0">
                    <a:pos x="66" y="50"/>
                  </a:cxn>
                  <a:cxn ang="0">
                    <a:pos x="75" y="66"/>
                  </a:cxn>
                  <a:cxn ang="0">
                    <a:pos x="85" y="88"/>
                  </a:cxn>
                  <a:cxn ang="0">
                    <a:pos x="89" y="95"/>
                  </a:cxn>
                  <a:cxn ang="0">
                    <a:pos x="90" y="88"/>
                  </a:cxn>
                  <a:cxn ang="0">
                    <a:pos x="92" y="75"/>
                  </a:cxn>
                  <a:cxn ang="0">
                    <a:pos x="97" y="55"/>
                  </a:cxn>
                  <a:cxn ang="0">
                    <a:pos x="104" y="36"/>
                  </a:cxn>
                  <a:cxn ang="0">
                    <a:pos x="111" y="22"/>
                  </a:cxn>
                  <a:cxn ang="0">
                    <a:pos x="116" y="14"/>
                  </a:cxn>
                  <a:cxn ang="0">
                    <a:pos x="121" y="8"/>
                  </a:cxn>
                  <a:cxn ang="0">
                    <a:pos x="127" y="3"/>
                  </a:cxn>
                  <a:cxn ang="0">
                    <a:pos x="133" y="0"/>
                  </a:cxn>
                  <a:cxn ang="0">
                    <a:pos x="139" y="0"/>
                  </a:cxn>
                  <a:cxn ang="0">
                    <a:pos x="145" y="2"/>
                  </a:cxn>
                  <a:cxn ang="0">
                    <a:pos x="150" y="7"/>
                  </a:cxn>
                  <a:cxn ang="0">
                    <a:pos x="156" y="14"/>
                  </a:cxn>
                  <a:cxn ang="0">
                    <a:pos x="160" y="24"/>
                  </a:cxn>
                  <a:cxn ang="0">
                    <a:pos x="162" y="35"/>
                  </a:cxn>
                  <a:cxn ang="0">
                    <a:pos x="162" y="47"/>
                  </a:cxn>
                  <a:cxn ang="0">
                    <a:pos x="160" y="59"/>
                  </a:cxn>
                  <a:cxn ang="0">
                    <a:pos x="157" y="72"/>
                  </a:cxn>
                  <a:cxn ang="0">
                    <a:pos x="153" y="85"/>
                  </a:cxn>
                  <a:cxn ang="0">
                    <a:pos x="148" y="98"/>
                  </a:cxn>
                  <a:cxn ang="0">
                    <a:pos x="142" y="112"/>
                  </a:cxn>
                  <a:cxn ang="0">
                    <a:pos x="136" y="125"/>
                  </a:cxn>
                  <a:cxn ang="0">
                    <a:pos x="125" y="143"/>
                  </a:cxn>
                  <a:cxn ang="0">
                    <a:pos x="110" y="164"/>
                  </a:cxn>
                  <a:cxn ang="0">
                    <a:pos x="100" y="176"/>
                  </a:cxn>
                  <a:cxn ang="0">
                    <a:pos x="95" y="182"/>
                  </a:cxn>
                  <a:cxn ang="0">
                    <a:pos x="87" y="185"/>
                  </a:cxn>
                </a:cxnLst>
                <a:rect l="0" t="0" r="0" b="0"/>
                <a:pathLst>
                  <a:path w="485" h="556">
                    <a:moveTo>
                      <a:pt x="261" y="555"/>
                    </a:moveTo>
                    <a:lnTo>
                      <a:pt x="245" y="543"/>
                    </a:lnTo>
                    <a:lnTo>
                      <a:pt x="223" y="525"/>
                    </a:lnTo>
                    <a:lnTo>
                      <a:pt x="199" y="504"/>
                    </a:lnTo>
                    <a:lnTo>
                      <a:pt x="173" y="479"/>
                    </a:lnTo>
                    <a:lnTo>
                      <a:pt x="146" y="449"/>
                    </a:lnTo>
                    <a:lnTo>
                      <a:pt x="118" y="419"/>
                    </a:lnTo>
                    <a:lnTo>
                      <a:pt x="104" y="402"/>
                    </a:lnTo>
                    <a:lnTo>
                      <a:pt x="91" y="386"/>
                    </a:lnTo>
                    <a:lnTo>
                      <a:pt x="78" y="369"/>
                    </a:lnTo>
                    <a:lnTo>
                      <a:pt x="65" y="351"/>
                    </a:lnTo>
                    <a:lnTo>
                      <a:pt x="54" y="333"/>
                    </a:lnTo>
                    <a:lnTo>
                      <a:pt x="43" y="315"/>
                    </a:lnTo>
                    <a:lnTo>
                      <a:pt x="33" y="297"/>
                    </a:lnTo>
                    <a:lnTo>
                      <a:pt x="24" y="278"/>
                    </a:lnTo>
                    <a:lnTo>
                      <a:pt x="16" y="260"/>
                    </a:lnTo>
                    <a:lnTo>
                      <a:pt x="10" y="242"/>
                    </a:lnTo>
                    <a:lnTo>
                      <a:pt x="5" y="224"/>
                    </a:lnTo>
                    <a:lnTo>
                      <a:pt x="2" y="206"/>
                    </a:lnTo>
                    <a:lnTo>
                      <a:pt x="0" y="188"/>
                    </a:lnTo>
                    <a:lnTo>
                      <a:pt x="0" y="170"/>
                    </a:lnTo>
                    <a:lnTo>
                      <a:pt x="1" y="153"/>
                    </a:lnTo>
                    <a:lnTo>
                      <a:pt x="5" y="137"/>
                    </a:lnTo>
                    <a:lnTo>
                      <a:pt x="11" y="121"/>
                    </a:lnTo>
                    <a:lnTo>
                      <a:pt x="20" y="105"/>
                    </a:lnTo>
                    <a:lnTo>
                      <a:pt x="30" y="90"/>
                    </a:lnTo>
                    <a:lnTo>
                      <a:pt x="44" y="76"/>
                    </a:lnTo>
                    <a:lnTo>
                      <a:pt x="53" y="68"/>
                    </a:lnTo>
                    <a:lnTo>
                      <a:pt x="62" y="61"/>
                    </a:lnTo>
                    <a:lnTo>
                      <a:pt x="71" y="57"/>
                    </a:lnTo>
                    <a:lnTo>
                      <a:pt x="80" y="55"/>
                    </a:lnTo>
                    <a:lnTo>
                      <a:pt x="89" y="54"/>
                    </a:lnTo>
                    <a:lnTo>
                      <a:pt x="98" y="55"/>
                    </a:lnTo>
                    <a:lnTo>
                      <a:pt x="107" y="58"/>
                    </a:lnTo>
                    <a:lnTo>
                      <a:pt x="117" y="61"/>
                    </a:lnTo>
                    <a:lnTo>
                      <a:pt x="126" y="67"/>
                    </a:lnTo>
                    <a:lnTo>
                      <a:pt x="135" y="73"/>
                    </a:lnTo>
                    <a:lnTo>
                      <a:pt x="143" y="80"/>
                    </a:lnTo>
                    <a:lnTo>
                      <a:pt x="152" y="88"/>
                    </a:lnTo>
                    <a:lnTo>
                      <a:pt x="160" y="97"/>
                    </a:lnTo>
                    <a:lnTo>
                      <a:pt x="168" y="106"/>
                    </a:lnTo>
                    <a:lnTo>
                      <a:pt x="176" y="116"/>
                    </a:lnTo>
                    <a:lnTo>
                      <a:pt x="183" y="127"/>
                    </a:lnTo>
                    <a:lnTo>
                      <a:pt x="198" y="150"/>
                    </a:lnTo>
                    <a:lnTo>
                      <a:pt x="212" y="173"/>
                    </a:lnTo>
                    <a:lnTo>
                      <a:pt x="224" y="198"/>
                    </a:lnTo>
                    <a:lnTo>
                      <a:pt x="237" y="222"/>
                    </a:lnTo>
                    <a:lnTo>
                      <a:pt x="255" y="264"/>
                    </a:lnTo>
                    <a:lnTo>
                      <a:pt x="267" y="294"/>
                    </a:lnTo>
                    <a:lnTo>
                      <a:pt x="266" y="285"/>
                    </a:lnTo>
                    <a:lnTo>
                      <a:pt x="267" y="275"/>
                    </a:lnTo>
                    <a:lnTo>
                      <a:pt x="268" y="263"/>
                    </a:lnTo>
                    <a:lnTo>
                      <a:pt x="269" y="251"/>
                    </a:lnTo>
                    <a:lnTo>
                      <a:pt x="274" y="225"/>
                    </a:lnTo>
                    <a:lnTo>
                      <a:pt x="281" y="196"/>
                    </a:lnTo>
                    <a:lnTo>
                      <a:pt x="289" y="166"/>
                    </a:lnTo>
                    <a:lnTo>
                      <a:pt x="300" y="136"/>
                    </a:lnTo>
                    <a:lnTo>
                      <a:pt x="311" y="107"/>
                    </a:lnTo>
                    <a:lnTo>
                      <a:pt x="325" y="80"/>
                    </a:lnTo>
                    <a:lnTo>
                      <a:pt x="332" y="67"/>
                    </a:lnTo>
                    <a:lnTo>
                      <a:pt x="339" y="54"/>
                    </a:lnTo>
                    <a:lnTo>
                      <a:pt x="347" y="43"/>
                    </a:lnTo>
                    <a:lnTo>
                      <a:pt x="355" y="33"/>
                    </a:lnTo>
                    <a:lnTo>
                      <a:pt x="363" y="24"/>
                    </a:lnTo>
                    <a:lnTo>
                      <a:pt x="372" y="16"/>
                    </a:lnTo>
                    <a:lnTo>
                      <a:pt x="380" y="10"/>
                    </a:lnTo>
                    <a:lnTo>
                      <a:pt x="389" y="5"/>
                    </a:lnTo>
                    <a:lnTo>
                      <a:pt x="397" y="1"/>
                    </a:lnTo>
                    <a:lnTo>
                      <a:pt x="406" y="0"/>
                    </a:lnTo>
                    <a:lnTo>
                      <a:pt x="415" y="0"/>
                    </a:lnTo>
                    <a:lnTo>
                      <a:pt x="424" y="1"/>
                    </a:lnTo>
                    <a:lnTo>
                      <a:pt x="433" y="5"/>
                    </a:lnTo>
                    <a:lnTo>
                      <a:pt x="441" y="11"/>
                    </a:lnTo>
                    <a:lnTo>
                      <a:pt x="450" y="20"/>
                    </a:lnTo>
                    <a:lnTo>
                      <a:pt x="459" y="30"/>
                    </a:lnTo>
                    <a:lnTo>
                      <a:pt x="467" y="43"/>
                    </a:lnTo>
                    <a:lnTo>
                      <a:pt x="474" y="57"/>
                    </a:lnTo>
                    <a:lnTo>
                      <a:pt x="479" y="73"/>
                    </a:lnTo>
                    <a:lnTo>
                      <a:pt x="482" y="88"/>
                    </a:lnTo>
                    <a:lnTo>
                      <a:pt x="485" y="105"/>
                    </a:lnTo>
                    <a:lnTo>
                      <a:pt x="485" y="122"/>
                    </a:lnTo>
                    <a:lnTo>
                      <a:pt x="485" y="140"/>
                    </a:lnTo>
                    <a:lnTo>
                      <a:pt x="483" y="158"/>
                    </a:lnTo>
                    <a:lnTo>
                      <a:pt x="480" y="177"/>
                    </a:lnTo>
                    <a:lnTo>
                      <a:pt x="476" y="197"/>
                    </a:lnTo>
                    <a:lnTo>
                      <a:pt x="471" y="216"/>
                    </a:lnTo>
                    <a:lnTo>
                      <a:pt x="465" y="236"/>
                    </a:lnTo>
                    <a:lnTo>
                      <a:pt x="459" y="256"/>
                    </a:lnTo>
                    <a:lnTo>
                      <a:pt x="451" y="276"/>
                    </a:lnTo>
                    <a:lnTo>
                      <a:pt x="443" y="296"/>
                    </a:lnTo>
                    <a:lnTo>
                      <a:pt x="435" y="316"/>
                    </a:lnTo>
                    <a:lnTo>
                      <a:pt x="425" y="336"/>
                    </a:lnTo>
                    <a:lnTo>
                      <a:pt x="416" y="356"/>
                    </a:lnTo>
                    <a:lnTo>
                      <a:pt x="406" y="375"/>
                    </a:lnTo>
                    <a:lnTo>
                      <a:pt x="396" y="393"/>
                    </a:lnTo>
                    <a:lnTo>
                      <a:pt x="374" y="429"/>
                    </a:lnTo>
                    <a:lnTo>
                      <a:pt x="352" y="463"/>
                    </a:lnTo>
                    <a:lnTo>
                      <a:pt x="330" y="493"/>
                    </a:lnTo>
                    <a:lnTo>
                      <a:pt x="310" y="518"/>
                    </a:lnTo>
                    <a:lnTo>
                      <a:pt x="300" y="530"/>
                    </a:lnTo>
                    <a:lnTo>
                      <a:pt x="291" y="540"/>
                    </a:lnTo>
                    <a:lnTo>
                      <a:pt x="283" y="548"/>
                    </a:lnTo>
                    <a:lnTo>
                      <a:pt x="275" y="556"/>
                    </a:lnTo>
                    <a:lnTo>
                      <a:pt x="261" y="555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86" name="未知"/>
              <p:cNvSpPr/>
              <p:nvPr/>
            </p:nvSpPr>
            <p:spPr>
              <a:xfrm>
                <a:off x="810" y="631"/>
                <a:ext cx="162" cy="185"/>
              </a:xfrm>
              <a:custGeom>
                <a:avLst/>
                <a:gdLst/>
                <a:ahLst/>
                <a:cxnLst>
                  <a:cxn ang="0">
                    <a:pos x="82" y="181"/>
                  </a:cxn>
                  <a:cxn ang="0">
                    <a:pos x="67" y="168"/>
                  </a:cxn>
                  <a:cxn ang="0">
                    <a:pos x="49" y="150"/>
                  </a:cxn>
                  <a:cxn ang="0">
                    <a:pos x="35" y="134"/>
                  </a:cxn>
                  <a:cxn ang="0">
                    <a:pos x="26" y="122"/>
                  </a:cxn>
                  <a:cxn ang="0">
                    <a:pos x="18" y="111"/>
                  </a:cxn>
                  <a:cxn ang="0">
                    <a:pos x="11" y="99"/>
                  </a:cxn>
                  <a:cxn ang="0">
                    <a:pos x="6" y="87"/>
                  </a:cxn>
                  <a:cxn ang="0">
                    <a:pos x="2" y="75"/>
                  </a:cxn>
                  <a:cxn ang="0">
                    <a:pos x="0" y="63"/>
                  </a:cxn>
                  <a:cxn ang="0">
                    <a:pos x="1" y="51"/>
                  </a:cxn>
                  <a:cxn ang="0">
                    <a:pos x="4" y="40"/>
                  </a:cxn>
                  <a:cxn ang="0">
                    <a:pos x="10" y="30"/>
                  </a:cxn>
                  <a:cxn ang="0">
                    <a:pos x="18" y="23"/>
                  </a:cxn>
                  <a:cxn ang="0">
                    <a:pos x="24" y="19"/>
                  </a:cxn>
                  <a:cxn ang="0">
                    <a:pos x="30" y="18"/>
                  </a:cxn>
                  <a:cxn ang="0">
                    <a:pos x="36" y="19"/>
                  </a:cxn>
                  <a:cxn ang="0">
                    <a:pos x="42" y="22"/>
                  </a:cxn>
                  <a:cxn ang="0">
                    <a:pos x="48" y="27"/>
                  </a:cxn>
                  <a:cxn ang="0">
                    <a:pos x="53" y="32"/>
                  </a:cxn>
                  <a:cxn ang="0">
                    <a:pos x="59" y="39"/>
                  </a:cxn>
                  <a:cxn ang="0">
                    <a:pos x="66" y="50"/>
                  </a:cxn>
                  <a:cxn ang="0">
                    <a:pos x="75" y="66"/>
                  </a:cxn>
                  <a:cxn ang="0">
                    <a:pos x="85" y="88"/>
                  </a:cxn>
                  <a:cxn ang="0">
                    <a:pos x="89" y="95"/>
                  </a:cxn>
                  <a:cxn ang="0">
                    <a:pos x="89" y="88"/>
                  </a:cxn>
                  <a:cxn ang="0">
                    <a:pos x="92" y="75"/>
                  </a:cxn>
                  <a:cxn ang="0">
                    <a:pos x="97" y="55"/>
                  </a:cxn>
                  <a:cxn ang="0">
                    <a:pos x="104" y="36"/>
                  </a:cxn>
                  <a:cxn ang="0">
                    <a:pos x="111" y="22"/>
                  </a:cxn>
                  <a:cxn ang="0">
                    <a:pos x="116" y="15"/>
                  </a:cxn>
                  <a:cxn ang="0">
                    <a:pos x="121" y="8"/>
                  </a:cxn>
                  <a:cxn ang="0">
                    <a:pos x="127" y="3"/>
                  </a:cxn>
                  <a:cxn ang="0">
                    <a:pos x="133" y="0"/>
                  </a:cxn>
                  <a:cxn ang="0">
                    <a:pos x="138" y="0"/>
                  </a:cxn>
                  <a:cxn ang="0">
                    <a:pos x="144" y="2"/>
                  </a:cxn>
                  <a:cxn ang="0">
                    <a:pos x="150" y="7"/>
                  </a:cxn>
                  <a:cxn ang="0">
                    <a:pos x="156" y="15"/>
                  </a:cxn>
                  <a:cxn ang="0">
                    <a:pos x="160" y="24"/>
                  </a:cxn>
                  <a:cxn ang="0">
                    <a:pos x="162" y="35"/>
                  </a:cxn>
                  <a:cxn ang="0">
                    <a:pos x="162" y="47"/>
                  </a:cxn>
                  <a:cxn ang="0">
                    <a:pos x="160" y="59"/>
                  </a:cxn>
                  <a:cxn ang="0">
                    <a:pos x="157" y="72"/>
                  </a:cxn>
                  <a:cxn ang="0">
                    <a:pos x="153" y="85"/>
                  </a:cxn>
                  <a:cxn ang="0">
                    <a:pos x="148" y="99"/>
                  </a:cxn>
                  <a:cxn ang="0">
                    <a:pos x="139" y="118"/>
                  </a:cxn>
                  <a:cxn ang="0">
                    <a:pos x="125" y="143"/>
                  </a:cxn>
                  <a:cxn ang="0">
                    <a:pos x="110" y="164"/>
                  </a:cxn>
                  <a:cxn ang="0">
                    <a:pos x="100" y="176"/>
                  </a:cxn>
                  <a:cxn ang="0">
                    <a:pos x="94" y="183"/>
                  </a:cxn>
                  <a:cxn ang="0">
                    <a:pos x="87" y="185"/>
                  </a:cxn>
                </a:cxnLst>
                <a:rect l="0" t="0" r="0" b="0"/>
                <a:pathLst>
                  <a:path w="486" h="556">
                    <a:moveTo>
                      <a:pt x="262" y="556"/>
                    </a:moveTo>
                    <a:lnTo>
                      <a:pt x="245" y="543"/>
                    </a:lnTo>
                    <a:lnTo>
                      <a:pt x="224" y="525"/>
                    </a:lnTo>
                    <a:lnTo>
                      <a:pt x="200" y="504"/>
                    </a:lnTo>
                    <a:lnTo>
                      <a:pt x="174" y="478"/>
                    </a:lnTo>
                    <a:lnTo>
                      <a:pt x="147" y="450"/>
                    </a:lnTo>
                    <a:lnTo>
                      <a:pt x="118" y="419"/>
                    </a:lnTo>
                    <a:lnTo>
                      <a:pt x="104" y="402"/>
                    </a:lnTo>
                    <a:lnTo>
                      <a:pt x="91" y="386"/>
                    </a:lnTo>
                    <a:lnTo>
                      <a:pt x="78" y="368"/>
                    </a:lnTo>
                    <a:lnTo>
                      <a:pt x="66" y="351"/>
                    </a:lnTo>
                    <a:lnTo>
                      <a:pt x="54" y="333"/>
                    </a:lnTo>
                    <a:lnTo>
                      <a:pt x="44" y="315"/>
                    </a:lnTo>
                    <a:lnTo>
                      <a:pt x="34" y="297"/>
                    </a:lnTo>
                    <a:lnTo>
                      <a:pt x="25" y="278"/>
                    </a:lnTo>
                    <a:lnTo>
                      <a:pt x="17" y="260"/>
                    </a:lnTo>
                    <a:lnTo>
                      <a:pt x="11" y="242"/>
                    </a:lnTo>
                    <a:lnTo>
                      <a:pt x="6" y="224"/>
                    </a:lnTo>
                    <a:lnTo>
                      <a:pt x="2" y="206"/>
                    </a:lnTo>
                    <a:lnTo>
                      <a:pt x="0" y="188"/>
                    </a:lnTo>
                    <a:lnTo>
                      <a:pt x="0" y="171"/>
                    </a:lnTo>
                    <a:lnTo>
                      <a:pt x="2" y="153"/>
                    </a:lnTo>
                    <a:lnTo>
                      <a:pt x="6" y="137"/>
                    </a:lnTo>
                    <a:lnTo>
                      <a:pt x="12" y="121"/>
                    </a:lnTo>
                    <a:lnTo>
                      <a:pt x="20" y="105"/>
                    </a:lnTo>
                    <a:lnTo>
                      <a:pt x="31" y="90"/>
                    </a:lnTo>
                    <a:lnTo>
                      <a:pt x="44" y="76"/>
                    </a:lnTo>
                    <a:lnTo>
                      <a:pt x="53" y="68"/>
                    </a:lnTo>
                    <a:lnTo>
                      <a:pt x="63" y="62"/>
                    </a:lnTo>
                    <a:lnTo>
                      <a:pt x="72" y="58"/>
                    </a:lnTo>
                    <a:lnTo>
                      <a:pt x="81" y="56"/>
                    </a:lnTo>
                    <a:lnTo>
                      <a:pt x="90" y="55"/>
                    </a:lnTo>
                    <a:lnTo>
                      <a:pt x="99" y="56"/>
                    </a:lnTo>
                    <a:lnTo>
                      <a:pt x="108" y="58"/>
                    </a:lnTo>
                    <a:lnTo>
                      <a:pt x="117" y="62"/>
                    </a:lnTo>
                    <a:lnTo>
                      <a:pt x="127" y="67"/>
                    </a:lnTo>
                    <a:lnTo>
                      <a:pt x="135" y="73"/>
                    </a:lnTo>
                    <a:lnTo>
                      <a:pt x="144" y="80"/>
                    </a:lnTo>
                    <a:lnTo>
                      <a:pt x="152" y="88"/>
                    </a:lnTo>
                    <a:lnTo>
                      <a:pt x="160" y="96"/>
                    </a:lnTo>
                    <a:lnTo>
                      <a:pt x="169" y="106"/>
                    </a:lnTo>
                    <a:lnTo>
                      <a:pt x="176" y="116"/>
                    </a:lnTo>
                    <a:lnTo>
                      <a:pt x="184" y="127"/>
                    </a:lnTo>
                    <a:lnTo>
                      <a:pt x="199" y="149"/>
                    </a:lnTo>
                    <a:lnTo>
                      <a:pt x="213" y="174"/>
                    </a:lnTo>
                    <a:lnTo>
                      <a:pt x="225" y="198"/>
                    </a:lnTo>
                    <a:lnTo>
                      <a:pt x="236" y="221"/>
                    </a:lnTo>
                    <a:lnTo>
                      <a:pt x="256" y="264"/>
                    </a:lnTo>
                    <a:lnTo>
                      <a:pt x="268" y="295"/>
                    </a:lnTo>
                    <a:lnTo>
                      <a:pt x="267" y="286"/>
                    </a:lnTo>
                    <a:lnTo>
                      <a:pt x="267" y="275"/>
                    </a:lnTo>
                    <a:lnTo>
                      <a:pt x="268" y="263"/>
                    </a:lnTo>
                    <a:lnTo>
                      <a:pt x="270" y="251"/>
                    </a:lnTo>
                    <a:lnTo>
                      <a:pt x="275" y="224"/>
                    </a:lnTo>
                    <a:lnTo>
                      <a:pt x="281" y="196"/>
                    </a:lnTo>
                    <a:lnTo>
                      <a:pt x="290" y="166"/>
                    </a:lnTo>
                    <a:lnTo>
                      <a:pt x="300" y="136"/>
                    </a:lnTo>
                    <a:lnTo>
                      <a:pt x="312" y="107"/>
                    </a:lnTo>
                    <a:lnTo>
                      <a:pt x="325" y="80"/>
                    </a:lnTo>
                    <a:lnTo>
                      <a:pt x="332" y="67"/>
                    </a:lnTo>
                    <a:lnTo>
                      <a:pt x="340" y="55"/>
                    </a:lnTo>
                    <a:lnTo>
                      <a:pt x="347" y="44"/>
                    </a:lnTo>
                    <a:lnTo>
                      <a:pt x="355" y="34"/>
                    </a:lnTo>
                    <a:lnTo>
                      <a:pt x="363" y="24"/>
                    </a:lnTo>
                    <a:lnTo>
                      <a:pt x="371" y="16"/>
                    </a:lnTo>
                    <a:lnTo>
                      <a:pt x="381" y="10"/>
                    </a:lnTo>
                    <a:lnTo>
                      <a:pt x="389" y="5"/>
                    </a:lnTo>
                    <a:lnTo>
                      <a:pt x="398" y="1"/>
                    </a:lnTo>
                    <a:lnTo>
                      <a:pt x="407" y="0"/>
                    </a:lnTo>
                    <a:lnTo>
                      <a:pt x="415" y="0"/>
                    </a:lnTo>
                    <a:lnTo>
                      <a:pt x="424" y="1"/>
                    </a:lnTo>
                    <a:lnTo>
                      <a:pt x="433" y="5"/>
                    </a:lnTo>
                    <a:lnTo>
                      <a:pt x="442" y="11"/>
                    </a:lnTo>
                    <a:lnTo>
                      <a:pt x="451" y="20"/>
                    </a:lnTo>
                    <a:lnTo>
                      <a:pt x="460" y="31"/>
                    </a:lnTo>
                    <a:lnTo>
                      <a:pt x="468" y="44"/>
                    </a:lnTo>
                    <a:lnTo>
                      <a:pt x="475" y="58"/>
                    </a:lnTo>
                    <a:lnTo>
                      <a:pt x="480" y="73"/>
                    </a:lnTo>
                    <a:lnTo>
                      <a:pt x="483" y="88"/>
                    </a:lnTo>
                    <a:lnTo>
                      <a:pt x="485" y="105"/>
                    </a:lnTo>
                    <a:lnTo>
                      <a:pt x="486" y="122"/>
                    </a:lnTo>
                    <a:lnTo>
                      <a:pt x="485" y="140"/>
                    </a:lnTo>
                    <a:lnTo>
                      <a:pt x="484" y="159"/>
                    </a:lnTo>
                    <a:lnTo>
                      <a:pt x="481" y="178"/>
                    </a:lnTo>
                    <a:lnTo>
                      <a:pt x="477" y="197"/>
                    </a:lnTo>
                    <a:lnTo>
                      <a:pt x="472" y="216"/>
                    </a:lnTo>
                    <a:lnTo>
                      <a:pt x="466" y="236"/>
                    </a:lnTo>
                    <a:lnTo>
                      <a:pt x="459" y="256"/>
                    </a:lnTo>
                    <a:lnTo>
                      <a:pt x="452" y="276"/>
                    </a:lnTo>
                    <a:lnTo>
                      <a:pt x="444" y="297"/>
                    </a:lnTo>
                    <a:lnTo>
                      <a:pt x="435" y="316"/>
                    </a:lnTo>
                    <a:lnTo>
                      <a:pt x="417" y="356"/>
                    </a:lnTo>
                    <a:lnTo>
                      <a:pt x="396" y="393"/>
                    </a:lnTo>
                    <a:lnTo>
                      <a:pt x="375" y="430"/>
                    </a:lnTo>
                    <a:lnTo>
                      <a:pt x="352" y="463"/>
                    </a:lnTo>
                    <a:lnTo>
                      <a:pt x="331" y="493"/>
                    </a:lnTo>
                    <a:lnTo>
                      <a:pt x="311" y="518"/>
                    </a:lnTo>
                    <a:lnTo>
                      <a:pt x="301" y="530"/>
                    </a:lnTo>
                    <a:lnTo>
                      <a:pt x="292" y="540"/>
                    </a:lnTo>
                    <a:lnTo>
                      <a:pt x="283" y="549"/>
                    </a:lnTo>
                    <a:lnTo>
                      <a:pt x="275" y="556"/>
                    </a:lnTo>
                    <a:lnTo>
                      <a:pt x="262" y="556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87" name="未知"/>
              <p:cNvSpPr/>
              <p:nvPr/>
            </p:nvSpPr>
            <p:spPr>
              <a:xfrm>
                <a:off x="614" y="167"/>
                <a:ext cx="162" cy="186"/>
              </a:xfrm>
              <a:custGeom>
                <a:avLst/>
                <a:gdLst/>
                <a:ahLst/>
                <a:cxnLst>
                  <a:cxn ang="0">
                    <a:pos x="82" y="182"/>
                  </a:cxn>
                  <a:cxn ang="0">
                    <a:pos x="66" y="168"/>
                  </a:cxn>
                  <a:cxn ang="0">
                    <a:pos x="49" y="151"/>
                  </a:cxn>
                  <a:cxn ang="0">
                    <a:pos x="35" y="135"/>
                  </a:cxn>
                  <a:cxn ang="0">
                    <a:pos x="26" y="123"/>
                  </a:cxn>
                  <a:cxn ang="0">
                    <a:pos x="18" y="112"/>
                  </a:cxn>
                  <a:cxn ang="0">
                    <a:pos x="11" y="100"/>
                  </a:cxn>
                  <a:cxn ang="0">
                    <a:pos x="5" y="87"/>
                  </a:cxn>
                  <a:cxn ang="0">
                    <a:pos x="2" y="75"/>
                  </a:cxn>
                  <a:cxn ang="0">
                    <a:pos x="0" y="63"/>
                  </a:cxn>
                  <a:cxn ang="0">
                    <a:pos x="0" y="52"/>
                  </a:cxn>
                  <a:cxn ang="0">
                    <a:pos x="4" y="40"/>
                  </a:cxn>
                  <a:cxn ang="0">
                    <a:pos x="10" y="30"/>
                  </a:cxn>
                  <a:cxn ang="0">
                    <a:pos x="18" y="23"/>
                  </a:cxn>
                  <a:cxn ang="0">
                    <a:pos x="24" y="20"/>
                  </a:cxn>
                  <a:cxn ang="0">
                    <a:pos x="30" y="19"/>
                  </a:cxn>
                  <a:cxn ang="0">
                    <a:pos x="36" y="20"/>
                  </a:cxn>
                  <a:cxn ang="0">
                    <a:pos x="42" y="22"/>
                  </a:cxn>
                  <a:cxn ang="0">
                    <a:pos x="48" y="27"/>
                  </a:cxn>
                  <a:cxn ang="0">
                    <a:pos x="53" y="32"/>
                  </a:cxn>
                  <a:cxn ang="0">
                    <a:pos x="59" y="39"/>
                  </a:cxn>
                  <a:cxn ang="0">
                    <a:pos x="66" y="50"/>
                  </a:cxn>
                  <a:cxn ang="0">
                    <a:pos x="75" y="66"/>
                  </a:cxn>
                  <a:cxn ang="0">
                    <a:pos x="85" y="88"/>
                  </a:cxn>
                  <a:cxn ang="0">
                    <a:pos x="89" y="96"/>
                  </a:cxn>
                  <a:cxn ang="0">
                    <a:pos x="89" y="88"/>
                  </a:cxn>
                  <a:cxn ang="0">
                    <a:pos x="91" y="75"/>
                  </a:cxn>
                  <a:cxn ang="0">
                    <a:pos x="96" y="56"/>
                  </a:cxn>
                  <a:cxn ang="0">
                    <a:pos x="104" y="36"/>
                  </a:cxn>
                  <a:cxn ang="0">
                    <a:pos x="111" y="22"/>
                  </a:cxn>
                  <a:cxn ang="0">
                    <a:pos x="116" y="15"/>
                  </a:cxn>
                  <a:cxn ang="0">
                    <a:pos x="121" y="8"/>
                  </a:cxn>
                  <a:cxn ang="0">
                    <a:pos x="127" y="4"/>
                  </a:cxn>
                  <a:cxn ang="0">
                    <a:pos x="132" y="1"/>
                  </a:cxn>
                  <a:cxn ang="0">
                    <a:pos x="138" y="0"/>
                  </a:cxn>
                  <a:cxn ang="0">
                    <a:pos x="144" y="2"/>
                  </a:cxn>
                  <a:cxn ang="0">
                    <a:pos x="150" y="7"/>
                  </a:cxn>
                  <a:cxn ang="0">
                    <a:pos x="156" y="15"/>
                  </a:cxn>
                  <a:cxn ang="0">
                    <a:pos x="160" y="24"/>
                  </a:cxn>
                  <a:cxn ang="0">
                    <a:pos x="162" y="35"/>
                  </a:cxn>
                  <a:cxn ang="0">
                    <a:pos x="162" y="47"/>
                  </a:cxn>
                  <a:cxn ang="0">
                    <a:pos x="160" y="59"/>
                  </a:cxn>
                  <a:cxn ang="0">
                    <a:pos x="157" y="72"/>
                  </a:cxn>
                  <a:cxn ang="0">
                    <a:pos x="153" y="85"/>
                  </a:cxn>
                  <a:cxn ang="0">
                    <a:pos x="148" y="99"/>
                  </a:cxn>
                  <a:cxn ang="0">
                    <a:pos x="139" y="119"/>
                  </a:cxn>
                  <a:cxn ang="0">
                    <a:pos x="125" y="144"/>
                  </a:cxn>
                  <a:cxn ang="0">
                    <a:pos x="110" y="165"/>
                  </a:cxn>
                  <a:cxn ang="0">
                    <a:pos x="100" y="177"/>
                  </a:cxn>
                  <a:cxn ang="0">
                    <a:pos x="94" y="184"/>
                  </a:cxn>
                  <a:cxn ang="0">
                    <a:pos x="87" y="186"/>
                  </a:cxn>
                </a:cxnLst>
                <a:rect l="0" t="0" r="0" b="0"/>
                <a:pathLst>
                  <a:path w="486" h="557">
                    <a:moveTo>
                      <a:pt x="261" y="557"/>
                    </a:moveTo>
                    <a:lnTo>
                      <a:pt x="245" y="544"/>
                    </a:lnTo>
                    <a:lnTo>
                      <a:pt x="224" y="527"/>
                    </a:lnTo>
                    <a:lnTo>
                      <a:pt x="199" y="504"/>
                    </a:lnTo>
                    <a:lnTo>
                      <a:pt x="173" y="479"/>
                    </a:lnTo>
                    <a:lnTo>
                      <a:pt x="146" y="451"/>
                    </a:lnTo>
                    <a:lnTo>
                      <a:pt x="118" y="420"/>
                    </a:lnTo>
                    <a:lnTo>
                      <a:pt x="105" y="404"/>
                    </a:lnTo>
                    <a:lnTo>
                      <a:pt x="91" y="386"/>
                    </a:lnTo>
                    <a:lnTo>
                      <a:pt x="78" y="369"/>
                    </a:lnTo>
                    <a:lnTo>
                      <a:pt x="65" y="352"/>
                    </a:lnTo>
                    <a:lnTo>
                      <a:pt x="54" y="334"/>
                    </a:lnTo>
                    <a:lnTo>
                      <a:pt x="43" y="316"/>
                    </a:lnTo>
                    <a:lnTo>
                      <a:pt x="33" y="298"/>
                    </a:lnTo>
                    <a:lnTo>
                      <a:pt x="24" y="280"/>
                    </a:lnTo>
                    <a:lnTo>
                      <a:pt x="16" y="262"/>
                    </a:lnTo>
                    <a:lnTo>
                      <a:pt x="10" y="242"/>
                    </a:lnTo>
                    <a:lnTo>
                      <a:pt x="5" y="224"/>
                    </a:lnTo>
                    <a:lnTo>
                      <a:pt x="1" y="207"/>
                    </a:lnTo>
                    <a:lnTo>
                      <a:pt x="0" y="189"/>
                    </a:lnTo>
                    <a:lnTo>
                      <a:pt x="0" y="172"/>
                    </a:lnTo>
                    <a:lnTo>
                      <a:pt x="1" y="155"/>
                    </a:lnTo>
                    <a:lnTo>
                      <a:pt x="5" y="138"/>
                    </a:lnTo>
                    <a:lnTo>
                      <a:pt x="11" y="121"/>
                    </a:lnTo>
                    <a:lnTo>
                      <a:pt x="20" y="106"/>
                    </a:lnTo>
                    <a:lnTo>
                      <a:pt x="30" y="91"/>
                    </a:lnTo>
                    <a:lnTo>
                      <a:pt x="44" y="76"/>
                    </a:lnTo>
                    <a:lnTo>
                      <a:pt x="53" y="69"/>
                    </a:lnTo>
                    <a:lnTo>
                      <a:pt x="62" y="63"/>
                    </a:lnTo>
                    <a:lnTo>
                      <a:pt x="71" y="59"/>
                    </a:lnTo>
                    <a:lnTo>
                      <a:pt x="81" y="56"/>
                    </a:lnTo>
                    <a:lnTo>
                      <a:pt x="90" y="56"/>
                    </a:lnTo>
                    <a:lnTo>
                      <a:pt x="99" y="57"/>
                    </a:lnTo>
                    <a:lnTo>
                      <a:pt x="108" y="59"/>
                    </a:lnTo>
                    <a:lnTo>
                      <a:pt x="117" y="62"/>
                    </a:lnTo>
                    <a:lnTo>
                      <a:pt x="126" y="67"/>
                    </a:lnTo>
                    <a:lnTo>
                      <a:pt x="134" y="73"/>
                    </a:lnTo>
                    <a:lnTo>
                      <a:pt x="143" y="80"/>
                    </a:lnTo>
                    <a:lnTo>
                      <a:pt x="151" y="88"/>
                    </a:lnTo>
                    <a:lnTo>
                      <a:pt x="160" y="97"/>
                    </a:lnTo>
                    <a:lnTo>
                      <a:pt x="168" y="106"/>
                    </a:lnTo>
                    <a:lnTo>
                      <a:pt x="176" y="117"/>
                    </a:lnTo>
                    <a:lnTo>
                      <a:pt x="183" y="127"/>
                    </a:lnTo>
                    <a:lnTo>
                      <a:pt x="198" y="151"/>
                    </a:lnTo>
                    <a:lnTo>
                      <a:pt x="213" y="175"/>
                    </a:lnTo>
                    <a:lnTo>
                      <a:pt x="225" y="199"/>
                    </a:lnTo>
                    <a:lnTo>
                      <a:pt x="237" y="222"/>
                    </a:lnTo>
                    <a:lnTo>
                      <a:pt x="255" y="265"/>
                    </a:lnTo>
                    <a:lnTo>
                      <a:pt x="267" y="296"/>
                    </a:lnTo>
                    <a:lnTo>
                      <a:pt x="266" y="287"/>
                    </a:lnTo>
                    <a:lnTo>
                      <a:pt x="267" y="276"/>
                    </a:lnTo>
                    <a:lnTo>
                      <a:pt x="268" y="265"/>
                    </a:lnTo>
                    <a:lnTo>
                      <a:pt x="269" y="251"/>
                    </a:lnTo>
                    <a:lnTo>
                      <a:pt x="274" y="225"/>
                    </a:lnTo>
                    <a:lnTo>
                      <a:pt x="281" y="196"/>
                    </a:lnTo>
                    <a:lnTo>
                      <a:pt x="289" y="167"/>
                    </a:lnTo>
                    <a:lnTo>
                      <a:pt x="300" y="137"/>
                    </a:lnTo>
                    <a:lnTo>
                      <a:pt x="311" y="107"/>
                    </a:lnTo>
                    <a:lnTo>
                      <a:pt x="325" y="80"/>
                    </a:lnTo>
                    <a:lnTo>
                      <a:pt x="333" y="67"/>
                    </a:lnTo>
                    <a:lnTo>
                      <a:pt x="340" y="56"/>
                    </a:lnTo>
                    <a:lnTo>
                      <a:pt x="348" y="44"/>
                    </a:lnTo>
                    <a:lnTo>
                      <a:pt x="355" y="34"/>
                    </a:lnTo>
                    <a:lnTo>
                      <a:pt x="363" y="25"/>
                    </a:lnTo>
                    <a:lnTo>
                      <a:pt x="372" y="18"/>
                    </a:lnTo>
                    <a:lnTo>
                      <a:pt x="380" y="11"/>
                    </a:lnTo>
                    <a:lnTo>
                      <a:pt x="389" y="6"/>
                    </a:lnTo>
                    <a:lnTo>
                      <a:pt x="397" y="2"/>
                    </a:lnTo>
                    <a:lnTo>
                      <a:pt x="406" y="0"/>
                    </a:lnTo>
                    <a:lnTo>
                      <a:pt x="415" y="0"/>
                    </a:lnTo>
                    <a:lnTo>
                      <a:pt x="424" y="2"/>
                    </a:lnTo>
                    <a:lnTo>
                      <a:pt x="432" y="7"/>
                    </a:lnTo>
                    <a:lnTo>
                      <a:pt x="441" y="13"/>
                    </a:lnTo>
                    <a:lnTo>
                      <a:pt x="450" y="21"/>
                    </a:lnTo>
                    <a:lnTo>
                      <a:pt x="460" y="32"/>
                    </a:lnTo>
                    <a:lnTo>
                      <a:pt x="468" y="44"/>
                    </a:lnTo>
                    <a:lnTo>
                      <a:pt x="475" y="58"/>
                    </a:lnTo>
                    <a:lnTo>
                      <a:pt x="480" y="73"/>
                    </a:lnTo>
                    <a:lnTo>
                      <a:pt x="483" y="89"/>
                    </a:lnTo>
                    <a:lnTo>
                      <a:pt x="485" y="105"/>
                    </a:lnTo>
                    <a:lnTo>
                      <a:pt x="486" y="122"/>
                    </a:lnTo>
                    <a:lnTo>
                      <a:pt x="486" y="141"/>
                    </a:lnTo>
                    <a:lnTo>
                      <a:pt x="484" y="159"/>
                    </a:lnTo>
                    <a:lnTo>
                      <a:pt x="481" y="178"/>
                    </a:lnTo>
                    <a:lnTo>
                      <a:pt x="477" y="197"/>
                    </a:lnTo>
                    <a:lnTo>
                      <a:pt x="472" y="217"/>
                    </a:lnTo>
                    <a:lnTo>
                      <a:pt x="466" y="236"/>
                    </a:lnTo>
                    <a:lnTo>
                      <a:pt x="460" y="256"/>
                    </a:lnTo>
                    <a:lnTo>
                      <a:pt x="451" y="277"/>
                    </a:lnTo>
                    <a:lnTo>
                      <a:pt x="443" y="297"/>
                    </a:lnTo>
                    <a:lnTo>
                      <a:pt x="435" y="317"/>
                    </a:lnTo>
                    <a:lnTo>
                      <a:pt x="416" y="356"/>
                    </a:lnTo>
                    <a:lnTo>
                      <a:pt x="395" y="395"/>
                    </a:lnTo>
                    <a:lnTo>
                      <a:pt x="374" y="430"/>
                    </a:lnTo>
                    <a:lnTo>
                      <a:pt x="353" y="463"/>
                    </a:lnTo>
                    <a:lnTo>
                      <a:pt x="330" y="493"/>
                    </a:lnTo>
                    <a:lnTo>
                      <a:pt x="310" y="520"/>
                    </a:lnTo>
                    <a:lnTo>
                      <a:pt x="300" y="531"/>
                    </a:lnTo>
                    <a:lnTo>
                      <a:pt x="291" y="541"/>
                    </a:lnTo>
                    <a:lnTo>
                      <a:pt x="283" y="550"/>
                    </a:lnTo>
                    <a:lnTo>
                      <a:pt x="275" y="557"/>
                    </a:lnTo>
                    <a:lnTo>
                      <a:pt x="261" y="557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88" name="未知"/>
              <p:cNvSpPr/>
              <p:nvPr/>
            </p:nvSpPr>
            <p:spPr>
              <a:xfrm>
                <a:off x="171" y="241"/>
                <a:ext cx="163" cy="186"/>
              </a:xfrm>
              <a:custGeom>
                <a:avLst/>
                <a:gdLst/>
                <a:ahLst/>
                <a:cxnLst>
                  <a:cxn ang="0">
                    <a:pos x="82" y="181"/>
                  </a:cxn>
                  <a:cxn ang="0">
                    <a:pos x="67" y="168"/>
                  </a:cxn>
                  <a:cxn ang="0">
                    <a:pos x="50" y="151"/>
                  </a:cxn>
                  <a:cxn ang="0">
                    <a:pos x="35" y="135"/>
                  </a:cxn>
                  <a:cxn ang="0">
                    <a:pos x="26" y="123"/>
                  </a:cxn>
                  <a:cxn ang="0">
                    <a:pos x="18" y="112"/>
                  </a:cxn>
                  <a:cxn ang="0">
                    <a:pos x="12" y="100"/>
                  </a:cxn>
                  <a:cxn ang="0">
                    <a:pos x="6" y="87"/>
                  </a:cxn>
                  <a:cxn ang="0">
                    <a:pos x="2" y="75"/>
                  </a:cxn>
                  <a:cxn ang="0">
                    <a:pos x="0" y="63"/>
                  </a:cxn>
                  <a:cxn ang="0">
                    <a:pos x="1" y="51"/>
                  </a:cxn>
                  <a:cxn ang="0">
                    <a:pos x="4" y="40"/>
                  </a:cxn>
                  <a:cxn ang="0">
                    <a:pos x="11" y="30"/>
                  </a:cxn>
                  <a:cxn ang="0">
                    <a:pos x="18" y="23"/>
                  </a:cxn>
                  <a:cxn ang="0">
                    <a:pos x="24" y="20"/>
                  </a:cxn>
                  <a:cxn ang="0">
                    <a:pos x="30" y="19"/>
                  </a:cxn>
                  <a:cxn ang="0">
                    <a:pos x="36" y="20"/>
                  </a:cxn>
                  <a:cxn ang="0">
                    <a:pos x="42" y="22"/>
                  </a:cxn>
                  <a:cxn ang="0">
                    <a:pos x="48" y="27"/>
                  </a:cxn>
                  <a:cxn ang="0">
                    <a:pos x="54" y="32"/>
                  </a:cxn>
                  <a:cxn ang="0">
                    <a:pos x="59" y="39"/>
                  </a:cxn>
                  <a:cxn ang="0">
                    <a:pos x="67" y="50"/>
                  </a:cxn>
                  <a:cxn ang="0">
                    <a:pos x="76" y="66"/>
                  </a:cxn>
                  <a:cxn ang="0">
                    <a:pos x="86" y="88"/>
                  </a:cxn>
                  <a:cxn ang="0">
                    <a:pos x="89" y="95"/>
                  </a:cxn>
                  <a:cxn ang="0">
                    <a:pos x="90" y="88"/>
                  </a:cxn>
                  <a:cxn ang="0">
                    <a:pos x="92" y="75"/>
                  </a:cxn>
                  <a:cxn ang="0">
                    <a:pos x="97" y="55"/>
                  </a:cxn>
                  <a:cxn ang="0">
                    <a:pos x="105" y="36"/>
                  </a:cxn>
                  <a:cxn ang="0">
                    <a:pos x="111" y="22"/>
                  </a:cxn>
                  <a:cxn ang="0">
                    <a:pos x="116" y="15"/>
                  </a:cxn>
                  <a:cxn ang="0">
                    <a:pos x="122" y="8"/>
                  </a:cxn>
                  <a:cxn ang="0">
                    <a:pos x="128" y="3"/>
                  </a:cxn>
                  <a:cxn ang="0">
                    <a:pos x="134" y="1"/>
                  </a:cxn>
                  <a:cxn ang="0">
                    <a:pos x="139" y="0"/>
                  </a:cxn>
                  <a:cxn ang="0">
                    <a:pos x="145" y="2"/>
                  </a:cxn>
                  <a:cxn ang="0">
                    <a:pos x="151" y="7"/>
                  </a:cxn>
                  <a:cxn ang="0">
                    <a:pos x="157" y="15"/>
                  </a:cxn>
                  <a:cxn ang="0">
                    <a:pos x="161" y="24"/>
                  </a:cxn>
                  <a:cxn ang="0">
                    <a:pos x="163" y="35"/>
                  </a:cxn>
                  <a:cxn ang="0">
                    <a:pos x="163" y="47"/>
                  </a:cxn>
                  <a:cxn ang="0">
                    <a:pos x="161" y="59"/>
                  </a:cxn>
                  <a:cxn ang="0">
                    <a:pos x="158" y="72"/>
                  </a:cxn>
                  <a:cxn ang="0">
                    <a:pos x="154" y="85"/>
                  </a:cxn>
                  <a:cxn ang="0">
                    <a:pos x="149" y="99"/>
                  </a:cxn>
                  <a:cxn ang="0">
                    <a:pos x="140" y="119"/>
                  </a:cxn>
                  <a:cxn ang="0">
                    <a:pos x="126" y="144"/>
                  </a:cxn>
                  <a:cxn ang="0">
                    <a:pos x="111" y="165"/>
                  </a:cxn>
                  <a:cxn ang="0">
                    <a:pos x="101" y="177"/>
                  </a:cxn>
                  <a:cxn ang="0">
                    <a:pos x="95" y="183"/>
                  </a:cxn>
                  <a:cxn ang="0">
                    <a:pos x="88" y="186"/>
                  </a:cxn>
                </a:cxnLst>
                <a:rect l="0" t="0" r="0" b="0"/>
                <a:pathLst>
                  <a:path w="487" h="557">
                    <a:moveTo>
                      <a:pt x="262" y="557"/>
                    </a:moveTo>
                    <a:lnTo>
                      <a:pt x="245" y="543"/>
                    </a:lnTo>
                    <a:lnTo>
                      <a:pt x="225" y="526"/>
                    </a:lnTo>
                    <a:lnTo>
                      <a:pt x="201" y="504"/>
                    </a:lnTo>
                    <a:lnTo>
                      <a:pt x="175" y="479"/>
                    </a:lnTo>
                    <a:lnTo>
                      <a:pt x="148" y="451"/>
                    </a:lnTo>
                    <a:lnTo>
                      <a:pt x="119" y="419"/>
                    </a:lnTo>
                    <a:lnTo>
                      <a:pt x="105" y="403"/>
                    </a:lnTo>
                    <a:lnTo>
                      <a:pt x="92" y="386"/>
                    </a:lnTo>
                    <a:lnTo>
                      <a:pt x="79" y="369"/>
                    </a:lnTo>
                    <a:lnTo>
                      <a:pt x="67" y="351"/>
                    </a:lnTo>
                    <a:lnTo>
                      <a:pt x="55" y="334"/>
                    </a:lnTo>
                    <a:lnTo>
                      <a:pt x="45" y="316"/>
                    </a:lnTo>
                    <a:lnTo>
                      <a:pt x="35" y="298"/>
                    </a:lnTo>
                    <a:lnTo>
                      <a:pt x="26" y="279"/>
                    </a:lnTo>
                    <a:lnTo>
                      <a:pt x="17" y="261"/>
                    </a:lnTo>
                    <a:lnTo>
                      <a:pt x="11" y="242"/>
                    </a:lnTo>
                    <a:lnTo>
                      <a:pt x="6" y="224"/>
                    </a:lnTo>
                    <a:lnTo>
                      <a:pt x="2" y="206"/>
                    </a:lnTo>
                    <a:lnTo>
                      <a:pt x="0" y="189"/>
                    </a:lnTo>
                    <a:lnTo>
                      <a:pt x="0" y="172"/>
                    </a:lnTo>
                    <a:lnTo>
                      <a:pt x="2" y="154"/>
                    </a:lnTo>
                    <a:lnTo>
                      <a:pt x="6" y="137"/>
                    </a:lnTo>
                    <a:lnTo>
                      <a:pt x="12" y="121"/>
                    </a:lnTo>
                    <a:lnTo>
                      <a:pt x="21" y="105"/>
                    </a:lnTo>
                    <a:lnTo>
                      <a:pt x="32" y="91"/>
                    </a:lnTo>
                    <a:lnTo>
                      <a:pt x="45" y="76"/>
                    </a:lnTo>
                    <a:lnTo>
                      <a:pt x="54" y="68"/>
                    </a:lnTo>
                    <a:lnTo>
                      <a:pt x="63" y="63"/>
                    </a:lnTo>
                    <a:lnTo>
                      <a:pt x="73" y="59"/>
                    </a:lnTo>
                    <a:lnTo>
                      <a:pt x="82" y="56"/>
                    </a:lnTo>
                    <a:lnTo>
                      <a:pt x="91" y="56"/>
                    </a:lnTo>
                    <a:lnTo>
                      <a:pt x="100" y="57"/>
                    </a:lnTo>
                    <a:lnTo>
                      <a:pt x="109" y="59"/>
                    </a:lnTo>
                    <a:lnTo>
                      <a:pt x="118" y="62"/>
                    </a:lnTo>
                    <a:lnTo>
                      <a:pt x="126" y="67"/>
                    </a:lnTo>
                    <a:lnTo>
                      <a:pt x="135" y="73"/>
                    </a:lnTo>
                    <a:lnTo>
                      <a:pt x="144" y="80"/>
                    </a:lnTo>
                    <a:lnTo>
                      <a:pt x="153" y="88"/>
                    </a:lnTo>
                    <a:lnTo>
                      <a:pt x="161" y="97"/>
                    </a:lnTo>
                    <a:lnTo>
                      <a:pt x="169" y="106"/>
                    </a:lnTo>
                    <a:lnTo>
                      <a:pt x="177" y="117"/>
                    </a:lnTo>
                    <a:lnTo>
                      <a:pt x="185" y="127"/>
                    </a:lnTo>
                    <a:lnTo>
                      <a:pt x="200" y="150"/>
                    </a:lnTo>
                    <a:lnTo>
                      <a:pt x="213" y="175"/>
                    </a:lnTo>
                    <a:lnTo>
                      <a:pt x="226" y="199"/>
                    </a:lnTo>
                    <a:lnTo>
                      <a:pt x="237" y="222"/>
                    </a:lnTo>
                    <a:lnTo>
                      <a:pt x="256" y="264"/>
                    </a:lnTo>
                    <a:lnTo>
                      <a:pt x="267" y="296"/>
                    </a:lnTo>
                    <a:lnTo>
                      <a:pt x="267" y="285"/>
                    </a:lnTo>
                    <a:lnTo>
                      <a:pt x="267" y="275"/>
                    </a:lnTo>
                    <a:lnTo>
                      <a:pt x="268" y="264"/>
                    </a:lnTo>
                    <a:lnTo>
                      <a:pt x="270" y="251"/>
                    </a:lnTo>
                    <a:lnTo>
                      <a:pt x="275" y="225"/>
                    </a:lnTo>
                    <a:lnTo>
                      <a:pt x="282" y="196"/>
                    </a:lnTo>
                    <a:lnTo>
                      <a:pt x="291" y="166"/>
                    </a:lnTo>
                    <a:lnTo>
                      <a:pt x="301" y="136"/>
                    </a:lnTo>
                    <a:lnTo>
                      <a:pt x="313" y="107"/>
                    </a:lnTo>
                    <a:lnTo>
                      <a:pt x="326" y="80"/>
                    </a:lnTo>
                    <a:lnTo>
                      <a:pt x="333" y="67"/>
                    </a:lnTo>
                    <a:lnTo>
                      <a:pt x="341" y="55"/>
                    </a:lnTo>
                    <a:lnTo>
                      <a:pt x="348" y="44"/>
                    </a:lnTo>
                    <a:lnTo>
                      <a:pt x="356" y="33"/>
                    </a:lnTo>
                    <a:lnTo>
                      <a:pt x="364" y="24"/>
                    </a:lnTo>
                    <a:lnTo>
                      <a:pt x="372" y="17"/>
                    </a:lnTo>
                    <a:lnTo>
                      <a:pt x="381" y="10"/>
                    </a:lnTo>
                    <a:lnTo>
                      <a:pt x="389" y="5"/>
                    </a:lnTo>
                    <a:lnTo>
                      <a:pt x="399" y="2"/>
                    </a:lnTo>
                    <a:lnTo>
                      <a:pt x="408" y="0"/>
                    </a:lnTo>
                    <a:lnTo>
                      <a:pt x="416" y="0"/>
                    </a:lnTo>
                    <a:lnTo>
                      <a:pt x="425" y="2"/>
                    </a:lnTo>
                    <a:lnTo>
                      <a:pt x="434" y="6"/>
                    </a:lnTo>
                    <a:lnTo>
                      <a:pt x="443" y="12"/>
                    </a:lnTo>
                    <a:lnTo>
                      <a:pt x="452" y="20"/>
                    </a:lnTo>
                    <a:lnTo>
                      <a:pt x="461" y="31"/>
                    </a:lnTo>
                    <a:lnTo>
                      <a:pt x="469" y="44"/>
                    </a:lnTo>
                    <a:lnTo>
                      <a:pt x="476" y="58"/>
                    </a:lnTo>
                    <a:lnTo>
                      <a:pt x="481" y="73"/>
                    </a:lnTo>
                    <a:lnTo>
                      <a:pt x="484" y="89"/>
                    </a:lnTo>
                    <a:lnTo>
                      <a:pt x="486" y="105"/>
                    </a:lnTo>
                    <a:lnTo>
                      <a:pt x="487" y="122"/>
                    </a:lnTo>
                    <a:lnTo>
                      <a:pt x="486" y="140"/>
                    </a:lnTo>
                    <a:lnTo>
                      <a:pt x="485" y="158"/>
                    </a:lnTo>
                    <a:lnTo>
                      <a:pt x="482" y="178"/>
                    </a:lnTo>
                    <a:lnTo>
                      <a:pt x="478" y="197"/>
                    </a:lnTo>
                    <a:lnTo>
                      <a:pt x="473" y="217"/>
                    </a:lnTo>
                    <a:lnTo>
                      <a:pt x="467" y="236"/>
                    </a:lnTo>
                    <a:lnTo>
                      <a:pt x="460" y="256"/>
                    </a:lnTo>
                    <a:lnTo>
                      <a:pt x="453" y="276"/>
                    </a:lnTo>
                    <a:lnTo>
                      <a:pt x="445" y="297"/>
                    </a:lnTo>
                    <a:lnTo>
                      <a:pt x="436" y="317"/>
                    </a:lnTo>
                    <a:lnTo>
                      <a:pt x="418" y="356"/>
                    </a:lnTo>
                    <a:lnTo>
                      <a:pt x="396" y="394"/>
                    </a:lnTo>
                    <a:lnTo>
                      <a:pt x="375" y="430"/>
                    </a:lnTo>
                    <a:lnTo>
                      <a:pt x="353" y="463"/>
                    </a:lnTo>
                    <a:lnTo>
                      <a:pt x="332" y="493"/>
                    </a:lnTo>
                    <a:lnTo>
                      <a:pt x="312" y="519"/>
                    </a:lnTo>
                    <a:lnTo>
                      <a:pt x="302" y="530"/>
                    </a:lnTo>
                    <a:lnTo>
                      <a:pt x="293" y="540"/>
                    </a:lnTo>
                    <a:lnTo>
                      <a:pt x="284" y="549"/>
                    </a:lnTo>
                    <a:lnTo>
                      <a:pt x="276" y="557"/>
                    </a:lnTo>
                    <a:lnTo>
                      <a:pt x="262" y="557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9589" name="组合 9413"/>
          <p:cNvGrpSpPr/>
          <p:nvPr/>
        </p:nvGrpSpPr>
        <p:grpSpPr>
          <a:xfrm rot="705541">
            <a:off x="2783840" y="1430655"/>
            <a:ext cx="1291590" cy="2871470"/>
            <a:chOff x="0" y="0"/>
            <a:chExt cx="1025" cy="2256"/>
          </a:xfrm>
        </p:grpSpPr>
        <p:grpSp>
          <p:nvGrpSpPr>
            <p:cNvPr id="19590" name="组合 9414"/>
            <p:cNvGrpSpPr/>
            <p:nvPr/>
          </p:nvGrpSpPr>
          <p:grpSpPr>
            <a:xfrm rot="-818907" flipH="1">
              <a:off x="672" y="1104"/>
              <a:ext cx="278" cy="1152"/>
              <a:chOff x="0" y="0"/>
              <a:chExt cx="278" cy="1492"/>
            </a:xfrm>
          </p:grpSpPr>
          <p:sp>
            <p:nvSpPr>
              <p:cNvPr id="19591" name="未知"/>
              <p:cNvSpPr/>
              <p:nvPr/>
            </p:nvSpPr>
            <p:spPr>
              <a:xfrm>
                <a:off x="152" y="615"/>
                <a:ext cx="106" cy="195"/>
              </a:xfrm>
              <a:custGeom>
                <a:avLst/>
                <a:gdLst/>
                <a:ahLst/>
                <a:cxnLst>
                  <a:cxn ang="0">
                    <a:pos x="67" y="180"/>
                  </a:cxn>
                  <a:cxn ang="0">
                    <a:pos x="75" y="169"/>
                  </a:cxn>
                  <a:cxn ang="0">
                    <a:pos x="81" y="158"/>
                  </a:cxn>
                  <a:cxn ang="0">
                    <a:pos x="87" y="147"/>
                  </a:cxn>
                  <a:cxn ang="0">
                    <a:pos x="93" y="136"/>
                  </a:cxn>
                  <a:cxn ang="0">
                    <a:pos x="97" y="124"/>
                  </a:cxn>
                  <a:cxn ang="0">
                    <a:pos x="100" y="112"/>
                  </a:cxn>
                  <a:cxn ang="0">
                    <a:pos x="103" y="100"/>
                  </a:cxn>
                  <a:cxn ang="0">
                    <a:pos x="105" y="88"/>
                  </a:cxn>
                  <a:cxn ang="0">
                    <a:pos x="106" y="76"/>
                  </a:cxn>
                  <a:cxn ang="0">
                    <a:pos x="106" y="64"/>
                  </a:cxn>
                  <a:cxn ang="0">
                    <a:pos x="105" y="52"/>
                  </a:cxn>
                  <a:cxn ang="0">
                    <a:pos x="104" y="40"/>
                  </a:cxn>
                  <a:cxn ang="0">
                    <a:pos x="101" y="28"/>
                  </a:cxn>
                  <a:cxn ang="0">
                    <a:pos x="98" y="17"/>
                  </a:cxn>
                  <a:cxn ang="0">
                    <a:pos x="94" y="5"/>
                  </a:cxn>
                  <a:cxn ang="0">
                    <a:pos x="79" y="1"/>
                  </a:cxn>
                  <a:cxn ang="0">
                    <a:pos x="55" y="4"/>
                  </a:cxn>
                  <a:cxn ang="0">
                    <a:pos x="48" y="11"/>
                  </a:cxn>
                  <a:cxn ang="0">
                    <a:pos x="55" y="23"/>
                  </a:cxn>
                  <a:cxn ang="0">
                    <a:pos x="61" y="37"/>
                  </a:cxn>
                  <a:cxn ang="0">
                    <a:pos x="63" y="48"/>
                  </a:cxn>
                  <a:cxn ang="0">
                    <a:pos x="64" y="55"/>
                  </a:cxn>
                  <a:cxn ang="0">
                    <a:pos x="65" y="64"/>
                  </a:cxn>
                  <a:cxn ang="0">
                    <a:pos x="64" y="74"/>
                  </a:cxn>
                  <a:cxn ang="0">
                    <a:pos x="63" y="88"/>
                  </a:cxn>
                  <a:cxn ang="0">
                    <a:pos x="58" y="105"/>
                  </a:cxn>
                  <a:cxn ang="0">
                    <a:pos x="51" y="121"/>
                  </a:cxn>
                  <a:cxn ang="0">
                    <a:pos x="42" y="136"/>
                  </a:cxn>
                  <a:cxn ang="0">
                    <a:pos x="32" y="149"/>
                  </a:cxn>
                  <a:cxn ang="0">
                    <a:pos x="20" y="162"/>
                  </a:cxn>
                  <a:cxn ang="0">
                    <a:pos x="7" y="174"/>
                  </a:cxn>
                  <a:cxn ang="0">
                    <a:pos x="7" y="182"/>
                  </a:cxn>
                  <a:cxn ang="0">
                    <a:pos x="20" y="186"/>
                  </a:cxn>
                  <a:cxn ang="0">
                    <a:pos x="34" y="190"/>
                  </a:cxn>
                  <a:cxn ang="0">
                    <a:pos x="47" y="193"/>
                  </a:cxn>
                  <a:cxn ang="0">
                    <a:pos x="56" y="192"/>
                  </a:cxn>
                  <a:cxn ang="0">
                    <a:pos x="61" y="187"/>
                  </a:cxn>
                </a:cxnLst>
                <a:rect l="0" t="0" r="0" b="0"/>
                <a:pathLst>
                  <a:path w="318" h="586">
                    <a:moveTo>
                      <a:pt x="190" y="555"/>
                    </a:moveTo>
                    <a:lnTo>
                      <a:pt x="201" y="540"/>
                    </a:lnTo>
                    <a:lnTo>
                      <a:pt x="213" y="525"/>
                    </a:lnTo>
                    <a:lnTo>
                      <a:pt x="224" y="508"/>
                    </a:lnTo>
                    <a:lnTo>
                      <a:pt x="234" y="492"/>
                    </a:lnTo>
                    <a:lnTo>
                      <a:pt x="244" y="476"/>
                    </a:lnTo>
                    <a:lnTo>
                      <a:pt x="253" y="459"/>
                    </a:lnTo>
                    <a:lnTo>
                      <a:pt x="262" y="442"/>
                    </a:lnTo>
                    <a:lnTo>
                      <a:pt x="270" y="425"/>
                    </a:lnTo>
                    <a:lnTo>
                      <a:pt x="278" y="408"/>
                    </a:lnTo>
                    <a:lnTo>
                      <a:pt x="284" y="391"/>
                    </a:lnTo>
                    <a:lnTo>
                      <a:pt x="291" y="372"/>
                    </a:lnTo>
                    <a:lnTo>
                      <a:pt x="296" y="355"/>
                    </a:lnTo>
                    <a:lnTo>
                      <a:pt x="301" y="337"/>
                    </a:lnTo>
                    <a:lnTo>
                      <a:pt x="305" y="319"/>
                    </a:lnTo>
                    <a:lnTo>
                      <a:pt x="309" y="301"/>
                    </a:lnTo>
                    <a:lnTo>
                      <a:pt x="312" y="283"/>
                    </a:lnTo>
                    <a:lnTo>
                      <a:pt x="315" y="265"/>
                    </a:lnTo>
                    <a:lnTo>
                      <a:pt x="317" y="246"/>
                    </a:lnTo>
                    <a:lnTo>
                      <a:pt x="318" y="228"/>
                    </a:lnTo>
                    <a:lnTo>
                      <a:pt x="318" y="210"/>
                    </a:lnTo>
                    <a:lnTo>
                      <a:pt x="318" y="192"/>
                    </a:lnTo>
                    <a:lnTo>
                      <a:pt x="318" y="174"/>
                    </a:lnTo>
                    <a:lnTo>
                      <a:pt x="316" y="156"/>
                    </a:lnTo>
                    <a:lnTo>
                      <a:pt x="314" y="138"/>
                    </a:lnTo>
                    <a:lnTo>
                      <a:pt x="311" y="119"/>
                    </a:lnTo>
                    <a:lnTo>
                      <a:pt x="308" y="102"/>
                    </a:lnTo>
                    <a:lnTo>
                      <a:pt x="304" y="84"/>
                    </a:lnTo>
                    <a:lnTo>
                      <a:pt x="299" y="67"/>
                    </a:lnTo>
                    <a:lnTo>
                      <a:pt x="294" y="50"/>
                    </a:lnTo>
                    <a:lnTo>
                      <a:pt x="288" y="33"/>
                    </a:lnTo>
                    <a:lnTo>
                      <a:pt x="281" y="16"/>
                    </a:lnTo>
                    <a:lnTo>
                      <a:pt x="273" y="0"/>
                    </a:lnTo>
                    <a:lnTo>
                      <a:pt x="237" y="4"/>
                    </a:lnTo>
                    <a:lnTo>
                      <a:pt x="201" y="8"/>
                    </a:lnTo>
                    <a:lnTo>
                      <a:pt x="165" y="11"/>
                    </a:lnTo>
                    <a:lnTo>
                      <a:pt x="129" y="14"/>
                    </a:lnTo>
                    <a:lnTo>
                      <a:pt x="143" y="32"/>
                    </a:lnTo>
                    <a:lnTo>
                      <a:pt x="155" y="51"/>
                    </a:lnTo>
                    <a:lnTo>
                      <a:pt x="166" y="70"/>
                    </a:lnTo>
                    <a:lnTo>
                      <a:pt x="175" y="89"/>
                    </a:lnTo>
                    <a:lnTo>
                      <a:pt x="182" y="110"/>
                    </a:lnTo>
                    <a:lnTo>
                      <a:pt x="188" y="132"/>
                    </a:lnTo>
                    <a:lnTo>
                      <a:pt x="190" y="143"/>
                    </a:lnTo>
                    <a:lnTo>
                      <a:pt x="192" y="154"/>
                    </a:lnTo>
                    <a:lnTo>
                      <a:pt x="193" y="165"/>
                    </a:lnTo>
                    <a:lnTo>
                      <a:pt x="194" y="176"/>
                    </a:lnTo>
                    <a:lnTo>
                      <a:pt x="194" y="192"/>
                    </a:lnTo>
                    <a:lnTo>
                      <a:pt x="194" y="206"/>
                    </a:lnTo>
                    <a:lnTo>
                      <a:pt x="193" y="221"/>
                    </a:lnTo>
                    <a:lnTo>
                      <a:pt x="192" y="235"/>
                    </a:lnTo>
                    <a:lnTo>
                      <a:pt x="188" y="264"/>
                    </a:lnTo>
                    <a:lnTo>
                      <a:pt x="182" y="291"/>
                    </a:lnTo>
                    <a:lnTo>
                      <a:pt x="174" y="316"/>
                    </a:lnTo>
                    <a:lnTo>
                      <a:pt x="165" y="340"/>
                    </a:lnTo>
                    <a:lnTo>
                      <a:pt x="154" y="364"/>
                    </a:lnTo>
                    <a:lnTo>
                      <a:pt x="141" y="387"/>
                    </a:lnTo>
                    <a:lnTo>
                      <a:pt x="127" y="409"/>
                    </a:lnTo>
                    <a:lnTo>
                      <a:pt x="112" y="429"/>
                    </a:lnTo>
                    <a:lnTo>
                      <a:pt x="95" y="449"/>
                    </a:lnTo>
                    <a:lnTo>
                      <a:pt x="78" y="469"/>
                    </a:lnTo>
                    <a:lnTo>
                      <a:pt x="60" y="487"/>
                    </a:lnTo>
                    <a:lnTo>
                      <a:pt x="41" y="505"/>
                    </a:lnTo>
                    <a:lnTo>
                      <a:pt x="21" y="524"/>
                    </a:lnTo>
                    <a:lnTo>
                      <a:pt x="0" y="541"/>
                    </a:lnTo>
                    <a:lnTo>
                      <a:pt x="21" y="547"/>
                    </a:lnTo>
                    <a:lnTo>
                      <a:pt x="41" y="553"/>
                    </a:lnTo>
                    <a:lnTo>
                      <a:pt x="61" y="559"/>
                    </a:lnTo>
                    <a:lnTo>
                      <a:pt x="81" y="564"/>
                    </a:lnTo>
                    <a:lnTo>
                      <a:pt x="101" y="570"/>
                    </a:lnTo>
                    <a:lnTo>
                      <a:pt x="121" y="575"/>
                    </a:lnTo>
                    <a:lnTo>
                      <a:pt x="142" y="580"/>
                    </a:lnTo>
                    <a:lnTo>
                      <a:pt x="161" y="586"/>
                    </a:lnTo>
                    <a:lnTo>
                      <a:pt x="169" y="578"/>
                    </a:lnTo>
                    <a:lnTo>
                      <a:pt x="176" y="571"/>
                    </a:lnTo>
                    <a:lnTo>
                      <a:pt x="183" y="563"/>
                    </a:lnTo>
                    <a:lnTo>
                      <a:pt x="190" y="555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92" name="未知"/>
              <p:cNvSpPr/>
              <p:nvPr/>
            </p:nvSpPr>
            <p:spPr>
              <a:xfrm>
                <a:off x="3" y="914"/>
                <a:ext cx="165" cy="152"/>
              </a:xfrm>
              <a:custGeom>
                <a:avLst/>
                <a:gdLst/>
                <a:ahLst/>
                <a:cxnLst>
                  <a:cxn ang="0">
                    <a:pos x="63" y="149"/>
                  </a:cxn>
                  <a:cxn ang="0">
                    <a:pos x="92" y="142"/>
                  </a:cxn>
                  <a:cxn ang="0">
                    <a:pos x="121" y="135"/>
                  </a:cxn>
                  <a:cxn ang="0">
                    <a:pos x="150" y="127"/>
                  </a:cxn>
                  <a:cxn ang="0">
                    <a:pos x="158" y="118"/>
                  </a:cxn>
                  <a:cxn ang="0">
                    <a:pos x="143" y="108"/>
                  </a:cxn>
                  <a:cxn ang="0">
                    <a:pos x="132" y="102"/>
                  </a:cxn>
                  <a:cxn ang="0">
                    <a:pos x="125" y="97"/>
                  </a:cxn>
                  <a:cxn ang="0">
                    <a:pos x="119" y="92"/>
                  </a:cxn>
                  <a:cxn ang="0">
                    <a:pos x="113" y="87"/>
                  </a:cxn>
                  <a:cxn ang="0">
                    <a:pos x="108" y="81"/>
                  </a:cxn>
                  <a:cxn ang="0">
                    <a:pos x="104" y="75"/>
                  </a:cxn>
                  <a:cxn ang="0">
                    <a:pos x="100" y="69"/>
                  </a:cxn>
                  <a:cxn ang="0">
                    <a:pos x="98" y="62"/>
                  </a:cxn>
                  <a:cxn ang="0">
                    <a:pos x="96" y="56"/>
                  </a:cxn>
                  <a:cxn ang="0">
                    <a:pos x="95" y="50"/>
                  </a:cxn>
                  <a:cxn ang="0">
                    <a:pos x="94" y="39"/>
                  </a:cxn>
                  <a:cxn ang="0">
                    <a:pos x="95" y="25"/>
                  </a:cxn>
                  <a:cxn ang="0">
                    <a:pos x="98" y="11"/>
                  </a:cxn>
                  <a:cxn ang="0">
                    <a:pos x="90" y="4"/>
                  </a:cxn>
                  <a:cxn ang="0">
                    <a:pos x="69" y="3"/>
                  </a:cxn>
                  <a:cxn ang="0">
                    <a:pos x="48" y="2"/>
                  </a:cxn>
                  <a:cxn ang="0">
                    <a:pos x="26" y="1"/>
                  </a:cxn>
                  <a:cxn ang="0">
                    <a:pos x="12" y="5"/>
                  </a:cxn>
                  <a:cxn ang="0">
                    <a:pos x="8" y="15"/>
                  </a:cxn>
                  <a:cxn ang="0">
                    <a:pos x="5" y="25"/>
                  </a:cxn>
                  <a:cxn ang="0">
                    <a:pos x="2" y="36"/>
                  </a:cxn>
                  <a:cxn ang="0">
                    <a:pos x="1" y="48"/>
                  </a:cxn>
                  <a:cxn ang="0">
                    <a:pos x="0" y="60"/>
                  </a:cxn>
                  <a:cxn ang="0">
                    <a:pos x="1" y="73"/>
                  </a:cxn>
                  <a:cxn ang="0">
                    <a:pos x="3" y="87"/>
                  </a:cxn>
                  <a:cxn ang="0">
                    <a:pos x="5" y="99"/>
                  </a:cxn>
                  <a:cxn ang="0">
                    <a:pos x="8" y="108"/>
                  </a:cxn>
                  <a:cxn ang="0">
                    <a:pos x="13" y="117"/>
                  </a:cxn>
                  <a:cxn ang="0">
                    <a:pos x="18" y="125"/>
                  </a:cxn>
                  <a:cxn ang="0">
                    <a:pos x="23" y="132"/>
                  </a:cxn>
                  <a:cxn ang="0">
                    <a:pos x="30" y="139"/>
                  </a:cxn>
                  <a:cxn ang="0">
                    <a:pos x="37" y="144"/>
                  </a:cxn>
                  <a:cxn ang="0">
                    <a:pos x="45" y="150"/>
                  </a:cxn>
                </a:cxnLst>
                <a:rect l="0" t="0" r="0" b="0"/>
                <a:pathLst>
                  <a:path w="496" h="454">
                    <a:moveTo>
                      <a:pt x="145" y="454"/>
                    </a:moveTo>
                    <a:lnTo>
                      <a:pt x="189" y="444"/>
                    </a:lnTo>
                    <a:lnTo>
                      <a:pt x="233" y="434"/>
                    </a:lnTo>
                    <a:lnTo>
                      <a:pt x="277" y="423"/>
                    </a:lnTo>
                    <a:lnTo>
                      <a:pt x="320" y="412"/>
                    </a:lnTo>
                    <a:lnTo>
                      <a:pt x="365" y="402"/>
                    </a:lnTo>
                    <a:lnTo>
                      <a:pt x="408" y="390"/>
                    </a:lnTo>
                    <a:lnTo>
                      <a:pt x="452" y="378"/>
                    </a:lnTo>
                    <a:lnTo>
                      <a:pt x="496" y="367"/>
                    </a:lnTo>
                    <a:lnTo>
                      <a:pt x="474" y="352"/>
                    </a:lnTo>
                    <a:lnTo>
                      <a:pt x="453" y="337"/>
                    </a:lnTo>
                    <a:lnTo>
                      <a:pt x="431" y="324"/>
                    </a:lnTo>
                    <a:lnTo>
                      <a:pt x="410" y="312"/>
                    </a:lnTo>
                    <a:lnTo>
                      <a:pt x="398" y="305"/>
                    </a:lnTo>
                    <a:lnTo>
                      <a:pt x="387" y="298"/>
                    </a:lnTo>
                    <a:lnTo>
                      <a:pt x="376" y="290"/>
                    </a:lnTo>
                    <a:lnTo>
                      <a:pt x="366" y="283"/>
                    </a:lnTo>
                    <a:lnTo>
                      <a:pt x="357" y="275"/>
                    </a:lnTo>
                    <a:lnTo>
                      <a:pt x="348" y="267"/>
                    </a:lnTo>
                    <a:lnTo>
                      <a:pt x="340" y="259"/>
                    </a:lnTo>
                    <a:lnTo>
                      <a:pt x="332" y="249"/>
                    </a:lnTo>
                    <a:lnTo>
                      <a:pt x="324" y="241"/>
                    </a:lnTo>
                    <a:lnTo>
                      <a:pt x="318" y="232"/>
                    </a:lnTo>
                    <a:lnTo>
                      <a:pt x="312" y="223"/>
                    </a:lnTo>
                    <a:lnTo>
                      <a:pt x="307" y="214"/>
                    </a:lnTo>
                    <a:lnTo>
                      <a:pt x="302" y="205"/>
                    </a:lnTo>
                    <a:lnTo>
                      <a:pt x="298" y="196"/>
                    </a:lnTo>
                    <a:lnTo>
                      <a:pt x="294" y="186"/>
                    </a:lnTo>
                    <a:lnTo>
                      <a:pt x="291" y="177"/>
                    </a:lnTo>
                    <a:lnTo>
                      <a:pt x="288" y="167"/>
                    </a:lnTo>
                    <a:lnTo>
                      <a:pt x="286" y="158"/>
                    </a:lnTo>
                    <a:lnTo>
                      <a:pt x="285" y="148"/>
                    </a:lnTo>
                    <a:lnTo>
                      <a:pt x="283" y="138"/>
                    </a:lnTo>
                    <a:lnTo>
                      <a:pt x="282" y="117"/>
                    </a:lnTo>
                    <a:lnTo>
                      <a:pt x="283" y="96"/>
                    </a:lnTo>
                    <a:lnTo>
                      <a:pt x="285" y="76"/>
                    </a:lnTo>
                    <a:lnTo>
                      <a:pt x="290" y="55"/>
                    </a:lnTo>
                    <a:lnTo>
                      <a:pt x="295" y="34"/>
                    </a:lnTo>
                    <a:lnTo>
                      <a:pt x="302" y="13"/>
                    </a:lnTo>
                    <a:lnTo>
                      <a:pt x="271" y="12"/>
                    </a:lnTo>
                    <a:lnTo>
                      <a:pt x="239" y="10"/>
                    </a:lnTo>
                    <a:lnTo>
                      <a:pt x="208" y="9"/>
                    </a:lnTo>
                    <a:lnTo>
                      <a:pt x="175" y="7"/>
                    </a:lnTo>
                    <a:lnTo>
                      <a:pt x="143" y="6"/>
                    </a:lnTo>
                    <a:lnTo>
                      <a:pt x="111" y="4"/>
                    </a:lnTo>
                    <a:lnTo>
                      <a:pt x="78" y="3"/>
                    </a:lnTo>
                    <a:lnTo>
                      <a:pt x="45" y="0"/>
                    </a:lnTo>
                    <a:lnTo>
                      <a:pt x="37" y="15"/>
                    </a:lnTo>
                    <a:lnTo>
                      <a:pt x="30" y="30"/>
                    </a:lnTo>
                    <a:lnTo>
                      <a:pt x="24" y="45"/>
                    </a:lnTo>
                    <a:lnTo>
                      <a:pt x="19" y="60"/>
                    </a:lnTo>
                    <a:lnTo>
                      <a:pt x="14" y="76"/>
                    </a:lnTo>
                    <a:lnTo>
                      <a:pt x="10" y="92"/>
                    </a:lnTo>
                    <a:lnTo>
                      <a:pt x="6" y="108"/>
                    </a:lnTo>
                    <a:lnTo>
                      <a:pt x="4" y="125"/>
                    </a:lnTo>
                    <a:lnTo>
                      <a:pt x="2" y="144"/>
                    </a:lnTo>
                    <a:lnTo>
                      <a:pt x="1" y="162"/>
                    </a:lnTo>
                    <a:lnTo>
                      <a:pt x="0" y="180"/>
                    </a:lnTo>
                    <a:lnTo>
                      <a:pt x="1" y="199"/>
                    </a:lnTo>
                    <a:lnTo>
                      <a:pt x="2" y="219"/>
                    </a:lnTo>
                    <a:lnTo>
                      <a:pt x="5" y="239"/>
                    </a:lnTo>
                    <a:lnTo>
                      <a:pt x="8" y="261"/>
                    </a:lnTo>
                    <a:lnTo>
                      <a:pt x="12" y="282"/>
                    </a:lnTo>
                    <a:lnTo>
                      <a:pt x="16" y="297"/>
                    </a:lnTo>
                    <a:lnTo>
                      <a:pt x="20" y="311"/>
                    </a:lnTo>
                    <a:lnTo>
                      <a:pt x="25" y="324"/>
                    </a:lnTo>
                    <a:lnTo>
                      <a:pt x="31" y="337"/>
                    </a:lnTo>
                    <a:lnTo>
                      <a:pt x="38" y="350"/>
                    </a:lnTo>
                    <a:lnTo>
                      <a:pt x="45" y="361"/>
                    </a:lnTo>
                    <a:lnTo>
                      <a:pt x="53" y="373"/>
                    </a:lnTo>
                    <a:lnTo>
                      <a:pt x="61" y="383"/>
                    </a:lnTo>
                    <a:lnTo>
                      <a:pt x="70" y="395"/>
                    </a:lnTo>
                    <a:lnTo>
                      <a:pt x="80" y="404"/>
                    </a:lnTo>
                    <a:lnTo>
                      <a:pt x="90" y="414"/>
                    </a:lnTo>
                    <a:lnTo>
                      <a:pt x="100" y="423"/>
                    </a:lnTo>
                    <a:lnTo>
                      <a:pt x="111" y="431"/>
                    </a:lnTo>
                    <a:lnTo>
                      <a:pt x="122" y="439"/>
                    </a:lnTo>
                    <a:lnTo>
                      <a:pt x="134" y="447"/>
                    </a:lnTo>
                    <a:lnTo>
                      <a:pt x="145" y="454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93" name="未知"/>
              <p:cNvSpPr/>
              <p:nvPr/>
            </p:nvSpPr>
            <p:spPr>
              <a:xfrm>
                <a:off x="51" y="1037"/>
                <a:ext cx="206" cy="111"/>
              </a:xfrm>
              <a:custGeom>
                <a:avLst/>
                <a:gdLst/>
                <a:ahLst/>
                <a:cxnLst>
                  <a:cxn ang="0">
                    <a:pos x="117" y="0"/>
                  </a:cxn>
                  <a:cxn ang="0">
                    <a:pos x="102" y="4"/>
                  </a:cxn>
                  <a:cxn ang="0">
                    <a:pos x="88" y="8"/>
                  </a:cxn>
                  <a:cxn ang="0">
                    <a:pos x="73" y="12"/>
                  </a:cxn>
                  <a:cxn ang="0">
                    <a:pos x="58" y="15"/>
                  </a:cxn>
                  <a:cxn ang="0">
                    <a:pos x="44" y="19"/>
                  </a:cxn>
                  <a:cxn ang="0">
                    <a:pos x="29" y="22"/>
                  </a:cxn>
                  <a:cxn ang="0">
                    <a:pos x="15" y="26"/>
                  </a:cxn>
                  <a:cxn ang="0">
                    <a:pos x="0" y="29"/>
                  </a:cxn>
                  <a:cxn ang="0">
                    <a:pos x="6" y="33"/>
                  </a:cxn>
                  <a:cxn ang="0">
                    <a:pos x="12" y="36"/>
                  </a:cxn>
                  <a:cxn ang="0">
                    <a:pos x="19" y="39"/>
                  </a:cxn>
                  <a:cxn ang="0">
                    <a:pos x="26" y="42"/>
                  </a:cxn>
                  <a:cxn ang="0">
                    <a:pos x="39" y="47"/>
                  </a:cxn>
                  <a:cxn ang="0">
                    <a:pos x="52" y="52"/>
                  </a:cxn>
                  <a:cxn ang="0">
                    <a:pos x="65" y="56"/>
                  </a:cxn>
                  <a:cxn ang="0">
                    <a:pos x="77" y="60"/>
                  </a:cxn>
                  <a:cxn ang="0">
                    <a:pos x="88" y="64"/>
                  </a:cxn>
                  <a:cxn ang="0">
                    <a:pos x="98" y="68"/>
                  </a:cxn>
                  <a:cxn ang="0">
                    <a:pos x="107" y="72"/>
                  </a:cxn>
                  <a:cxn ang="0">
                    <a:pos x="115" y="77"/>
                  </a:cxn>
                  <a:cxn ang="0">
                    <a:pos x="122" y="81"/>
                  </a:cxn>
                  <a:cxn ang="0">
                    <a:pos x="129" y="87"/>
                  </a:cxn>
                  <a:cxn ang="0">
                    <a:pos x="135" y="93"/>
                  </a:cxn>
                  <a:cxn ang="0">
                    <a:pos x="141" y="98"/>
                  </a:cxn>
                  <a:cxn ang="0">
                    <a:pos x="146" y="105"/>
                  </a:cxn>
                  <a:cxn ang="0">
                    <a:pos x="151" y="111"/>
                  </a:cxn>
                  <a:cxn ang="0">
                    <a:pos x="158" y="110"/>
                  </a:cxn>
                  <a:cxn ang="0">
                    <a:pos x="165" y="109"/>
                  </a:cxn>
                  <a:cxn ang="0">
                    <a:pos x="171" y="107"/>
                  </a:cxn>
                  <a:cxn ang="0">
                    <a:pos x="178" y="106"/>
                  </a:cxn>
                  <a:cxn ang="0">
                    <a:pos x="185" y="105"/>
                  </a:cxn>
                  <a:cxn ang="0">
                    <a:pos x="192" y="103"/>
                  </a:cxn>
                  <a:cxn ang="0">
                    <a:pos x="199" y="102"/>
                  </a:cxn>
                  <a:cxn ang="0">
                    <a:pos x="206" y="100"/>
                  </a:cxn>
                  <a:cxn ang="0">
                    <a:pos x="202" y="93"/>
                  </a:cxn>
                  <a:cxn ang="0">
                    <a:pos x="199" y="86"/>
                  </a:cxn>
                  <a:cxn ang="0">
                    <a:pos x="194" y="79"/>
                  </a:cxn>
                  <a:cxn ang="0">
                    <a:pos x="190" y="72"/>
                  </a:cxn>
                  <a:cxn ang="0">
                    <a:pos x="185" y="65"/>
                  </a:cxn>
                  <a:cxn ang="0">
                    <a:pos x="179" y="58"/>
                  </a:cxn>
                  <a:cxn ang="0">
                    <a:pos x="174" y="52"/>
                  </a:cxn>
                  <a:cxn ang="0">
                    <a:pos x="168" y="45"/>
                  </a:cxn>
                  <a:cxn ang="0">
                    <a:pos x="162" y="39"/>
                  </a:cxn>
                  <a:cxn ang="0">
                    <a:pos x="156" y="33"/>
                  </a:cxn>
                  <a:cxn ang="0">
                    <a:pos x="150" y="27"/>
                  </a:cxn>
                  <a:cxn ang="0">
                    <a:pos x="143" y="21"/>
                  </a:cxn>
                  <a:cxn ang="0">
                    <a:pos x="137" y="16"/>
                  </a:cxn>
                  <a:cxn ang="0">
                    <a:pos x="130" y="10"/>
                  </a:cxn>
                  <a:cxn ang="0">
                    <a:pos x="124" y="5"/>
                  </a:cxn>
                  <a:cxn ang="0">
                    <a:pos x="117" y="0"/>
                  </a:cxn>
                </a:cxnLst>
                <a:rect l="0" t="0" r="0" b="0"/>
                <a:pathLst>
                  <a:path w="617" h="333">
                    <a:moveTo>
                      <a:pt x="351" y="0"/>
                    </a:moveTo>
                    <a:lnTo>
                      <a:pt x="307" y="11"/>
                    </a:lnTo>
                    <a:lnTo>
                      <a:pt x="263" y="23"/>
                    </a:lnTo>
                    <a:lnTo>
                      <a:pt x="220" y="35"/>
                    </a:lnTo>
                    <a:lnTo>
                      <a:pt x="175" y="45"/>
                    </a:lnTo>
                    <a:lnTo>
                      <a:pt x="132" y="56"/>
                    </a:lnTo>
                    <a:lnTo>
                      <a:pt x="88" y="67"/>
                    </a:lnTo>
                    <a:lnTo>
                      <a:pt x="44" y="77"/>
                    </a:lnTo>
                    <a:lnTo>
                      <a:pt x="0" y="87"/>
                    </a:lnTo>
                    <a:lnTo>
                      <a:pt x="18" y="98"/>
                    </a:lnTo>
                    <a:lnTo>
                      <a:pt x="37" y="108"/>
                    </a:lnTo>
                    <a:lnTo>
                      <a:pt x="57" y="117"/>
                    </a:lnTo>
                    <a:lnTo>
                      <a:pt x="77" y="125"/>
                    </a:lnTo>
                    <a:lnTo>
                      <a:pt x="116" y="141"/>
                    </a:lnTo>
                    <a:lnTo>
                      <a:pt x="155" y="156"/>
                    </a:lnTo>
                    <a:lnTo>
                      <a:pt x="194" y="169"/>
                    </a:lnTo>
                    <a:lnTo>
                      <a:pt x="231" y="181"/>
                    </a:lnTo>
                    <a:lnTo>
                      <a:pt x="265" y="193"/>
                    </a:lnTo>
                    <a:lnTo>
                      <a:pt x="295" y="205"/>
                    </a:lnTo>
                    <a:lnTo>
                      <a:pt x="321" y="216"/>
                    </a:lnTo>
                    <a:lnTo>
                      <a:pt x="344" y="230"/>
                    </a:lnTo>
                    <a:lnTo>
                      <a:pt x="365" y="244"/>
                    </a:lnTo>
                    <a:lnTo>
                      <a:pt x="386" y="260"/>
                    </a:lnTo>
                    <a:lnTo>
                      <a:pt x="404" y="278"/>
                    </a:lnTo>
                    <a:lnTo>
                      <a:pt x="421" y="295"/>
                    </a:lnTo>
                    <a:lnTo>
                      <a:pt x="437" y="314"/>
                    </a:lnTo>
                    <a:lnTo>
                      <a:pt x="451" y="333"/>
                    </a:lnTo>
                    <a:lnTo>
                      <a:pt x="472" y="330"/>
                    </a:lnTo>
                    <a:lnTo>
                      <a:pt x="493" y="326"/>
                    </a:lnTo>
                    <a:lnTo>
                      <a:pt x="513" y="322"/>
                    </a:lnTo>
                    <a:lnTo>
                      <a:pt x="534" y="318"/>
                    </a:lnTo>
                    <a:lnTo>
                      <a:pt x="554" y="314"/>
                    </a:lnTo>
                    <a:lnTo>
                      <a:pt x="576" y="310"/>
                    </a:lnTo>
                    <a:lnTo>
                      <a:pt x="596" y="305"/>
                    </a:lnTo>
                    <a:lnTo>
                      <a:pt x="617" y="301"/>
                    </a:lnTo>
                    <a:lnTo>
                      <a:pt x="606" y="279"/>
                    </a:lnTo>
                    <a:lnTo>
                      <a:pt x="595" y="257"/>
                    </a:lnTo>
                    <a:lnTo>
                      <a:pt x="582" y="236"/>
                    </a:lnTo>
                    <a:lnTo>
                      <a:pt x="568" y="216"/>
                    </a:lnTo>
                    <a:lnTo>
                      <a:pt x="553" y="195"/>
                    </a:lnTo>
                    <a:lnTo>
                      <a:pt x="537" y="175"/>
                    </a:lnTo>
                    <a:lnTo>
                      <a:pt x="521" y="156"/>
                    </a:lnTo>
                    <a:lnTo>
                      <a:pt x="504" y="135"/>
                    </a:lnTo>
                    <a:lnTo>
                      <a:pt x="486" y="117"/>
                    </a:lnTo>
                    <a:lnTo>
                      <a:pt x="468" y="98"/>
                    </a:lnTo>
                    <a:lnTo>
                      <a:pt x="449" y="81"/>
                    </a:lnTo>
                    <a:lnTo>
                      <a:pt x="429" y="63"/>
                    </a:lnTo>
                    <a:lnTo>
                      <a:pt x="410" y="47"/>
                    </a:lnTo>
                    <a:lnTo>
                      <a:pt x="390" y="31"/>
                    </a:lnTo>
                    <a:lnTo>
                      <a:pt x="371" y="14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94" name="未知"/>
              <p:cNvSpPr/>
              <p:nvPr/>
            </p:nvSpPr>
            <p:spPr>
              <a:xfrm>
                <a:off x="157" y="1137"/>
                <a:ext cx="111" cy="179"/>
              </a:xfrm>
              <a:custGeom>
                <a:avLst/>
                <a:gdLst/>
                <a:ahLst/>
                <a:cxnLst>
                  <a:cxn ang="0">
                    <a:pos x="111" y="42"/>
                  </a:cxn>
                  <a:cxn ang="0">
                    <a:pos x="110" y="30"/>
                  </a:cxn>
                  <a:cxn ang="0">
                    <a:pos x="107" y="18"/>
                  </a:cxn>
                  <a:cxn ang="0">
                    <a:pos x="102" y="6"/>
                  </a:cxn>
                  <a:cxn ang="0">
                    <a:pos x="93" y="1"/>
                  </a:cxn>
                  <a:cxn ang="0">
                    <a:pos x="79" y="4"/>
                  </a:cxn>
                  <a:cxn ang="0">
                    <a:pos x="65" y="7"/>
                  </a:cxn>
                  <a:cxn ang="0">
                    <a:pos x="51" y="10"/>
                  </a:cxn>
                  <a:cxn ang="0">
                    <a:pos x="47" y="15"/>
                  </a:cxn>
                  <a:cxn ang="0">
                    <a:pos x="51" y="23"/>
                  </a:cxn>
                  <a:cxn ang="0">
                    <a:pos x="55" y="31"/>
                  </a:cxn>
                  <a:cxn ang="0">
                    <a:pos x="57" y="40"/>
                  </a:cxn>
                  <a:cxn ang="0">
                    <a:pos x="59" y="48"/>
                  </a:cxn>
                  <a:cxn ang="0">
                    <a:pos x="60" y="57"/>
                  </a:cxn>
                  <a:cxn ang="0">
                    <a:pos x="60" y="66"/>
                  </a:cxn>
                  <a:cxn ang="0">
                    <a:pos x="59" y="75"/>
                  </a:cxn>
                  <a:cxn ang="0">
                    <a:pos x="58" y="84"/>
                  </a:cxn>
                  <a:cxn ang="0">
                    <a:pos x="55" y="94"/>
                  </a:cxn>
                  <a:cxn ang="0">
                    <a:pos x="51" y="102"/>
                  </a:cxn>
                  <a:cxn ang="0">
                    <a:pos x="46" y="111"/>
                  </a:cxn>
                  <a:cxn ang="0">
                    <a:pos x="41" y="120"/>
                  </a:cxn>
                  <a:cxn ang="0">
                    <a:pos x="34" y="128"/>
                  </a:cxn>
                  <a:cxn ang="0">
                    <a:pos x="25" y="137"/>
                  </a:cxn>
                  <a:cxn ang="0">
                    <a:pos x="17" y="144"/>
                  </a:cxn>
                  <a:cxn ang="0">
                    <a:pos x="9" y="150"/>
                  </a:cxn>
                  <a:cxn ang="0">
                    <a:pos x="3" y="154"/>
                  </a:cxn>
                  <a:cxn ang="0">
                    <a:pos x="11" y="162"/>
                  </a:cxn>
                  <a:cxn ang="0">
                    <a:pos x="34" y="173"/>
                  </a:cxn>
                  <a:cxn ang="0">
                    <a:pos x="52" y="172"/>
                  </a:cxn>
                  <a:cxn ang="0">
                    <a:pos x="65" y="158"/>
                  </a:cxn>
                  <a:cxn ang="0">
                    <a:pos x="76" y="143"/>
                  </a:cxn>
                  <a:cxn ang="0">
                    <a:pos x="87" y="127"/>
                  </a:cxn>
                  <a:cxn ang="0">
                    <a:pos x="96" y="111"/>
                  </a:cxn>
                  <a:cxn ang="0">
                    <a:pos x="103" y="94"/>
                  </a:cxn>
                  <a:cxn ang="0">
                    <a:pos x="107" y="75"/>
                  </a:cxn>
                  <a:cxn ang="0">
                    <a:pos x="110" y="57"/>
                  </a:cxn>
                </a:cxnLst>
                <a:rect l="0" t="0" r="0" b="0"/>
                <a:pathLst>
                  <a:path w="331" h="536">
                    <a:moveTo>
                      <a:pt x="331" y="145"/>
                    </a:moveTo>
                    <a:lnTo>
                      <a:pt x="331" y="127"/>
                    </a:lnTo>
                    <a:lnTo>
                      <a:pt x="330" y="109"/>
                    </a:lnTo>
                    <a:lnTo>
                      <a:pt x="327" y="90"/>
                    </a:lnTo>
                    <a:lnTo>
                      <a:pt x="323" y="72"/>
                    </a:lnTo>
                    <a:lnTo>
                      <a:pt x="318" y="54"/>
                    </a:lnTo>
                    <a:lnTo>
                      <a:pt x="312" y="36"/>
                    </a:lnTo>
                    <a:lnTo>
                      <a:pt x="305" y="18"/>
                    </a:lnTo>
                    <a:lnTo>
                      <a:pt x="298" y="0"/>
                    </a:lnTo>
                    <a:lnTo>
                      <a:pt x="277" y="4"/>
                    </a:lnTo>
                    <a:lnTo>
                      <a:pt x="257" y="9"/>
                    </a:lnTo>
                    <a:lnTo>
                      <a:pt x="235" y="13"/>
                    </a:lnTo>
                    <a:lnTo>
                      <a:pt x="215" y="17"/>
                    </a:lnTo>
                    <a:lnTo>
                      <a:pt x="194" y="21"/>
                    </a:lnTo>
                    <a:lnTo>
                      <a:pt x="174" y="25"/>
                    </a:lnTo>
                    <a:lnTo>
                      <a:pt x="153" y="29"/>
                    </a:lnTo>
                    <a:lnTo>
                      <a:pt x="132" y="32"/>
                    </a:lnTo>
                    <a:lnTo>
                      <a:pt x="139" y="44"/>
                    </a:lnTo>
                    <a:lnTo>
                      <a:pt x="146" y="56"/>
                    </a:lnTo>
                    <a:lnTo>
                      <a:pt x="152" y="68"/>
                    </a:lnTo>
                    <a:lnTo>
                      <a:pt x="158" y="80"/>
                    </a:lnTo>
                    <a:lnTo>
                      <a:pt x="163" y="93"/>
                    </a:lnTo>
                    <a:lnTo>
                      <a:pt x="167" y="106"/>
                    </a:lnTo>
                    <a:lnTo>
                      <a:pt x="171" y="119"/>
                    </a:lnTo>
                    <a:lnTo>
                      <a:pt x="174" y="132"/>
                    </a:lnTo>
                    <a:lnTo>
                      <a:pt x="176" y="145"/>
                    </a:lnTo>
                    <a:lnTo>
                      <a:pt x="178" y="158"/>
                    </a:lnTo>
                    <a:lnTo>
                      <a:pt x="179" y="171"/>
                    </a:lnTo>
                    <a:lnTo>
                      <a:pt x="180" y="185"/>
                    </a:lnTo>
                    <a:lnTo>
                      <a:pt x="179" y="198"/>
                    </a:lnTo>
                    <a:lnTo>
                      <a:pt x="179" y="212"/>
                    </a:lnTo>
                    <a:lnTo>
                      <a:pt x="177" y="225"/>
                    </a:lnTo>
                    <a:lnTo>
                      <a:pt x="175" y="239"/>
                    </a:lnTo>
                    <a:lnTo>
                      <a:pt x="172" y="253"/>
                    </a:lnTo>
                    <a:lnTo>
                      <a:pt x="168" y="266"/>
                    </a:lnTo>
                    <a:lnTo>
                      <a:pt x="164" y="280"/>
                    </a:lnTo>
                    <a:lnTo>
                      <a:pt x="158" y="293"/>
                    </a:lnTo>
                    <a:lnTo>
                      <a:pt x="152" y="306"/>
                    </a:lnTo>
                    <a:lnTo>
                      <a:pt x="146" y="319"/>
                    </a:lnTo>
                    <a:lnTo>
                      <a:pt x="138" y="332"/>
                    </a:lnTo>
                    <a:lnTo>
                      <a:pt x="130" y="345"/>
                    </a:lnTo>
                    <a:lnTo>
                      <a:pt x="121" y="358"/>
                    </a:lnTo>
                    <a:lnTo>
                      <a:pt x="110" y="372"/>
                    </a:lnTo>
                    <a:lnTo>
                      <a:pt x="100" y="384"/>
                    </a:lnTo>
                    <a:lnTo>
                      <a:pt x="89" y="397"/>
                    </a:lnTo>
                    <a:lnTo>
                      <a:pt x="76" y="409"/>
                    </a:lnTo>
                    <a:lnTo>
                      <a:pt x="64" y="421"/>
                    </a:lnTo>
                    <a:lnTo>
                      <a:pt x="50" y="432"/>
                    </a:lnTo>
                    <a:lnTo>
                      <a:pt x="35" y="444"/>
                    </a:lnTo>
                    <a:lnTo>
                      <a:pt x="27" y="450"/>
                    </a:lnTo>
                    <a:lnTo>
                      <a:pt x="18" y="456"/>
                    </a:lnTo>
                    <a:lnTo>
                      <a:pt x="9" y="462"/>
                    </a:lnTo>
                    <a:lnTo>
                      <a:pt x="0" y="468"/>
                    </a:lnTo>
                    <a:lnTo>
                      <a:pt x="34" y="484"/>
                    </a:lnTo>
                    <a:lnTo>
                      <a:pt x="67" y="502"/>
                    </a:lnTo>
                    <a:lnTo>
                      <a:pt x="100" y="519"/>
                    </a:lnTo>
                    <a:lnTo>
                      <a:pt x="134" y="536"/>
                    </a:lnTo>
                    <a:lnTo>
                      <a:pt x="154" y="516"/>
                    </a:lnTo>
                    <a:lnTo>
                      <a:pt x="174" y="495"/>
                    </a:lnTo>
                    <a:lnTo>
                      <a:pt x="193" y="472"/>
                    </a:lnTo>
                    <a:lnTo>
                      <a:pt x="211" y="450"/>
                    </a:lnTo>
                    <a:lnTo>
                      <a:pt x="228" y="428"/>
                    </a:lnTo>
                    <a:lnTo>
                      <a:pt x="245" y="404"/>
                    </a:lnTo>
                    <a:lnTo>
                      <a:pt x="260" y="381"/>
                    </a:lnTo>
                    <a:lnTo>
                      <a:pt x="273" y="355"/>
                    </a:lnTo>
                    <a:lnTo>
                      <a:pt x="285" y="331"/>
                    </a:lnTo>
                    <a:lnTo>
                      <a:pt x="296" y="306"/>
                    </a:lnTo>
                    <a:lnTo>
                      <a:pt x="306" y="280"/>
                    </a:lnTo>
                    <a:lnTo>
                      <a:pt x="314" y="254"/>
                    </a:lnTo>
                    <a:lnTo>
                      <a:pt x="320" y="226"/>
                    </a:lnTo>
                    <a:lnTo>
                      <a:pt x="325" y="200"/>
                    </a:lnTo>
                    <a:lnTo>
                      <a:pt x="329" y="172"/>
                    </a:lnTo>
                    <a:lnTo>
                      <a:pt x="331" y="145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95" name="未知"/>
              <p:cNvSpPr/>
              <p:nvPr/>
            </p:nvSpPr>
            <p:spPr>
              <a:xfrm>
                <a:off x="44" y="1379"/>
                <a:ext cx="154" cy="113"/>
              </a:xfrm>
              <a:custGeom>
                <a:avLst/>
                <a:gdLst/>
                <a:ahLst/>
                <a:cxnLst>
                  <a:cxn ang="0">
                    <a:pos x="64" y="110"/>
                  </a:cxn>
                  <a:cxn ang="0">
                    <a:pos x="90" y="103"/>
                  </a:cxn>
                  <a:cxn ang="0">
                    <a:pos x="116" y="98"/>
                  </a:cxn>
                  <a:cxn ang="0">
                    <a:pos x="141" y="92"/>
                  </a:cxn>
                  <a:cxn ang="0">
                    <a:pos x="151" y="87"/>
                  </a:cxn>
                  <a:cxn ang="0">
                    <a:pos x="144" y="83"/>
                  </a:cxn>
                  <a:cxn ang="0">
                    <a:pos x="133" y="75"/>
                  </a:cxn>
                  <a:cxn ang="0">
                    <a:pos x="118" y="65"/>
                  </a:cxn>
                  <a:cxn ang="0">
                    <a:pos x="106" y="55"/>
                  </a:cxn>
                  <a:cxn ang="0">
                    <a:pos x="97" y="45"/>
                  </a:cxn>
                  <a:cxn ang="0">
                    <a:pos x="90" y="35"/>
                  </a:cxn>
                  <a:cxn ang="0">
                    <a:pos x="87" y="28"/>
                  </a:cxn>
                  <a:cxn ang="0">
                    <a:pos x="85" y="23"/>
                  </a:cxn>
                  <a:cxn ang="0">
                    <a:pos x="85" y="18"/>
                  </a:cxn>
                  <a:cxn ang="0">
                    <a:pos x="85" y="13"/>
                  </a:cxn>
                  <a:cxn ang="0">
                    <a:pos x="86" y="8"/>
                  </a:cxn>
                  <a:cxn ang="0">
                    <a:pos x="88" y="3"/>
                  </a:cxn>
                  <a:cxn ang="0">
                    <a:pos x="80" y="0"/>
                  </a:cxn>
                  <a:cxn ang="0">
                    <a:pos x="60" y="0"/>
                  </a:cxn>
                  <a:cxn ang="0">
                    <a:pos x="41" y="0"/>
                  </a:cxn>
                  <a:cxn ang="0">
                    <a:pos x="22" y="1"/>
                  </a:cxn>
                  <a:cxn ang="0">
                    <a:pos x="10" y="5"/>
                  </a:cxn>
                  <a:cxn ang="0">
                    <a:pos x="5" y="16"/>
                  </a:cxn>
                  <a:cxn ang="0">
                    <a:pos x="2" y="26"/>
                  </a:cxn>
                  <a:cxn ang="0">
                    <a:pos x="0" y="35"/>
                  </a:cxn>
                  <a:cxn ang="0">
                    <a:pos x="0" y="43"/>
                  </a:cxn>
                  <a:cxn ang="0">
                    <a:pos x="1" y="52"/>
                  </a:cxn>
                  <a:cxn ang="0">
                    <a:pos x="2" y="60"/>
                  </a:cxn>
                  <a:cxn ang="0">
                    <a:pos x="5" y="67"/>
                  </a:cxn>
                  <a:cxn ang="0">
                    <a:pos x="8" y="74"/>
                  </a:cxn>
                  <a:cxn ang="0">
                    <a:pos x="12" y="80"/>
                  </a:cxn>
                  <a:cxn ang="0">
                    <a:pos x="17" y="86"/>
                  </a:cxn>
                  <a:cxn ang="0">
                    <a:pos x="24" y="94"/>
                  </a:cxn>
                  <a:cxn ang="0">
                    <a:pos x="36" y="103"/>
                  </a:cxn>
                  <a:cxn ang="0">
                    <a:pos x="46" y="110"/>
                  </a:cxn>
                </a:cxnLst>
                <a:rect l="0" t="0" r="0" b="0"/>
                <a:pathLst>
                  <a:path w="464" h="341">
                    <a:moveTo>
                      <a:pt x="154" y="341"/>
                    </a:moveTo>
                    <a:lnTo>
                      <a:pt x="192" y="331"/>
                    </a:lnTo>
                    <a:lnTo>
                      <a:pt x="231" y="321"/>
                    </a:lnTo>
                    <a:lnTo>
                      <a:pt x="270" y="311"/>
                    </a:lnTo>
                    <a:lnTo>
                      <a:pt x="308" y="303"/>
                    </a:lnTo>
                    <a:lnTo>
                      <a:pt x="348" y="295"/>
                    </a:lnTo>
                    <a:lnTo>
                      <a:pt x="387" y="287"/>
                    </a:lnTo>
                    <a:lnTo>
                      <a:pt x="425" y="278"/>
                    </a:lnTo>
                    <a:lnTo>
                      <a:pt x="464" y="271"/>
                    </a:lnTo>
                    <a:lnTo>
                      <a:pt x="455" y="264"/>
                    </a:lnTo>
                    <a:lnTo>
                      <a:pt x="444" y="256"/>
                    </a:lnTo>
                    <a:lnTo>
                      <a:pt x="435" y="249"/>
                    </a:lnTo>
                    <a:lnTo>
                      <a:pt x="424" y="242"/>
                    </a:lnTo>
                    <a:lnTo>
                      <a:pt x="400" y="226"/>
                    </a:lnTo>
                    <a:lnTo>
                      <a:pt x="377" y="211"/>
                    </a:lnTo>
                    <a:lnTo>
                      <a:pt x="357" y="196"/>
                    </a:lnTo>
                    <a:lnTo>
                      <a:pt x="338" y="182"/>
                    </a:lnTo>
                    <a:lnTo>
                      <a:pt x="319" y="167"/>
                    </a:lnTo>
                    <a:lnTo>
                      <a:pt x="304" y="151"/>
                    </a:lnTo>
                    <a:lnTo>
                      <a:pt x="291" y="137"/>
                    </a:lnTo>
                    <a:lnTo>
                      <a:pt x="280" y="122"/>
                    </a:lnTo>
                    <a:lnTo>
                      <a:pt x="271" y="107"/>
                    </a:lnTo>
                    <a:lnTo>
                      <a:pt x="264" y="93"/>
                    </a:lnTo>
                    <a:lnTo>
                      <a:pt x="261" y="85"/>
                    </a:lnTo>
                    <a:lnTo>
                      <a:pt x="259" y="78"/>
                    </a:lnTo>
                    <a:lnTo>
                      <a:pt x="257" y="70"/>
                    </a:lnTo>
                    <a:lnTo>
                      <a:pt x="256" y="63"/>
                    </a:lnTo>
                    <a:lnTo>
                      <a:pt x="256" y="55"/>
                    </a:lnTo>
                    <a:lnTo>
                      <a:pt x="256" y="48"/>
                    </a:lnTo>
                    <a:lnTo>
                      <a:pt x="257" y="40"/>
                    </a:lnTo>
                    <a:lnTo>
                      <a:pt x="258" y="32"/>
                    </a:lnTo>
                    <a:lnTo>
                      <a:pt x="260" y="25"/>
                    </a:lnTo>
                    <a:lnTo>
                      <a:pt x="262" y="16"/>
                    </a:lnTo>
                    <a:lnTo>
                      <a:pt x="265" y="8"/>
                    </a:lnTo>
                    <a:lnTo>
                      <a:pt x="269" y="0"/>
                    </a:lnTo>
                    <a:lnTo>
                      <a:pt x="240" y="0"/>
                    </a:lnTo>
                    <a:lnTo>
                      <a:pt x="211" y="1"/>
                    </a:lnTo>
                    <a:lnTo>
                      <a:pt x="181" y="1"/>
                    </a:lnTo>
                    <a:lnTo>
                      <a:pt x="153" y="1"/>
                    </a:lnTo>
                    <a:lnTo>
                      <a:pt x="124" y="1"/>
                    </a:lnTo>
                    <a:lnTo>
                      <a:pt x="95" y="2"/>
                    </a:lnTo>
                    <a:lnTo>
                      <a:pt x="66" y="2"/>
                    </a:lnTo>
                    <a:lnTo>
                      <a:pt x="37" y="2"/>
                    </a:lnTo>
                    <a:lnTo>
                      <a:pt x="29" y="16"/>
                    </a:lnTo>
                    <a:lnTo>
                      <a:pt x="22" y="32"/>
                    </a:lnTo>
                    <a:lnTo>
                      <a:pt x="16" y="47"/>
                    </a:lnTo>
                    <a:lnTo>
                      <a:pt x="10" y="62"/>
                    </a:lnTo>
                    <a:lnTo>
                      <a:pt x="6" y="77"/>
                    </a:lnTo>
                    <a:lnTo>
                      <a:pt x="3" y="91"/>
                    </a:lnTo>
                    <a:lnTo>
                      <a:pt x="1" y="105"/>
                    </a:lnTo>
                    <a:lnTo>
                      <a:pt x="0" y="118"/>
                    </a:lnTo>
                    <a:lnTo>
                      <a:pt x="0" y="131"/>
                    </a:lnTo>
                    <a:lnTo>
                      <a:pt x="0" y="144"/>
                    </a:lnTo>
                    <a:lnTo>
                      <a:pt x="2" y="157"/>
                    </a:lnTo>
                    <a:lnTo>
                      <a:pt x="4" y="169"/>
                    </a:lnTo>
                    <a:lnTo>
                      <a:pt x="7" y="181"/>
                    </a:lnTo>
                    <a:lnTo>
                      <a:pt x="10" y="192"/>
                    </a:lnTo>
                    <a:lnTo>
                      <a:pt x="15" y="203"/>
                    </a:lnTo>
                    <a:lnTo>
                      <a:pt x="19" y="213"/>
                    </a:lnTo>
                    <a:lnTo>
                      <a:pt x="25" y="223"/>
                    </a:lnTo>
                    <a:lnTo>
                      <a:pt x="31" y="233"/>
                    </a:lnTo>
                    <a:lnTo>
                      <a:pt x="37" y="242"/>
                    </a:lnTo>
                    <a:lnTo>
                      <a:pt x="43" y="251"/>
                    </a:lnTo>
                    <a:lnTo>
                      <a:pt x="50" y="260"/>
                    </a:lnTo>
                    <a:lnTo>
                      <a:pt x="58" y="268"/>
                    </a:lnTo>
                    <a:lnTo>
                      <a:pt x="73" y="285"/>
                    </a:lnTo>
                    <a:lnTo>
                      <a:pt x="90" y="299"/>
                    </a:lnTo>
                    <a:lnTo>
                      <a:pt x="107" y="311"/>
                    </a:lnTo>
                    <a:lnTo>
                      <a:pt x="123" y="323"/>
                    </a:lnTo>
                    <a:lnTo>
                      <a:pt x="139" y="333"/>
                    </a:lnTo>
                    <a:lnTo>
                      <a:pt x="154" y="341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96" name="未知"/>
              <p:cNvSpPr/>
              <p:nvPr/>
            </p:nvSpPr>
            <p:spPr>
              <a:xfrm>
                <a:off x="56" y="1293"/>
                <a:ext cx="146" cy="86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24" y="41"/>
                  </a:cxn>
                  <a:cxn ang="0">
                    <a:pos x="131" y="35"/>
                  </a:cxn>
                  <a:cxn ang="0">
                    <a:pos x="138" y="29"/>
                  </a:cxn>
                  <a:cxn ang="0">
                    <a:pos x="146" y="23"/>
                  </a:cxn>
                  <a:cxn ang="0">
                    <a:pos x="135" y="17"/>
                  </a:cxn>
                  <a:cxn ang="0">
                    <a:pos x="124" y="11"/>
                  </a:cxn>
                  <a:cxn ang="0">
                    <a:pos x="113" y="5"/>
                  </a:cxn>
                  <a:cxn ang="0">
                    <a:pos x="101" y="0"/>
                  </a:cxn>
                  <a:cxn ang="0">
                    <a:pos x="88" y="8"/>
                  </a:cxn>
                  <a:cxn ang="0">
                    <a:pos x="75" y="17"/>
                  </a:cxn>
                  <a:cxn ang="0">
                    <a:pos x="68" y="21"/>
                  </a:cxn>
                  <a:cxn ang="0">
                    <a:pos x="61" y="25"/>
                  </a:cxn>
                  <a:cxn ang="0">
                    <a:pos x="54" y="30"/>
                  </a:cxn>
                  <a:cxn ang="0">
                    <a:pos x="47" y="35"/>
                  </a:cxn>
                  <a:cxn ang="0">
                    <a:pos x="40" y="40"/>
                  </a:cxn>
                  <a:cxn ang="0">
                    <a:pos x="34" y="45"/>
                  </a:cxn>
                  <a:cxn ang="0">
                    <a:pos x="28" y="51"/>
                  </a:cxn>
                  <a:cxn ang="0">
                    <a:pos x="22" y="57"/>
                  </a:cxn>
                  <a:cxn ang="0">
                    <a:pos x="16" y="63"/>
                  </a:cxn>
                  <a:cxn ang="0">
                    <a:pos x="10" y="70"/>
                  </a:cxn>
                  <a:cxn ang="0">
                    <a:pos x="5" y="78"/>
                  </a:cxn>
                  <a:cxn ang="0">
                    <a:pos x="0" y="86"/>
                  </a:cxn>
                  <a:cxn ang="0">
                    <a:pos x="10" y="86"/>
                  </a:cxn>
                  <a:cxn ang="0">
                    <a:pos x="19" y="86"/>
                  </a:cxn>
                  <a:cxn ang="0">
                    <a:pos x="29" y="86"/>
                  </a:cxn>
                  <a:cxn ang="0">
                    <a:pos x="39" y="86"/>
                  </a:cxn>
                  <a:cxn ang="0">
                    <a:pos x="48" y="86"/>
                  </a:cxn>
                  <a:cxn ang="0">
                    <a:pos x="58" y="86"/>
                  </a:cxn>
                  <a:cxn ang="0">
                    <a:pos x="68" y="85"/>
                  </a:cxn>
                  <a:cxn ang="0">
                    <a:pos x="77" y="85"/>
                  </a:cxn>
                  <a:cxn ang="0">
                    <a:pos x="80" y="81"/>
                  </a:cxn>
                  <a:cxn ang="0">
                    <a:pos x="83" y="76"/>
                  </a:cxn>
                  <a:cxn ang="0">
                    <a:pos x="87" y="72"/>
                  </a:cxn>
                  <a:cxn ang="0">
                    <a:pos x="91" y="67"/>
                  </a:cxn>
                  <a:cxn ang="0">
                    <a:pos x="96" y="62"/>
                  </a:cxn>
                  <a:cxn ang="0">
                    <a:pos x="102" y="57"/>
                  </a:cxn>
                  <a:cxn ang="0">
                    <a:pos x="109" y="52"/>
                  </a:cxn>
                  <a:cxn ang="0">
                    <a:pos x="116" y="46"/>
                  </a:cxn>
                </a:cxnLst>
                <a:rect l="0" t="0" r="0" b="0"/>
                <a:pathLst>
                  <a:path w="438" h="259">
                    <a:moveTo>
                      <a:pt x="348" y="140"/>
                    </a:moveTo>
                    <a:lnTo>
                      <a:pt x="371" y="123"/>
                    </a:lnTo>
                    <a:lnTo>
                      <a:pt x="394" y="105"/>
                    </a:lnTo>
                    <a:lnTo>
                      <a:pt x="415" y="87"/>
                    </a:lnTo>
                    <a:lnTo>
                      <a:pt x="438" y="68"/>
                    </a:lnTo>
                    <a:lnTo>
                      <a:pt x="404" y="51"/>
                    </a:lnTo>
                    <a:lnTo>
                      <a:pt x="371" y="34"/>
                    </a:lnTo>
                    <a:lnTo>
                      <a:pt x="338" y="16"/>
                    </a:lnTo>
                    <a:lnTo>
                      <a:pt x="304" y="0"/>
                    </a:lnTo>
                    <a:lnTo>
                      <a:pt x="264" y="25"/>
                    </a:lnTo>
                    <a:lnTo>
                      <a:pt x="224" y="50"/>
                    </a:lnTo>
                    <a:lnTo>
                      <a:pt x="203" y="63"/>
                    </a:lnTo>
                    <a:lnTo>
                      <a:pt x="183" y="76"/>
                    </a:lnTo>
                    <a:lnTo>
                      <a:pt x="161" y="90"/>
                    </a:lnTo>
                    <a:lnTo>
                      <a:pt x="141" y="104"/>
                    </a:lnTo>
                    <a:lnTo>
                      <a:pt x="121" y="119"/>
                    </a:lnTo>
                    <a:lnTo>
                      <a:pt x="102" y="135"/>
                    </a:lnTo>
                    <a:lnTo>
                      <a:pt x="83" y="153"/>
                    </a:lnTo>
                    <a:lnTo>
                      <a:pt x="65" y="171"/>
                    </a:lnTo>
                    <a:lnTo>
                      <a:pt x="47" y="191"/>
                    </a:lnTo>
                    <a:lnTo>
                      <a:pt x="30" y="212"/>
                    </a:lnTo>
                    <a:lnTo>
                      <a:pt x="14" y="235"/>
                    </a:lnTo>
                    <a:lnTo>
                      <a:pt x="0" y="259"/>
                    </a:lnTo>
                    <a:lnTo>
                      <a:pt x="29" y="259"/>
                    </a:lnTo>
                    <a:lnTo>
                      <a:pt x="58" y="259"/>
                    </a:lnTo>
                    <a:lnTo>
                      <a:pt x="87" y="258"/>
                    </a:lnTo>
                    <a:lnTo>
                      <a:pt x="116" y="258"/>
                    </a:lnTo>
                    <a:lnTo>
                      <a:pt x="144" y="258"/>
                    </a:lnTo>
                    <a:lnTo>
                      <a:pt x="174" y="258"/>
                    </a:lnTo>
                    <a:lnTo>
                      <a:pt x="203" y="257"/>
                    </a:lnTo>
                    <a:lnTo>
                      <a:pt x="232" y="257"/>
                    </a:lnTo>
                    <a:lnTo>
                      <a:pt x="240" y="244"/>
                    </a:lnTo>
                    <a:lnTo>
                      <a:pt x="249" y="230"/>
                    </a:lnTo>
                    <a:lnTo>
                      <a:pt x="261" y="216"/>
                    </a:lnTo>
                    <a:lnTo>
                      <a:pt x="274" y="201"/>
                    </a:lnTo>
                    <a:lnTo>
                      <a:pt x="289" y="187"/>
                    </a:lnTo>
                    <a:lnTo>
                      <a:pt x="307" y="172"/>
                    </a:lnTo>
                    <a:lnTo>
                      <a:pt x="327" y="156"/>
                    </a:lnTo>
                    <a:lnTo>
                      <a:pt x="348" y="140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97" name="未知"/>
              <p:cNvSpPr/>
              <p:nvPr/>
            </p:nvSpPr>
            <p:spPr>
              <a:xfrm>
                <a:off x="18" y="795"/>
                <a:ext cx="188" cy="124"/>
              </a:xfrm>
              <a:custGeom>
                <a:avLst/>
                <a:gdLst/>
                <a:ahLst/>
                <a:cxnLst>
                  <a:cxn ang="0">
                    <a:pos x="97" y="100"/>
                  </a:cxn>
                  <a:cxn ang="0">
                    <a:pos x="101" y="93"/>
                  </a:cxn>
                  <a:cxn ang="0">
                    <a:pos x="106" y="86"/>
                  </a:cxn>
                  <a:cxn ang="0">
                    <a:pos x="111" y="80"/>
                  </a:cxn>
                  <a:cxn ang="0">
                    <a:pos x="116" y="74"/>
                  </a:cxn>
                  <a:cxn ang="0">
                    <a:pos x="122" y="69"/>
                  </a:cxn>
                  <a:cxn ang="0">
                    <a:pos x="127" y="64"/>
                  </a:cxn>
                  <a:cxn ang="0">
                    <a:pos x="133" y="59"/>
                  </a:cxn>
                  <a:cxn ang="0">
                    <a:pos x="140" y="54"/>
                  </a:cxn>
                  <a:cxn ang="0">
                    <a:pos x="152" y="45"/>
                  </a:cxn>
                  <a:cxn ang="0">
                    <a:pos x="164" y="36"/>
                  </a:cxn>
                  <a:cxn ang="0">
                    <a:pos x="170" y="30"/>
                  </a:cxn>
                  <a:cxn ang="0">
                    <a:pos x="176" y="25"/>
                  </a:cxn>
                  <a:cxn ang="0">
                    <a:pos x="183" y="20"/>
                  </a:cxn>
                  <a:cxn ang="0">
                    <a:pos x="188" y="15"/>
                  </a:cxn>
                  <a:cxn ang="0">
                    <a:pos x="182" y="13"/>
                  </a:cxn>
                  <a:cxn ang="0">
                    <a:pos x="175" y="11"/>
                  </a:cxn>
                  <a:cxn ang="0">
                    <a:pos x="168" y="10"/>
                  </a:cxn>
                  <a:cxn ang="0">
                    <a:pos x="161" y="8"/>
                  </a:cxn>
                  <a:cxn ang="0">
                    <a:pos x="155" y="6"/>
                  </a:cxn>
                  <a:cxn ang="0">
                    <a:pos x="148" y="4"/>
                  </a:cxn>
                  <a:cxn ang="0">
                    <a:pos x="141" y="2"/>
                  </a:cxn>
                  <a:cxn ang="0">
                    <a:pos x="134" y="0"/>
                  </a:cxn>
                  <a:cxn ang="0">
                    <a:pos x="125" y="7"/>
                  </a:cxn>
                  <a:cxn ang="0">
                    <a:pos x="116" y="14"/>
                  </a:cxn>
                  <a:cxn ang="0">
                    <a:pos x="107" y="21"/>
                  </a:cxn>
                  <a:cxn ang="0">
                    <a:pos x="97" y="28"/>
                  </a:cxn>
                  <a:cxn ang="0">
                    <a:pos x="79" y="42"/>
                  </a:cxn>
                  <a:cxn ang="0">
                    <a:pos x="60" y="56"/>
                  </a:cxn>
                  <a:cxn ang="0">
                    <a:pos x="51" y="63"/>
                  </a:cxn>
                  <a:cxn ang="0">
                    <a:pos x="42" y="70"/>
                  </a:cxn>
                  <a:cxn ang="0">
                    <a:pos x="34" y="78"/>
                  </a:cxn>
                  <a:cxn ang="0">
                    <a:pos x="26" y="85"/>
                  </a:cxn>
                  <a:cxn ang="0">
                    <a:pos x="19" y="94"/>
                  </a:cxn>
                  <a:cxn ang="0">
                    <a:pos x="12" y="102"/>
                  </a:cxn>
                  <a:cxn ang="0">
                    <a:pos x="8" y="106"/>
                  </a:cxn>
                  <a:cxn ang="0">
                    <a:pos x="5" y="111"/>
                  </a:cxn>
                  <a:cxn ang="0">
                    <a:pos x="2" y="115"/>
                  </a:cxn>
                  <a:cxn ang="0">
                    <a:pos x="0" y="120"/>
                  </a:cxn>
                  <a:cxn ang="0">
                    <a:pos x="11" y="121"/>
                  </a:cxn>
                  <a:cxn ang="0">
                    <a:pos x="22" y="121"/>
                  </a:cxn>
                  <a:cxn ang="0">
                    <a:pos x="33" y="122"/>
                  </a:cxn>
                  <a:cxn ang="0">
                    <a:pos x="43" y="122"/>
                  </a:cxn>
                  <a:cxn ang="0">
                    <a:pos x="54" y="123"/>
                  </a:cxn>
                  <a:cxn ang="0">
                    <a:pos x="65" y="123"/>
                  </a:cxn>
                  <a:cxn ang="0">
                    <a:pos x="75" y="124"/>
                  </a:cxn>
                  <a:cxn ang="0">
                    <a:pos x="86" y="124"/>
                  </a:cxn>
                  <a:cxn ang="0">
                    <a:pos x="88" y="118"/>
                  </a:cxn>
                  <a:cxn ang="0">
                    <a:pos x="91" y="112"/>
                  </a:cxn>
                  <a:cxn ang="0">
                    <a:pos x="94" y="106"/>
                  </a:cxn>
                  <a:cxn ang="0">
                    <a:pos x="97" y="100"/>
                  </a:cxn>
                </a:cxnLst>
                <a:rect l="0" t="0" r="0" b="0"/>
                <a:pathLst>
                  <a:path w="565" h="370">
                    <a:moveTo>
                      <a:pt x="291" y="298"/>
                    </a:moveTo>
                    <a:lnTo>
                      <a:pt x="304" y="278"/>
                    </a:lnTo>
                    <a:lnTo>
                      <a:pt x="318" y="258"/>
                    </a:lnTo>
                    <a:lnTo>
                      <a:pt x="333" y="240"/>
                    </a:lnTo>
                    <a:lnTo>
                      <a:pt x="349" y="222"/>
                    </a:lnTo>
                    <a:lnTo>
                      <a:pt x="366" y="206"/>
                    </a:lnTo>
                    <a:lnTo>
                      <a:pt x="383" y="191"/>
                    </a:lnTo>
                    <a:lnTo>
                      <a:pt x="401" y="176"/>
                    </a:lnTo>
                    <a:lnTo>
                      <a:pt x="420" y="162"/>
                    </a:lnTo>
                    <a:lnTo>
                      <a:pt x="457" y="134"/>
                    </a:lnTo>
                    <a:lnTo>
                      <a:pt x="494" y="106"/>
                    </a:lnTo>
                    <a:lnTo>
                      <a:pt x="512" y="91"/>
                    </a:lnTo>
                    <a:lnTo>
                      <a:pt x="530" y="76"/>
                    </a:lnTo>
                    <a:lnTo>
                      <a:pt x="549" y="61"/>
                    </a:lnTo>
                    <a:lnTo>
                      <a:pt x="565" y="45"/>
                    </a:lnTo>
                    <a:lnTo>
                      <a:pt x="546" y="39"/>
                    </a:lnTo>
                    <a:lnTo>
                      <a:pt x="525" y="34"/>
                    </a:lnTo>
                    <a:lnTo>
                      <a:pt x="505" y="29"/>
                    </a:lnTo>
                    <a:lnTo>
                      <a:pt x="485" y="23"/>
                    </a:lnTo>
                    <a:lnTo>
                      <a:pt x="465" y="18"/>
                    </a:lnTo>
                    <a:lnTo>
                      <a:pt x="445" y="12"/>
                    </a:lnTo>
                    <a:lnTo>
                      <a:pt x="425" y="6"/>
                    </a:lnTo>
                    <a:lnTo>
                      <a:pt x="404" y="0"/>
                    </a:lnTo>
                    <a:lnTo>
                      <a:pt x="377" y="21"/>
                    </a:lnTo>
                    <a:lnTo>
                      <a:pt x="349" y="42"/>
                    </a:lnTo>
                    <a:lnTo>
                      <a:pt x="322" y="63"/>
                    </a:lnTo>
                    <a:lnTo>
                      <a:pt x="293" y="83"/>
                    </a:lnTo>
                    <a:lnTo>
                      <a:pt x="236" y="125"/>
                    </a:lnTo>
                    <a:lnTo>
                      <a:pt x="180" y="166"/>
                    </a:lnTo>
                    <a:lnTo>
                      <a:pt x="152" y="187"/>
                    </a:lnTo>
                    <a:lnTo>
                      <a:pt x="126" y="208"/>
                    </a:lnTo>
                    <a:lnTo>
                      <a:pt x="101" y="232"/>
                    </a:lnTo>
                    <a:lnTo>
                      <a:pt x="78" y="255"/>
                    </a:lnTo>
                    <a:lnTo>
                      <a:pt x="56" y="279"/>
                    </a:lnTo>
                    <a:lnTo>
                      <a:pt x="35" y="304"/>
                    </a:lnTo>
                    <a:lnTo>
                      <a:pt x="25" y="317"/>
                    </a:lnTo>
                    <a:lnTo>
                      <a:pt x="16" y="330"/>
                    </a:lnTo>
                    <a:lnTo>
                      <a:pt x="7" y="343"/>
                    </a:lnTo>
                    <a:lnTo>
                      <a:pt x="0" y="357"/>
                    </a:lnTo>
                    <a:lnTo>
                      <a:pt x="33" y="360"/>
                    </a:lnTo>
                    <a:lnTo>
                      <a:pt x="66" y="361"/>
                    </a:lnTo>
                    <a:lnTo>
                      <a:pt x="98" y="363"/>
                    </a:lnTo>
                    <a:lnTo>
                      <a:pt x="130" y="364"/>
                    </a:lnTo>
                    <a:lnTo>
                      <a:pt x="163" y="366"/>
                    </a:lnTo>
                    <a:lnTo>
                      <a:pt x="194" y="367"/>
                    </a:lnTo>
                    <a:lnTo>
                      <a:pt x="226" y="369"/>
                    </a:lnTo>
                    <a:lnTo>
                      <a:pt x="257" y="370"/>
                    </a:lnTo>
                    <a:lnTo>
                      <a:pt x="264" y="351"/>
                    </a:lnTo>
                    <a:lnTo>
                      <a:pt x="272" y="333"/>
                    </a:lnTo>
                    <a:lnTo>
                      <a:pt x="281" y="316"/>
                    </a:lnTo>
                    <a:lnTo>
                      <a:pt x="291" y="298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98" name="未知"/>
              <p:cNvSpPr/>
              <p:nvPr/>
            </p:nvSpPr>
            <p:spPr>
              <a:xfrm>
                <a:off x="107" y="539"/>
                <a:ext cx="136" cy="81"/>
              </a:xfrm>
              <a:custGeom>
                <a:avLst/>
                <a:gdLst/>
                <a:ahLst/>
                <a:cxnLst>
                  <a:cxn ang="0">
                    <a:pos x="72" y="9"/>
                  </a:cxn>
                  <a:cxn ang="0">
                    <a:pos x="68" y="6"/>
                  </a:cxn>
                  <a:cxn ang="0">
                    <a:pos x="64" y="4"/>
                  </a:cxn>
                  <a:cxn ang="0">
                    <a:pos x="59" y="2"/>
                  </a:cxn>
                  <a:cxn ang="0">
                    <a:pos x="55" y="0"/>
                  </a:cxn>
                  <a:cxn ang="0">
                    <a:pos x="48" y="2"/>
                  </a:cxn>
                  <a:cxn ang="0">
                    <a:pos x="41" y="4"/>
                  </a:cxn>
                  <a:cxn ang="0">
                    <a:pos x="35" y="6"/>
                  </a:cxn>
                  <a:cxn ang="0">
                    <a:pos x="28" y="7"/>
                  </a:cxn>
                  <a:cxn ang="0">
                    <a:pos x="21" y="9"/>
                  </a:cxn>
                  <a:cxn ang="0">
                    <a:pos x="14" y="10"/>
                  </a:cxn>
                  <a:cxn ang="0">
                    <a:pos x="7" y="12"/>
                  </a:cxn>
                  <a:cxn ang="0">
                    <a:pos x="0" y="13"/>
                  </a:cxn>
                  <a:cxn ang="0">
                    <a:pos x="13" y="21"/>
                  </a:cxn>
                  <a:cxn ang="0">
                    <a:pos x="25" y="29"/>
                  </a:cxn>
                  <a:cxn ang="0">
                    <a:pos x="37" y="37"/>
                  </a:cxn>
                  <a:cxn ang="0">
                    <a:pos x="49" y="45"/>
                  </a:cxn>
                  <a:cxn ang="0">
                    <a:pos x="60" y="54"/>
                  </a:cxn>
                  <a:cxn ang="0">
                    <a:pos x="70" y="62"/>
                  </a:cxn>
                  <a:cxn ang="0">
                    <a:pos x="75" y="67"/>
                  </a:cxn>
                  <a:cxn ang="0">
                    <a:pos x="79" y="71"/>
                  </a:cxn>
                  <a:cxn ang="0">
                    <a:pos x="84" y="76"/>
                  </a:cxn>
                  <a:cxn ang="0">
                    <a:pos x="88" y="81"/>
                  </a:cxn>
                  <a:cxn ang="0">
                    <a:pos x="100" y="80"/>
                  </a:cxn>
                  <a:cxn ang="0">
                    <a:pos x="112" y="79"/>
                  </a:cxn>
                  <a:cxn ang="0">
                    <a:pos x="124" y="78"/>
                  </a:cxn>
                  <a:cxn ang="0">
                    <a:pos x="136" y="76"/>
                  </a:cxn>
                  <a:cxn ang="0">
                    <a:pos x="134" y="71"/>
                  </a:cxn>
                  <a:cxn ang="0">
                    <a:pos x="131" y="66"/>
                  </a:cxn>
                  <a:cxn ang="0">
                    <a:pos x="128" y="61"/>
                  </a:cxn>
                  <a:cxn ang="0">
                    <a:pos x="125" y="57"/>
                  </a:cxn>
                  <a:cxn ang="0">
                    <a:pos x="122" y="52"/>
                  </a:cxn>
                  <a:cxn ang="0">
                    <a:pos x="118" y="48"/>
                  </a:cxn>
                  <a:cxn ang="0">
                    <a:pos x="115" y="43"/>
                  </a:cxn>
                  <a:cxn ang="0">
                    <a:pos x="111" y="39"/>
                  </a:cxn>
                  <a:cxn ang="0">
                    <a:pos x="107" y="35"/>
                  </a:cxn>
                  <a:cxn ang="0">
                    <a:pos x="103" y="30"/>
                  </a:cxn>
                  <a:cxn ang="0">
                    <a:pos x="98" y="26"/>
                  </a:cxn>
                  <a:cxn ang="0">
                    <a:pos x="93" y="22"/>
                  </a:cxn>
                  <a:cxn ang="0">
                    <a:pos x="89" y="19"/>
                  </a:cxn>
                  <a:cxn ang="0">
                    <a:pos x="83" y="15"/>
                  </a:cxn>
                  <a:cxn ang="0">
                    <a:pos x="78" y="12"/>
                  </a:cxn>
                  <a:cxn ang="0">
                    <a:pos x="72" y="9"/>
                  </a:cxn>
                </a:cxnLst>
                <a:rect l="0" t="0" r="0" b="0"/>
                <a:pathLst>
                  <a:path w="408" h="242">
                    <a:moveTo>
                      <a:pt x="217" y="26"/>
                    </a:moveTo>
                    <a:lnTo>
                      <a:pt x="204" y="19"/>
                    </a:lnTo>
                    <a:lnTo>
                      <a:pt x="191" y="13"/>
                    </a:lnTo>
                    <a:lnTo>
                      <a:pt x="178" y="6"/>
                    </a:lnTo>
                    <a:lnTo>
                      <a:pt x="165" y="0"/>
                    </a:lnTo>
                    <a:lnTo>
                      <a:pt x="145" y="6"/>
                    </a:lnTo>
                    <a:lnTo>
                      <a:pt x="124" y="12"/>
                    </a:lnTo>
                    <a:lnTo>
                      <a:pt x="104" y="17"/>
                    </a:lnTo>
                    <a:lnTo>
                      <a:pt x="83" y="22"/>
                    </a:lnTo>
                    <a:lnTo>
                      <a:pt x="63" y="27"/>
                    </a:lnTo>
                    <a:lnTo>
                      <a:pt x="43" y="31"/>
                    </a:lnTo>
                    <a:lnTo>
                      <a:pt x="22" y="35"/>
                    </a:lnTo>
                    <a:lnTo>
                      <a:pt x="0" y="39"/>
                    </a:lnTo>
                    <a:lnTo>
                      <a:pt x="38" y="63"/>
                    </a:lnTo>
                    <a:lnTo>
                      <a:pt x="75" y="86"/>
                    </a:lnTo>
                    <a:lnTo>
                      <a:pt x="111" y="111"/>
                    </a:lnTo>
                    <a:lnTo>
                      <a:pt x="146" y="135"/>
                    </a:lnTo>
                    <a:lnTo>
                      <a:pt x="179" y="160"/>
                    </a:lnTo>
                    <a:lnTo>
                      <a:pt x="210" y="186"/>
                    </a:lnTo>
                    <a:lnTo>
                      <a:pt x="224" y="200"/>
                    </a:lnTo>
                    <a:lnTo>
                      <a:pt x="238" y="213"/>
                    </a:lnTo>
                    <a:lnTo>
                      <a:pt x="251" y="228"/>
                    </a:lnTo>
                    <a:lnTo>
                      <a:pt x="264" y="242"/>
                    </a:lnTo>
                    <a:lnTo>
                      <a:pt x="300" y="239"/>
                    </a:lnTo>
                    <a:lnTo>
                      <a:pt x="336" y="236"/>
                    </a:lnTo>
                    <a:lnTo>
                      <a:pt x="372" y="232"/>
                    </a:lnTo>
                    <a:lnTo>
                      <a:pt x="408" y="228"/>
                    </a:lnTo>
                    <a:lnTo>
                      <a:pt x="401" y="212"/>
                    </a:lnTo>
                    <a:lnTo>
                      <a:pt x="393" y="198"/>
                    </a:lnTo>
                    <a:lnTo>
                      <a:pt x="383" y="183"/>
                    </a:lnTo>
                    <a:lnTo>
                      <a:pt x="374" y="169"/>
                    </a:lnTo>
                    <a:lnTo>
                      <a:pt x="365" y="156"/>
                    </a:lnTo>
                    <a:lnTo>
                      <a:pt x="355" y="142"/>
                    </a:lnTo>
                    <a:lnTo>
                      <a:pt x="344" y="129"/>
                    </a:lnTo>
                    <a:lnTo>
                      <a:pt x="332" y="116"/>
                    </a:lnTo>
                    <a:lnTo>
                      <a:pt x="320" y="104"/>
                    </a:lnTo>
                    <a:lnTo>
                      <a:pt x="308" y="90"/>
                    </a:lnTo>
                    <a:lnTo>
                      <a:pt x="294" y="79"/>
                    </a:lnTo>
                    <a:lnTo>
                      <a:pt x="280" y="67"/>
                    </a:lnTo>
                    <a:lnTo>
                      <a:pt x="266" y="56"/>
                    </a:lnTo>
                    <a:lnTo>
                      <a:pt x="249" y="46"/>
                    </a:lnTo>
                    <a:lnTo>
                      <a:pt x="233" y="36"/>
                    </a:lnTo>
                    <a:lnTo>
                      <a:pt x="217" y="26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99" name="未知"/>
              <p:cNvSpPr/>
              <p:nvPr/>
            </p:nvSpPr>
            <p:spPr>
              <a:xfrm>
                <a:off x="0" y="392"/>
                <a:ext cx="162" cy="160"/>
              </a:xfrm>
              <a:custGeom>
                <a:avLst/>
                <a:gdLst/>
                <a:ahLst/>
                <a:cxnLst>
                  <a:cxn ang="0">
                    <a:pos x="147" y="141"/>
                  </a:cxn>
                  <a:cxn ang="0">
                    <a:pos x="125" y="131"/>
                  </a:cxn>
                  <a:cxn ang="0">
                    <a:pos x="112" y="124"/>
                  </a:cxn>
                  <a:cxn ang="0">
                    <a:pos x="98" y="117"/>
                  </a:cxn>
                  <a:cxn ang="0">
                    <a:pos x="86" y="108"/>
                  </a:cxn>
                  <a:cxn ang="0">
                    <a:pos x="78" y="101"/>
                  </a:cxn>
                  <a:cxn ang="0">
                    <a:pos x="73" y="96"/>
                  </a:cxn>
                  <a:cxn ang="0">
                    <a:pos x="69" y="90"/>
                  </a:cxn>
                  <a:cxn ang="0">
                    <a:pos x="66" y="84"/>
                  </a:cxn>
                  <a:cxn ang="0">
                    <a:pos x="62" y="75"/>
                  </a:cxn>
                  <a:cxn ang="0">
                    <a:pos x="60" y="66"/>
                  </a:cxn>
                  <a:cxn ang="0">
                    <a:pos x="60" y="56"/>
                  </a:cxn>
                  <a:cxn ang="0">
                    <a:pos x="61" y="45"/>
                  </a:cxn>
                  <a:cxn ang="0">
                    <a:pos x="64" y="36"/>
                  </a:cxn>
                  <a:cxn ang="0">
                    <a:pos x="68" y="26"/>
                  </a:cxn>
                  <a:cxn ang="0">
                    <a:pos x="74" y="16"/>
                  </a:cxn>
                  <a:cxn ang="0">
                    <a:pos x="80" y="7"/>
                  </a:cxn>
                  <a:cxn ang="0">
                    <a:pos x="74" y="2"/>
                  </a:cxn>
                  <a:cxn ang="0">
                    <a:pos x="55" y="2"/>
                  </a:cxn>
                  <a:cxn ang="0">
                    <a:pos x="36" y="2"/>
                  </a:cxn>
                  <a:cxn ang="0">
                    <a:pos x="17" y="1"/>
                  </a:cxn>
                  <a:cxn ang="0">
                    <a:pos x="4" y="7"/>
                  </a:cxn>
                  <a:cxn ang="0">
                    <a:pos x="1" y="21"/>
                  </a:cxn>
                  <a:cxn ang="0">
                    <a:pos x="0" y="34"/>
                  </a:cxn>
                  <a:cxn ang="0">
                    <a:pos x="0" y="46"/>
                  </a:cxn>
                  <a:cxn ang="0">
                    <a:pos x="3" y="58"/>
                  </a:cxn>
                  <a:cxn ang="0">
                    <a:pos x="7" y="69"/>
                  </a:cxn>
                  <a:cxn ang="0">
                    <a:pos x="12" y="80"/>
                  </a:cxn>
                  <a:cxn ang="0">
                    <a:pos x="18" y="89"/>
                  </a:cxn>
                  <a:cxn ang="0">
                    <a:pos x="26" y="99"/>
                  </a:cxn>
                  <a:cxn ang="0">
                    <a:pos x="35" y="108"/>
                  </a:cxn>
                  <a:cxn ang="0">
                    <a:pos x="49" y="121"/>
                  </a:cxn>
                  <a:cxn ang="0">
                    <a:pos x="72" y="137"/>
                  </a:cxn>
                  <a:cxn ang="0">
                    <a:pos x="95" y="153"/>
                  </a:cxn>
                  <a:cxn ang="0">
                    <a:pos x="115" y="159"/>
                  </a:cxn>
                  <a:cxn ang="0">
                    <a:pos x="128" y="156"/>
                  </a:cxn>
                  <a:cxn ang="0">
                    <a:pos x="142" y="153"/>
                  </a:cxn>
                  <a:cxn ang="0">
                    <a:pos x="155" y="149"/>
                  </a:cxn>
                </a:cxnLst>
                <a:rect l="0" t="0" r="0" b="0"/>
                <a:pathLst>
                  <a:path w="488" h="480">
                    <a:moveTo>
                      <a:pt x="488" y="441"/>
                    </a:moveTo>
                    <a:lnTo>
                      <a:pt x="444" y="423"/>
                    </a:lnTo>
                    <a:lnTo>
                      <a:pt x="400" y="403"/>
                    </a:lnTo>
                    <a:lnTo>
                      <a:pt x="378" y="393"/>
                    </a:lnTo>
                    <a:lnTo>
                      <a:pt x="357" y="383"/>
                    </a:lnTo>
                    <a:lnTo>
                      <a:pt x="336" y="373"/>
                    </a:lnTo>
                    <a:lnTo>
                      <a:pt x="314" y="362"/>
                    </a:lnTo>
                    <a:lnTo>
                      <a:pt x="295" y="350"/>
                    </a:lnTo>
                    <a:lnTo>
                      <a:pt x="276" y="338"/>
                    </a:lnTo>
                    <a:lnTo>
                      <a:pt x="259" y="325"/>
                    </a:lnTo>
                    <a:lnTo>
                      <a:pt x="242" y="310"/>
                    </a:lnTo>
                    <a:lnTo>
                      <a:pt x="235" y="303"/>
                    </a:lnTo>
                    <a:lnTo>
                      <a:pt x="228" y="295"/>
                    </a:lnTo>
                    <a:lnTo>
                      <a:pt x="221" y="287"/>
                    </a:lnTo>
                    <a:lnTo>
                      <a:pt x="215" y="278"/>
                    </a:lnTo>
                    <a:lnTo>
                      <a:pt x="209" y="269"/>
                    </a:lnTo>
                    <a:lnTo>
                      <a:pt x="202" y="260"/>
                    </a:lnTo>
                    <a:lnTo>
                      <a:pt x="198" y="251"/>
                    </a:lnTo>
                    <a:lnTo>
                      <a:pt x="193" y="241"/>
                    </a:lnTo>
                    <a:lnTo>
                      <a:pt x="188" y="226"/>
                    </a:lnTo>
                    <a:lnTo>
                      <a:pt x="184" y="211"/>
                    </a:lnTo>
                    <a:lnTo>
                      <a:pt x="182" y="197"/>
                    </a:lnTo>
                    <a:lnTo>
                      <a:pt x="181" y="182"/>
                    </a:lnTo>
                    <a:lnTo>
                      <a:pt x="181" y="167"/>
                    </a:lnTo>
                    <a:lnTo>
                      <a:pt x="182" y="151"/>
                    </a:lnTo>
                    <a:lnTo>
                      <a:pt x="185" y="136"/>
                    </a:lnTo>
                    <a:lnTo>
                      <a:pt x="189" y="121"/>
                    </a:lnTo>
                    <a:lnTo>
                      <a:pt x="194" y="107"/>
                    </a:lnTo>
                    <a:lnTo>
                      <a:pt x="199" y="92"/>
                    </a:lnTo>
                    <a:lnTo>
                      <a:pt x="206" y="78"/>
                    </a:lnTo>
                    <a:lnTo>
                      <a:pt x="214" y="63"/>
                    </a:lnTo>
                    <a:lnTo>
                      <a:pt x="223" y="49"/>
                    </a:lnTo>
                    <a:lnTo>
                      <a:pt x="232" y="35"/>
                    </a:lnTo>
                    <a:lnTo>
                      <a:pt x="241" y="21"/>
                    </a:lnTo>
                    <a:lnTo>
                      <a:pt x="252" y="7"/>
                    </a:lnTo>
                    <a:lnTo>
                      <a:pt x="223" y="7"/>
                    </a:lnTo>
                    <a:lnTo>
                      <a:pt x="194" y="7"/>
                    </a:lnTo>
                    <a:lnTo>
                      <a:pt x="166" y="7"/>
                    </a:lnTo>
                    <a:lnTo>
                      <a:pt x="137" y="6"/>
                    </a:lnTo>
                    <a:lnTo>
                      <a:pt x="108" y="5"/>
                    </a:lnTo>
                    <a:lnTo>
                      <a:pt x="79" y="4"/>
                    </a:lnTo>
                    <a:lnTo>
                      <a:pt x="50" y="2"/>
                    </a:lnTo>
                    <a:lnTo>
                      <a:pt x="21" y="0"/>
                    </a:lnTo>
                    <a:lnTo>
                      <a:pt x="13" y="21"/>
                    </a:lnTo>
                    <a:lnTo>
                      <a:pt x="8" y="43"/>
                    </a:lnTo>
                    <a:lnTo>
                      <a:pt x="4" y="64"/>
                    </a:lnTo>
                    <a:lnTo>
                      <a:pt x="1" y="83"/>
                    </a:lnTo>
                    <a:lnTo>
                      <a:pt x="0" y="103"/>
                    </a:lnTo>
                    <a:lnTo>
                      <a:pt x="0" y="121"/>
                    </a:lnTo>
                    <a:lnTo>
                      <a:pt x="1" y="139"/>
                    </a:lnTo>
                    <a:lnTo>
                      <a:pt x="4" y="158"/>
                    </a:lnTo>
                    <a:lnTo>
                      <a:pt x="8" y="175"/>
                    </a:lnTo>
                    <a:lnTo>
                      <a:pt x="13" y="192"/>
                    </a:lnTo>
                    <a:lnTo>
                      <a:pt x="20" y="208"/>
                    </a:lnTo>
                    <a:lnTo>
                      <a:pt x="27" y="223"/>
                    </a:lnTo>
                    <a:lnTo>
                      <a:pt x="35" y="239"/>
                    </a:lnTo>
                    <a:lnTo>
                      <a:pt x="45" y="254"/>
                    </a:lnTo>
                    <a:lnTo>
                      <a:pt x="55" y="268"/>
                    </a:lnTo>
                    <a:lnTo>
                      <a:pt x="66" y="283"/>
                    </a:lnTo>
                    <a:lnTo>
                      <a:pt x="78" y="297"/>
                    </a:lnTo>
                    <a:lnTo>
                      <a:pt x="92" y="311"/>
                    </a:lnTo>
                    <a:lnTo>
                      <a:pt x="105" y="324"/>
                    </a:lnTo>
                    <a:lnTo>
                      <a:pt x="119" y="337"/>
                    </a:lnTo>
                    <a:lnTo>
                      <a:pt x="149" y="362"/>
                    </a:lnTo>
                    <a:lnTo>
                      <a:pt x="181" y="387"/>
                    </a:lnTo>
                    <a:lnTo>
                      <a:pt x="216" y="412"/>
                    </a:lnTo>
                    <a:lnTo>
                      <a:pt x="251" y="435"/>
                    </a:lnTo>
                    <a:lnTo>
                      <a:pt x="287" y="458"/>
                    </a:lnTo>
                    <a:lnTo>
                      <a:pt x="323" y="480"/>
                    </a:lnTo>
                    <a:lnTo>
                      <a:pt x="345" y="476"/>
                    </a:lnTo>
                    <a:lnTo>
                      <a:pt x="366" y="472"/>
                    </a:lnTo>
                    <a:lnTo>
                      <a:pt x="386" y="468"/>
                    </a:lnTo>
                    <a:lnTo>
                      <a:pt x="406" y="463"/>
                    </a:lnTo>
                    <a:lnTo>
                      <a:pt x="427" y="458"/>
                    </a:lnTo>
                    <a:lnTo>
                      <a:pt x="447" y="453"/>
                    </a:lnTo>
                    <a:lnTo>
                      <a:pt x="468" y="447"/>
                    </a:lnTo>
                    <a:lnTo>
                      <a:pt x="488" y="441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00" name="未知"/>
              <p:cNvSpPr/>
              <p:nvPr/>
            </p:nvSpPr>
            <p:spPr>
              <a:xfrm>
                <a:off x="7" y="0"/>
                <a:ext cx="271" cy="394"/>
              </a:xfrm>
              <a:custGeom>
                <a:avLst/>
                <a:gdLst/>
                <a:ahLst/>
                <a:cxnLst>
                  <a:cxn ang="0">
                    <a:pos x="88" y="381"/>
                  </a:cxn>
                  <a:cxn ang="0">
                    <a:pos x="106" y="364"/>
                  </a:cxn>
                  <a:cxn ang="0">
                    <a:pos x="125" y="349"/>
                  </a:cxn>
                  <a:cxn ang="0">
                    <a:pos x="184" y="310"/>
                  </a:cxn>
                  <a:cxn ang="0">
                    <a:pos x="207" y="292"/>
                  </a:cxn>
                  <a:cxn ang="0">
                    <a:pos x="223" y="277"/>
                  </a:cxn>
                  <a:cxn ang="0">
                    <a:pos x="238" y="260"/>
                  </a:cxn>
                  <a:cxn ang="0">
                    <a:pos x="250" y="241"/>
                  </a:cxn>
                  <a:cxn ang="0">
                    <a:pos x="260" y="220"/>
                  </a:cxn>
                  <a:cxn ang="0">
                    <a:pos x="267" y="196"/>
                  </a:cxn>
                  <a:cxn ang="0">
                    <a:pos x="271" y="168"/>
                  </a:cxn>
                  <a:cxn ang="0">
                    <a:pos x="271" y="141"/>
                  </a:cxn>
                  <a:cxn ang="0">
                    <a:pos x="268" y="116"/>
                  </a:cxn>
                  <a:cxn ang="0">
                    <a:pos x="261" y="92"/>
                  </a:cxn>
                  <a:cxn ang="0">
                    <a:pos x="253" y="71"/>
                  </a:cxn>
                  <a:cxn ang="0">
                    <a:pos x="241" y="52"/>
                  </a:cxn>
                  <a:cxn ang="0">
                    <a:pos x="228" y="36"/>
                  </a:cxn>
                  <a:cxn ang="0">
                    <a:pos x="212" y="22"/>
                  </a:cxn>
                  <a:cxn ang="0">
                    <a:pos x="196" y="12"/>
                  </a:cxn>
                  <a:cxn ang="0">
                    <a:pos x="177" y="5"/>
                  </a:cxn>
                  <a:cxn ang="0">
                    <a:pos x="159" y="1"/>
                  </a:cxn>
                  <a:cxn ang="0">
                    <a:pos x="147" y="1"/>
                  </a:cxn>
                  <a:cxn ang="0">
                    <a:pos x="151" y="9"/>
                  </a:cxn>
                  <a:cxn ang="0">
                    <a:pos x="163" y="48"/>
                  </a:cxn>
                  <a:cxn ang="0">
                    <a:pos x="176" y="106"/>
                  </a:cxn>
                  <a:cxn ang="0">
                    <a:pos x="187" y="167"/>
                  </a:cxn>
                  <a:cxn ang="0">
                    <a:pos x="191" y="201"/>
                  </a:cxn>
                  <a:cxn ang="0">
                    <a:pos x="191" y="221"/>
                  </a:cxn>
                  <a:cxn ang="0">
                    <a:pos x="189" y="233"/>
                  </a:cxn>
                  <a:cxn ang="0">
                    <a:pos x="184" y="240"/>
                  </a:cxn>
                  <a:cxn ang="0">
                    <a:pos x="174" y="250"/>
                  </a:cxn>
                  <a:cxn ang="0">
                    <a:pos x="160" y="258"/>
                  </a:cxn>
                  <a:cxn ang="0">
                    <a:pos x="134" y="267"/>
                  </a:cxn>
                  <a:cxn ang="0">
                    <a:pos x="120" y="273"/>
                  </a:cxn>
                  <a:cxn ang="0">
                    <a:pos x="90" y="291"/>
                  </a:cxn>
                  <a:cxn ang="0">
                    <a:pos x="69" y="305"/>
                  </a:cxn>
                  <a:cxn ang="0">
                    <a:pos x="49" y="321"/>
                  </a:cxn>
                  <a:cxn ang="0">
                    <a:pos x="31" y="339"/>
                  </a:cxn>
                  <a:cxn ang="0">
                    <a:pos x="16" y="358"/>
                  </a:cxn>
                  <a:cxn ang="0">
                    <a:pos x="3" y="384"/>
                  </a:cxn>
                  <a:cxn ang="0">
                    <a:pos x="19" y="393"/>
                  </a:cxn>
                  <a:cxn ang="0">
                    <a:pos x="48" y="394"/>
                  </a:cxn>
                  <a:cxn ang="0">
                    <a:pos x="77" y="394"/>
                  </a:cxn>
                </a:cxnLst>
                <a:rect l="0" t="0" r="0" b="0"/>
                <a:pathLst>
                  <a:path w="813" h="1183">
                    <a:moveTo>
                      <a:pt x="231" y="1183"/>
                    </a:moveTo>
                    <a:lnTo>
                      <a:pt x="246" y="1164"/>
                    </a:lnTo>
                    <a:lnTo>
                      <a:pt x="263" y="1145"/>
                    </a:lnTo>
                    <a:lnTo>
                      <a:pt x="281" y="1127"/>
                    </a:lnTo>
                    <a:lnTo>
                      <a:pt x="299" y="1110"/>
                    </a:lnTo>
                    <a:lnTo>
                      <a:pt x="319" y="1093"/>
                    </a:lnTo>
                    <a:lnTo>
                      <a:pt x="338" y="1078"/>
                    </a:lnTo>
                    <a:lnTo>
                      <a:pt x="356" y="1063"/>
                    </a:lnTo>
                    <a:lnTo>
                      <a:pt x="375" y="1049"/>
                    </a:lnTo>
                    <a:lnTo>
                      <a:pt x="447" y="1003"/>
                    </a:lnTo>
                    <a:lnTo>
                      <a:pt x="518" y="956"/>
                    </a:lnTo>
                    <a:lnTo>
                      <a:pt x="553" y="930"/>
                    </a:lnTo>
                    <a:lnTo>
                      <a:pt x="589" y="904"/>
                    </a:lnTo>
                    <a:lnTo>
                      <a:pt x="606" y="891"/>
                    </a:lnTo>
                    <a:lnTo>
                      <a:pt x="622" y="877"/>
                    </a:lnTo>
                    <a:lnTo>
                      <a:pt x="638" y="863"/>
                    </a:lnTo>
                    <a:lnTo>
                      <a:pt x="654" y="848"/>
                    </a:lnTo>
                    <a:lnTo>
                      <a:pt x="669" y="832"/>
                    </a:lnTo>
                    <a:lnTo>
                      <a:pt x="684" y="816"/>
                    </a:lnTo>
                    <a:lnTo>
                      <a:pt x="699" y="799"/>
                    </a:lnTo>
                    <a:lnTo>
                      <a:pt x="713" y="782"/>
                    </a:lnTo>
                    <a:lnTo>
                      <a:pt x="726" y="764"/>
                    </a:lnTo>
                    <a:lnTo>
                      <a:pt x="738" y="745"/>
                    </a:lnTo>
                    <a:lnTo>
                      <a:pt x="749" y="725"/>
                    </a:lnTo>
                    <a:lnTo>
                      <a:pt x="760" y="705"/>
                    </a:lnTo>
                    <a:lnTo>
                      <a:pt x="770" y="683"/>
                    </a:lnTo>
                    <a:lnTo>
                      <a:pt x="779" y="661"/>
                    </a:lnTo>
                    <a:lnTo>
                      <a:pt x="787" y="637"/>
                    </a:lnTo>
                    <a:lnTo>
                      <a:pt x="794" y="613"/>
                    </a:lnTo>
                    <a:lnTo>
                      <a:pt x="800" y="588"/>
                    </a:lnTo>
                    <a:lnTo>
                      <a:pt x="805" y="562"/>
                    </a:lnTo>
                    <a:lnTo>
                      <a:pt x="809" y="534"/>
                    </a:lnTo>
                    <a:lnTo>
                      <a:pt x="812" y="505"/>
                    </a:lnTo>
                    <a:lnTo>
                      <a:pt x="813" y="477"/>
                    </a:lnTo>
                    <a:lnTo>
                      <a:pt x="813" y="450"/>
                    </a:lnTo>
                    <a:lnTo>
                      <a:pt x="812" y="423"/>
                    </a:lnTo>
                    <a:lnTo>
                      <a:pt x="810" y="397"/>
                    </a:lnTo>
                    <a:lnTo>
                      <a:pt x="807" y="372"/>
                    </a:lnTo>
                    <a:lnTo>
                      <a:pt x="803" y="347"/>
                    </a:lnTo>
                    <a:lnTo>
                      <a:pt x="798" y="323"/>
                    </a:lnTo>
                    <a:lnTo>
                      <a:pt x="792" y="300"/>
                    </a:lnTo>
                    <a:lnTo>
                      <a:pt x="784" y="276"/>
                    </a:lnTo>
                    <a:lnTo>
                      <a:pt x="776" y="255"/>
                    </a:lnTo>
                    <a:lnTo>
                      <a:pt x="767" y="233"/>
                    </a:lnTo>
                    <a:lnTo>
                      <a:pt x="758" y="213"/>
                    </a:lnTo>
                    <a:lnTo>
                      <a:pt x="747" y="194"/>
                    </a:lnTo>
                    <a:lnTo>
                      <a:pt x="736" y="175"/>
                    </a:lnTo>
                    <a:lnTo>
                      <a:pt x="724" y="156"/>
                    </a:lnTo>
                    <a:lnTo>
                      <a:pt x="711" y="139"/>
                    </a:lnTo>
                    <a:lnTo>
                      <a:pt x="698" y="123"/>
                    </a:lnTo>
                    <a:lnTo>
                      <a:pt x="683" y="108"/>
                    </a:lnTo>
                    <a:lnTo>
                      <a:pt x="668" y="93"/>
                    </a:lnTo>
                    <a:lnTo>
                      <a:pt x="653" y="80"/>
                    </a:lnTo>
                    <a:lnTo>
                      <a:pt x="637" y="67"/>
                    </a:lnTo>
                    <a:lnTo>
                      <a:pt x="621" y="56"/>
                    </a:lnTo>
                    <a:lnTo>
                      <a:pt x="604" y="46"/>
                    </a:lnTo>
                    <a:lnTo>
                      <a:pt x="587" y="35"/>
                    </a:lnTo>
                    <a:lnTo>
                      <a:pt x="569" y="27"/>
                    </a:lnTo>
                    <a:lnTo>
                      <a:pt x="550" y="20"/>
                    </a:lnTo>
                    <a:lnTo>
                      <a:pt x="532" y="14"/>
                    </a:lnTo>
                    <a:lnTo>
                      <a:pt x="514" y="9"/>
                    </a:lnTo>
                    <a:lnTo>
                      <a:pt x="495" y="5"/>
                    </a:lnTo>
                    <a:lnTo>
                      <a:pt x="476" y="2"/>
                    </a:lnTo>
                    <a:lnTo>
                      <a:pt x="457" y="0"/>
                    </a:lnTo>
                    <a:lnTo>
                      <a:pt x="436" y="0"/>
                    </a:lnTo>
                    <a:lnTo>
                      <a:pt x="441" y="2"/>
                    </a:lnTo>
                    <a:lnTo>
                      <a:pt x="445" y="7"/>
                    </a:lnTo>
                    <a:lnTo>
                      <a:pt x="449" y="15"/>
                    </a:lnTo>
                    <a:lnTo>
                      <a:pt x="454" y="26"/>
                    </a:lnTo>
                    <a:lnTo>
                      <a:pt x="465" y="58"/>
                    </a:lnTo>
                    <a:lnTo>
                      <a:pt x="477" y="98"/>
                    </a:lnTo>
                    <a:lnTo>
                      <a:pt x="490" y="145"/>
                    </a:lnTo>
                    <a:lnTo>
                      <a:pt x="503" y="199"/>
                    </a:lnTo>
                    <a:lnTo>
                      <a:pt x="516" y="257"/>
                    </a:lnTo>
                    <a:lnTo>
                      <a:pt x="529" y="318"/>
                    </a:lnTo>
                    <a:lnTo>
                      <a:pt x="541" y="380"/>
                    </a:lnTo>
                    <a:lnTo>
                      <a:pt x="551" y="442"/>
                    </a:lnTo>
                    <a:lnTo>
                      <a:pt x="560" y="500"/>
                    </a:lnTo>
                    <a:lnTo>
                      <a:pt x="568" y="554"/>
                    </a:lnTo>
                    <a:lnTo>
                      <a:pt x="570" y="580"/>
                    </a:lnTo>
                    <a:lnTo>
                      <a:pt x="572" y="604"/>
                    </a:lnTo>
                    <a:lnTo>
                      <a:pt x="573" y="626"/>
                    </a:lnTo>
                    <a:lnTo>
                      <a:pt x="573" y="645"/>
                    </a:lnTo>
                    <a:lnTo>
                      <a:pt x="573" y="663"/>
                    </a:lnTo>
                    <a:lnTo>
                      <a:pt x="571" y="678"/>
                    </a:lnTo>
                    <a:lnTo>
                      <a:pt x="569" y="691"/>
                    </a:lnTo>
                    <a:lnTo>
                      <a:pt x="566" y="700"/>
                    </a:lnTo>
                    <a:lnTo>
                      <a:pt x="560" y="708"/>
                    </a:lnTo>
                    <a:lnTo>
                      <a:pt x="556" y="715"/>
                    </a:lnTo>
                    <a:lnTo>
                      <a:pt x="551" y="722"/>
                    </a:lnTo>
                    <a:lnTo>
                      <a:pt x="546" y="729"/>
                    </a:lnTo>
                    <a:lnTo>
                      <a:pt x="534" y="740"/>
                    </a:lnTo>
                    <a:lnTo>
                      <a:pt x="522" y="751"/>
                    </a:lnTo>
                    <a:lnTo>
                      <a:pt x="509" y="760"/>
                    </a:lnTo>
                    <a:lnTo>
                      <a:pt x="495" y="767"/>
                    </a:lnTo>
                    <a:lnTo>
                      <a:pt x="480" y="774"/>
                    </a:lnTo>
                    <a:lnTo>
                      <a:pt x="465" y="781"/>
                    </a:lnTo>
                    <a:lnTo>
                      <a:pt x="434" y="792"/>
                    </a:lnTo>
                    <a:lnTo>
                      <a:pt x="403" y="802"/>
                    </a:lnTo>
                    <a:lnTo>
                      <a:pt x="388" y="808"/>
                    </a:lnTo>
                    <a:lnTo>
                      <a:pt x="374" y="814"/>
                    </a:lnTo>
                    <a:lnTo>
                      <a:pt x="360" y="821"/>
                    </a:lnTo>
                    <a:lnTo>
                      <a:pt x="347" y="828"/>
                    </a:lnTo>
                    <a:lnTo>
                      <a:pt x="309" y="850"/>
                    </a:lnTo>
                    <a:lnTo>
                      <a:pt x="270" y="874"/>
                    </a:lnTo>
                    <a:lnTo>
                      <a:pt x="249" y="888"/>
                    </a:lnTo>
                    <a:lnTo>
                      <a:pt x="229" y="902"/>
                    </a:lnTo>
                    <a:lnTo>
                      <a:pt x="208" y="917"/>
                    </a:lnTo>
                    <a:lnTo>
                      <a:pt x="188" y="932"/>
                    </a:lnTo>
                    <a:lnTo>
                      <a:pt x="167" y="949"/>
                    </a:lnTo>
                    <a:lnTo>
                      <a:pt x="147" y="965"/>
                    </a:lnTo>
                    <a:lnTo>
                      <a:pt x="128" y="983"/>
                    </a:lnTo>
                    <a:lnTo>
                      <a:pt x="110" y="1000"/>
                    </a:lnTo>
                    <a:lnTo>
                      <a:pt x="93" y="1018"/>
                    </a:lnTo>
                    <a:lnTo>
                      <a:pt x="77" y="1037"/>
                    </a:lnTo>
                    <a:lnTo>
                      <a:pt x="63" y="1056"/>
                    </a:lnTo>
                    <a:lnTo>
                      <a:pt x="49" y="1076"/>
                    </a:lnTo>
                    <a:lnTo>
                      <a:pt x="33" y="1102"/>
                    </a:lnTo>
                    <a:lnTo>
                      <a:pt x="20" y="1127"/>
                    </a:lnTo>
                    <a:lnTo>
                      <a:pt x="9" y="1152"/>
                    </a:lnTo>
                    <a:lnTo>
                      <a:pt x="0" y="1176"/>
                    </a:lnTo>
                    <a:lnTo>
                      <a:pt x="29" y="1178"/>
                    </a:lnTo>
                    <a:lnTo>
                      <a:pt x="58" y="1180"/>
                    </a:lnTo>
                    <a:lnTo>
                      <a:pt x="87" y="1181"/>
                    </a:lnTo>
                    <a:lnTo>
                      <a:pt x="116" y="1182"/>
                    </a:lnTo>
                    <a:lnTo>
                      <a:pt x="145" y="1183"/>
                    </a:lnTo>
                    <a:lnTo>
                      <a:pt x="173" y="1183"/>
                    </a:lnTo>
                    <a:lnTo>
                      <a:pt x="202" y="1183"/>
                    </a:lnTo>
                    <a:lnTo>
                      <a:pt x="231" y="1183"/>
                    </a:lnTo>
                    <a:close/>
                  </a:path>
                </a:pathLst>
              </a:custGeom>
              <a:solidFill>
                <a:srgbClr val="00008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9601" name="未知"/>
            <p:cNvSpPr/>
            <p:nvPr/>
          </p:nvSpPr>
          <p:spPr>
            <a:xfrm>
              <a:off x="0" y="0"/>
              <a:ext cx="1025" cy="1193"/>
            </a:xfrm>
            <a:custGeom>
              <a:avLst/>
              <a:gdLst/>
              <a:ahLst/>
              <a:cxnLst>
                <a:cxn ang="0">
                  <a:pos x="1025" y="504"/>
                </a:cxn>
                <a:cxn ang="0">
                  <a:pos x="1022" y="587"/>
                </a:cxn>
                <a:cxn ang="0">
                  <a:pos x="1008" y="671"/>
                </a:cxn>
                <a:cxn ang="0">
                  <a:pos x="984" y="755"/>
                </a:cxn>
                <a:cxn ang="0">
                  <a:pos x="951" y="837"/>
                </a:cxn>
                <a:cxn ang="0">
                  <a:pos x="909" y="915"/>
                </a:cxn>
                <a:cxn ang="0">
                  <a:pos x="859" y="988"/>
                </a:cxn>
                <a:cxn ang="0">
                  <a:pos x="802" y="1054"/>
                </a:cxn>
                <a:cxn ang="0">
                  <a:pos x="738" y="1111"/>
                </a:cxn>
                <a:cxn ang="0">
                  <a:pos x="668" y="1158"/>
                </a:cxn>
                <a:cxn ang="0">
                  <a:pos x="592" y="1193"/>
                </a:cxn>
                <a:cxn ang="0">
                  <a:pos x="513" y="1181"/>
                </a:cxn>
                <a:cxn ang="0">
                  <a:pos x="436" y="1154"/>
                </a:cxn>
                <a:cxn ang="0">
                  <a:pos x="362" y="1115"/>
                </a:cxn>
                <a:cxn ang="0">
                  <a:pos x="291" y="1064"/>
                </a:cxn>
                <a:cxn ang="0">
                  <a:pos x="226" y="1004"/>
                </a:cxn>
                <a:cxn ang="0">
                  <a:pos x="166" y="937"/>
                </a:cxn>
                <a:cxn ang="0">
                  <a:pos x="114" y="864"/>
                </a:cxn>
                <a:cxn ang="0">
                  <a:pos x="71" y="787"/>
                </a:cxn>
                <a:cxn ang="0">
                  <a:pos x="36" y="707"/>
                </a:cxn>
                <a:cxn ang="0">
                  <a:pos x="13" y="627"/>
                </a:cxn>
                <a:cxn ang="0">
                  <a:pos x="1" y="548"/>
                </a:cxn>
                <a:cxn ang="0">
                  <a:pos x="2" y="471"/>
                </a:cxn>
                <a:cxn ang="0">
                  <a:pos x="13" y="396"/>
                </a:cxn>
                <a:cxn ang="0">
                  <a:pos x="36" y="324"/>
                </a:cxn>
                <a:cxn ang="0">
                  <a:pos x="68" y="258"/>
                </a:cxn>
                <a:cxn ang="0">
                  <a:pos x="109" y="196"/>
                </a:cxn>
                <a:cxn ang="0">
                  <a:pos x="159" y="142"/>
                </a:cxn>
                <a:cxn ang="0">
                  <a:pos x="216" y="95"/>
                </a:cxn>
                <a:cxn ang="0">
                  <a:pos x="280" y="56"/>
                </a:cxn>
                <a:cxn ang="0">
                  <a:pos x="349" y="26"/>
                </a:cxn>
                <a:cxn ang="0">
                  <a:pos x="425" y="8"/>
                </a:cxn>
                <a:cxn ang="0">
                  <a:pos x="503" y="0"/>
                </a:cxn>
                <a:cxn ang="0">
                  <a:pos x="580" y="4"/>
                </a:cxn>
                <a:cxn ang="0">
                  <a:pos x="654" y="20"/>
                </a:cxn>
                <a:cxn ang="0">
                  <a:pos x="723" y="45"/>
                </a:cxn>
                <a:cxn ang="0">
                  <a:pos x="789" y="81"/>
                </a:cxn>
                <a:cxn ang="0">
                  <a:pos x="848" y="125"/>
                </a:cxn>
                <a:cxn ang="0">
                  <a:pos x="900" y="177"/>
                </a:cxn>
                <a:cxn ang="0">
                  <a:pos x="944" y="236"/>
                </a:cxn>
                <a:cxn ang="0">
                  <a:pos x="980" y="302"/>
                </a:cxn>
                <a:cxn ang="0">
                  <a:pos x="1006" y="374"/>
                </a:cxn>
                <a:cxn ang="0">
                  <a:pos x="1021" y="451"/>
                </a:cxn>
              </a:cxnLst>
              <a:rect l="0" t="0" r="0" b="0"/>
              <a:pathLst>
                <a:path w="3075" h="3579">
                  <a:moveTo>
                    <a:pt x="3064" y="1352"/>
                  </a:moveTo>
                  <a:lnTo>
                    <a:pt x="3071" y="1432"/>
                  </a:lnTo>
                  <a:lnTo>
                    <a:pt x="3075" y="1513"/>
                  </a:lnTo>
                  <a:lnTo>
                    <a:pt x="3075" y="1595"/>
                  </a:lnTo>
                  <a:lnTo>
                    <a:pt x="3072" y="1678"/>
                  </a:lnTo>
                  <a:lnTo>
                    <a:pt x="3065" y="1761"/>
                  </a:lnTo>
                  <a:lnTo>
                    <a:pt x="3054" y="1845"/>
                  </a:lnTo>
                  <a:lnTo>
                    <a:pt x="3041" y="1929"/>
                  </a:lnTo>
                  <a:lnTo>
                    <a:pt x="3023" y="2013"/>
                  </a:lnTo>
                  <a:lnTo>
                    <a:pt x="3003" y="2097"/>
                  </a:lnTo>
                  <a:lnTo>
                    <a:pt x="2979" y="2181"/>
                  </a:lnTo>
                  <a:lnTo>
                    <a:pt x="2952" y="2264"/>
                  </a:lnTo>
                  <a:lnTo>
                    <a:pt x="2922" y="2347"/>
                  </a:lnTo>
                  <a:lnTo>
                    <a:pt x="2889" y="2429"/>
                  </a:lnTo>
                  <a:lnTo>
                    <a:pt x="2853" y="2510"/>
                  </a:lnTo>
                  <a:lnTo>
                    <a:pt x="2813" y="2590"/>
                  </a:lnTo>
                  <a:lnTo>
                    <a:pt x="2772" y="2668"/>
                  </a:lnTo>
                  <a:lnTo>
                    <a:pt x="2728" y="2744"/>
                  </a:lnTo>
                  <a:lnTo>
                    <a:pt x="2680" y="2820"/>
                  </a:lnTo>
                  <a:lnTo>
                    <a:pt x="2631" y="2892"/>
                  </a:lnTo>
                  <a:lnTo>
                    <a:pt x="2578" y="2963"/>
                  </a:lnTo>
                  <a:lnTo>
                    <a:pt x="2523" y="3032"/>
                  </a:lnTo>
                  <a:lnTo>
                    <a:pt x="2467" y="3098"/>
                  </a:lnTo>
                  <a:lnTo>
                    <a:pt x="2406" y="3161"/>
                  </a:lnTo>
                  <a:lnTo>
                    <a:pt x="2345" y="3222"/>
                  </a:lnTo>
                  <a:lnTo>
                    <a:pt x="2281" y="3279"/>
                  </a:lnTo>
                  <a:lnTo>
                    <a:pt x="2215" y="3333"/>
                  </a:lnTo>
                  <a:lnTo>
                    <a:pt x="2146" y="3384"/>
                  </a:lnTo>
                  <a:lnTo>
                    <a:pt x="2076" y="3430"/>
                  </a:lnTo>
                  <a:lnTo>
                    <a:pt x="2004" y="3474"/>
                  </a:lnTo>
                  <a:lnTo>
                    <a:pt x="1930" y="3513"/>
                  </a:lnTo>
                  <a:lnTo>
                    <a:pt x="1854" y="3548"/>
                  </a:lnTo>
                  <a:lnTo>
                    <a:pt x="1777" y="3579"/>
                  </a:lnTo>
                  <a:lnTo>
                    <a:pt x="1697" y="3572"/>
                  </a:lnTo>
                  <a:lnTo>
                    <a:pt x="1619" y="3559"/>
                  </a:lnTo>
                  <a:lnTo>
                    <a:pt x="1540" y="3542"/>
                  </a:lnTo>
                  <a:lnTo>
                    <a:pt x="1463" y="3520"/>
                  </a:lnTo>
                  <a:lnTo>
                    <a:pt x="1385" y="3493"/>
                  </a:lnTo>
                  <a:lnTo>
                    <a:pt x="1308" y="3462"/>
                  </a:lnTo>
                  <a:lnTo>
                    <a:pt x="1233" y="3426"/>
                  </a:lnTo>
                  <a:lnTo>
                    <a:pt x="1159" y="3387"/>
                  </a:lnTo>
                  <a:lnTo>
                    <a:pt x="1086" y="3344"/>
                  </a:lnTo>
                  <a:lnTo>
                    <a:pt x="1013" y="3296"/>
                  </a:lnTo>
                  <a:lnTo>
                    <a:pt x="942" y="3246"/>
                  </a:lnTo>
                  <a:lnTo>
                    <a:pt x="874" y="3193"/>
                  </a:lnTo>
                  <a:lnTo>
                    <a:pt x="806" y="3135"/>
                  </a:lnTo>
                  <a:lnTo>
                    <a:pt x="741" y="3076"/>
                  </a:lnTo>
                  <a:lnTo>
                    <a:pt x="677" y="3013"/>
                  </a:lnTo>
                  <a:lnTo>
                    <a:pt x="616" y="2949"/>
                  </a:lnTo>
                  <a:lnTo>
                    <a:pt x="556" y="2881"/>
                  </a:lnTo>
                  <a:lnTo>
                    <a:pt x="499" y="2812"/>
                  </a:lnTo>
                  <a:lnTo>
                    <a:pt x="444" y="2740"/>
                  </a:lnTo>
                  <a:lnTo>
                    <a:pt x="392" y="2668"/>
                  </a:lnTo>
                  <a:lnTo>
                    <a:pt x="343" y="2593"/>
                  </a:lnTo>
                  <a:lnTo>
                    <a:pt x="295" y="2516"/>
                  </a:lnTo>
                  <a:lnTo>
                    <a:pt x="252" y="2440"/>
                  </a:lnTo>
                  <a:lnTo>
                    <a:pt x="212" y="2361"/>
                  </a:lnTo>
                  <a:lnTo>
                    <a:pt x="173" y="2283"/>
                  </a:lnTo>
                  <a:lnTo>
                    <a:pt x="139" y="2203"/>
                  </a:lnTo>
                  <a:lnTo>
                    <a:pt x="109" y="2122"/>
                  </a:lnTo>
                  <a:lnTo>
                    <a:pt x="82" y="2043"/>
                  </a:lnTo>
                  <a:lnTo>
                    <a:pt x="58" y="1962"/>
                  </a:lnTo>
                  <a:lnTo>
                    <a:pt x="38" y="1881"/>
                  </a:lnTo>
                  <a:lnTo>
                    <a:pt x="22" y="1802"/>
                  </a:lnTo>
                  <a:lnTo>
                    <a:pt x="11" y="1722"/>
                  </a:lnTo>
                  <a:lnTo>
                    <a:pt x="3" y="1644"/>
                  </a:lnTo>
                  <a:lnTo>
                    <a:pt x="0" y="1566"/>
                  </a:lnTo>
                  <a:lnTo>
                    <a:pt x="0" y="1488"/>
                  </a:lnTo>
                  <a:lnTo>
                    <a:pt x="5" y="1412"/>
                  </a:lnTo>
                  <a:lnTo>
                    <a:pt x="13" y="1335"/>
                  </a:lnTo>
                  <a:lnTo>
                    <a:pt x="24" y="1261"/>
                  </a:lnTo>
                  <a:lnTo>
                    <a:pt x="40" y="1187"/>
                  </a:lnTo>
                  <a:lnTo>
                    <a:pt x="58" y="1114"/>
                  </a:lnTo>
                  <a:lnTo>
                    <a:pt x="82" y="1043"/>
                  </a:lnTo>
                  <a:lnTo>
                    <a:pt x="107" y="972"/>
                  </a:lnTo>
                  <a:lnTo>
                    <a:pt x="136" y="905"/>
                  </a:lnTo>
                  <a:lnTo>
                    <a:pt x="168" y="837"/>
                  </a:lnTo>
                  <a:lnTo>
                    <a:pt x="204" y="773"/>
                  </a:lnTo>
                  <a:lnTo>
                    <a:pt x="242" y="709"/>
                  </a:lnTo>
                  <a:lnTo>
                    <a:pt x="283" y="649"/>
                  </a:lnTo>
                  <a:lnTo>
                    <a:pt x="328" y="589"/>
                  </a:lnTo>
                  <a:lnTo>
                    <a:pt x="374" y="532"/>
                  </a:lnTo>
                  <a:lnTo>
                    <a:pt x="423" y="477"/>
                  </a:lnTo>
                  <a:lnTo>
                    <a:pt x="476" y="425"/>
                  </a:lnTo>
                  <a:lnTo>
                    <a:pt x="530" y="376"/>
                  </a:lnTo>
                  <a:lnTo>
                    <a:pt x="588" y="328"/>
                  </a:lnTo>
                  <a:lnTo>
                    <a:pt x="647" y="284"/>
                  </a:lnTo>
                  <a:lnTo>
                    <a:pt x="709" y="242"/>
                  </a:lnTo>
                  <a:lnTo>
                    <a:pt x="773" y="203"/>
                  </a:lnTo>
                  <a:lnTo>
                    <a:pt x="839" y="167"/>
                  </a:lnTo>
                  <a:lnTo>
                    <a:pt x="906" y="135"/>
                  </a:lnTo>
                  <a:lnTo>
                    <a:pt x="977" y="106"/>
                  </a:lnTo>
                  <a:lnTo>
                    <a:pt x="1048" y="79"/>
                  </a:lnTo>
                  <a:lnTo>
                    <a:pt x="1122" y="57"/>
                  </a:lnTo>
                  <a:lnTo>
                    <a:pt x="1198" y="38"/>
                  </a:lnTo>
                  <a:lnTo>
                    <a:pt x="1274" y="23"/>
                  </a:lnTo>
                  <a:lnTo>
                    <a:pt x="1353" y="11"/>
                  </a:lnTo>
                  <a:lnTo>
                    <a:pt x="1431" y="4"/>
                  </a:lnTo>
                  <a:lnTo>
                    <a:pt x="1509" y="0"/>
                  </a:lnTo>
                  <a:lnTo>
                    <a:pt x="1587" y="1"/>
                  </a:lnTo>
                  <a:lnTo>
                    <a:pt x="1664" y="5"/>
                  </a:lnTo>
                  <a:lnTo>
                    <a:pt x="1740" y="13"/>
                  </a:lnTo>
                  <a:lnTo>
                    <a:pt x="1814" y="25"/>
                  </a:lnTo>
                  <a:lnTo>
                    <a:pt x="1888" y="40"/>
                  </a:lnTo>
                  <a:lnTo>
                    <a:pt x="1962" y="59"/>
                  </a:lnTo>
                  <a:lnTo>
                    <a:pt x="2032" y="81"/>
                  </a:lnTo>
                  <a:lnTo>
                    <a:pt x="2103" y="108"/>
                  </a:lnTo>
                  <a:lnTo>
                    <a:pt x="2170" y="136"/>
                  </a:lnTo>
                  <a:lnTo>
                    <a:pt x="2238" y="168"/>
                  </a:lnTo>
                  <a:lnTo>
                    <a:pt x="2302" y="203"/>
                  </a:lnTo>
                  <a:lnTo>
                    <a:pt x="2366" y="242"/>
                  </a:lnTo>
                  <a:lnTo>
                    <a:pt x="2426" y="283"/>
                  </a:lnTo>
                  <a:lnTo>
                    <a:pt x="2486" y="327"/>
                  </a:lnTo>
                  <a:lnTo>
                    <a:pt x="2543" y="375"/>
                  </a:lnTo>
                  <a:lnTo>
                    <a:pt x="2598" y="424"/>
                  </a:lnTo>
                  <a:lnTo>
                    <a:pt x="2650" y="476"/>
                  </a:lnTo>
                  <a:lnTo>
                    <a:pt x="2699" y="531"/>
                  </a:lnTo>
                  <a:lnTo>
                    <a:pt x="2747" y="587"/>
                  </a:lnTo>
                  <a:lnTo>
                    <a:pt x="2791" y="647"/>
                  </a:lnTo>
                  <a:lnTo>
                    <a:pt x="2833" y="709"/>
                  </a:lnTo>
                  <a:lnTo>
                    <a:pt x="2872" y="773"/>
                  </a:lnTo>
                  <a:lnTo>
                    <a:pt x="2907" y="839"/>
                  </a:lnTo>
                  <a:lnTo>
                    <a:pt x="2940" y="907"/>
                  </a:lnTo>
                  <a:lnTo>
                    <a:pt x="2970" y="976"/>
                  </a:lnTo>
                  <a:lnTo>
                    <a:pt x="2996" y="1049"/>
                  </a:lnTo>
                  <a:lnTo>
                    <a:pt x="3018" y="1122"/>
                  </a:lnTo>
                  <a:lnTo>
                    <a:pt x="3037" y="1197"/>
                  </a:lnTo>
                  <a:lnTo>
                    <a:pt x="3052" y="1274"/>
                  </a:lnTo>
                  <a:lnTo>
                    <a:pt x="3064" y="1352"/>
                  </a:lnTo>
                  <a:close/>
                </a:path>
              </a:pathLst>
            </a:custGeom>
            <a:solidFill>
              <a:srgbClr val="00AAE7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02" name="未知"/>
            <p:cNvSpPr/>
            <p:nvPr/>
          </p:nvSpPr>
          <p:spPr>
            <a:xfrm>
              <a:off x="113" y="212"/>
              <a:ext cx="912" cy="981"/>
            </a:xfrm>
            <a:custGeom>
              <a:avLst/>
              <a:gdLst/>
              <a:ahLst/>
              <a:cxnLst>
                <a:cxn ang="0">
                  <a:pos x="825" y="69"/>
                </a:cxn>
                <a:cxn ang="0">
                  <a:pos x="829" y="174"/>
                </a:cxn>
                <a:cxn ang="0">
                  <a:pos x="820" y="278"/>
                </a:cxn>
                <a:cxn ang="0">
                  <a:pos x="798" y="379"/>
                </a:cxn>
                <a:cxn ang="0">
                  <a:pos x="763" y="475"/>
                </a:cxn>
                <a:cxn ang="0">
                  <a:pos x="717" y="563"/>
                </a:cxn>
                <a:cxn ang="0">
                  <a:pos x="661" y="641"/>
                </a:cxn>
                <a:cxn ang="0">
                  <a:pos x="596" y="706"/>
                </a:cxn>
                <a:cxn ang="0">
                  <a:pos x="522" y="757"/>
                </a:cxn>
                <a:cxn ang="0">
                  <a:pos x="441" y="792"/>
                </a:cxn>
                <a:cxn ang="0">
                  <a:pos x="353" y="807"/>
                </a:cxn>
                <a:cxn ang="0">
                  <a:pos x="319" y="806"/>
                </a:cxn>
                <a:cxn ang="0">
                  <a:pos x="284" y="802"/>
                </a:cxn>
                <a:cxn ang="0">
                  <a:pos x="251" y="795"/>
                </a:cxn>
                <a:cxn ang="0">
                  <a:pos x="217" y="785"/>
                </a:cxn>
                <a:cxn ang="0">
                  <a:pos x="183" y="772"/>
                </a:cxn>
                <a:cxn ang="0">
                  <a:pos x="149" y="756"/>
                </a:cxn>
                <a:cxn ang="0">
                  <a:pos x="116" y="737"/>
                </a:cxn>
                <a:cxn ang="0">
                  <a:pos x="84" y="716"/>
                </a:cxn>
                <a:cxn ang="0">
                  <a:pos x="52" y="693"/>
                </a:cxn>
                <a:cxn ang="0">
                  <a:pos x="20" y="668"/>
                </a:cxn>
                <a:cxn ang="0">
                  <a:pos x="11" y="666"/>
                </a:cxn>
                <a:cxn ang="0">
                  <a:pos x="45" y="714"/>
                </a:cxn>
                <a:cxn ang="0">
                  <a:pos x="83" y="760"/>
                </a:cxn>
                <a:cxn ang="0">
                  <a:pos x="123" y="803"/>
                </a:cxn>
                <a:cxn ang="0">
                  <a:pos x="167" y="842"/>
                </a:cxn>
                <a:cxn ang="0">
                  <a:pos x="212" y="878"/>
                </a:cxn>
                <a:cxn ang="0">
                  <a:pos x="259" y="909"/>
                </a:cxn>
                <a:cxn ang="0">
                  <a:pos x="308" y="935"/>
                </a:cxn>
                <a:cxn ang="0">
                  <a:pos x="359" y="956"/>
                </a:cxn>
                <a:cxn ang="0">
                  <a:pos x="410" y="971"/>
                </a:cxn>
                <a:cxn ang="0">
                  <a:pos x="462" y="980"/>
                </a:cxn>
                <a:cxn ang="0">
                  <a:pos x="530" y="959"/>
                </a:cxn>
                <a:cxn ang="0">
                  <a:pos x="602" y="916"/>
                </a:cxn>
                <a:cxn ang="0">
                  <a:pos x="669" y="862"/>
                </a:cxn>
                <a:cxn ang="0">
                  <a:pos x="728" y="799"/>
                </a:cxn>
                <a:cxn ang="0">
                  <a:pos x="780" y="728"/>
                </a:cxn>
                <a:cxn ang="0">
                  <a:pos x="825" y="651"/>
                </a:cxn>
                <a:cxn ang="0">
                  <a:pos x="861" y="570"/>
                </a:cxn>
                <a:cxn ang="0">
                  <a:pos x="888" y="487"/>
                </a:cxn>
                <a:cxn ang="0">
                  <a:pos x="905" y="403"/>
                </a:cxn>
                <a:cxn ang="0">
                  <a:pos x="912" y="320"/>
                </a:cxn>
                <a:cxn ang="0">
                  <a:pos x="908" y="239"/>
                </a:cxn>
                <a:cxn ang="0">
                  <a:pos x="900" y="189"/>
                </a:cxn>
                <a:cxn ang="0">
                  <a:pos x="887" y="142"/>
                </a:cxn>
                <a:cxn ang="0">
                  <a:pos x="870" y="96"/>
                </a:cxn>
                <a:cxn ang="0">
                  <a:pos x="849" y="53"/>
                </a:cxn>
                <a:cxn ang="0">
                  <a:pos x="824" y="13"/>
                </a:cxn>
              </a:cxnLst>
              <a:rect l="0" t="0" r="0" b="0"/>
              <a:pathLst>
                <a:path w="2736" h="2943">
                  <a:moveTo>
                    <a:pt x="2444" y="0"/>
                  </a:moveTo>
                  <a:lnTo>
                    <a:pt x="2462" y="104"/>
                  </a:lnTo>
                  <a:lnTo>
                    <a:pt x="2476" y="207"/>
                  </a:lnTo>
                  <a:lnTo>
                    <a:pt x="2485" y="312"/>
                  </a:lnTo>
                  <a:lnTo>
                    <a:pt x="2489" y="418"/>
                  </a:lnTo>
                  <a:lnTo>
                    <a:pt x="2488" y="523"/>
                  </a:lnTo>
                  <a:lnTo>
                    <a:pt x="2483" y="628"/>
                  </a:lnTo>
                  <a:lnTo>
                    <a:pt x="2474" y="731"/>
                  </a:lnTo>
                  <a:lnTo>
                    <a:pt x="2460" y="835"/>
                  </a:lnTo>
                  <a:lnTo>
                    <a:pt x="2442" y="937"/>
                  </a:lnTo>
                  <a:lnTo>
                    <a:pt x="2419" y="1039"/>
                  </a:lnTo>
                  <a:lnTo>
                    <a:pt x="2393" y="1138"/>
                  </a:lnTo>
                  <a:lnTo>
                    <a:pt x="2361" y="1235"/>
                  </a:lnTo>
                  <a:lnTo>
                    <a:pt x="2327" y="1331"/>
                  </a:lnTo>
                  <a:lnTo>
                    <a:pt x="2289" y="1425"/>
                  </a:lnTo>
                  <a:lnTo>
                    <a:pt x="2247" y="1515"/>
                  </a:lnTo>
                  <a:lnTo>
                    <a:pt x="2201" y="1603"/>
                  </a:lnTo>
                  <a:lnTo>
                    <a:pt x="2152" y="1689"/>
                  </a:lnTo>
                  <a:lnTo>
                    <a:pt x="2098" y="1770"/>
                  </a:lnTo>
                  <a:lnTo>
                    <a:pt x="2043" y="1848"/>
                  </a:lnTo>
                  <a:lnTo>
                    <a:pt x="1983" y="1922"/>
                  </a:lnTo>
                  <a:lnTo>
                    <a:pt x="1921" y="1992"/>
                  </a:lnTo>
                  <a:lnTo>
                    <a:pt x="1855" y="2058"/>
                  </a:lnTo>
                  <a:lnTo>
                    <a:pt x="1788" y="2119"/>
                  </a:lnTo>
                  <a:lnTo>
                    <a:pt x="1716" y="2176"/>
                  </a:lnTo>
                  <a:lnTo>
                    <a:pt x="1643" y="2227"/>
                  </a:lnTo>
                  <a:lnTo>
                    <a:pt x="1566" y="2272"/>
                  </a:lnTo>
                  <a:lnTo>
                    <a:pt x="1487" y="2313"/>
                  </a:lnTo>
                  <a:lnTo>
                    <a:pt x="1406" y="2347"/>
                  </a:lnTo>
                  <a:lnTo>
                    <a:pt x="1322" y="2375"/>
                  </a:lnTo>
                  <a:lnTo>
                    <a:pt x="1237" y="2397"/>
                  </a:lnTo>
                  <a:lnTo>
                    <a:pt x="1148" y="2412"/>
                  </a:lnTo>
                  <a:lnTo>
                    <a:pt x="1058" y="2421"/>
                  </a:lnTo>
                  <a:lnTo>
                    <a:pt x="1024" y="2422"/>
                  </a:lnTo>
                  <a:lnTo>
                    <a:pt x="991" y="2421"/>
                  </a:lnTo>
                  <a:lnTo>
                    <a:pt x="956" y="2419"/>
                  </a:lnTo>
                  <a:lnTo>
                    <a:pt x="922" y="2416"/>
                  </a:lnTo>
                  <a:lnTo>
                    <a:pt x="888" y="2412"/>
                  </a:lnTo>
                  <a:lnTo>
                    <a:pt x="853" y="2406"/>
                  </a:lnTo>
                  <a:lnTo>
                    <a:pt x="820" y="2400"/>
                  </a:lnTo>
                  <a:lnTo>
                    <a:pt x="786" y="2393"/>
                  </a:lnTo>
                  <a:lnTo>
                    <a:pt x="752" y="2385"/>
                  </a:lnTo>
                  <a:lnTo>
                    <a:pt x="717" y="2376"/>
                  </a:lnTo>
                  <a:lnTo>
                    <a:pt x="684" y="2366"/>
                  </a:lnTo>
                  <a:lnTo>
                    <a:pt x="650" y="2354"/>
                  </a:lnTo>
                  <a:lnTo>
                    <a:pt x="616" y="2342"/>
                  </a:lnTo>
                  <a:lnTo>
                    <a:pt x="582" y="2329"/>
                  </a:lnTo>
                  <a:lnTo>
                    <a:pt x="548" y="2315"/>
                  </a:lnTo>
                  <a:lnTo>
                    <a:pt x="515" y="2300"/>
                  </a:lnTo>
                  <a:lnTo>
                    <a:pt x="482" y="2284"/>
                  </a:lnTo>
                  <a:lnTo>
                    <a:pt x="448" y="2267"/>
                  </a:lnTo>
                  <a:lnTo>
                    <a:pt x="415" y="2249"/>
                  </a:lnTo>
                  <a:lnTo>
                    <a:pt x="382" y="2231"/>
                  </a:lnTo>
                  <a:lnTo>
                    <a:pt x="348" y="2212"/>
                  </a:lnTo>
                  <a:lnTo>
                    <a:pt x="316" y="2192"/>
                  </a:lnTo>
                  <a:lnTo>
                    <a:pt x="284" y="2171"/>
                  </a:lnTo>
                  <a:lnTo>
                    <a:pt x="251" y="2149"/>
                  </a:lnTo>
                  <a:lnTo>
                    <a:pt x="218" y="2127"/>
                  </a:lnTo>
                  <a:lnTo>
                    <a:pt x="187" y="2104"/>
                  </a:lnTo>
                  <a:lnTo>
                    <a:pt x="155" y="2080"/>
                  </a:lnTo>
                  <a:lnTo>
                    <a:pt x="124" y="2055"/>
                  </a:lnTo>
                  <a:lnTo>
                    <a:pt x="92" y="2029"/>
                  </a:lnTo>
                  <a:lnTo>
                    <a:pt x="61" y="2004"/>
                  </a:lnTo>
                  <a:lnTo>
                    <a:pt x="30" y="1977"/>
                  </a:lnTo>
                  <a:lnTo>
                    <a:pt x="0" y="1950"/>
                  </a:lnTo>
                  <a:lnTo>
                    <a:pt x="32" y="1999"/>
                  </a:lnTo>
                  <a:lnTo>
                    <a:pt x="65" y="2049"/>
                  </a:lnTo>
                  <a:lnTo>
                    <a:pt x="99" y="2097"/>
                  </a:lnTo>
                  <a:lnTo>
                    <a:pt x="135" y="2143"/>
                  </a:lnTo>
                  <a:lnTo>
                    <a:pt x="172" y="2191"/>
                  </a:lnTo>
                  <a:lnTo>
                    <a:pt x="209" y="2236"/>
                  </a:lnTo>
                  <a:lnTo>
                    <a:pt x="248" y="2280"/>
                  </a:lnTo>
                  <a:lnTo>
                    <a:pt x="288" y="2325"/>
                  </a:lnTo>
                  <a:lnTo>
                    <a:pt x="328" y="2367"/>
                  </a:lnTo>
                  <a:lnTo>
                    <a:pt x="370" y="2409"/>
                  </a:lnTo>
                  <a:lnTo>
                    <a:pt x="412" y="2450"/>
                  </a:lnTo>
                  <a:lnTo>
                    <a:pt x="455" y="2489"/>
                  </a:lnTo>
                  <a:lnTo>
                    <a:pt x="500" y="2527"/>
                  </a:lnTo>
                  <a:lnTo>
                    <a:pt x="544" y="2564"/>
                  </a:lnTo>
                  <a:lnTo>
                    <a:pt x="589" y="2600"/>
                  </a:lnTo>
                  <a:lnTo>
                    <a:pt x="636" y="2633"/>
                  </a:lnTo>
                  <a:lnTo>
                    <a:pt x="683" y="2666"/>
                  </a:lnTo>
                  <a:lnTo>
                    <a:pt x="730" y="2697"/>
                  </a:lnTo>
                  <a:lnTo>
                    <a:pt x="778" y="2727"/>
                  </a:lnTo>
                  <a:lnTo>
                    <a:pt x="826" y="2754"/>
                  </a:lnTo>
                  <a:lnTo>
                    <a:pt x="876" y="2781"/>
                  </a:lnTo>
                  <a:lnTo>
                    <a:pt x="925" y="2806"/>
                  </a:lnTo>
                  <a:lnTo>
                    <a:pt x="975" y="2828"/>
                  </a:lnTo>
                  <a:lnTo>
                    <a:pt x="1026" y="2849"/>
                  </a:lnTo>
                  <a:lnTo>
                    <a:pt x="1076" y="2868"/>
                  </a:lnTo>
                  <a:lnTo>
                    <a:pt x="1127" y="2885"/>
                  </a:lnTo>
                  <a:lnTo>
                    <a:pt x="1178" y="2900"/>
                  </a:lnTo>
                  <a:lnTo>
                    <a:pt x="1229" y="2912"/>
                  </a:lnTo>
                  <a:lnTo>
                    <a:pt x="1282" y="2923"/>
                  </a:lnTo>
                  <a:lnTo>
                    <a:pt x="1333" y="2933"/>
                  </a:lnTo>
                  <a:lnTo>
                    <a:pt x="1386" y="2939"/>
                  </a:lnTo>
                  <a:lnTo>
                    <a:pt x="1438" y="2943"/>
                  </a:lnTo>
                  <a:lnTo>
                    <a:pt x="1515" y="2912"/>
                  </a:lnTo>
                  <a:lnTo>
                    <a:pt x="1591" y="2877"/>
                  </a:lnTo>
                  <a:lnTo>
                    <a:pt x="1665" y="2838"/>
                  </a:lnTo>
                  <a:lnTo>
                    <a:pt x="1737" y="2794"/>
                  </a:lnTo>
                  <a:lnTo>
                    <a:pt x="1807" y="2748"/>
                  </a:lnTo>
                  <a:lnTo>
                    <a:pt x="1876" y="2697"/>
                  </a:lnTo>
                  <a:lnTo>
                    <a:pt x="1942" y="2643"/>
                  </a:lnTo>
                  <a:lnTo>
                    <a:pt x="2006" y="2586"/>
                  </a:lnTo>
                  <a:lnTo>
                    <a:pt x="2067" y="2525"/>
                  </a:lnTo>
                  <a:lnTo>
                    <a:pt x="2128" y="2462"/>
                  </a:lnTo>
                  <a:lnTo>
                    <a:pt x="2184" y="2396"/>
                  </a:lnTo>
                  <a:lnTo>
                    <a:pt x="2239" y="2327"/>
                  </a:lnTo>
                  <a:lnTo>
                    <a:pt x="2292" y="2256"/>
                  </a:lnTo>
                  <a:lnTo>
                    <a:pt x="2341" y="2184"/>
                  </a:lnTo>
                  <a:lnTo>
                    <a:pt x="2389" y="2108"/>
                  </a:lnTo>
                  <a:lnTo>
                    <a:pt x="2433" y="2032"/>
                  </a:lnTo>
                  <a:lnTo>
                    <a:pt x="2474" y="1954"/>
                  </a:lnTo>
                  <a:lnTo>
                    <a:pt x="2514" y="1874"/>
                  </a:lnTo>
                  <a:lnTo>
                    <a:pt x="2550" y="1793"/>
                  </a:lnTo>
                  <a:lnTo>
                    <a:pt x="2583" y="1711"/>
                  </a:lnTo>
                  <a:lnTo>
                    <a:pt x="2613" y="1628"/>
                  </a:lnTo>
                  <a:lnTo>
                    <a:pt x="2640" y="1545"/>
                  </a:lnTo>
                  <a:lnTo>
                    <a:pt x="2664" y="1461"/>
                  </a:lnTo>
                  <a:lnTo>
                    <a:pt x="2684" y="1377"/>
                  </a:lnTo>
                  <a:lnTo>
                    <a:pt x="2702" y="1293"/>
                  </a:lnTo>
                  <a:lnTo>
                    <a:pt x="2715" y="1209"/>
                  </a:lnTo>
                  <a:lnTo>
                    <a:pt x="2726" y="1125"/>
                  </a:lnTo>
                  <a:lnTo>
                    <a:pt x="2733" y="1042"/>
                  </a:lnTo>
                  <a:lnTo>
                    <a:pt x="2736" y="959"/>
                  </a:lnTo>
                  <a:lnTo>
                    <a:pt x="2736" y="877"/>
                  </a:lnTo>
                  <a:lnTo>
                    <a:pt x="2732" y="796"/>
                  </a:lnTo>
                  <a:lnTo>
                    <a:pt x="2725" y="716"/>
                  </a:lnTo>
                  <a:lnTo>
                    <a:pt x="2718" y="666"/>
                  </a:lnTo>
                  <a:lnTo>
                    <a:pt x="2709" y="617"/>
                  </a:lnTo>
                  <a:lnTo>
                    <a:pt x="2699" y="568"/>
                  </a:lnTo>
                  <a:lnTo>
                    <a:pt x="2688" y="520"/>
                  </a:lnTo>
                  <a:lnTo>
                    <a:pt x="2675" y="472"/>
                  </a:lnTo>
                  <a:lnTo>
                    <a:pt x="2661" y="425"/>
                  </a:lnTo>
                  <a:lnTo>
                    <a:pt x="2645" y="380"/>
                  </a:lnTo>
                  <a:lnTo>
                    <a:pt x="2628" y="333"/>
                  </a:lnTo>
                  <a:lnTo>
                    <a:pt x="2609" y="289"/>
                  </a:lnTo>
                  <a:lnTo>
                    <a:pt x="2589" y="246"/>
                  </a:lnTo>
                  <a:lnTo>
                    <a:pt x="2568" y="202"/>
                  </a:lnTo>
                  <a:lnTo>
                    <a:pt x="2546" y="160"/>
                  </a:lnTo>
                  <a:lnTo>
                    <a:pt x="2522" y="119"/>
                  </a:lnTo>
                  <a:lnTo>
                    <a:pt x="2497" y="78"/>
                  </a:lnTo>
                  <a:lnTo>
                    <a:pt x="2471" y="38"/>
                  </a:lnTo>
                  <a:lnTo>
                    <a:pt x="2444" y="0"/>
                  </a:lnTo>
                  <a:close/>
                </a:path>
              </a:pathLst>
            </a:custGeom>
            <a:solidFill>
              <a:srgbClr val="2386C4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03" name="未知"/>
            <p:cNvSpPr/>
            <p:nvPr/>
          </p:nvSpPr>
          <p:spPr>
            <a:xfrm>
              <a:off x="20" y="520"/>
              <a:ext cx="193" cy="202"/>
            </a:xfrm>
            <a:custGeom>
              <a:avLst/>
              <a:gdLst/>
              <a:ahLst/>
              <a:cxnLst>
                <a:cxn ang="0">
                  <a:pos x="193" y="161"/>
                </a:cxn>
                <a:cxn ang="0">
                  <a:pos x="123" y="150"/>
                </a:cxn>
                <a:cxn ang="0">
                  <a:pos x="75" y="202"/>
                </a:cxn>
                <a:cxn ang="0">
                  <a:pos x="64" y="132"/>
                </a:cxn>
                <a:cxn ang="0">
                  <a:pos x="0" y="102"/>
                </a:cxn>
                <a:cxn ang="0">
                  <a:pos x="63" y="70"/>
                </a:cxn>
                <a:cxn ang="0">
                  <a:pos x="72" y="0"/>
                </a:cxn>
                <a:cxn ang="0">
                  <a:pos x="121" y="50"/>
                </a:cxn>
                <a:cxn ang="0">
                  <a:pos x="191" y="37"/>
                </a:cxn>
                <a:cxn ang="0">
                  <a:pos x="159" y="99"/>
                </a:cxn>
                <a:cxn ang="0">
                  <a:pos x="193" y="161"/>
                </a:cxn>
              </a:cxnLst>
              <a:rect l="0" t="0" r="0" b="0"/>
              <a:pathLst>
                <a:path w="580" h="606">
                  <a:moveTo>
                    <a:pt x="580" y="484"/>
                  </a:moveTo>
                  <a:lnTo>
                    <a:pt x="370" y="451"/>
                  </a:lnTo>
                  <a:lnTo>
                    <a:pt x="225" y="606"/>
                  </a:lnTo>
                  <a:lnTo>
                    <a:pt x="192" y="396"/>
                  </a:lnTo>
                  <a:lnTo>
                    <a:pt x="0" y="306"/>
                  </a:lnTo>
                  <a:lnTo>
                    <a:pt x="189" y="210"/>
                  </a:lnTo>
                  <a:lnTo>
                    <a:pt x="215" y="0"/>
                  </a:lnTo>
                  <a:lnTo>
                    <a:pt x="365" y="149"/>
                  </a:lnTo>
                  <a:lnTo>
                    <a:pt x="574" y="110"/>
                  </a:lnTo>
                  <a:lnTo>
                    <a:pt x="478" y="298"/>
                  </a:lnTo>
                  <a:lnTo>
                    <a:pt x="580" y="484"/>
                  </a:lnTo>
                  <a:close/>
                </a:path>
              </a:pathLst>
            </a:custGeom>
            <a:solidFill>
              <a:srgbClr val="FCDD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04" name="未知"/>
            <p:cNvSpPr/>
            <p:nvPr/>
          </p:nvSpPr>
          <p:spPr>
            <a:xfrm>
              <a:off x="568" y="629"/>
              <a:ext cx="193" cy="202"/>
            </a:xfrm>
            <a:custGeom>
              <a:avLst/>
              <a:gdLst/>
              <a:ahLst/>
              <a:cxnLst>
                <a:cxn ang="0">
                  <a:pos x="193" y="161"/>
                </a:cxn>
                <a:cxn ang="0">
                  <a:pos x="123" y="151"/>
                </a:cxn>
                <a:cxn ang="0">
                  <a:pos x="75" y="202"/>
                </a:cxn>
                <a:cxn ang="0">
                  <a:pos x="64" y="133"/>
                </a:cxn>
                <a:cxn ang="0">
                  <a:pos x="0" y="102"/>
                </a:cxn>
                <a:cxn ang="0">
                  <a:pos x="63" y="70"/>
                </a:cxn>
                <a:cxn ang="0">
                  <a:pos x="72" y="0"/>
                </a:cxn>
                <a:cxn ang="0">
                  <a:pos x="122" y="50"/>
                </a:cxn>
                <a:cxn ang="0">
                  <a:pos x="191" y="37"/>
                </a:cxn>
                <a:cxn ang="0">
                  <a:pos x="159" y="100"/>
                </a:cxn>
                <a:cxn ang="0">
                  <a:pos x="193" y="161"/>
                </a:cxn>
              </a:cxnLst>
              <a:rect l="0" t="0" r="0" b="0"/>
              <a:pathLst>
                <a:path w="579" h="606">
                  <a:moveTo>
                    <a:pt x="579" y="484"/>
                  </a:moveTo>
                  <a:lnTo>
                    <a:pt x="370" y="452"/>
                  </a:lnTo>
                  <a:lnTo>
                    <a:pt x="225" y="606"/>
                  </a:lnTo>
                  <a:lnTo>
                    <a:pt x="191" y="398"/>
                  </a:lnTo>
                  <a:lnTo>
                    <a:pt x="0" y="307"/>
                  </a:lnTo>
                  <a:lnTo>
                    <a:pt x="188" y="210"/>
                  </a:lnTo>
                  <a:lnTo>
                    <a:pt x="215" y="0"/>
                  </a:lnTo>
                  <a:lnTo>
                    <a:pt x="365" y="150"/>
                  </a:lnTo>
                  <a:lnTo>
                    <a:pt x="573" y="110"/>
                  </a:lnTo>
                  <a:lnTo>
                    <a:pt x="477" y="299"/>
                  </a:lnTo>
                  <a:lnTo>
                    <a:pt x="579" y="484"/>
                  </a:lnTo>
                  <a:close/>
                </a:path>
              </a:pathLst>
            </a:custGeom>
            <a:solidFill>
              <a:srgbClr val="F5B7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05" name="未知"/>
            <p:cNvSpPr/>
            <p:nvPr/>
          </p:nvSpPr>
          <p:spPr>
            <a:xfrm>
              <a:off x="248" y="758"/>
              <a:ext cx="193" cy="202"/>
            </a:xfrm>
            <a:custGeom>
              <a:avLst/>
              <a:gdLst/>
              <a:ahLst/>
              <a:cxnLst>
                <a:cxn ang="0">
                  <a:pos x="193" y="162"/>
                </a:cxn>
                <a:cxn ang="0">
                  <a:pos x="124" y="151"/>
                </a:cxn>
                <a:cxn ang="0">
                  <a:pos x="75" y="202"/>
                </a:cxn>
                <a:cxn ang="0">
                  <a:pos x="63" y="133"/>
                </a:cxn>
                <a:cxn ang="0">
                  <a:pos x="0" y="102"/>
                </a:cxn>
                <a:cxn ang="0">
                  <a:pos x="63" y="70"/>
                </a:cxn>
                <a:cxn ang="0">
                  <a:pos x="72" y="0"/>
                </a:cxn>
                <a:cxn ang="0">
                  <a:pos x="122" y="50"/>
                </a:cxn>
                <a:cxn ang="0">
                  <a:pos x="191" y="37"/>
                </a:cxn>
                <a:cxn ang="0">
                  <a:pos x="160" y="100"/>
                </a:cxn>
                <a:cxn ang="0">
                  <a:pos x="193" y="162"/>
                </a:cxn>
              </a:cxnLst>
              <a:rect l="0" t="0" r="0" b="0"/>
              <a:pathLst>
                <a:path w="578" h="606">
                  <a:moveTo>
                    <a:pt x="578" y="485"/>
                  </a:moveTo>
                  <a:lnTo>
                    <a:pt x="370" y="453"/>
                  </a:lnTo>
                  <a:lnTo>
                    <a:pt x="225" y="606"/>
                  </a:lnTo>
                  <a:lnTo>
                    <a:pt x="190" y="398"/>
                  </a:lnTo>
                  <a:lnTo>
                    <a:pt x="0" y="307"/>
                  </a:lnTo>
                  <a:lnTo>
                    <a:pt x="188" y="210"/>
                  </a:lnTo>
                  <a:lnTo>
                    <a:pt x="215" y="0"/>
                  </a:lnTo>
                  <a:lnTo>
                    <a:pt x="365" y="150"/>
                  </a:lnTo>
                  <a:lnTo>
                    <a:pt x="572" y="110"/>
                  </a:lnTo>
                  <a:lnTo>
                    <a:pt x="478" y="300"/>
                  </a:lnTo>
                  <a:lnTo>
                    <a:pt x="578" y="485"/>
                  </a:lnTo>
                  <a:close/>
                </a:path>
              </a:pathLst>
            </a:custGeom>
            <a:solidFill>
              <a:srgbClr val="F5B7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06" name="未知"/>
            <p:cNvSpPr/>
            <p:nvPr/>
          </p:nvSpPr>
          <p:spPr>
            <a:xfrm>
              <a:off x="491" y="937"/>
              <a:ext cx="193" cy="201"/>
            </a:xfrm>
            <a:custGeom>
              <a:avLst/>
              <a:gdLst/>
              <a:ahLst/>
              <a:cxnLst>
                <a:cxn ang="0">
                  <a:pos x="193" y="161"/>
                </a:cxn>
                <a:cxn ang="0">
                  <a:pos x="123" y="150"/>
                </a:cxn>
                <a:cxn ang="0">
                  <a:pos x="75" y="201"/>
                </a:cxn>
                <a:cxn ang="0">
                  <a:pos x="64" y="132"/>
                </a:cxn>
                <a:cxn ang="0">
                  <a:pos x="0" y="102"/>
                </a:cxn>
                <a:cxn ang="0">
                  <a:pos x="63" y="69"/>
                </a:cxn>
                <a:cxn ang="0">
                  <a:pos x="72" y="0"/>
                </a:cxn>
                <a:cxn ang="0">
                  <a:pos x="122" y="50"/>
                </a:cxn>
                <a:cxn ang="0">
                  <a:pos x="191" y="36"/>
                </a:cxn>
                <a:cxn ang="0">
                  <a:pos x="159" y="99"/>
                </a:cxn>
                <a:cxn ang="0">
                  <a:pos x="193" y="161"/>
                </a:cxn>
              </a:cxnLst>
              <a:rect l="0" t="0" r="0" b="0"/>
              <a:pathLst>
                <a:path w="579" h="605">
                  <a:moveTo>
                    <a:pt x="579" y="484"/>
                  </a:moveTo>
                  <a:lnTo>
                    <a:pt x="370" y="451"/>
                  </a:lnTo>
                  <a:lnTo>
                    <a:pt x="225" y="605"/>
                  </a:lnTo>
                  <a:lnTo>
                    <a:pt x="191" y="397"/>
                  </a:lnTo>
                  <a:lnTo>
                    <a:pt x="0" y="306"/>
                  </a:lnTo>
                  <a:lnTo>
                    <a:pt x="188" y="209"/>
                  </a:lnTo>
                  <a:lnTo>
                    <a:pt x="215" y="0"/>
                  </a:lnTo>
                  <a:lnTo>
                    <a:pt x="366" y="149"/>
                  </a:lnTo>
                  <a:lnTo>
                    <a:pt x="573" y="109"/>
                  </a:lnTo>
                  <a:lnTo>
                    <a:pt x="477" y="298"/>
                  </a:lnTo>
                  <a:lnTo>
                    <a:pt x="579" y="484"/>
                  </a:lnTo>
                  <a:close/>
                </a:path>
              </a:pathLst>
            </a:custGeom>
            <a:solidFill>
              <a:srgbClr val="C4865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07" name="未知"/>
            <p:cNvSpPr/>
            <p:nvPr/>
          </p:nvSpPr>
          <p:spPr>
            <a:xfrm>
              <a:off x="825" y="498"/>
              <a:ext cx="193" cy="202"/>
            </a:xfrm>
            <a:custGeom>
              <a:avLst/>
              <a:gdLst/>
              <a:ahLst/>
              <a:cxnLst>
                <a:cxn ang="0">
                  <a:pos x="193" y="161"/>
                </a:cxn>
                <a:cxn ang="0">
                  <a:pos x="124" y="151"/>
                </a:cxn>
                <a:cxn ang="0">
                  <a:pos x="75" y="202"/>
                </a:cxn>
                <a:cxn ang="0">
                  <a:pos x="64" y="132"/>
                </a:cxn>
                <a:cxn ang="0">
                  <a:pos x="0" y="102"/>
                </a:cxn>
                <a:cxn ang="0">
                  <a:pos x="63" y="70"/>
                </a:cxn>
                <a:cxn ang="0">
                  <a:pos x="71" y="0"/>
                </a:cxn>
                <a:cxn ang="0">
                  <a:pos x="122" y="50"/>
                </a:cxn>
                <a:cxn ang="0">
                  <a:pos x="191" y="37"/>
                </a:cxn>
                <a:cxn ang="0">
                  <a:pos x="159" y="100"/>
                </a:cxn>
                <a:cxn ang="0">
                  <a:pos x="193" y="161"/>
                </a:cxn>
              </a:cxnLst>
              <a:rect l="0" t="0" r="0" b="0"/>
              <a:pathLst>
                <a:path w="578" h="606">
                  <a:moveTo>
                    <a:pt x="578" y="484"/>
                  </a:moveTo>
                  <a:lnTo>
                    <a:pt x="370" y="452"/>
                  </a:lnTo>
                  <a:lnTo>
                    <a:pt x="224" y="606"/>
                  </a:lnTo>
                  <a:lnTo>
                    <a:pt x="191" y="397"/>
                  </a:lnTo>
                  <a:lnTo>
                    <a:pt x="0" y="307"/>
                  </a:lnTo>
                  <a:lnTo>
                    <a:pt x="188" y="210"/>
                  </a:lnTo>
                  <a:lnTo>
                    <a:pt x="214" y="0"/>
                  </a:lnTo>
                  <a:lnTo>
                    <a:pt x="365" y="150"/>
                  </a:lnTo>
                  <a:lnTo>
                    <a:pt x="572" y="110"/>
                  </a:lnTo>
                  <a:lnTo>
                    <a:pt x="477" y="299"/>
                  </a:lnTo>
                  <a:lnTo>
                    <a:pt x="578" y="484"/>
                  </a:lnTo>
                  <a:close/>
                </a:path>
              </a:pathLst>
            </a:custGeom>
            <a:solidFill>
              <a:srgbClr val="C4865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08" name="未知"/>
            <p:cNvSpPr/>
            <p:nvPr/>
          </p:nvSpPr>
          <p:spPr>
            <a:xfrm>
              <a:off x="677" y="167"/>
              <a:ext cx="193" cy="202"/>
            </a:xfrm>
            <a:custGeom>
              <a:avLst/>
              <a:gdLst/>
              <a:ahLst/>
              <a:cxnLst>
                <a:cxn ang="0">
                  <a:pos x="193" y="161"/>
                </a:cxn>
                <a:cxn ang="0">
                  <a:pos x="123" y="151"/>
                </a:cxn>
                <a:cxn ang="0">
                  <a:pos x="75" y="202"/>
                </a:cxn>
                <a:cxn ang="0">
                  <a:pos x="64" y="132"/>
                </a:cxn>
                <a:cxn ang="0">
                  <a:pos x="0" y="102"/>
                </a:cxn>
                <a:cxn ang="0">
                  <a:pos x="63" y="70"/>
                </a:cxn>
                <a:cxn ang="0">
                  <a:pos x="72" y="0"/>
                </a:cxn>
                <a:cxn ang="0">
                  <a:pos x="121" y="49"/>
                </a:cxn>
                <a:cxn ang="0">
                  <a:pos x="191" y="37"/>
                </a:cxn>
                <a:cxn ang="0">
                  <a:pos x="159" y="99"/>
                </a:cxn>
                <a:cxn ang="0">
                  <a:pos x="193" y="161"/>
                </a:cxn>
              </a:cxnLst>
              <a:rect l="0" t="0" r="0" b="0"/>
              <a:pathLst>
                <a:path w="580" h="605">
                  <a:moveTo>
                    <a:pt x="580" y="483"/>
                  </a:moveTo>
                  <a:lnTo>
                    <a:pt x="370" y="451"/>
                  </a:lnTo>
                  <a:lnTo>
                    <a:pt x="225" y="605"/>
                  </a:lnTo>
                  <a:lnTo>
                    <a:pt x="192" y="396"/>
                  </a:lnTo>
                  <a:lnTo>
                    <a:pt x="0" y="306"/>
                  </a:lnTo>
                  <a:lnTo>
                    <a:pt x="189" y="209"/>
                  </a:lnTo>
                  <a:lnTo>
                    <a:pt x="215" y="0"/>
                  </a:lnTo>
                  <a:lnTo>
                    <a:pt x="365" y="148"/>
                  </a:lnTo>
                  <a:lnTo>
                    <a:pt x="573" y="110"/>
                  </a:lnTo>
                  <a:lnTo>
                    <a:pt x="478" y="298"/>
                  </a:lnTo>
                  <a:lnTo>
                    <a:pt x="580" y="483"/>
                  </a:lnTo>
                  <a:close/>
                </a:path>
              </a:pathLst>
            </a:custGeom>
            <a:solidFill>
              <a:srgbClr val="FCDD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09" name="未知"/>
            <p:cNvSpPr/>
            <p:nvPr/>
          </p:nvSpPr>
          <p:spPr>
            <a:xfrm>
              <a:off x="357" y="364"/>
              <a:ext cx="193" cy="202"/>
            </a:xfrm>
            <a:custGeom>
              <a:avLst/>
              <a:gdLst/>
              <a:ahLst/>
              <a:cxnLst>
                <a:cxn ang="0">
                  <a:pos x="193" y="161"/>
                </a:cxn>
                <a:cxn ang="0">
                  <a:pos x="123" y="151"/>
                </a:cxn>
                <a:cxn ang="0">
                  <a:pos x="75" y="202"/>
                </a:cxn>
                <a:cxn ang="0">
                  <a:pos x="64" y="132"/>
                </a:cxn>
                <a:cxn ang="0">
                  <a:pos x="0" y="102"/>
                </a:cxn>
                <a:cxn ang="0">
                  <a:pos x="63" y="70"/>
                </a:cxn>
                <a:cxn ang="0">
                  <a:pos x="72" y="0"/>
                </a:cxn>
                <a:cxn ang="0">
                  <a:pos x="122" y="50"/>
                </a:cxn>
                <a:cxn ang="0">
                  <a:pos x="191" y="37"/>
                </a:cxn>
                <a:cxn ang="0">
                  <a:pos x="159" y="100"/>
                </a:cxn>
                <a:cxn ang="0">
                  <a:pos x="193" y="161"/>
                </a:cxn>
              </a:cxnLst>
              <a:rect l="0" t="0" r="0" b="0"/>
              <a:pathLst>
                <a:path w="579" h="606">
                  <a:moveTo>
                    <a:pt x="579" y="484"/>
                  </a:moveTo>
                  <a:lnTo>
                    <a:pt x="370" y="452"/>
                  </a:lnTo>
                  <a:lnTo>
                    <a:pt x="225" y="606"/>
                  </a:lnTo>
                  <a:lnTo>
                    <a:pt x="191" y="397"/>
                  </a:lnTo>
                  <a:lnTo>
                    <a:pt x="0" y="307"/>
                  </a:lnTo>
                  <a:lnTo>
                    <a:pt x="188" y="210"/>
                  </a:lnTo>
                  <a:lnTo>
                    <a:pt x="215" y="0"/>
                  </a:lnTo>
                  <a:lnTo>
                    <a:pt x="365" y="149"/>
                  </a:lnTo>
                  <a:lnTo>
                    <a:pt x="573" y="110"/>
                  </a:lnTo>
                  <a:lnTo>
                    <a:pt x="478" y="299"/>
                  </a:lnTo>
                  <a:lnTo>
                    <a:pt x="579" y="484"/>
                  </a:lnTo>
                  <a:close/>
                </a:path>
              </a:pathLst>
            </a:custGeom>
            <a:solidFill>
              <a:srgbClr val="FCDD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10" name="未知"/>
            <p:cNvSpPr/>
            <p:nvPr/>
          </p:nvSpPr>
          <p:spPr>
            <a:xfrm>
              <a:off x="78" y="191"/>
              <a:ext cx="193" cy="202"/>
            </a:xfrm>
            <a:custGeom>
              <a:avLst/>
              <a:gdLst/>
              <a:ahLst/>
              <a:cxnLst>
                <a:cxn ang="0">
                  <a:pos x="193" y="161"/>
                </a:cxn>
                <a:cxn ang="0">
                  <a:pos x="123" y="151"/>
                </a:cxn>
                <a:cxn ang="0">
                  <a:pos x="75" y="202"/>
                </a:cxn>
                <a:cxn ang="0">
                  <a:pos x="64" y="132"/>
                </a:cxn>
                <a:cxn ang="0">
                  <a:pos x="0" y="102"/>
                </a:cxn>
                <a:cxn ang="0">
                  <a:pos x="63" y="70"/>
                </a:cxn>
                <a:cxn ang="0">
                  <a:pos x="72" y="0"/>
                </a:cxn>
                <a:cxn ang="0">
                  <a:pos x="122" y="49"/>
                </a:cxn>
                <a:cxn ang="0">
                  <a:pos x="191" y="37"/>
                </a:cxn>
                <a:cxn ang="0">
                  <a:pos x="159" y="100"/>
                </a:cxn>
                <a:cxn ang="0">
                  <a:pos x="193" y="161"/>
                </a:cxn>
              </a:cxnLst>
              <a:rect l="0" t="0" r="0" b="0"/>
              <a:pathLst>
                <a:path w="579" h="606">
                  <a:moveTo>
                    <a:pt x="579" y="484"/>
                  </a:moveTo>
                  <a:lnTo>
                    <a:pt x="370" y="452"/>
                  </a:lnTo>
                  <a:lnTo>
                    <a:pt x="226" y="606"/>
                  </a:lnTo>
                  <a:lnTo>
                    <a:pt x="191" y="397"/>
                  </a:lnTo>
                  <a:lnTo>
                    <a:pt x="0" y="307"/>
                  </a:lnTo>
                  <a:lnTo>
                    <a:pt x="188" y="210"/>
                  </a:lnTo>
                  <a:lnTo>
                    <a:pt x="216" y="0"/>
                  </a:lnTo>
                  <a:lnTo>
                    <a:pt x="366" y="148"/>
                  </a:lnTo>
                  <a:lnTo>
                    <a:pt x="573" y="110"/>
                  </a:lnTo>
                  <a:lnTo>
                    <a:pt x="478" y="299"/>
                  </a:lnTo>
                  <a:lnTo>
                    <a:pt x="579" y="484"/>
                  </a:lnTo>
                  <a:close/>
                </a:path>
              </a:pathLst>
            </a:custGeom>
            <a:solidFill>
              <a:srgbClr val="FFCC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611" name="未知"/>
            <p:cNvSpPr/>
            <p:nvPr/>
          </p:nvSpPr>
          <p:spPr>
            <a:xfrm>
              <a:off x="377" y="46"/>
              <a:ext cx="194" cy="202"/>
            </a:xfrm>
            <a:custGeom>
              <a:avLst/>
              <a:gdLst/>
              <a:ahLst/>
              <a:cxnLst>
                <a:cxn ang="0">
                  <a:pos x="194" y="161"/>
                </a:cxn>
                <a:cxn ang="0">
                  <a:pos x="124" y="150"/>
                </a:cxn>
                <a:cxn ang="0">
                  <a:pos x="75" y="202"/>
                </a:cxn>
                <a:cxn ang="0">
                  <a:pos x="64" y="132"/>
                </a:cxn>
                <a:cxn ang="0">
                  <a:pos x="0" y="102"/>
                </a:cxn>
                <a:cxn ang="0">
                  <a:pos x="63" y="70"/>
                </a:cxn>
                <a:cxn ang="0">
                  <a:pos x="72" y="0"/>
                </a:cxn>
                <a:cxn ang="0">
                  <a:pos x="122" y="50"/>
                </a:cxn>
                <a:cxn ang="0">
                  <a:pos x="192" y="37"/>
                </a:cxn>
                <a:cxn ang="0">
                  <a:pos x="160" y="99"/>
                </a:cxn>
                <a:cxn ang="0">
                  <a:pos x="194" y="161"/>
                </a:cxn>
              </a:cxnLst>
              <a:rect l="0" t="0" r="0" b="0"/>
              <a:pathLst>
                <a:path w="580" h="606">
                  <a:moveTo>
                    <a:pt x="580" y="484"/>
                  </a:moveTo>
                  <a:lnTo>
                    <a:pt x="370" y="451"/>
                  </a:lnTo>
                  <a:lnTo>
                    <a:pt x="225" y="606"/>
                  </a:lnTo>
                  <a:lnTo>
                    <a:pt x="192" y="397"/>
                  </a:lnTo>
                  <a:lnTo>
                    <a:pt x="0" y="306"/>
                  </a:lnTo>
                  <a:lnTo>
                    <a:pt x="188" y="209"/>
                  </a:lnTo>
                  <a:lnTo>
                    <a:pt x="216" y="0"/>
                  </a:lnTo>
                  <a:lnTo>
                    <a:pt x="366" y="149"/>
                  </a:lnTo>
                  <a:lnTo>
                    <a:pt x="574" y="110"/>
                  </a:lnTo>
                  <a:lnTo>
                    <a:pt x="478" y="298"/>
                  </a:lnTo>
                  <a:lnTo>
                    <a:pt x="580" y="484"/>
                  </a:lnTo>
                  <a:close/>
                </a:path>
              </a:pathLst>
            </a:custGeom>
            <a:solidFill>
              <a:srgbClr val="FCDD0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5" name="图片 14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5" name="横卷形 4"/>
          <p:cNvSpPr/>
          <p:nvPr/>
        </p:nvSpPr>
        <p:spPr>
          <a:xfrm>
            <a:off x="795020" y="241935"/>
            <a:ext cx="179260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938530" y="426085"/>
            <a:ext cx="1724660" cy="831850"/>
          </a:xfrm>
        </p:spPr>
        <p:txBody>
          <a:bodyPr vert="horz" wrap="square" lIns="91440" tIns="45720" rIns="91440" bIns="45720" anchor="ctr">
            <a:noAutofit/>
          </a:bodyPr>
          <a:lstStyle/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商场</a:t>
            </a:r>
            <a:endParaRPr lang="en-US" altLang="zh-CN" sz="5400" b="1" baseline="-250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0482" name="文本框 1"/>
          <p:cNvSpPr txBox="1"/>
          <p:nvPr/>
        </p:nvSpPr>
        <p:spPr>
          <a:xfrm>
            <a:off x="2549208" y="1766888"/>
            <a:ext cx="6372225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商场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=</a:t>
            </a:r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购物中心</a:t>
            </a:r>
            <a:r>
              <a:rPr lang="zh-CN" altLang="en-US" sz="32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ɡòuw</a:t>
            </a:r>
            <a:r>
              <a:rPr lang="zh-CN" altLang="en-US" sz="3200" b="1" dirty="0">
                <a:solidFill>
                  <a:srgbClr val="00B050"/>
                </a:solidFill>
                <a:latin typeface="宋体" panose="02010600030101010101" pitchFamily="2" charset="-122"/>
              </a:rPr>
              <a:t>ù</a:t>
            </a:r>
            <a:r>
              <a:rPr lang="zh-CN" altLang="en-US" sz="32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zhōnɡxīn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09465" y="2894013"/>
            <a:ext cx="225171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一   商场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251133" y="2893378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家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200593" y="4510088"/>
            <a:ext cx="706945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附近有一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家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商场，我们去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逛逛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吧。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505960" y="3713163"/>
            <a:ext cx="245872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逛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ɡuànɡ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商场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0" name="图片 9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7" name="横卷形 6"/>
          <p:cNvSpPr/>
          <p:nvPr/>
        </p:nvSpPr>
        <p:spPr>
          <a:xfrm>
            <a:off x="795020" y="241935"/>
            <a:ext cx="111125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553" name="标题 1"/>
          <p:cNvSpPr>
            <a:spLocks noGrp="1"/>
          </p:cNvSpPr>
          <p:nvPr/>
        </p:nvSpPr>
        <p:spPr>
          <a:xfrm>
            <a:off x="925830" y="400685"/>
            <a:ext cx="979805" cy="831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双</a:t>
            </a:r>
            <a:endParaRPr lang="zh-CN" sz="5400" b="1" baseline="-250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386" name="文本框 1"/>
          <p:cNvSpPr txBox="1"/>
          <p:nvPr/>
        </p:nvSpPr>
        <p:spPr>
          <a:xfrm>
            <a:off x="1380173" y="1898015"/>
            <a:ext cx="12039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80173" y="2897188"/>
            <a:ext cx="3198813" cy="23069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手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脚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jiǎo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腿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tuǐ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眼睛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028498" y="1676718"/>
            <a:ext cx="2701290" cy="42462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手套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shǒutào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袜子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wàzi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鞋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筷子</a:t>
            </a:r>
            <a:endParaRPr lang="zh-CN" altLang="en-US" sz="3600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4990" y="1232535"/>
            <a:ext cx="2251710" cy="20497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40" y="2115185"/>
            <a:ext cx="1908175" cy="19392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1185" y="2724150"/>
            <a:ext cx="2185670" cy="21513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8690" y="3088005"/>
            <a:ext cx="1471295" cy="325628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charRg st="0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charRg st="6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charRg st="6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2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charRg st="12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charRg st="12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char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char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charRg st="17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8">
                                            <p:txEl>
                                              <p:charRg st="17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8">
                                            <p:txEl>
                                              <p:charRg st="17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0" name="图片 9" descr="拱门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3" name="横卷形 2"/>
          <p:cNvSpPr/>
          <p:nvPr/>
        </p:nvSpPr>
        <p:spPr>
          <a:xfrm>
            <a:off x="795020" y="241935"/>
            <a:ext cx="102108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909955" y="331470"/>
            <a:ext cx="795020" cy="8299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 eaLnBrk="1" hangingPunct="1"/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鞋</a:t>
            </a:r>
          </a:p>
        </p:txBody>
      </p:sp>
      <p:sp>
        <p:nvSpPr>
          <p:cNvPr id="29700" name="文本框 3"/>
          <p:cNvSpPr txBox="1"/>
          <p:nvPr/>
        </p:nvSpPr>
        <p:spPr>
          <a:xfrm>
            <a:off x="3687128" y="4311015"/>
            <a:ext cx="309880" cy="1753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9042" y="1149350"/>
            <a:ext cx="2968625" cy="24590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3567113" y="2901633"/>
            <a:ext cx="1819275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脱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tuō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鞋</a:t>
            </a:r>
            <a:endParaRPr lang="zh-CN" altLang="en-US" sz="3200" b="1" dirty="0">
              <a:solidFill>
                <a:srgbClr val="06C80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7388" y="2635409"/>
            <a:ext cx="3128962" cy="2654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7238" y="1923733"/>
            <a:ext cx="2989262" cy="2500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文本框 14"/>
          <p:cNvSpPr txBox="1"/>
          <p:nvPr/>
        </p:nvSpPr>
        <p:spPr>
          <a:xfrm>
            <a:off x="1704975" y="2114233"/>
            <a:ext cx="692150" cy="706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双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12825" y="2098358"/>
            <a:ext cx="1973263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一  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鞋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33450" y="3608070"/>
            <a:ext cx="335597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系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jì</a:t>
            </a:r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鞋带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xiédài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33450" y="2820670"/>
            <a:ext cx="2736850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穿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chuān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鞋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↔</a:t>
            </a:r>
            <a:endParaRPr lang="zh-CN" altLang="en-US" sz="4000" b="1" dirty="0">
              <a:solidFill>
                <a:srgbClr val="06C80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148336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28675" y="302895"/>
            <a:ext cx="156083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好看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46493" y="1900238"/>
            <a:ext cx="52882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好看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漂亮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美丽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美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46493" y="2606675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难看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丑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776855" y="4335145"/>
            <a:ext cx="594042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这部电影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831465" y="4335145"/>
            <a:ext cx="77800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这本</a:t>
            </a:r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小说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xiǎoshuō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952750" y="4335145"/>
            <a:ext cx="594042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这件衣服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776855" y="4333875"/>
            <a:ext cx="651256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这个小女孩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4870" y="1020445"/>
            <a:ext cx="2511425" cy="29413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7615" y="1280160"/>
            <a:ext cx="4305300" cy="24231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文本框 15"/>
          <p:cNvSpPr txBox="1"/>
          <p:nvPr/>
        </p:nvSpPr>
        <p:spPr>
          <a:xfrm>
            <a:off x="2831465" y="4333875"/>
            <a:ext cx="823404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这个电视</a:t>
            </a:r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节目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jiémù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3420" y="944245"/>
            <a:ext cx="2854325" cy="309499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0" grpId="0"/>
      <p:bldP spid="10" grpId="1"/>
      <p:bldP spid="11" grpId="0"/>
      <p:bldP spid="11" grpId="1"/>
      <p:bldP spid="16" grpId="0"/>
      <p:bldP spid="1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157988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34390" y="300990"/>
            <a:ext cx="156083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不错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416810" y="414655"/>
            <a:ext cx="457962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不错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=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很好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=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棒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bànɡ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4360" y="2947035"/>
            <a:ext cx="3706495" cy="30708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1835" y="2598420"/>
            <a:ext cx="3472180" cy="37680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3581400" y="1518920"/>
            <a:ext cx="293751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看图片说句子</a:t>
            </a:r>
          </a:p>
        </p:txBody>
      </p:sp>
      <p:pic>
        <p:nvPicPr>
          <p:cNvPr id="9" name="图片 8" descr="VCG2111e7484a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6940" y="2614295"/>
            <a:ext cx="5601970" cy="37363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1650" y="2630170"/>
            <a:ext cx="3891915" cy="37045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10" descr="图 (32)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68550" y="2514600"/>
            <a:ext cx="5238115" cy="39357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5740" y="2656205"/>
            <a:ext cx="7023735" cy="36525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2" name="横卷形 1"/>
          <p:cNvSpPr/>
          <p:nvPr/>
        </p:nvSpPr>
        <p:spPr>
          <a:xfrm>
            <a:off x="795020" y="241935"/>
            <a:ext cx="343217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97255" y="344170"/>
            <a:ext cx="33299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缺点</a:t>
            </a:r>
            <a:r>
              <a:rPr lang="zh-CN" altLang="en-US" sz="4800" b="1" dirty="0">
                <a:solidFill>
                  <a:srgbClr val="FF0000"/>
                </a:solidFill>
                <a:ea typeface="楷体" panose="02010609060101010101" charset="-122"/>
                <a:sym typeface="+mn-ea"/>
              </a:rPr>
              <a:t>↔优点</a:t>
            </a:r>
            <a:endParaRPr lang="zh-CN" altLang="en-US" sz="4000" b="1" dirty="0">
              <a:solidFill>
                <a:srgbClr val="FF0000"/>
              </a:solidFill>
              <a:latin typeface="宋体" panose="02010600030101010101" pitchFamily="2" charset="-122"/>
              <a:ea typeface="楷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57325" y="153987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281555" y="6051550"/>
            <a:ext cx="528955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你有什么优点和缺点？</a:t>
            </a:r>
          </a:p>
        </p:txBody>
      </p:sp>
      <p:sp>
        <p:nvSpPr>
          <p:cNvPr id="25603" name="文本框 2"/>
          <p:cNvSpPr txBox="1"/>
          <p:nvPr/>
        </p:nvSpPr>
        <p:spPr>
          <a:xfrm>
            <a:off x="6466205" y="1285875"/>
            <a:ext cx="1203325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优点</a:t>
            </a:r>
          </a:p>
        </p:txBody>
      </p:sp>
      <p:sp>
        <p:nvSpPr>
          <p:cNvPr id="25604" name="文本框 3"/>
          <p:cNvSpPr txBox="1"/>
          <p:nvPr/>
        </p:nvSpPr>
        <p:spPr>
          <a:xfrm>
            <a:off x="2367280" y="1285875"/>
            <a:ext cx="1203325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缺点</a:t>
            </a:r>
          </a:p>
        </p:txBody>
      </p:sp>
      <p:sp>
        <p:nvSpPr>
          <p:cNvPr id="6" name="矩形 5"/>
          <p:cNvSpPr/>
          <p:nvPr/>
        </p:nvSpPr>
        <p:spPr>
          <a:xfrm>
            <a:off x="1271905" y="1924050"/>
            <a:ext cx="3527425" cy="40227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上课不认真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写作业不认真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字很难看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晚睡晚起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没有礼貌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学习不努力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不爱干净</a:t>
            </a:r>
          </a:p>
        </p:txBody>
      </p:sp>
      <p:sp>
        <p:nvSpPr>
          <p:cNvPr id="7" name="矩形 6"/>
          <p:cNvSpPr/>
          <p:nvPr/>
        </p:nvSpPr>
        <p:spPr>
          <a:xfrm>
            <a:off x="5129530" y="1908175"/>
            <a:ext cx="3527425" cy="4089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上课认真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写作业很认真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字很漂亮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早睡早起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有礼貌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学习很努力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爱干净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6" name="图片 5" descr="拱门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8" name="横卷形 7"/>
          <p:cNvSpPr/>
          <p:nvPr/>
        </p:nvSpPr>
        <p:spPr>
          <a:xfrm>
            <a:off x="795020" y="241935"/>
            <a:ext cx="409321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59790" y="298450"/>
            <a:ext cx="184658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容易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839278" y="1589723"/>
            <a:ext cx="6537325" cy="11985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1+1=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？，这个问题很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容易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1-2sin</a:t>
            </a:r>
            <a:r>
              <a:rPr lang="en-US" altLang="zh-CN" sz="3600" b="1" baseline="30000" dirty="0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α=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？，这个问题很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难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306320" y="284798"/>
            <a:ext cx="2581275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↔</a:t>
            </a:r>
            <a:r>
              <a:rPr lang="zh-CN" altLang="en-US" sz="54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难</a:t>
            </a:r>
            <a:r>
              <a:rPr lang="zh-CN" altLang="en-US" sz="40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</a:t>
            </a:r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宋体" panose="02010600030101010101" pitchFamily="2" charset="-122"/>
              </a:rPr>
              <a:t>á</a:t>
            </a:r>
            <a:r>
              <a:rPr lang="zh-CN" altLang="en-US" sz="40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866265" y="3147060"/>
            <a:ext cx="201930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容易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脏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761740" y="3147060"/>
            <a:ext cx="706945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我不喜欢白的衣服，白的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容易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脏。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866265" y="3791585"/>
            <a:ext cx="201930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容易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丢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866265" y="4436110"/>
            <a:ext cx="2019300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容易写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866265" y="5726748"/>
            <a:ext cx="2019300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容易洗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66265" y="5082223"/>
            <a:ext cx="201930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容易学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5" grpId="0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WPS图片"/>
          <p:cNvPicPr>
            <a:picLocks noChangeAspect="1"/>
          </p:cNvPicPr>
          <p:nvPr/>
        </p:nvPicPr>
        <p:blipFill>
          <a:blip r:embed="rId27">
            <a:alphaModFix amt="63000"/>
          </a:blip>
          <a:stretch>
            <a:fillRect/>
          </a:stretch>
        </p:blipFill>
        <p:spPr>
          <a:xfrm>
            <a:off x="6847840" y="3943350"/>
            <a:ext cx="5551170" cy="3124200"/>
          </a:xfrm>
          <a:prstGeom prst="rect">
            <a:avLst/>
          </a:prstGeom>
        </p:spPr>
      </p:pic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 bwMode="auto">
          <a:xfrm>
            <a:off x="6375400" y="1694815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3200" b="1" spc="200" dirty="0">
                <a:solidFill>
                  <a:schemeClr val="dk1"/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复习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4382770" y="1825625"/>
            <a:ext cx="1247775" cy="554990"/>
            <a:chOff x="6903" y="2875"/>
            <a:chExt cx="1965" cy="874"/>
          </a:xfrm>
          <a:solidFill>
            <a:srgbClr val="3B5EA4"/>
          </a:solidFill>
        </p:grpSpPr>
        <p:sp>
          <p:nvSpPr>
            <p:cNvPr id="24" name="任意多边形 4"/>
            <p:cNvSpPr/>
            <p:nvPr>
              <p:custDataLst>
                <p:tags r:id="rId22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5" name="任意多边形 12"/>
            <p:cNvSpPr/>
            <p:nvPr>
              <p:custDataLst>
                <p:tags r:id="rId23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24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lstStyle/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lt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01</a:t>
              </a:r>
            </a:p>
          </p:txBody>
        </p:sp>
      </p:grpSp>
      <p:sp>
        <p:nvSpPr>
          <p:cNvPr id="27" name="文本框 26"/>
          <p:cNvSpPr txBox="1"/>
          <p:nvPr>
            <p:custDataLst>
              <p:tags r:id="rId3"/>
            </p:custDataLst>
          </p:nvPr>
        </p:nvSpPr>
        <p:spPr bwMode="auto">
          <a:xfrm>
            <a:off x="6375400" y="2783205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3200" b="1" spc="200" dirty="0">
                <a:solidFill>
                  <a:schemeClr val="dk1"/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生词</a:t>
            </a:r>
          </a:p>
        </p:txBody>
      </p:sp>
      <p:sp>
        <p:nvSpPr>
          <p:cNvPr id="31" name="文本框 30"/>
          <p:cNvSpPr txBox="1"/>
          <p:nvPr>
            <p:custDataLst>
              <p:tags r:id="rId4"/>
            </p:custDataLst>
          </p:nvPr>
        </p:nvSpPr>
        <p:spPr bwMode="auto">
          <a:xfrm>
            <a:off x="6375400" y="3837940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3200" b="1" spc="200" dirty="0">
                <a:solidFill>
                  <a:schemeClr val="dk1"/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语言点</a:t>
            </a:r>
          </a:p>
        </p:txBody>
      </p:sp>
      <p:sp>
        <p:nvSpPr>
          <p:cNvPr id="35" name="文本框 34"/>
          <p:cNvSpPr txBox="1"/>
          <p:nvPr>
            <p:custDataLst>
              <p:tags r:id="rId5"/>
            </p:custDataLst>
          </p:nvPr>
        </p:nvSpPr>
        <p:spPr bwMode="auto">
          <a:xfrm>
            <a:off x="6375400" y="4874895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3200" b="1" spc="200" dirty="0">
                <a:solidFill>
                  <a:schemeClr val="dk1"/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课文</a:t>
            </a:r>
          </a:p>
        </p:txBody>
      </p:sp>
      <p:sp>
        <p:nvSpPr>
          <p:cNvPr id="40" name="矩形 39"/>
          <p:cNvSpPr/>
          <p:nvPr>
            <p:custDataLst>
              <p:tags r:id="rId6"/>
            </p:custDataLst>
          </p:nvPr>
        </p:nvSpPr>
        <p:spPr>
          <a:xfrm>
            <a:off x="-4445" y="-13335"/>
            <a:ext cx="3246120" cy="6884035"/>
          </a:xfrm>
          <a:prstGeom prst="rect">
            <a:avLst/>
          </a:pr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994910" y="6985"/>
            <a:ext cx="10795" cy="6845935"/>
            <a:chOff x="7611" y="0"/>
            <a:chExt cx="17" cy="10781"/>
          </a:xfrm>
        </p:grpSpPr>
        <p:cxnSp>
          <p:nvCxnSpPr>
            <p:cNvPr id="3" name="直接连接符 2"/>
            <p:cNvCxnSpPr/>
            <p:nvPr/>
          </p:nvCxnSpPr>
          <p:spPr>
            <a:xfrm>
              <a:off x="7628" y="1755"/>
              <a:ext cx="0" cy="954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>
              <a:off x="7628" y="0"/>
              <a:ext cx="0" cy="954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7628" y="3709"/>
              <a:ext cx="0" cy="954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7628" y="5372"/>
              <a:ext cx="0" cy="954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7628" y="7019"/>
              <a:ext cx="0" cy="954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H="1">
              <a:off x="7611" y="8665"/>
              <a:ext cx="17" cy="2117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" name="图片 40"/>
          <p:cNvPicPr/>
          <p:nvPr/>
        </p:nvPicPr>
        <p:blipFill>
          <a:blip r:embed="rId28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0" name="横卷形 9"/>
          <p:cNvSpPr/>
          <p:nvPr>
            <p:custDataLst>
              <p:tags r:id="rId7"/>
            </p:custDataLst>
          </p:nvPr>
        </p:nvSpPr>
        <p:spPr>
          <a:xfrm>
            <a:off x="4361180" y="434975"/>
            <a:ext cx="1424305" cy="795655"/>
          </a:xfrm>
          <a:prstGeom prst="horizontalScroll">
            <a:avLst/>
          </a:prstGeom>
          <a:solidFill>
            <a:schemeClr val="lt1"/>
          </a:solidFill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6" name="图片 5" descr="中国元素_画板 1"/>
          <p:cNvPicPr>
            <a:picLocks noChangeAspect="1"/>
          </p:cNvPicPr>
          <p:nvPr/>
        </p:nvPicPr>
        <p:blipFill>
          <a:blip r:embed="rId29">
            <a:alphaModFix amt="21000"/>
          </a:blip>
          <a:srcRect l="54682" t="-1889" r="16338"/>
          <a:stretch>
            <a:fillRect/>
          </a:stretch>
        </p:blipFill>
        <p:spPr>
          <a:xfrm>
            <a:off x="-88265" y="77470"/>
            <a:ext cx="3533140" cy="6987540"/>
          </a:xfrm>
          <a:prstGeom prst="rect">
            <a:avLst/>
          </a:prstGeom>
        </p:spPr>
      </p:pic>
      <p:grpSp>
        <p:nvGrpSpPr>
          <p:cNvPr id="59" name="组合 58"/>
          <p:cNvGrpSpPr/>
          <p:nvPr/>
        </p:nvGrpSpPr>
        <p:grpSpPr>
          <a:xfrm rot="16200000">
            <a:off x="6661263" y="-196898"/>
            <a:ext cx="581484" cy="2176865"/>
            <a:chOff x="4360908" y="2896825"/>
            <a:chExt cx="382663" cy="1796505"/>
          </a:xfrm>
        </p:grpSpPr>
        <p:sp>
          <p:nvSpPr>
            <p:cNvPr id="62" name="矩形 61"/>
            <p:cNvSpPr/>
            <p:nvPr>
              <p:custDataLst>
                <p:tags r:id="rId19"/>
              </p:custDataLst>
            </p:nvPr>
          </p:nvSpPr>
          <p:spPr>
            <a:xfrm>
              <a:off x="4360908" y="2945039"/>
              <a:ext cx="271012" cy="1748291"/>
            </a:xfrm>
            <a:prstGeom prst="rect">
              <a:avLst/>
            </a:prstGeom>
            <a:solidFill>
              <a:srgbClr val="3B5E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sp>
          <p:nvSpPr>
            <p:cNvPr id="60" name="矩形 59"/>
            <p:cNvSpPr/>
            <p:nvPr>
              <p:custDataLst>
                <p:tags r:id="rId20"/>
              </p:custDataLst>
            </p:nvPr>
          </p:nvSpPr>
          <p:spPr>
            <a:xfrm>
              <a:off x="4399771" y="2896825"/>
              <a:ext cx="271012" cy="1748291"/>
            </a:xfrm>
            <a:prstGeom prst="rect">
              <a:avLst/>
            </a:prstGeom>
            <a:solidFill>
              <a:srgbClr val="3B5EA4"/>
            </a:solidFill>
            <a:ln w="25400">
              <a:solidFill>
                <a:schemeClr val="l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sp>
          <p:nvSpPr>
            <p:cNvPr id="61" name="文本框 60"/>
            <p:cNvSpPr txBox="1"/>
            <p:nvPr>
              <p:custDataLst>
                <p:tags r:id="rId21"/>
              </p:custDataLst>
            </p:nvPr>
          </p:nvSpPr>
          <p:spPr>
            <a:xfrm>
              <a:off x="4378996" y="3051992"/>
              <a:ext cx="364575" cy="137893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en-US" altLang="zh-CN" sz="2400" dirty="0">
                  <a:solidFill>
                    <a:schemeClr val="lt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contents</a:t>
              </a:r>
            </a:p>
          </p:txBody>
        </p:sp>
      </p:grpSp>
      <p:sp>
        <p:nvSpPr>
          <p:cNvPr id="63" name="矩形 62"/>
          <p:cNvSpPr/>
          <p:nvPr>
            <p:custDataLst>
              <p:tags r:id="rId8"/>
            </p:custDataLst>
          </p:nvPr>
        </p:nvSpPr>
        <p:spPr>
          <a:xfrm>
            <a:off x="219075" y="676275"/>
            <a:ext cx="3402965" cy="55308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366260" y="536575"/>
            <a:ext cx="14382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</a:rPr>
              <a:t>目</a:t>
            </a:r>
            <a:r>
              <a:rPr lang="en-US" altLang="zh-CN" sz="36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6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</a:rPr>
              <a:t>录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248920" y="718820"/>
            <a:ext cx="3319780" cy="5445760"/>
            <a:chOff x="-25443" y="-21590"/>
            <a:chExt cx="4181518" cy="6858000"/>
          </a:xfrm>
        </p:grpSpPr>
        <p:pic>
          <p:nvPicPr>
            <p:cNvPr id="20" name="图片 19" descr="C:\Users\Administrator\Desktop\实践.jpg实践"/>
            <p:cNvPicPr>
              <a:picLocks noChangeAspect="1"/>
            </p:cNvPicPr>
            <p:nvPr/>
          </p:nvPicPr>
          <p:blipFill rotWithShape="1">
            <a:blip r:embed="rId30"/>
            <a:srcRect l="43265" r="11143"/>
            <a:stretch>
              <a:fillRect/>
            </a:stretch>
          </p:blipFill>
          <p:spPr>
            <a:xfrm>
              <a:off x="0" y="0"/>
              <a:ext cx="4156075" cy="6836410"/>
            </a:xfrm>
            <a:prstGeom prst="rect">
              <a:avLst/>
            </a:prstGeom>
          </p:spPr>
        </p:pic>
        <p:sp>
          <p:nvSpPr>
            <p:cNvPr id="21" name="矩形 20"/>
            <p:cNvSpPr/>
            <p:nvPr>
              <p:custDataLst>
                <p:tags r:id="rId18"/>
              </p:custDataLst>
            </p:nvPr>
          </p:nvSpPr>
          <p:spPr>
            <a:xfrm>
              <a:off x="-25443" y="-21590"/>
              <a:ext cx="4181475" cy="6858000"/>
            </a:xfrm>
            <a:prstGeom prst="rect">
              <a:avLst/>
            </a:prstGeom>
            <a:solidFill>
              <a:srgbClr val="01305A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4382770" y="2914015"/>
            <a:ext cx="1247775" cy="554990"/>
            <a:chOff x="6903" y="2875"/>
            <a:chExt cx="1965" cy="874"/>
          </a:xfrm>
          <a:solidFill>
            <a:srgbClr val="3B5EA4"/>
          </a:solidFill>
        </p:grpSpPr>
        <p:sp>
          <p:nvSpPr>
            <p:cNvPr id="44" name="任意多边形 4"/>
            <p:cNvSpPr/>
            <p:nvPr>
              <p:custDataLst>
                <p:tags r:id="rId15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5" name="任意多边形 12"/>
            <p:cNvSpPr/>
            <p:nvPr>
              <p:custDataLst>
                <p:tags r:id="rId16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6" name="矩形 45"/>
            <p:cNvSpPr/>
            <p:nvPr>
              <p:custDataLst>
                <p:tags r:id="rId17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lstStyle/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lt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4382770" y="3968750"/>
            <a:ext cx="1247775" cy="554990"/>
            <a:chOff x="6903" y="2875"/>
            <a:chExt cx="1965" cy="874"/>
          </a:xfrm>
          <a:solidFill>
            <a:srgbClr val="3B5EA4"/>
          </a:solidFill>
        </p:grpSpPr>
        <p:sp>
          <p:nvSpPr>
            <p:cNvPr id="49" name="任意多边形 4"/>
            <p:cNvSpPr/>
            <p:nvPr>
              <p:custDataLst>
                <p:tags r:id="rId12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0" name="任意多边形 12"/>
            <p:cNvSpPr/>
            <p:nvPr>
              <p:custDataLst>
                <p:tags r:id="rId13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1" name="矩形 50"/>
            <p:cNvSpPr/>
            <p:nvPr>
              <p:custDataLst>
                <p:tags r:id="rId14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lstStyle/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lt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03</a:t>
              </a: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4382770" y="5005705"/>
            <a:ext cx="1247775" cy="554990"/>
            <a:chOff x="6903" y="2875"/>
            <a:chExt cx="1965" cy="874"/>
          </a:xfrm>
          <a:solidFill>
            <a:srgbClr val="3B5EA4"/>
          </a:solidFill>
        </p:grpSpPr>
        <p:sp>
          <p:nvSpPr>
            <p:cNvPr id="53" name="任意多边形 4"/>
            <p:cNvSpPr/>
            <p:nvPr>
              <p:custDataLst>
                <p:tags r:id="rId9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4" name="任意多边形 12"/>
            <p:cNvSpPr/>
            <p:nvPr>
              <p:custDataLst>
                <p:tags r:id="rId10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5" name="矩形 54"/>
            <p:cNvSpPr/>
            <p:nvPr>
              <p:custDataLst>
                <p:tags r:id="rId11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lstStyle/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lt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04</a:t>
              </a: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3" name="图片 2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5" name="横卷形 4"/>
          <p:cNvSpPr/>
          <p:nvPr/>
        </p:nvSpPr>
        <p:spPr>
          <a:xfrm>
            <a:off x="795020" y="241935"/>
            <a:ext cx="307230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97255" y="344170"/>
            <a:ext cx="3171406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脏↔干净</a:t>
            </a:r>
            <a:endParaRPr lang="zh-CN" altLang="en-US" sz="4000" b="1" dirty="0">
              <a:solidFill>
                <a:srgbClr val="FF0000"/>
              </a:solidFill>
              <a:latin typeface="宋体" panose="02010600030101010101" pitchFamily="2" charset="-122"/>
              <a:ea typeface="楷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46100" y="1450340"/>
            <a:ext cx="904494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我的宿舍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，因为我不常打扫。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我们的教室比较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，因为我们常常打扫。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我的衣服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，因为我偶尔洗衣服。</a:t>
            </a:r>
          </a:p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脏衣服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你来中国以前，谁帮你洗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脏衣服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？</a:t>
            </a:r>
            <a:b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</a:b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妈妈还是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洗衣机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xǐyījī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？</a:t>
            </a:r>
          </a:p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说脏话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老师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批评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pīpínɡ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说脏话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的学生。</a:t>
            </a:r>
          </a:p>
        </p:txBody>
      </p:sp>
      <p:pic>
        <p:nvPicPr>
          <p:cNvPr id="15" name="图片 14" descr="SZ8(7W7J]S89KCCJLF5_RA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3275" y="2136775"/>
            <a:ext cx="2852420" cy="34378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15" descr="}(1S(D%ZEMNQCHX)R_SS7H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5970" y="1351280"/>
            <a:ext cx="3101340" cy="443738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6" name="图片 5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6" name="横卷形 15"/>
          <p:cNvSpPr/>
          <p:nvPr/>
        </p:nvSpPr>
        <p:spPr>
          <a:xfrm>
            <a:off x="795020" y="295910"/>
            <a:ext cx="529209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929640" y="410210"/>
            <a:ext cx="519049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经常</a:t>
            </a:r>
            <a:r>
              <a:rPr lang="en-US" altLang="zh-CN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≈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常常</a:t>
            </a:r>
            <a:r>
              <a:rPr lang="en-US" altLang="zh-CN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≈</a:t>
            </a: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往往</a:t>
            </a:r>
            <a:endParaRPr lang="zh-CN" altLang="en-US" sz="4000" b="1" dirty="0">
              <a:solidFill>
                <a:srgbClr val="FF0000"/>
              </a:solidFill>
              <a:latin typeface="宋体" panose="02010600030101010101" pitchFamily="2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97865" y="1423670"/>
            <a:ext cx="8228965" cy="49847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经常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+V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经常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常常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迟到。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往往×）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他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经常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常常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请假。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1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经常的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+N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他迟到是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经常的事儿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常常×）</a:t>
            </a:r>
          </a:p>
          <a:p>
            <a:endParaRPr lang="zh-CN" altLang="en-US" sz="16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往往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+V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爱迟到的学生，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往往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考试都不好。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汉字不好的学生，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往往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听写也不好。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443730" y="0"/>
            <a:ext cx="18288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[wǎnɡ wǎnɡ]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5" name="图片 4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6" name="横卷形 5"/>
          <p:cNvSpPr/>
          <p:nvPr/>
        </p:nvSpPr>
        <p:spPr>
          <a:xfrm>
            <a:off x="795020" y="241935"/>
            <a:ext cx="430847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97890" y="300990"/>
            <a:ext cx="456247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怕</a:t>
            </a:r>
            <a:r>
              <a:rPr lang="en-US" altLang="zh-CN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=</a:t>
            </a:r>
            <a:r>
              <a:rPr lang="zh-CN" altLang="en-US" sz="54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害怕</a:t>
            </a:r>
            <a:r>
              <a:rPr lang="zh-CN" altLang="en-US" sz="4800" b="1" dirty="0">
                <a:solidFill>
                  <a:srgbClr val="06C801"/>
                </a:solidFill>
                <a:latin typeface="宋体" panose="02010600030101010101" pitchFamily="2" charset="-122"/>
                <a:sym typeface="+mn-ea"/>
              </a:rPr>
              <a:t>hàipà</a:t>
            </a:r>
            <a:endParaRPr lang="zh-CN" altLang="en-US" sz="4800" b="1" dirty="0">
              <a:solidFill>
                <a:srgbClr val="06C801"/>
              </a:solidFill>
              <a:latin typeface="宋体" panose="02010600030101010101" pitchFamily="2" charset="-122"/>
              <a:ea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13155" y="3335973"/>
            <a:ext cx="523494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怕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爸爸还是妈妈？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13155" y="3335973"/>
            <a:ext cx="467360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你最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怕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什么动物？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163955" y="3335973"/>
            <a:ext cx="298958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怕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黑吗？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63955" y="3335973"/>
            <a:ext cx="355092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怕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考试吗？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113155" y="3285173"/>
            <a:ext cx="661797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怕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老师</a:t>
            </a:r>
            <a:r>
              <a:rPr lang="zh-CN" altLang="en-US" sz="44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批评</a:t>
            </a:r>
            <a:r>
              <a:rPr lang="zh-CN" altLang="en-US" sz="36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pīpínɡ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你吗？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163955" y="3335973"/>
            <a:ext cx="6848475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怕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不</a:t>
            </a:r>
            <a:r>
              <a:rPr lang="zh-CN" altLang="en-US" sz="44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通过</a:t>
            </a:r>
            <a:r>
              <a:rPr lang="zh-CN" altLang="en-US" sz="36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tōnɡɡuò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考试吗？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113155" y="3285173"/>
            <a:ext cx="298958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怕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水吗？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bldLvl="0"/>
      <p:bldP spid="8" grpId="0"/>
      <p:bldP spid="8" grpId="1"/>
      <p:bldP spid="9" grpId="0"/>
      <p:bldP spid="9" grpId="1"/>
      <p:bldP spid="10" grpId="0"/>
      <p:bldP spid="10" grpId="1"/>
      <p:bldP spid="13" grpId="0"/>
      <p:bldP spid="13" grpId="1"/>
      <p:bldP spid="15" grpId="0"/>
      <p:bldP spid="1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5" name="图片 4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6" name="横卷形 5"/>
          <p:cNvSpPr/>
          <p:nvPr/>
        </p:nvSpPr>
        <p:spPr>
          <a:xfrm>
            <a:off x="795020" y="241935"/>
            <a:ext cx="151638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97255" y="344170"/>
            <a:ext cx="150050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麻烦</a:t>
            </a:r>
            <a:endParaRPr lang="zh-CN" altLang="en-US" sz="4000" b="1" dirty="0">
              <a:solidFill>
                <a:srgbClr val="FF0000"/>
              </a:solidFill>
              <a:latin typeface="宋体" panose="02010600030101010101" pitchFamily="2" charset="-122"/>
              <a:ea typeface="楷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91515" y="1349693"/>
            <a:ext cx="7124065" cy="55079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①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很麻烦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如果你的护照丢了，就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__________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我不喜欢包饺子，因为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__________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修理手机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__________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有麻烦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如果你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_______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，可以告诉老师。</a:t>
            </a:r>
          </a:p>
          <a:p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如果你不写作业、迟到、喝酒、打人、</a:t>
            </a:r>
          </a:p>
          <a:p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不回宿舍睡觉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，你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__________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③麻烦+人</a:t>
            </a:r>
          </a:p>
          <a:p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您好，麻烦您告诉我一下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我不喜欢麻烦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__________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3" name="图片 2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5" name="横卷形 4"/>
          <p:cNvSpPr/>
          <p:nvPr/>
        </p:nvSpPr>
        <p:spPr>
          <a:xfrm>
            <a:off x="795020" y="241935"/>
            <a:ext cx="91059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54075" y="300990"/>
            <a:ext cx="93853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猜</a:t>
            </a:r>
          </a:p>
        </p:txBody>
      </p:sp>
      <p:sp>
        <p:nvSpPr>
          <p:cNvPr id="29698" name="文本框 2"/>
          <p:cNvSpPr txBox="1"/>
          <p:nvPr/>
        </p:nvSpPr>
        <p:spPr>
          <a:xfrm>
            <a:off x="795020" y="1485583"/>
            <a:ext cx="7753985" cy="50158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猜一猜</a:t>
            </a:r>
          </a:p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猜对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√</a:t>
            </a:r>
          </a:p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猜错×</a:t>
            </a:r>
          </a:p>
          <a:p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：老师，您有哥哥吗？</a:t>
            </a:r>
          </a:p>
          <a:p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：你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猜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：您没有哥哥。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en-US" altLang="zh-CN" sz="4000" b="1" baseline="-25000" dirty="0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：对，我没有哥哥，你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猜对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了。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en-US" altLang="zh-CN" sz="4000" b="1" baseline="-25000" dirty="0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：不对，我有哥哥，你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猜错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了。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9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5" name="图片 4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6" name="横卷形 5"/>
          <p:cNvSpPr/>
          <p:nvPr/>
        </p:nvSpPr>
        <p:spPr>
          <a:xfrm>
            <a:off x="795020" y="241935"/>
            <a:ext cx="97536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97255" y="279400"/>
            <a:ext cx="87312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号</a:t>
            </a:r>
          </a:p>
        </p:txBody>
      </p:sp>
      <p:sp>
        <p:nvSpPr>
          <p:cNvPr id="30722" name="文本框 1"/>
          <p:cNvSpPr txBox="1"/>
          <p:nvPr/>
        </p:nvSpPr>
        <p:spPr>
          <a:xfrm>
            <a:off x="628015" y="1502410"/>
            <a:ext cx="1412240" cy="45231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r"/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</a:rPr>
              <a:t>S</a:t>
            </a:r>
          </a:p>
          <a:p>
            <a:pPr algn="r"/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</a:rPr>
              <a:t>M</a:t>
            </a:r>
          </a:p>
          <a:p>
            <a:pPr algn="r"/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</a:rPr>
              <a:t>L</a:t>
            </a:r>
          </a:p>
          <a:p>
            <a:pPr algn="r"/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</a:rPr>
              <a:t>XL</a:t>
            </a:r>
          </a:p>
          <a:p>
            <a:pPr algn="r"/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</a:rPr>
              <a:t>XXL</a:t>
            </a:r>
          </a:p>
          <a:p>
            <a:pPr algn="r"/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</a:rPr>
              <a:t>XXXL</a:t>
            </a:r>
          </a:p>
        </p:txBody>
      </p:sp>
      <p:sp>
        <p:nvSpPr>
          <p:cNvPr id="30723" name="文本框 2"/>
          <p:cNvSpPr txBox="1"/>
          <p:nvPr/>
        </p:nvSpPr>
        <p:spPr>
          <a:xfrm>
            <a:off x="2040255" y="1502410"/>
            <a:ext cx="2861945" cy="461581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小号</a:t>
            </a:r>
            <a:endParaRPr lang="en-US" altLang="zh-CN" sz="48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中号</a:t>
            </a:r>
            <a:endParaRPr lang="en-US" altLang="zh-CN" sz="48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大号</a:t>
            </a:r>
            <a:endParaRPr lang="en-US" altLang="zh-CN" sz="44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加大号</a:t>
            </a:r>
            <a:endParaRPr lang="en-US" altLang="zh-CN" sz="48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两个加</a:t>
            </a:r>
            <a:endParaRPr lang="en-US" altLang="zh-CN" sz="48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48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r>
              <a:rPr lang="zh-CN" altLang="en-US" sz="54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三个加</a:t>
            </a:r>
          </a:p>
        </p:txBody>
      </p:sp>
      <p:sp>
        <p:nvSpPr>
          <p:cNvPr id="30724" name="文本框 3"/>
          <p:cNvSpPr txBox="1"/>
          <p:nvPr/>
        </p:nvSpPr>
        <p:spPr>
          <a:xfrm>
            <a:off x="5260975" y="1639888"/>
            <a:ext cx="5290820" cy="1938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你穿什么号的衣服？</a:t>
            </a:r>
          </a:p>
          <a:p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B: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我穿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大号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的，</a:t>
            </a: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  我女朋友穿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小号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的。</a:t>
            </a:r>
          </a:p>
        </p:txBody>
      </p:sp>
      <p:sp>
        <p:nvSpPr>
          <p:cNvPr id="30725" name="文本框 4"/>
          <p:cNvSpPr txBox="1"/>
          <p:nvPr/>
        </p:nvSpPr>
        <p:spPr>
          <a:xfrm>
            <a:off x="5772785" y="4075113"/>
            <a:ext cx="47777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你穿什么号的衣服？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3" name="图片 2" descr="拱门"/>
          <p:cNvPicPr>
            <a:picLocks noChangeAspect="1"/>
          </p:cNvPicPr>
          <p:nvPr/>
        </p:nvPicPr>
        <p:blipFill>
          <a:blip r:embed="rId5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5" name="横卷形 4"/>
          <p:cNvSpPr/>
          <p:nvPr/>
        </p:nvSpPr>
        <p:spPr>
          <a:xfrm>
            <a:off x="795020" y="241935"/>
            <a:ext cx="383222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64870" y="311785"/>
            <a:ext cx="159766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男生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79500" y="1215390"/>
            <a:ext cx="712787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男生和女生是一对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反义词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fǎnyìcí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291398" y="317500"/>
            <a:ext cx="224663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charset="-122"/>
              </a:rPr>
              <a:t>↔女生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927225" y="1792923"/>
            <a:ext cx="2247900" cy="45227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帅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↔难看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胖↔瘦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脏↔干净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深↔浅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高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↔矮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/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低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热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↔冷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新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↔旧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贵↔便宜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529263" y="1792923"/>
            <a:ext cx="2017395" cy="50774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大↔小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多↔少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长↔短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早↔晚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远↔近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笑↔哭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好↔坏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快↔慢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吵↔安静</a:t>
            </a:r>
          </a:p>
        </p:txBody>
      </p:sp>
      <p:sp>
        <p:nvSpPr>
          <p:cNvPr id="14" name="矩形 13"/>
          <p:cNvSpPr/>
          <p:nvPr/>
        </p:nvSpPr>
        <p:spPr>
          <a:xfrm>
            <a:off x="2962275" y="1831023"/>
            <a:ext cx="1366838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944813" y="2388235"/>
            <a:ext cx="1368425" cy="536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944813" y="2962910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944813" y="3464560"/>
            <a:ext cx="1368425" cy="536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944813" y="4039235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944813" y="4613910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944813" y="5115560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944813" y="5690235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532563" y="1815148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6532563" y="2388235"/>
            <a:ext cx="1368425" cy="536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532563" y="3498215"/>
            <a:ext cx="1366838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516688" y="2924810"/>
            <a:ext cx="1366838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516688" y="4023360"/>
            <a:ext cx="1366838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588125" y="4525010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516688" y="5171123"/>
            <a:ext cx="1366838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516688" y="5650548"/>
            <a:ext cx="1366838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6516688" y="6247448"/>
            <a:ext cx="1366838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9" name="图片 8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0" name="横卷形 9"/>
          <p:cNvSpPr/>
          <p:nvPr/>
        </p:nvSpPr>
        <p:spPr>
          <a:xfrm>
            <a:off x="795020" y="241935"/>
            <a:ext cx="238188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86460" y="300990"/>
            <a:ext cx="261620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反义词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152708" y="1232535"/>
            <a:ext cx="3625850" cy="49545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上课↔下课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高兴↔生气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大声↔小声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好吃↔难吃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好喝↔难喝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容易↔难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外边↔里边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认真↔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马虎</a:t>
            </a:r>
            <a:r>
              <a:rPr lang="en-US" altLang="zh-CN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/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粗心</a:t>
            </a:r>
          </a:p>
          <a:p>
            <a:r>
              <a:rPr lang="zh-CN" altLang="en-US" sz="28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         mǎhu</a:t>
            </a:r>
            <a:r>
              <a:rPr lang="en-US" altLang="zh-CN" sz="28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cūxīn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466533" y="1232535"/>
            <a:ext cx="2939415" cy="45231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好看↔难看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漂亮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↔丑</a:t>
            </a:r>
            <a:r>
              <a:rPr lang="en-US" altLang="zh-CN" sz="3600" b="1" dirty="0"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chǒu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优点↔缺点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暖和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↔凉快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舒服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↔难受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零下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↔零上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出发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↔到达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有空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↔没空</a:t>
            </a:r>
          </a:p>
        </p:txBody>
      </p:sp>
      <p:sp>
        <p:nvSpPr>
          <p:cNvPr id="35844" name="文本框 2"/>
          <p:cNvSpPr txBox="1"/>
          <p:nvPr/>
        </p:nvSpPr>
        <p:spPr>
          <a:xfrm>
            <a:off x="571183" y="2339023"/>
            <a:ext cx="309562" cy="17541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931795" y="1291273"/>
            <a:ext cx="1366838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931795" y="1886585"/>
            <a:ext cx="1703070" cy="536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914333" y="2423160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914333" y="2924810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914333" y="3499485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914333" y="4001135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2914333" y="4575810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914333" y="5185410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2914333" y="5723573"/>
            <a:ext cx="1252538" cy="468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914333" y="6258560"/>
            <a:ext cx="1252538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649720" y="1232535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49720" y="1807210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633845" y="2364423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633845" y="2866073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633845" y="3440748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6633845" y="3942398"/>
            <a:ext cx="1439863" cy="593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6633845" y="4588510"/>
            <a:ext cx="1368425" cy="534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633845" y="5067935"/>
            <a:ext cx="2144713" cy="1049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6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23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29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35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41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47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charRg st="51" end="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16" grpId="0" bldLvl="0" animBg="1"/>
      <p:bldP spid="17" grpId="0" bldLvl="0" animBg="1"/>
      <p:bldP spid="18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3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384429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903605" y="541655"/>
            <a:ext cx="4093845" cy="441960"/>
          </a:xfrm>
        </p:spPr>
        <p:txBody>
          <a:bodyPr vert="horz" wrap="square" lIns="91440" tIns="45720" rIns="91440" bIns="45720" anchor="ctr">
            <a:noAutofit/>
          </a:bodyPr>
          <a:lstStyle/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努力</a:t>
            </a:r>
            <a:r>
              <a:rPr lang="en-US" altLang="zh-CN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≈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用功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31746" name="文本框 1"/>
          <p:cNvSpPr txBox="1"/>
          <p:nvPr/>
        </p:nvSpPr>
        <p:spPr>
          <a:xfrm>
            <a:off x="2042478" y="1736408"/>
            <a:ext cx="7078980" cy="13220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学习很努力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√  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学习很用功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√</a:t>
            </a: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工作很努力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√  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工作很用功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×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93165" y="3333750"/>
            <a:ext cx="65189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学习 非常 阿尔达 努力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→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93165" y="4554220"/>
            <a:ext cx="569087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阿尔达学习非常努力。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93165" y="4554220"/>
            <a:ext cx="898715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阿尔达是一个学习非常努力的学生。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93165" y="3333750"/>
            <a:ext cx="100914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阿尔达是 学习 一个 的学生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非常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努力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→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" grpId="0"/>
      <p:bldP spid="2" grpId="1"/>
      <p:bldP spid="5" grpId="0"/>
      <p:bldP spid="5" grpId="1"/>
      <p:bldP spid="6" grpId="0"/>
      <p:bldP spid="6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7889" name="标题 1"/>
          <p:cNvSpPr>
            <a:spLocks noGrp="1"/>
          </p:cNvSpPr>
          <p:nvPr/>
        </p:nvSpPr>
        <p:spPr>
          <a:xfrm>
            <a:off x="1550670" y="2151698"/>
            <a:ext cx="8229600" cy="773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7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运动</a:t>
            </a:r>
            <a:r>
              <a:rPr lang="zh-CN" altLang="en-US" sz="4800" b="1" dirty="0">
                <a:solidFill>
                  <a:srgbClr val="FF0000"/>
                </a:solidFill>
                <a:latin typeface="宋体" panose="02010600030101010101" pitchFamily="2" charset="-122"/>
              </a:rPr>
              <a:t>yùndònɡ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-8255" y="3087370"/>
            <a:ext cx="12192000" cy="377063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6">
            <a:alphaModFix amt="12000"/>
          </a:blip>
          <a:stretch>
            <a:fillRect/>
          </a:stretch>
        </p:blipFill>
        <p:spPr>
          <a:xfrm>
            <a:off x="106045" y="1871345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" name="图片 1" descr="D:\倪志梁\2021\12\4华侨大学课件动画\图片调整\CM6C0647.jpgCM6C0647"/>
          <p:cNvPicPr>
            <a:picLocks noChangeAspect="1"/>
          </p:cNvPicPr>
          <p:nvPr/>
        </p:nvPicPr>
        <p:blipFill>
          <a:blip r:embed="rId7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-8255" y="2675890"/>
            <a:ext cx="12200890" cy="2392680"/>
          </a:xfrm>
          <a:prstGeom prst="rect">
            <a:avLst/>
          </a:prstGeom>
          <a:solidFill>
            <a:schemeClr val="l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180966" y="2840990"/>
            <a:ext cx="1827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Part 01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706938" y="3629025"/>
            <a:ext cx="27755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复</a:t>
            </a:r>
            <a:r>
              <a:rPr lang="en-US" alt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习</a:t>
            </a:r>
          </a:p>
        </p:txBody>
      </p:sp>
      <p:pic>
        <p:nvPicPr>
          <p:cNvPr id="41" name="图片 40"/>
          <p:cNvPicPr/>
          <p:nvPr/>
        </p:nvPicPr>
        <p:blipFill>
          <a:blip r:embed="rId8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6723698" y="2553335"/>
            <a:ext cx="2484437" cy="1873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网球</a:t>
            </a: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打网球</a:t>
            </a:r>
          </a:p>
        </p:txBody>
      </p:sp>
      <p:pic>
        <p:nvPicPr>
          <p:cNvPr id="38914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5260" y="957580"/>
            <a:ext cx="5013325" cy="49085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pic>
        <p:nvPicPr>
          <p:cNvPr id="39937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9183" y="1892935"/>
            <a:ext cx="6372225" cy="4095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内容占位符 2"/>
          <p:cNvSpPr/>
          <p:nvPr/>
        </p:nvSpPr>
        <p:spPr>
          <a:xfrm>
            <a:off x="4918075" y="744220"/>
            <a:ext cx="1568450" cy="8191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</a:rPr>
              <a:t>游泳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4392454" y="651510"/>
            <a:ext cx="1549400" cy="72548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</a:rPr>
              <a:t>跑步</a:t>
            </a:r>
          </a:p>
        </p:txBody>
      </p:sp>
      <p:pic>
        <p:nvPicPr>
          <p:cNvPr id="40962" name="图片 1" descr="图 (38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1173" y="1581150"/>
            <a:ext cx="6811962" cy="45418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4114324" y="570230"/>
            <a:ext cx="2054225" cy="165544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足球</a:t>
            </a:r>
            <a:endParaRPr lang="en-US" altLang="zh-CN" sz="4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踢足球</a:t>
            </a:r>
          </a:p>
        </p:txBody>
      </p:sp>
      <p:pic>
        <p:nvPicPr>
          <p:cNvPr id="41986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5230" y="2249170"/>
            <a:ext cx="5332413" cy="41179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3275965" y="657225"/>
            <a:ext cx="3700145" cy="207454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篮球</a:t>
            </a:r>
            <a:r>
              <a:rPr lang="zh-CN" altLang="en-US" sz="48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lán</a:t>
            </a:r>
            <a:r>
              <a:rPr lang="en-US" altLang="zh-CN" sz="48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48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qiú</a:t>
            </a:r>
            <a:endParaRPr lang="zh-CN" altLang="en-US" sz="4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打篮球</a:t>
            </a:r>
          </a:p>
        </p:txBody>
      </p:sp>
      <p:pic>
        <p:nvPicPr>
          <p:cNvPr id="43010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7200" y="2407285"/>
            <a:ext cx="4257675" cy="38671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2531110" y="623888"/>
            <a:ext cx="5529263" cy="150018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羽毛球</a:t>
            </a:r>
            <a:r>
              <a:rPr lang="zh-CN" altLang="en-US" sz="48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yǔ</a:t>
            </a:r>
            <a:r>
              <a:rPr lang="en-US" altLang="zh-CN" sz="48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48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máo</a:t>
            </a:r>
            <a:r>
              <a:rPr lang="en-US" altLang="zh-CN" sz="48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48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qiú</a:t>
            </a:r>
            <a:endParaRPr lang="zh-CN" altLang="en-US" sz="4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打羽毛球</a:t>
            </a:r>
          </a:p>
        </p:txBody>
      </p:sp>
      <p:pic>
        <p:nvPicPr>
          <p:cNvPr id="44034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6620" y="2491740"/>
            <a:ext cx="5899785" cy="39878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pic>
        <p:nvPicPr>
          <p:cNvPr id="45058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4750" y="2286635"/>
            <a:ext cx="5711190" cy="42913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内容占位符 2"/>
          <p:cNvSpPr/>
          <p:nvPr/>
        </p:nvSpPr>
        <p:spPr>
          <a:xfrm>
            <a:off x="2898775" y="514033"/>
            <a:ext cx="6045200" cy="14906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乒乓球</a:t>
            </a:r>
            <a:r>
              <a:rPr lang="zh-CN" altLang="en-US" sz="48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pīnɡpānɡqiú</a:t>
            </a:r>
            <a:endParaRPr lang="zh-CN" altLang="en-US" sz="4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打乒乓球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6235700" y="2516505"/>
            <a:ext cx="4009390" cy="16097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排球</a:t>
            </a:r>
            <a:r>
              <a:rPr lang="zh-CN" altLang="en-US" sz="48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páiqiú</a:t>
            </a:r>
            <a:endParaRPr lang="zh-CN" altLang="en-US" sz="4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打排球</a:t>
            </a:r>
          </a:p>
        </p:txBody>
      </p:sp>
      <p:pic>
        <p:nvPicPr>
          <p:cNvPr id="4608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2528" y="442913"/>
            <a:ext cx="4314825" cy="59721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9937" name="内容占位符 2"/>
          <p:cNvSpPr/>
          <p:nvPr/>
        </p:nvSpPr>
        <p:spPr>
          <a:xfrm>
            <a:off x="1482090" y="2466340"/>
            <a:ext cx="4046220" cy="14573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台球</a:t>
            </a:r>
            <a:r>
              <a:rPr lang="zh-CN" altLang="en-US" sz="48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táiqiú</a:t>
            </a:r>
            <a:endParaRPr lang="zh-CN" altLang="en-US" sz="48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打 台球</a:t>
            </a:r>
          </a:p>
        </p:txBody>
      </p:sp>
      <p:pic>
        <p:nvPicPr>
          <p:cNvPr id="47106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2995" y="1522413"/>
            <a:ext cx="4592638" cy="38131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9937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9937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charRg st="3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9937">
                                            <p:txEl>
                                              <p:charRg st="3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9937">
                                            <p:txEl>
                                              <p:charRg st="3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6115050" y="3076575"/>
            <a:ext cx="2700338" cy="742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</a:rPr>
              <a:t>打</a:t>
            </a:r>
            <a:r>
              <a:rPr lang="zh-CN" altLang="en-US" sz="48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太极拳</a:t>
            </a:r>
          </a:p>
        </p:txBody>
      </p:sp>
      <p:pic>
        <p:nvPicPr>
          <p:cNvPr id="48130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500" y="641350"/>
            <a:ext cx="5037138" cy="5164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6685280" y="2505075"/>
            <a:ext cx="22929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600" b="1" dirty="0">
                <a:solidFill>
                  <a:srgbClr val="06C801"/>
                </a:solidFill>
                <a:latin typeface="黑体" panose="02010609060101010101" charset="-122"/>
                <a:ea typeface="黑体" panose="02010609060101010101" charset="-122"/>
              </a:rPr>
              <a:t>tàijíquán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606121901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080" y="739775"/>
            <a:ext cx="7441565" cy="5378450"/>
          </a:xfrm>
          <a:prstGeom prst="rect">
            <a:avLst/>
          </a:prstGeom>
        </p:spPr>
      </p:pic>
      <p:pic>
        <p:nvPicPr>
          <p:cNvPr id="4" name="图片 3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9" name="图片 18" descr="拱门"/>
          <p:cNvPicPr>
            <a:picLocks noChangeAspect="1"/>
          </p:cNvPicPr>
          <p:nvPr/>
        </p:nvPicPr>
        <p:blipFill>
          <a:blip r:embed="rId5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pic>
        <p:nvPicPr>
          <p:cNvPr id="49153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6500" y="825500"/>
            <a:ext cx="4398963" cy="5026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986" name="文本框 2"/>
          <p:cNvSpPr txBox="1"/>
          <p:nvPr/>
        </p:nvSpPr>
        <p:spPr>
          <a:xfrm>
            <a:off x="6027738" y="2791460"/>
            <a:ext cx="1407160" cy="8299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</a:rPr>
              <a:t>跳舞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984558" y="2238375"/>
            <a:ext cx="1639887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</a:rPr>
              <a:t>tiàowǔ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5888355" y="2806700"/>
            <a:ext cx="1622425" cy="8858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跳水</a:t>
            </a:r>
          </a:p>
        </p:txBody>
      </p:sp>
      <p:pic>
        <p:nvPicPr>
          <p:cNvPr id="50178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555" y="676275"/>
            <a:ext cx="4695825" cy="55054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3795395" y="664845"/>
            <a:ext cx="1668463" cy="92868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跳高</a:t>
            </a:r>
          </a:p>
        </p:txBody>
      </p:sp>
      <p:pic>
        <p:nvPicPr>
          <p:cNvPr id="5120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7370" y="1736408"/>
            <a:ext cx="6191250" cy="4748212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3965893" y="404495"/>
            <a:ext cx="1568450" cy="8191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跳远</a:t>
            </a:r>
          </a:p>
        </p:txBody>
      </p:sp>
      <p:pic>
        <p:nvPicPr>
          <p:cNvPr id="52226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1395" y="1303655"/>
            <a:ext cx="5132705" cy="54978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1787525" y="2634933"/>
            <a:ext cx="2825750" cy="23749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00000"/>
              </a:lnSpc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滑</a:t>
            </a:r>
            <a:r>
              <a:rPr lang="en-US" altLang="zh-CN" sz="36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  <a:cs typeface="楷体" panose="02010609060101010101" charset="-122"/>
              </a:rPr>
              <a:t>huábīnɡ</a:t>
            </a:r>
            <a:r>
              <a:rPr lang="en-US" altLang="zh-CN" sz="6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</a:p>
        </p:txBody>
      </p:sp>
      <p:pic>
        <p:nvPicPr>
          <p:cNvPr id="53250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7535" y="620395"/>
            <a:ext cx="4942840" cy="519938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内容占位符 2"/>
          <p:cNvSpPr/>
          <p:nvPr/>
        </p:nvSpPr>
        <p:spPr>
          <a:xfrm>
            <a:off x="6132195" y="2879725"/>
            <a:ext cx="2709863" cy="20193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r>
              <a:rPr lang="zh-CN" altLang="en-US" sz="4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滑雪</a:t>
            </a:r>
            <a:endParaRPr lang="zh-CN" altLang="en-US" sz="48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</a:pPr>
            <a:endParaRPr lang="zh-CN" altLang="en-US" sz="48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54274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7140" y="495300"/>
            <a:ext cx="4374515" cy="571627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pic>
        <p:nvPicPr>
          <p:cNvPr id="38914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215" y="52705"/>
            <a:ext cx="2160905" cy="21158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37" name="图片 1"/>
          <p:cNvPicPr>
            <a:picLocks noChangeAspect="1"/>
          </p:cNvPicPr>
          <p:nvPr/>
        </p:nvPicPr>
        <p:blipFill>
          <a:blip r:embed="rId6"/>
          <a:srcRect l="11632" r="11609"/>
          <a:stretch>
            <a:fillRect/>
          </a:stretch>
        </p:blipFill>
        <p:spPr>
          <a:xfrm>
            <a:off x="3164205" y="4606290"/>
            <a:ext cx="2502535" cy="2095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2" name="图片 1" descr="图 (38)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3550" y="201295"/>
            <a:ext cx="2725420" cy="18180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86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215" y="2248535"/>
            <a:ext cx="2641600" cy="20396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0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36615" y="201295"/>
            <a:ext cx="3016885" cy="27412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6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0" y="4540250"/>
            <a:ext cx="2773045" cy="2301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0" name="图片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89935" y="2168525"/>
            <a:ext cx="2251710" cy="23101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3" name="图片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0790" y="3408680"/>
            <a:ext cx="2632710" cy="30099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pic>
        <p:nvPicPr>
          <p:cNvPr id="50178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8530" y="532765"/>
            <a:ext cx="2202180" cy="25825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0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6945" y="3575050"/>
            <a:ext cx="2715260" cy="2082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26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385" y="668020"/>
            <a:ext cx="2284095" cy="24472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3250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91105" y="617855"/>
            <a:ext cx="2373630" cy="24974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4274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2360" y="381635"/>
            <a:ext cx="2207260" cy="28848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12535" y="3646170"/>
            <a:ext cx="1727200" cy="23914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615" y="3646170"/>
            <a:ext cx="2656840" cy="19958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72130" y="3644265"/>
            <a:ext cx="2919730" cy="197421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00735" y="946785"/>
            <a:ext cx="618680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</a:rPr>
              <a:t>想一想：</a:t>
            </a:r>
          </a:p>
          <a:p>
            <a:r>
              <a:rPr lang="zh-CN" altLang="en-US" sz="4800" b="1" dirty="0">
                <a:latin typeface="楷体" panose="02010609060101010101" charset="-122"/>
                <a:ea typeface="楷体" panose="02010609060101010101" charset="-122"/>
              </a:rPr>
              <a:t>你最喜欢什么运动？</a:t>
            </a:r>
          </a:p>
        </p:txBody>
      </p:sp>
    </p:spTree>
    <p:custDataLst>
      <p:tags r:id="rId1"/>
    </p:custData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55297" name="文本框 2"/>
          <p:cNvSpPr txBox="1"/>
          <p:nvPr/>
        </p:nvSpPr>
        <p:spPr>
          <a:xfrm>
            <a:off x="1670050" y="2388235"/>
            <a:ext cx="295973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★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帮忙 </a:t>
            </a:r>
            <a:r>
              <a:rPr lang="en-US" altLang="zh-CN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N.</a:t>
            </a:r>
            <a:endParaRPr lang="zh-CN" altLang="en-US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680" y="862965"/>
            <a:ext cx="4041140" cy="40144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661160" y="5041265"/>
            <a:ext cx="808863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j-cs"/>
              </a:rPr>
              <a:t>东西太多了，她</a:t>
            </a:r>
            <a:r>
              <a:rPr lang="zh-CN" altLang="zh-CN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cs typeface="+mj-cs"/>
              </a:rPr>
              <a:t>需要</a:t>
            </a:r>
            <a:r>
              <a:rPr lang="zh-CN" altLang="zh-CN" sz="4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j-cs"/>
              </a:rPr>
              <a:t>朋友的帮忙。</a:t>
            </a:r>
          </a:p>
        </p:txBody>
      </p:sp>
      <p:sp>
        <p:nvSpPr>
          <p:cNvPr id="5" name="横卷形 4"/>
          <p:cNvSpPr/>
          <p:nvPr/>
        </p:nvSpPr>
        <p:spPr>
          <a:xfrm>
            <a:off x="795020" y="241935"/>
            <a:ext cx="169100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1"/>
          <p:cNvSpPr txBox="1"/>
          <p:nvPr/>
        </p:nvSpPr>
        <p:spPr>
          <a:xfrm>
            <a:off x="886460" y="300990"/>
            <a:ext cx="159893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帮忙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5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7" grpId="0"/>
      <p:bldP spid="55297" grpId="1"/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9" name="图片 8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pic>
        <p:nvPicPr>
          <p:cNvPr id="14337" name="图片 25" descr="YB)C}W~_UX%`4A%FH6}4KV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55" y="329883"/>
            <a:ext cx="2527300" cy="727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1" descr="2_SDHT(N}`9L50DXA[}XS]K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3270" y="1247775"/>
            <a:ext cx="6466205" cy="456057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09270" y="362585"/>
            <a:ext cx="7986395" cy="29229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★</a:t>
            </a:r>
            <a:r>
              <a:rPr lang="en-US" altLang="zh-CN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V.</a:t>
            </a:r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帮</a:t>
            </a:r>
            <a:r>
              <a:rPr lang="en-US" altLang="zh-CN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忙</a:t>
            </a:r>
            <a:endParaRPr lang="zh-CN" altLang="en-US" sz="40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/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(1)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帮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谁</a:t>
            </a:r>
            <a:r>
              <a:rPr lang="zh-CN" altLang="en-US" sz="3600" b="1" dirty="0">
                <a:solidFill>
                  <a:srgbClr val="000BF2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一个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忙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  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你帮我一个忙吧！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endParaRPr lang="zh-CN" altLang="en-US" sz="36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pPr algn="l"/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(2)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帮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谁</a:t>
            </a:r>
            <a:r>
              <a:rPr lang="en-US" altLang="zh-CN" sz="3600" b="1" dirty="0">
                <a:solidFill>
                  <a:srgbClr val="000BF2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忙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   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我可以帮你的忙。</a:t>
            </a:r>
          </a:p>
          <a:p>
            <a:pPr algn="l"/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(3)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帮</a:t>
            </a:r>
            <a:r>
              <a:rPr lang="en-US" altLang="zh-CN" sz="3600" b="1" dirty="0">
                <a:solidFill>
                  <a:srgbClr val="000BF2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一下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忙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   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请你帮一下忙。</a:t>
            </a:r>
          </a:p>
          <a:p>
            <a:pPr algn="l">
              <a:buClrTx/>
              <a:buSzTx/>
              <a:buFontTx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(4)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帮帮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忙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     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请你帮帮忙。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945" y="3452495"/>
            <a:ext cx="3049905" cy="30562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6440" y="3655695"/>
            <a:ext cx="3954780" cy="27527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0910" y="3553460"/>
            <a:ext cx="3798570" cy="28549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06120" y="1732280"/>
            <a:ext cx="8100060" cy="34766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请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向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后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走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500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米。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上课时，应该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向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前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看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，不能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向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外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看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快迟到了，他正在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向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教室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跑。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同学们，请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向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黑板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看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！</a:t>
            </a:r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1169035" y="3136265"/>
            <a:ext cx="4902835" cy="7734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向</a:t>
            </a:r>
            <a:r>
              <a:rPr lang="en-US" altLang="zh-CN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东西</a:t>
            </a:r>
            <a:r>
              <a:rPr lang="en-US" altLang="zh-CN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地方</a:t>
            </a:r>
            <a:r>
              <a:rPr lang="en-US" altLang="zh-CN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+V</a:t>
            </a:r>
            <a:endParaRPr lang="zh-CN" altLang="en-US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横卷形 4"/>
          <p:cNvSpPr/>
          <p:nvPr/>
        </p:nvSpPr>
        <p:spPr>
          <a:xfrm>
            <a:off x="795020" y="241935"/>
            <a:ext cx="351980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1"/>
          <p:cNvSpPr txBox="1"/>
          <p:nvPr/>
        </p:nvSpPr>
        <p:spPr>
          <a:xfrm>
            <a:off x="886460" y="300990"/>
            <a:ext cx="354647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向</a:t>
            </a:r>
            <a:r>
              <a:rPr lang="en-US" altLang="zh-CN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5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方向</a:t>
            </a:r>
            <a:r>
              <a:rPr lang="en-US" altLang="zh-CN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+V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charRg st="8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charRg st="8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char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charRg st="54" end="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charRg st="54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charRg st="54" end="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56321" name="标题 1"/>
          <p:cNvSpPr>
            <a:spLocks noGrp="1"/>
          </p:cNvSpPr>
          <p:nvPr/>
        </p:nvSpPr>
        <p:spPr>
          <a:xfrm>
            <a:off x="-1335405" y="781050"/>
            <a:ext cx="8229600" cy="773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向</a:t>
            </a:r>
            <a:r>
              <a:rPr lang="en-US" altLang="zh-CN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b="1" dirty="0">
                <a:solidFill>
                  <a:srgbClr val="E5039D"/>
                </a:solidFill>
                <a:latin typeface="楷体" panose="02010609060101010101" charset="-122"/>
                <a:ea typeface="楷体" panose="02010609060101010101" charset="-122"/>
              </a:rPr>
              <a:t>人</a:t>
            </a:r>
            <a:r>
              <a:rPr lang="en-US" altLang="zh-CN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道歉</a:t>
            </a:r>
            <a:r>
              <a:rPr lang="en-US" altLang="zh-CN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请假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46760" y="2566035"/>
            <a:ext cx="7284085" cy="18764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你没写作业，应该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+mj-cs"/>
              </a:rPr>
              <a:t>向</a:t>
            </a:r>
            <a:r>
              <a:rPr lang="zh-CN" altLang="en-US" sz="3600" b="1" dirty="0">
                <a:solidFill>
                  <a:srgbClr val="E5039D"/>
                </a:solidFill>
                <a:latin typeface="楷体" panose="02010609060101010101" charset="-122"/>
                <a:ea typeface="楷体" panose="02010609060101010101" charset="-122"/>
              </a:rPr>
              <a:t>老师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道歉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你病了，应该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+mj-cs"/>
              </a:rPr>
              <a:t>向</a:t>
            </a:r>
            <a:r>
              <a:rPr lang="zh-CN" altLang="en-US" sz="3600" b="1" dirty="0">
                <a:solidFill>
                  <a:srgbClr val="E5039D"/>
                </a:solidFill>
                <a:latin typeface="楷体" panose="02010609060101010101" charset="-122"/>
                <a:ea typeface="楷体" panose="02010609060101010101" charset="-122"/>
              </a:rPr>
              <a:t>老师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请假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02155" y="395605"/>
            <a:ext cx="17786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[dào qiàn]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550920" y="395605"/>
            <a:ext cx="16764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[qǐnɡ jià]</a:t>
            </a:r>
          </a:p>
        </p:txBody>
      </p:sp>
    </p:spTree>
    <p:custDataLst>
      <p:tags r:id="rId1"/>
    </p:custData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5" name="文本占位符 4"/>
          <p:cNvSpPr>
            <a:spLocks noGrp="1"/>
          </p:cNvSpPr>
          <p:nvPr>
            <p:ph type="body" idx="1"/>
          </p:nvPr>
        </p:nvSpPr>
        <p:spPr>
          <a:xfrm>
            <a:off x="960755" y="1359853"/>
            <a:ext cx="10735310" cy="516255"/>
          </a:xfrm>
        </p:spPr>
        <p:txBody>
          <a:bodyPr>
            <a:noAutofit/>
          </a:bodyPr>
          <a:lstStyle/>
          <a:p>
            <a:r>
              <a:rPr lang="zh-CN" altLang="en-US" sz="4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  房间  没 打扫 ， 妈妈  向 道歉  我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60755" y="1512888"/>
            <a:ext cx="88976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时候  上课  的 ，向  应该  前  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60755" y="1512888"/>
            <a:ext cx="69811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病 我 了， 向  请假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老师</a:t>
            </a:r>
          </a:p>
        </p:txBody>
      </p:sp>
      <p:sp>
        <p:nvSpPr>
          <p:cNvPr id="11" name="右箭头 10"/>
          <p:cNvSpPr/>
          <p:nvPr/>
        </p:nvSpPr>
        <p:spPr>
          <a:xfrm>
            <a:off x="312420" y="2852420"/>
            <a:ext cx="648335" cy="431800"/>
          </a:xfrm>
          <a:prstGeom prst="rightArrow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960755" y="1512888"/>
            <a:ext cx="87585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只 那里 有 鸟，快点儿 树上 向  看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p"/>
      <p:bldP spid="7" grpId="0"/>
      <p:bldP spid="7" grpId="1"/>
      <p:bldP spid="7" grpId="2"/>
      <p:bldP spid="8" grpId="0"/>
      <p:bldP spid="8" grpId="1"/>
      <p:bldP spid="8" grpId="2"/>
      <p:bldP spid="13" grpId="0"/>
      <p:bldP spid="13" grpId="1"/>
      <p:bldP spid="13" grpId="2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pic>
        <p:nvPicPr>
          <p:cNvPr id="3" name="图片 2" descr="向左转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3780" y="871220"/>
            <a:ext cx="4604385" cy="304927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95020" y="1872615"/>
            <a:ext cx="4165600" cy="316928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请向右转，不要向左转。</a:t>
            </a:r>
          </a:p>
          <a:p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请你向后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转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请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转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身。</a:t>
            </a:r>
          </a:p>
        </p:txBody>
      </p:sp>
      <p:pic>
        <p:nvPicPr>
          <p:cNvPr id="57347" name="图片 2" descr="(K~7K(KP7Q6J1U$7YGV5XC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5920" y="2450465"/>
            <a:ext cx="3379470" cy="38392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横卷形 4"/>
          <p:cNvSpPr/>
          <p:nvPr/>
        </p:nvSpPr>
        <p:spPr>
          <a:xfrm>
            <a:off x="795020" y="241935"/>
            <a:ext cx="94615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1"/>
          <p:cNvSpPr txBox="1"/>
          <p:nvPr/>
        </p:nvSpPr>
        <p:spPr>
          <a:xfrm>
            <a:off x="886460" y="300990"/>
            <a:ext cx="95821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转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char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7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pic>
        <p:nvPicPr>
          <p:cNvPr id="2" name="图片 1" descr="%A(]SB7Q3C_YPA%Z@U{@7P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5715" y="1501140"/>
            <a:ext cx="5589905" cy="2289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003300" y="4153535"/>
            <a:ext cx="63093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价格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不</a:t>
            </a:r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高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，我们买两杯吧？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03300" y="5135880"/>
            <a:ext cx="88620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买衣服时，你先看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价格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还是先试衣服？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112000" y="2323465"/>
            <a:ext cx="248031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价格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高</a:t>
            </a:r>
            <a:r>
              <a:rPr lang="en-US" altLang="zh-CN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低</a:t>
            </a:r>
          </a:p>
        </p:txBody>
      </p:sp>
      <p:sp>
        <p:nvSpPr>
          <p:cNvPr id="7" name="横卷形 6"/>
          <p:cNvSpPr/>
          <p:nvPr/>
        </p:nvSpPr>
        <p:spPr>
          <a:xfrm>
            <a:off x="795020" y="241935"/>
            <a:ext cx="170053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1"/>
          <p:cNvSpPr txBox="1"/>
          <p:nvPr/>
        </p:nvSpPr>
        <p:spPr>
          <a:xfrm>
            <a:off x="886460" y="323850"/>
            <a:ext cx="188531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价格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56322" name="文本框 1"/>
          <p:cNvSpPr txBox="1"/>
          <p:nvPr/>
        </p:nvSpPr>
        <p:spPr>
          <a:xfrm>
            <a:off x="226060" y="1489710"/>
            <a:ext cx="7945755" cy="28613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①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稍微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+V+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一下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一会儿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请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稍微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等一下。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衣服不太脏，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稍微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洗一下就可以。</a:t>
            </a: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2345" y="1333500"/>
            <a:ext cx="3016250" cy="19754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26060" y="4213860"/>
            <a:ext cx="753237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我有点儿累，想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稍微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躺</a:t>
            </a:r>
            <a:r>
              <a:rPr lang="zh-CN" altLang="en-US" sz="3600" b="1" dirty="0">
                <a:solidFill>
                  <a:srgbClr val="06C801"/>
                </a:solidFill>
                <a:latin typeface="宋体" panose="02010600030101010101" pitchFamily="2" charset="-122"/>
                <a:sym typeface="+mn-ea"/>
              </a:rPr>
              <a:t>tǎnɡ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一会儿。</a:t>
            </a:r>
          </a:p>
        </p:txBody>
      </p:sp>
      <p:pic>
        <p:nvPicPr>
          <p:cNvPr id="5" name="图片 4" descr="S[VPNS``2QTCY6~VC3X$QF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0790" y="3430270"/>
            <a:ext cx="2499360" cy="2406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横卷形 6"/>
          <p:cNvSpPr/>
          <p:nvPr/>
        </p:nvSpPr>
        <p:spPr>
          <a:xfrm>
            <a:off x="795020" y="241935"/>
            <a:ext cx="170053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1"/>
          <p:cNvSpPr txBox="1"/>
          <p:nvPr/>
        </p:nvSpPr>
        <p:spPr>
          <a:xfrm>
            <a:off x="886460" y="323850"/>
            <a:ext cx="188531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稍微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6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6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6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>
                                            <p:txEl>
                                              <p:charRg st="21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6322">
                                            <p:txEl>
                                              <p:charRg st="21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6322">
                                            <p:txEl>
                                              <p:charRg st="21" end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263775" y="1847215"/>
            <a:ext cx="544322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右 动 向 一下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稍微</a:t>
            </a:r>
          </a:p>
        </p:txBody>
      </p:sp>
      <p:sp>
        <p:nvSpPr>
          <p:cNvPr id="5" name="右箭头 4"/>
          <p:cNvSpPr/>
          <p:nvPr/>
        </p:nvSpPr>
        <p:spPr>
          <a:xfrm>
            <a:off x="251460" y="3994785"/>
            <a:ext cx="791845" cy="431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840865" y="1789430"/>
            <a:ext cx="665162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休息</a:t>
            </a:r>
            <a:r>
              <a:rPr lang="zh-CN" altLang="en-US" sz="28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一会儿 稍微  大家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477645" y="1847215"/>
            <a:ext cx="879221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困 了 我 太 ，睡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稍微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想  一会儿。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32865" y="1789430"/>
            <a:ext cx="1303464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妈，看 电影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稍微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一会儿 我 ，行吗？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6" grpId="0"/>
      <p:bldP spid="6" grpId="1"/>
      <p:bldP spid="6" grpId="2"/>
      <p:bldP spid="7" grpId="0"/>
      <p:bldP spid="7" grpId="1"/>
      <p:bldP spid="7" grpId="2"/>
      <p:bldP spid="8" grpId="0" build="allAtOnce" bldLvl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56323" name="文本框 2"/>
          <p:cNvSpPr txBox="1"/>
          <p:nvPr/>
        </p:nvSpPr>
        <p:spPr>
          <a:xfrm>
            <a:off x="567690" y="1245870"/>
            <a:ext cx="8354695" cy="55029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②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稍微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+A+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一点儿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/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一些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这件的颜色有点儿深，那件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稍微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       。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那件太小了，这件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稍微     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 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，买这件吧。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那辆自行车太贵了，这辆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稍微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便宜一    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。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80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分，他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82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分，他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稍微       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③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稍微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+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有点儿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+A</a:t>
            </a:r>
            <a:endParaRPr lang="zh-CN" altLang="en-US" sz="32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这件衣服价格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稍微有点儿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    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，我不喜欢。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我男朋友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稍微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    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今天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稍微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      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食堂的菜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稍微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    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4780915" y="2821940"/>
            <a:ext cx="1217930" cy="82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7273925" y="3413760"/>
            <a:ext cx="1221740" cy="3048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5178425" y="3892550"/>
            <a:ext cx="1618615" cy="279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4780915" y="1736725"/>
            <a:ext cx="1576705" cy="2286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5178425" y="4982845"/>
            <a:ext cx="1181100" cy="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3157220" y="5523865"/>
            <a:ext cx="1127125" cy="1460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2369820" y="6021705"/>
            <a:ext cx="1583055" cy="285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157220" y="6533515"/>
            <a:ext cx="1097280" cy="190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横卷形 10"/>
          <p:cNvSpPr/>
          <p:nvPr/>
        </p:nvSpPr>
        <p:spPr>
          <a:xfrm>
            <a:off x="669290" y="104140"/>
            <a:ext cx="170053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"/>
          <p:cNvSpPr txBox="1"/>
          <p:nvPr/>
        </p:nvSpPr>
        <p:spPr>
          <a:xfrm>
            <a:off x="760730" y="186055"/>
            <a:ext cx="188531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稍微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D67E7FAE-1CE7-4BEA-92FA-BD1347616B7F}"/>
              </a:ext>
            </a:extLst>
          </p:cNvPr>
          <p:cNvCxnSpPr/>
          <p:nvPr/>
        </p:nvCxnSpPr>
        <p:spPr>
          <a:xfrm>
            <a:off x="6308090" y="2351405"/>
            <a:ext cx="1576705" cy="2286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charRg st="1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6323">
                                            <p:txEl>
                                              <p:charRg st="1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6323">
                                            <p:txEl>
                                              <p:charRg st="13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charRg st="33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6323">
                                            <p:txEl>
                                              <p:charRg st="33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6323">
                                            <p:txEl>
                                              <p:charRg st="33" end="5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charRg st="54" end="7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6323">
                                            <p:txEl>
                                              <p:charRg st="54" end="7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6323">
                                            <p:txEl>
                                              <p:charRg st="54" end="7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charRg st="73" end="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6323">
                                            <p:txEl>
                                              <p:charRg st="73" end="9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6323">
                                            <p:txEl>
                                              <p:charRg st="73" end="9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charRg st="92" end="10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56323">
                                            <p:txEl>
                                              <p:charRg st="92" end="10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6323">
                                            <p:txEl>
                                              <p:charRg st="92" end="10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charRg st="102" end="1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56323">
                                            <p:txEl>
                                              <p:charRg st="102" end="1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56323">
                                            <p:txEl>
                                              <p:charRg st="102" end="1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charRg st="123" end="1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56323">
                                            <p:txEl>
                                              <p:charRg st="123" end="13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56323">
                                            <p:txEl>
                                              <p:charRg st="123" end="1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charRg st="135" end="1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6323">
                                            <p:txEl>
                                              <p:charRg st="135" end="14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56323">
                                            <p:txEl>
                                              <p:charRg st="135" end="1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charRg st="145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56323">
                                            <p:txEl>
                                              <p:charRg st="145" end="15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56323">
                                            <p:txEl>
                                              <p:charRg st="145" end="15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61441" name="标题 1"/>
          <p:cNvSpPr>
            <a:spLocks noGrp="1"/>
          </p:cNvSpPr>
          <p:nvPr>
            <p:ph type="title"/>
          </p:nvPr>
        </p:nvSpPr>
        <p:spPr>
          <a:xfrm>
            <a:off x="363855" y="512128"/>
            <a:ext cx="8229600" cy="773112"/>
          </a:xfrm>
        </p:spPr>
        <p:txBody>
          <a:bodyPr vert="horz" wrap="square" lIns="91440" tIns="45720" rIns="91440" bIns="45720" anchor="ctr"/>
          <a:lstStyle/>
          <a:p>
            <a:pPr eaLnBrk="1" hangingPunct="1"/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尽管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，但是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可是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55320" y="2224405"/>
            <a:ext cx="91459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价格稍微有点儿高，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但是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99783" y="3751580"/>
            <a:ext cx="845185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我不常给朋友打电话，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可是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9783" y="3740468"/>
            <a:ext cx="7999412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白的容易脏，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可是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642100" y="2179955"/>
            <a:ext cx="2478088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衣服很漂亮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26783" y="3867468"/>
            <a:ext cx="7999412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可是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我不怕麻烦。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99783" y="3751580"/>
            <a:ext cx="8221662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但是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我很喜欢冬天的景色。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99783" y="3740468"/>
            <a:ext cx="8224837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但是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我觉得今天不冷。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99783" y="3740468"/>
            <a:ext cx="7077075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今天刮大风，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可是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99783" y="3740468"/>
            <a:ext cx="7307262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今天零下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10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度，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但是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99783" y="3751580"/>
            <a:ext cx="59277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我没空，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但是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99783" y="3740468"/>
            <a:ext cx="7534275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我不喜欢吃饺子，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但是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99783" y="3740468"/>
            <a:ext cx="7993062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但是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我打算周末去玩儿。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99783" y="3751580"/>
            <a:ext cx="6615112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快要考试了，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但是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26783" y="3867468"/>
            <a:ext cx="7993062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我不太喜欢喝咖啡，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但是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99783" y="3751580"/>
            <a:ext cx="6843712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我讨厌写作业，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但是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99783" y="3740468"/>
            <a:ext cx="7075487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我没写完作文，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可是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99783" y="3740468"/>
            <a:ext cx="6156325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你很努力，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可是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26783" y="3867468"/>
            <a:ext cx="7075487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她很喜欢花儿，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可是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26783" y="3867468"/>
            <a:ext cx="6156325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蛋糕很甜，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可是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99783" y="3740468"/>
            <a:ext cx="8451850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尽管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中国离我们国家很远，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可是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5" grpId="0"/>
      <p:bldP spid="5" grpId="1"/>
      <p:bldP spid="6" grpId="0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3" name="图片 12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pic>
        <p:nvPicPr>
          <p:cNvPr id="8193" name="图片 25" descr="YB)C}W~_UX%`4A%FH6}4KV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85" y="254318"/>
            <a:ext cx="2527300" cy="727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SY2ZH(A5}PJ%L9{WG2Z$FP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8465" y="928370"/>
            <a:ext cx="6895465" cy="500126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62465" name="标题 1"/>
          <p:cNvSpPr>
            <a:spLocks noGrp="1"/>
          </p:cNvSpPr>
          <p:nvPr>
            <p:ph type="title"/>
          </p:nvPr>
        </p:nvSpPr>
        <p:spPr>
          <a:xfrm>
            <a:off x="801370" y="792163"/>
            <a:ext cx="8229600" cy="773112"/>
          </a:xfrm>
        </p:spPr>
        <p:txBody>
          <a:bodyPr vert="horz" wrap="square" lIns="91440" tIns="45720" rIns="91440" bIns="45720" anchor="ctr">
            <a:noAutofit/>
          </a:bodyPr>
          <a:lstStyle/>
          <a:p>
            <a:pPr eaLnBrk="1" hangingPunct="1"/>
            <a:r>
              <a:rPr lang="en-US" altLang="zh-CN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现金   </a:t>
            </a:r>
            <a:r>
              <a:rPr lang="en-US" altLang="zh-CN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 信用卡</a:t>
            </a:r>
          </a:p>
        </p:txBody>
      </p:sp>
      <p:pic>
        <p:nvPicPr>
          <p:cNvPr id="62466" name="图片 1" descr="{_}09E$2FOFA}8J[FKOBX%J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70" y="1631950"/>
            <a:ext cx="4030663" cy="2781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2467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6508" y="1736725"/>
            <a:ext cx="4343400" cy="2571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2" name="文本框 3"/>
          <p:cNvSpPr txBox="1"/>
          <p:nvPr/>
        </p:nvSpPr>
        <p:spPr>
          <a:xfrm>
            <a:off x="1043623" y="5026025"/>
            <a:ext cx="8397875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购物时，你喜欢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付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现金还是刷信用卡？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6490" y="1635760"/>
            <a:ext cx="1389063" cy="1744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0578" y="1559560"/>
            <a:ext cx="2382837" cy="1897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2243" y="4334193"/>
            <a:ext cx="2781300" cy="1749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268730" y="3406775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刷牙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982403" y="3406775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刷鞋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038668" y="6083618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刷卡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56618" y="4314190"/>
            <a:ext cx="2289175" cy="1762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6412230" y="611378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刷脸</a:t>
            </a:r>
          </a:p>
        </p:txBody>
      </p:sp>
      <p:sp>
        <p:nvSpPr>
          <p:cNvPr id="29706" name="文本框 9"/>
          <p:cNvSpPr txBox="1"/>
          <p:nvPr/>
        </p:nvSpPr>
        <p:spPr>
          <a:xfrm>
            <a:off x="3487738" y="427038"/>
            <a:ext cx="2735262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看图说句子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61773" y="1515110"/>
            <a:ext cx="2209800" cy="1943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6353493" y="3406775"/>
            <a:ext cx="263842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刷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马桶</a:t>
            </a:r>
            <a:r>
              <a:rPr lang="zh-CN" altLang="en-US" sz="28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mǎtǒnɡ</a:t>
            </a:r>
          </a:p>
        </p:txBody>
      </p:sp>
      <p:sp>
        <p:nvSpPr>
          <p:cNvPr id="14" name="横卷形 13"/>
          <p:cNvSpPr/>
          <p:nvPr/>
        </p:nvSpPr>
        <p:spPr>
          <a:xfrm>
            <a:off x="669290" y="104140"/>
            <a:ext cx="109093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799465" y="237490"/>
            <a:ext cx="960755" cy="772795"/>
          </a:xfrm>
        </p:spPr>
        <p:txBody>
          <a:bodyPr vert="horz" wrap="square" lIns="91440" tIns="45720" rIns="91440" bIns="45720" anchor="ctr">
            <a:noAutofit/>
          </a:bodyPr>
          <a:lstStyle/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刷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77850" y="1892300"/>
            <a:ext cx="93903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如果你非常努力，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最后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49275" y="3305175"/>
            <a:ext cx="93827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我怕麻烦，不爱洗衣服，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最后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49275" y="3305175"/>
            <a:ext cx="734060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我去商场购物，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最后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880418" y="1860550"/>
            <a:ext cx="324612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就能通过考试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49275" y="3305175"/>
            <a:ext cx="872363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忘了</a:t>
            </a:r>
            <a:r>
              <a:rPr lang="zh-CN" altLang="en-US" sz="36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wànɡle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写作业，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最后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76275" y="3432175"/>
            <a:ext cx="734060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我忘了带现金，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最后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49275" y="3305175"/>
            <a:ext cx="83616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我觉得自行车太贵，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最后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4" name="横卷形 13"/>
          <p:cNvSpPr/>
          <p:nvPr/>
        </p:nvSpPr>
        <p:spPr>
          <a:xfrm>
            <a:off x="669290" y="104140"/>
            <a:ext cx="175514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/>
        </p:nvSpPr>
        <p:spPr>
          <a:xfrm>
            <a:off x="799465" y="237490"/>
            <a:ext cx="1624965" cy="77279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最后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5" grpId="0"/>
      <p:bldP spid="5" grpId="1"/>
      <p:bldP spid="6" grpId="0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7365" y="1518603"/>
            <a:ext cx="9372600" cy="316928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尽管我学习非常好，可是我不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骄傲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我不喜欢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骄傲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的人，我喜欢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谦虚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的人。</a:t>
            </a:r>
          </a:p>
          <a:p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你是一个容易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骄傲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的人吗？</a:t>
            </a: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你觉得我们班谁比较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骄傲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？谁比较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谦虚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？</a:t>
            </a:r>
          </a:p>
        </p:txBody>
      </p:sp>
      <p:sp>
        <p:nvSpPr>
          <p:cNvPr id="14" name="横卷形 13"/>
          <p:cNvSpPr/>
          <p:nvPr/>
        </p:nvSpPr>
        <p:spPr>
          <a:xfrm>
            <a:off x="669290" y="104140"/>
            <a:ext cx="551497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/>
        </p:nvSpPr>
        <p:spPr>
          <a:xfrm>
            <a:off x="799465" y="237490"/>
            <a:ext cx="2351405" cy="77279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骄傲</a:t>
            </a:r>
            <a:r>
              <a:rPr lang="zh-CN" altLang="en-US" sz="5400" dirty="0">
                <a:solidFill>
                  <a:srgbClr val="FF0000"/>
                </a:solidFill>
                <a:ea typeface="楷体" panose="02010609060101010101" charset="-122"/>
                <a:sym typeface="+mn-ea"/>
              </a:rPr>
              <a:t>↔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94025" y="172720"/>
            <a:ext cx="310007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charset="-122"/>
              </a:rPr>
              <a:t>谦虚</a:t>
            </a:r>
            <a:r>
              <a:rPr lang="zh-CN" altLang="en-US" sz="4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qiānxū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47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charRg st="47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charRg st="47" end="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267460" y="1564005"/>
            <a:ext cx="47802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…(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没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有区别。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67460" y="2426970"/>
            <a:ext cx="9372600" cy="28613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和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同胞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很大的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区别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想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和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“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要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”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这两个汉字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什么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区别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？</a:t>
            </a: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一班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和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二班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什么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区别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？</a:t>
            </a:r>
          </a:p>
        </p:txBody>
      </p:sp>
      <p:sp>
        <p:nvSpPr>
          <p:cNvPr id="14" name="横卷形 13"/>
          <p:cNvSpPr/>
          <p:nvPr/>
        </p:nvSpPr>
        <p:spPr>
          <a:xfrm>
            <a:off x="669290" y="104140"/>
            <a:ext cx="175514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/>
        </p:nvSpPr>
        <p:spPr>
          <a:xfrm>
            <a:off x="799465" y="237490"/>
            <a:ext cx="1624965" cy="77279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区别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2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charRg st="12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charRg st="12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6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charRg st="26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charRg st="26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3910" y="1298575"/>
            <a:ext cx="5167630" cy="51676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161540" y="530225"/>
            <a:ext cx="5237480" cy="7683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和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…(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没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)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有区别。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3815" y="1733550"/>
            <a:ext cx="6688455" cy="42976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410" y="2103120"/>
            <a:ext cx="8089265" cy="35585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01688" y="1935163"/>
            <a:ext cx="7332980" cy="13220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中国人的手机号码有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11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个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数字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6563" name="文本框 2"/>
          <p:cNvSpPr txBox="1"/>
          <p:nvPr/>
        </p:nvSpPr>
        <p:spPr>
          <a:xfrm>
            <a:off x="3027363" y="4491038"/>
            <a:ext cx="309562" cy="28606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01688" y="3017838"/>
            <a:ext cx="63093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中国人最喜欢的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数字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是几？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01688" y="3017838"/>
            <a:ext cx="579882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你们最喜欢的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数字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是几？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28688" y="3144838"/>
            <a:ext cx="63093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中国人最讨厌的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数字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是几？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28688" y="3144838"/>
            <a:ext cx="579882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你们最讨厌的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数字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是几？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01688" y="3017838"/>
            <a:ext cx="68224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88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，这两个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数字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是什么意思？</a:t>
            </a:r>
          </a:p>
        </p:txBody>
      </p:sp>
      <p:sp>
        <p:nvSpPr>
          <p:cNvPr id="14" name="横卷形 13"/>
          <p:cNvSpPr/>
          <p:nvPr/>
        </p:nvSpPr>
        <p:spPr>
          <a:xfrm>
            <a:off x="669290" y="104140"/>
            <a:ext cx="175514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/>
        </p:nvSpPr>
        <p:spPr>
          <a:xfrm>
            <a:off x="799465" y="237490"/>
            <a:ext cx="1624965" cy="77279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数字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669290" y="104140"/>
            <a:ext cx="175514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/>
        </p:nvSpPr>
        <p:spPr>
          <a:xfrm>
            <a:off x="799465" y="237490"/>
            <a:ext cx="1624965" cy="77279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数字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242503" y="1523048"/>
            <a:ext cx="2743200" cy="439991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sz="4000" b="1" dirty="0">
                <a:latin typeface="楷体" panose="02010609060101010101" charset="-122"/>
                <a:ea typeface="楷体" panose="02010609060101010101" charset="-122"/>
              </a:rPr>
              <a:t>88——</a:t>
            </a:r>
          </a:p>
          <a:p>
            <a:endParaRPr 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sz="4000" b="1" dirty="0">
                <a:latin typeface="楷体" panose="02010609060101010101" charset="-122"/>
                <a:ea typeface="楷体" panose="02010609060101010101" charset="-122"/>
              </a:rPr>
              <a:t>520——</a:t>
            </a:r>
          </a:p>
          <a:p>
            <a:endParaRPr 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sz="4000" b="1" dirty="0">
                <a:latin typeface="楷体" panose="02010609060101010101" charset="-122"/>
                <a:ea typeface="楷体" panose="02010609060101010101" charset="-122"/>
              </a:rPr>
              <a:t>66666——</a:t>
            </a:r>
          </a:p>
          <a:p>
            <a:endParaRPr 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sz="4000" b="1" dirty="0">
                <a:latin typeface="楷体" panose="02010609060101010101" charset="-122"/>
                <a:ea typeface="楷体" panose="02010609060101010101" charset="-122"/>
              </a:rPr>
              <a:t>233333——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014403" y="1523048"/>
            <a:ext cx="1714500" cy="439991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拜拜</a:t>
            </a:r>
            <a:endParaRPr 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我爱你</a:t>
            </a:r>
            <a:endParaRPr 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厉害</a:t>
            </a:r>
            <a:endParaRPr 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大笑</a:t>
            </a:r>
          </a:p>
        </p:txBody>
      </p:sp>
    </p:spTree>
    <p:custDataLst>
      <p:tags r:id="rId1"/>
    </p:custData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-8255" y="3087370"/>
            <a:ext cx="12192000" cy="377063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6">
            <a:alphaModFix amt="12000"/>
          </a:blip>
          <a:stretch>
            <a:fillRect/>
          </a:stretch>
        </p:blipFill>
        <p:spPr>
          <a:xfrm>
            <a:off x="106045" y="1858645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" name="图片 3" descr="D:\倪志梁\2021\12\4华侨大学课件动画\图片调整\CM6C0647.jpgCM6C0647"/>
          <p:cNvPicPr>
            <a:picLocks noChangeAspect="1"/>
          </p:cNvPicPr>
          <p:nvPr/>
        </p:nvPicPr>
        <p:blipFill>
          <a:blip r:embed="rId7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-8255" y="2675890"/>
            <a:ext cx="12200890" cy="2392680"/>
          </a:xfrm>
          <a:prstGeom prst="rect">
            <a:avLst/>
          </a:prstGeom>
          <a:solidFill>
            <a:schemeClr val="l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180966" y="2840990"/>
            <a:ext cx="1827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Part 03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408489" y="3629025"/>
            <a:ext cx="33724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语言点</a:t>
            </a:r>
          </a:p>
        </p:txBody>
      </p:sp>
      <p:pic>
        <p:nvPicPr>
          <p:cNvPr id="41" name="图片 40"/>
          <p:cNvPicPr/>
          <p:nvPr/>
        </p:nvPicPr>
        <p:blipFill>
          <a:blip r:embed="rId8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/>
          <p:nvPr/>
        </p:nvPicPr>
        <p:blipFill>
          <a:blip r:embed="rId23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6" name="图片 25" descr="中国元素10_画板 1"/>
          <p:cNvPicPr>
            <a:picLocks noChangeAspect="1"/>
          </p:cNvPicPr>
          <p:nvPr/>
        </p:nvPicPr>
        <p:blipFill>
          <a:blip r:embed="rId24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24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68609" name="组合 13"/>
          <p:cNvGrpSpPr/>
          <p:nvPr/>
        </p:nvGrpSpPr>
        <p:grpSpPr>
          <a:xfrm>
            <a:off x="3426143" y="1402398"/>
            <a:ext cx="5338762" cy="487362"/>
            <a:chOff x="1915886" y="2119086"/>
            <a:chExt cx="5339933" cy="580571"/>
          </a:xfrm>
        </p:grpSpPr>
        <p:sp>
          <p:nvSpPr>
            <p:cNvPr id="9" name="矩形 8"/>
            <p:cNvSpPr/>
            <p:nvPr>
              <p:custDataLst>
                <p:tags r:id="rId19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有点儿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+A</a:t>
              </a:r>
            </a:p>
          </p:txBody>
        </p:sp>
        <p:sp>
          <p:nvSpPr>
            <p:cNvPr id="13" name="矩形 12"/>
            <p:cNvSpPr/>
            <p:nvPr>
              <p:custDataLst>
                <p:tags r:id="rId21"/>
              </p:custDataLst>
            </p:nvPr>
          </p:nvSpPr>
          <p:spPr>
            <a:xfrm>
              <a:off x="2123894" y="2119086"/>
              <a:ext cx="541457" cy="580571"/>
            </a:xfrm>
            <a:prstGeom prst="rect">
              <a:avLst/>
            </a:prstGeom>
            <a:solidFill>
              <a:srgbClr val="4398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01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8613" name="组合 14"/>
          <p:cNvGrpSpPr/>
          <p:nvPr/>
        </p:nvGrpSpPr>
        <p:grpSpPr>
          <a:xfrm>
            <a:off x="3426143" y="2115185"/>
            <a:ext cx="5338762" cy="484188"/>
            <a:chOff x="1915886" y="2119086"/>
            <a:chExt cx="5339933" cy="580571"/>
          </a:xfrm>
        </p:grpSpPr>
        <p:sp>
          <p:nvSpPr>
            <p:cNvPr id="16" name="矩形 15"/>
            <p:cNvSpPr/>
            <p:nvPr>
              <p:custDataLst>
                <p:tags r:id="rId16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17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N/V/A+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的</a:t>
              </a:r>
              <a:endParaRPr kumimoji="0" lang="en-US" altLang="zh-CN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18"/>
              </p:custDataLst>
            </p:nvPr>
          </p:nvSpPr>
          <p:spPr>
            <a:xfrm>
              <a:off x="2123894" y="2119086"/>
              <a:ext cx="541457" cy="580571"/>
            </a:xfrm>
            <a:prstGeom prst="rect">
              <a:avLst/>
            </a:prstGeom>
            <a:solidFill>
              <a:srgbClr val="4398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02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8617" name="组合 18"/>
          <p:cNvGrpSpPr/>
          <p:nvPr/>
        </p:nvGrpSpPr>
        <p:grpSpPr>
          <a:xfrm>
            <a:off x="3426143" y="2826385"/>
            <a:ext cx="5338762" cy="485775"/>
            <a:chOff x="1915886" y="2119086"/>
            <a:chExt cx="5339933" cy="580571"/>
          </a:xfrm>
        </p:grpSpPr>
        <p:sp>
          <p:nvSpPr>
            <p:cNvPr id="20" name="矩形 19"/>
            <p:cNvSpPr/>
            <p:nvPr>
              <p:custDataLst>
                <p:tags r:id="rId13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14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A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还是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B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？</a:t>
              </a:r>
            </a:p>
          </p:txBody>
        </p:sp>
        <p:sp>
          <p:nvSpPr>
            <p:cNvPr id="22" name="矩形 21"/>
            <p:cNvSpPr/>
            <p:nvPr>
              <p:custDataLst>
                <p:tags r:id="rId15"/>
              </p:custDataLst>
            </p:nvPr>
          </p:nvSpPr>
          <p:spPr>
            <a:xfrm>
              <a:off x="2123894" y="2119086"/>
              <a:ext cx="541457" cy="580571"/>
            </a:xfrm>
            <a:prstGeom prst="rect">
              <a:avLst/>
            </a:prstGeom>
            <a:solidFill>
              <a:srgbClr val="72CC36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03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8621" name="组合 22"/>
          <p:cNvGrpSpPr/>
          <p:nvPr/>
        </p:nvGrpSpPr>
        <p:grpSpPr>
          <a:xfrm>
            <a:off x="3426143" y="3539173"/>
            <a:ext cx="5338762" cy="485775"/>
            <a:chOff x="1915886" y="2119086"/>
            <a:chExt cx="5339933" cy="580571"/>
          </a:xfrm>
        </p:grpSpPr>
        <p:sp>
          <p:nvSpPr>
            <p:cNvPr id="24" name="矩形 23"/>
            <p:cNvSpPr/>
            <p:nvPr>
              <p:custDataLst>
                <p:tags r:id="rId10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" name="矩形 1"/>
            <p:cNvSpPr/>
            <p:nvPr>
              <p:custDataLst>
                <p:tags r:id="rId11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…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啦，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…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啦</a:t>
              </a:r>
            </a:p>
          </p:txBody>
        </p:sp>
        <p:sp>
          <p:nvSpPr>
            <p:cNvPr id="3" name="矩形 2"/>
            <p:cNvSpPr/>
            <p:nvPr>
              <p:custDataLst>
                <p:tags r:id="rId12"/>
              </p:custDataLst>
            </p:nvPr>
          </p:nvSpPr>
          <p:spPr>
            <a:xfrm>
              <a:off x="2123894" y="2119086"/>
              <a:ext cx="541457" cy="580571"/>
            </a:xfrm>
            <a:prstGeom prst="rect">
              <a:avLst/>
            </a:prstGeom>
            <a:solidFill>
              <a:srgbClr val="72CC36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04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8625" name="组合 26"/>
          <p:cNvGrpSpPr/>
          <p:nvPr/>
        </p:nvGrpSpPr>
        <p:grpSpPr>
          <a:xfrm>
            <a:off x="3426143" y="4250373"/>
            <a:ext cx="5338762" cy="487362"/>
            <a:chOff x="1915886" y="2119086"/>
            <a:chExt cx="5339933" cy="580571"/>
          </a:xfrm>
        </p:grpSpPr>
        <p:sp>
          <p:nvSpPr>
            <p:cNvPr id="4" name="矩形 3"/>
            <p:cNvSpPr/>
            <p:nvPr>
              <p:custDataLst>
                <p:tags r:id="rId7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9" name="矩形 28"/>
            <p:cNvSpPr/>
            <p:nvPr>
              <p:custDataLst>
                <p:tags r:id="rId8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为什么</a:t>
              </a:r>
            </a:p>
          </p:txBody>
        </p:sp>
        <p:sp>
          <p:nvSpPr>
            <p:cNvPr id="30" name="矩形 29"/>
            <p:cNvSpPr/>
            <p:nvPr>
              <p:custDataLst>
                <p:tags r:id="rId9"/>
              </p:custDataLst>
            </p:nvPr>
          </p:nvSpPr>
          <p:spPr>
            <a:xfrm>
              <a:off x="2123894" y="2119086"/>
              <a:ext cx="541457" cy="580571"/>
            </a:xfrm>
            <a:prstGeom prst="rect">
              <a:avLst/>
            </a:prstGeom>
            <a:solidFill>
              <a:srgbClr val="EAB200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05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8629" name="组合 26"/>
          <p:cNvGrpSpPr/>
          <p:nvPr/>
        </p:nvGrpSpPr>
        <p:grpSpPr>
          <a:xfrm>
            <a:off x="3426143" y="4920298"/>
            <a:ext cx="5338762" cy="487362"/>
            <a:chOff x="1915886" y="2119086"/>
            <a:chExt cx="5339933" cy="580571"/>
          </a:xfrm>
        </p:grpSpPr>
        <p:sp>
          <p:nvSpPr>
            <p:cNvPr id="5" name="矩形 4"/>
            <p:cNvSpPr/>
            <p:nvPr>
              <p:custDataLst>
                <p:tags r:id="rId4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5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好像</a:t>
              </a:r>
            </a:p>
          </p:txBody>
        </p:sp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3894" y="2119086"/>
              <a:ext cx="541457" cy="580571"/>
            </a:xfrm>
            <a:prstGeom prst="rect">
              <a:avLst/>
            </a:prstGeom>
            <a:solidFill>
              <a:srgbClr val="EAB200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06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8918" name="Rectangle 5"/>
          <p:cNvSpPr/>
          <p:nvPr/>
        </p:nvSpPr>
        <p:spPr>
          <a:xfrm>
            <a:off x="688340" y="149860"/>
            <a:ext cx="2105660" cy="722630"/>
          </a:xfrm>
          <a:prstGeom prst="rect">
            <a:avLst/>
          </a:prstGeom>
          <a:noFill/>
          <a:ln w="9525">
            <a:noFill/>
          </a:ln>
        </p:spPr>
        <p:txBody>
          <a:bodyPr lIns="84992" tIns="42495" rIns="84992" bIns="42495" anchor="ctr"/>
          <a:lstStyle/>
          <a:p>
            <a:r>
              <a:rPr lang="zh-CN" altLang="en-US" sz="4400" b="1" spc="3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语言点</a:t>
            </a:r>
          </a:p>
        </p:txBody>
      </p:sp>
      <p:sp>
        <p:nvSpPr>
          <p:cNvPr id="37" name="五边形 36"/>
          <p:cNvSpPr/>
          <p:nvPr/>
        </p:nvSpPr>
        <p:spPr>
          <a:xfrm>
            <a:off x="688340" y="175260"/>
            <a:ext cx="223139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3" name="图片 12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pic>
        <p:nvPicPr>
          <p:cNvPr id="8193" name="图片 25" descr="YB)C}W~_UX%`4A%FH6}4KV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085" y="254318"/>
            <a:ext cx="2527300" cy="727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2" descr="`GN]J]9T0OZU%3GE7IN9RF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6565" y="1256030"/>
            <a:ext cx="6616065" cy="454787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/>
          <p:nvPr/>
        </p:nvPicPr>
        <p:blipFill>
          <a:blip r:embed="rId8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6" name="图片 25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69633" name="组合 13"/>
          <p:cNvGrpSpPr/>
          <p:nvPr/>
        </p:nvGrpSpPr>
        <p:grpSpPr>
          <a:xfrm>
            <a:off x="3426460" y="2722563"/>
            <a:ext cx="5338763" cy="487362"/>
            <a:chOff x="1915886" y="2119086"/>
            <a:chExt cx="5339933" cy="580571"/>
          </a:xfrm>
        </p:grpSpPr>
        <p:sp>
          <p:nvSpPr>
            <p:cNvPr id="9" name="矩形 8"/>
            <p:cNvSpPr/>
            <p:nvPr>
              <p:custDataLst>
                <p:tags r:id="rId4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5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有点儿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+A</a:t>
              </a:r>
            </a:p>
          </p:txBody>
        </p:sp>
        <p:sp>
          <p:nvSpPr>
            <p:cNvPr id="13" name="矩形 12"/>
            <p:cNvSpPr/>
            <p:nvPr>
              <p:custDataLst>
                <p:tags r:id="rId6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4398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01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Title 6"/>
          <p:cNvSpPr txBox="1"/>
          <p:nvPr>
            <p:custDataLst>
              <p:tags r:id="rId5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P125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19" name="直接连接符 18"/>
          <p:cNvCxnSpPr>
            <a:stCxn id="1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3" name="圆角矩形 12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" name="圆角矩形 6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70657" name="图片 1" descr="%R0XXVSCK7H59J6QFQV5Q`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81175" y="1879600"/>
            <a:ext cx="8629650" cy="3313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5689600" y="2357438"/>
            <a:ext cx="64135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热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775325" y="2946400"/>
            <a:ext cx="641350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远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845425" y="3527425"/>
            <a:ext cx="64135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贵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7845425" y="4098925"/>
            <a:ext cx="641350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脏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972550" y="4672013"/>
            <a:ext cx="641350" cy="644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早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5" grpId="0"/>
      <p:bldP spid="16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图片 59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61" name="图片 60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62" name="任意多边形 61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63" name="图片 62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0" y="2468880"/>
            <a:ext cx="8061960" cy="4497070"/>
          </a:xfrm>
          <a:prstGeom prst="rect">
            <a:avLst/>
          </a:prstGeom>
        </p:spPr>
      </p:pic>
      <p:sp>
        <p:nvSpPr>
          <p:cNvPr id="64" name="矩形 63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8918" name="Rectangle 5"/>
          <p:cNvSpPr/>
          <p:nvPr/>
        </p:nvSpPr>
        <p:spPr>
          <a:xfrm>
            <a:off x="708660" y="234950"/>
            <a:ext cx="3083560" cy="722630"/>
          </a:xfrm>
          <a:prstGeom prst="rect">
            <a:avLst/>
          </a:prstGeom>
          <a:noFill/>
          <a:ln w="9525">
            <a:noFill/>
          </a:ln>
        </p:spPr>
        <p:txBody>
          <a:bodyPr lIns="84992" tIns="42495" rIns="84992" bIns="42495" anchor="ctr"/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有点儿</a:t>
            </a:r>
            <a:r>
              <a:rPr lang="en-US" altLang="zh-CN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+A</a:t>
            </a: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3338830" cy="768985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3" name="文本框 122"/>
          <p:cNvSpPr txBox="1"/>
          <p:nvPr/>
        </p:nvSpPr>
        <p:spPr>
          <a:xfrm>
            <a:off x="10848340" y="741172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016125" y="2766695"/>
            <a:ext cx="5011738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今天的天气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143125" y="2893695"/>
            <a:ext cx="5011738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我觉得汉语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16125" y="2766695"/>
            <a:ext cx="593090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上课的时候，我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70125" y="3020695"/>
            <a:ext cx="5011738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每天都刷鞋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16125" y="2766695"/>
            <a:ext cx="455295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食堂的菜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016125" y="2766695"/>
            <a:ext cx="6621463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这条裤子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500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块钱，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016125" y="2766695"/>
            <a:ext cx="7770813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今天早上我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8:00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才起床，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016125" y="2766695"/>
            <a:ext cx="73120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我昨晚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8:00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才回宿舍，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079625" y="2586355"/>
            <a:ext cx="593090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这件衣服的颜色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196465" y="2766695"/>
            <a:ext cx="54705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孩子穿这双鞋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079625" y="2821305"/>
            <a:ext cx="82264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我男朋友的个子才一米六，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196465" y="2766695"/>
            <a:ext cx="6389688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老师不说话，好像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852930" y="2680335"/>
            <a:ext cx="6389688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每天走路来教室，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309495" y="2680335"/>
            <a:ext cx="54705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快考试了，我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2143125" y="2821305"/>
            <a:ext cx="593090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我的国家离中国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5" grpId="0"/>
      <p:bldP spid="15" grpId="1"/>
      <p:bldP spid="16" grpId="0"/>
      <p:bldP spid="16" grpId="1"/>
      <p:bldP spid="19" grpId="0"/>
      <p:bldP spid="19" grpId="1"/>
      <p:bldP spid="21" grpId="0"/>
      <p:bldP spid="21" grpId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/>
          <p:nvPr/>
        </p:nvPicPr>
        <p:blipFill>
          <a:blip r:embed="rId8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6" name="图片 25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72705" name="组合 14"/>
          <p:cNvGrpSpPr/>
          <p:nvPr/>
        </p:nvGrpSpPr>
        <p:grpSpPr>
          <a:xfrm>
            <a:off x="3426460" y="2723515"/>
            <a:ext cx="5338763" cy="484188"/>
            <a:chOff x="1915886" y="2119086"/>
            <a:chExt cx="5339933" cy="580571"/>
          </a:xfrm>
        </p:grpSpPr>
        <p:sp>
          <p:nvSpPr>
            <p:cNvPr id="16" name="矩形 15"/>
            <p:cNvSpPr/>
            <p:nvPr>
              <p:custDataLst>
                <p:tags r:id="rId4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5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N/V/A+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的</a:t>
              </a:r>
              <a:endParaRPr kumimoji="0" lang="en-US" altLang="zh-CN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4398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02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Title 6"/>
          <p:cNvSpPr txBox="1"/>
          <p:nvPr>
            <p:custDataLst>
              <p:tags r:id="rId5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P123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19" name="直接连接符 18"/>
          <p:cNvCxnSpPr>
            <a:stCxn id="1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3" name="圆角矩形 12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" name="圆角矩形 6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73729" name="图片 1" descr="CH(D$5T@5Y_5{JRZF]_X)%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93215" y="1854835"/>
            <a:ext cx="9777095" cy="330581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6" name="图片 25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700213" y="1867218"/>
            <a:ext cx="8905875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我的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衣服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很漂亮，室友的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衣服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也很漂亮。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我的衣服很漂亮，室友的也很漂亮。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642745" y="3542030"/>
            <a:ext cx="6610350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我的书很新，朋友的书很旧。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42745" y="3542030"/>
            <a:ext cx="7529513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我的宿舍很大，同胞的宿舍很小。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642745" y="3599815"/>
            <a:ext cx="8447088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一班的教室很大，二班的教室不太大。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774825" y="3706495"/>
            <a:ext cx="7988300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我刷的鞋很干净，室友刷的鞋不干净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058035" y="3542030"/>
            <a:ext cx="4775200" cy="11985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甜的水果，我吃，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不甜的水果，你吃。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941195" y="3542030"/>
            <a:ext cx="4775200" cy="11985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同胞写的汉字很漂亮，</a:t>
            </a: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我写的汉字很丑。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</a:p>
        </p:txBody>
      </p:sp>
      <p:sp>
        <p:nvSpPr>
          <p:cNvPr id="38918" name="Rectangle 5"/>
          <p:cNvSpPr/>
          <p:nvPr/>
        </p:nvSpPr>
        <p:spPr>
          <a:xfrm>
            <a:off x="708660" y="234950"/>
            <a:ext cx="3083560" cy="722630"/>
          </a:xfrm>
          <a:prstGeom prst="rect">
            <a:avLst/>
          </a:prstGeom>
          <a:noFill/>
          <a:ln w="9525">
            <a:noFill/>
          </a:ln>
        </p:spPr>
        <p:txBody>
          <a:bodyPr lIns="84992" tIns="42495" rIns="84992" bIns="42495" anchor="ctr"/>
          <a:lstStyle/>
          <a:p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改说句子</a:t>
            </a: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3201035" cy="768985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0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charRg st="20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charRg st="20" end="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9" grpId="0"/>
      <p:bldP spid="9" grpId="1"/>
      <p:bldP spid="12" grpId="0"/>
      <p:bldP spid="12" grpId="1"/>
      <p:bldP spid="17" grpId="0"/>
      <p:bldP spid="17" grpId="1"/>
      <p:bldP spid="20" grpId="0"/>
      <p:bldP spid="20" grpId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8" name="图片 7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2" name="图片 11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19458" name="文本占位符 19457"/>
          <p:cNvSpPr>
            <a:spLocks noGrp="1"/>
          </p:cNvSpPr>
          <p:nvPr>
            <p:ph type="body" sz="half" idx="1"/>
          </p:nvPr>
        </p:nvSpPr>
        <p:spPr>
          <a:xfrm>
            <a:off x="2039620" y="1043940"/>
            <a:ext cx="4492625" cy="825500"/>
          </a:xfrm>
        </p:spPr>
        <p:txBody>
          <a:bodyPr vert="horz" wrap="square" lIns="92075" tIns="46037" rIns="92075" bIns="46037" anchor="t"/>
          <a:lstStyle/>
          <a:p>
            <a:pPr marL="0" indent="0" eaLnBrk="1" hangingPunct="1">
              <a:buClr>
                <a:schemeClr val="accent1"/>
              </a:buClr>
              <a:buSzTx/>
              <a:buFont typeface="Wingdings" panose="05000000000000000000" pitchFamily="2" charset="2"/>
              <a:buNone/>
            </a:pPr>
            <a:r>
              <a:rPr lang="en-US" altLang="zh-CN" sz="3600" b="1" dirty="0">
                <a:solidFill>
                  <a:srgbClr val="33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3600" b="1" dirty="0">
                <a:solidFill>
                  <a:srgbClr val="33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：他的是</a:t>
            </a:r>
            <a:r>
              <a:rPr lang="zh-CN" altLang="en-US" sz="3600" b="1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大号的。</a:t>
            </a:r>
          </a:p>
        </p:txBody>
      </p:sp>
      <p:graphicFrame>
        <p:nvGraphicFramePr>
          <p:cNvPr id="75778" name="联机映像占位符 19458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6070283" y="2468563"/>
          <a:ext cx="3235325" cy="336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r:id="rId7" imgW="1717040" imgH="1818005" progId="MS_ClipArt_Gallery.5">
                  <p:embed/>
                </p:oleObj>
              </mc:Choice>
              <mc:Fallback>
                <p:oleObj r:id="rId7" imgW="1717040" imgH="1818005" progId="MS_ClipArt_Gallery.5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70283" y="2468563"/>
                        <a:ext cx="3235325" cy="336391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79" name="对象 19459"/>
          <p:cNvGraphicFramePr>
            <a:graphicFrameLocks noChangeAspect="1"/>
          </p:cNvGraphicFramePr>
          <p:nvPr/>
        </p:nvGraphicFramePr>
        <p:xfrm>
          <a:off x="2715895" y="2563178"/>
          <a:ext cx="2081213" cy="220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r:id="rId9" imgW="1717040" imgH="1818005" progId="MS_ClipArt_Gallery.5">
                  <p:embed/>
                </p:oleObj>
              </mc:Choice>
              <mc:Fallback>
                <p:oleObj r:id="rId9" imgW="1717040" imgH="1818005" progId="MS_ClipArt_Gallery.5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15895" y="2563178"/>
                        <a:ext cx="2081213" cy="22018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5" name="矩形 19464"/>
          <p:cNvSpPr/>
          <p:nvPr/>
        </p:nvSpPr>
        <p:spPr>
          <a:xfrm>
            <a:off x="2039620" y="307340"/>
            <a:ext cx="7848600" cy="838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  <a:buClr>
                <a:schemeClr val="accent1"/>
              </a:buClr>
            </a:pPr>
            <a:r>
              <a:rPr lang="en-US" altLang="zh-CN" sz="40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40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zh-CN" altLang="en-US" sz="4000" b="1" dirty="0">
                <a:solidFill>
                  <a:srgbClr val="33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你弟弟的</a:t>
            </a:r>
            <a:r>
              <a:rPr lang="zh-CN" altLang="en-US" sz="40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毛衣</a:t>
            </a:r>
            <a:r>
              <a:rPr lang="zh-CN" altLang="en-US" sz="4000" b="1" dirty="0">
                <a:solidFill>
                  <a:srgbClr val="33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</a:t>
            </a:r>
            <a:r>
              <a:rPr lang="zh-CN" altLang="en-US" sz="40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哪件？</a:t>
            </a:r>
          </a:p>
        </p:txBody>
      </p:sp>
      <p:sp>
        <p:nvSpPr>
          <p:cNvPr id="18" name="下箭头标注 17"/>
          <p:cNvSpPr/>
          <p:nvPr/>
        </p:nvSpPr>
        <p:spPr>
          <a:xfrm>
            <a:off x="6529070" y="1706563"/>
            <a:ext cx="1617663" cy="1008063"/>
          </a:xfrm>
          <a:prstGeom prst="downArrowCallout">
            <a:avLst/>
          </a:prstGeom>
          <a:solidFill>
            <a:schemeClr val="bg1"/>
          </a:solidFill>
          <a:ln w="317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弟弟的</a:t>
            </a:r>
          </a:p>
        </p:txBody>
      </p:sp>
      <p:sp>
        <p:nvSpPr>
          <p:cNvPr id="75782" name="折角形 20484"/>
          <p:cNvSpPr/>
          <p:nvPr/>
        </p:nvSpPr>
        <p:spPr>
          <a:xfrm>
            <a:off x="2960370" y="4817428"/>
            <a:ext cx="1457325" cy="737339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小号</a:t>
            </a:r>
          </a:p>
        </p:txBody>
      </p:sp>
      <p:sp>
        <p:nvSpPr>
          <p:cNvPr id="75783" name="折角形 20486"/>
          <p:cNvSpPr/>
          <p:nvPr/>
        </p:nvSpPr>
        <p:spPr>
          <a:xfrm>
            <a:off x="7122795" y="5744528"/>
            <a:ext cx="1500188" cy="738187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大号</a:t>
            </a: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65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7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" name="图片 1" descr="中国元素10_画板 1"/>
          <p:cNvPicPr>
            <a:picLocks noChangeAspect="1"/>
          </p:cNvPicPr>
          <p:nvPr/>
        </p:nvPicPr>
        <p:blipFill>
          <a:blip r:embed="rId8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9" descr="中国元素10_画板 1"/>
          <p:cNvPicPr>
            <a:picLocks noChangeAspect="1"/>
          </p:cNvPicPr>
          <p:nvPr/>
        </p:nvPicPr>
        <p:blipFill>
          <a:blip r:embed="rId8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0482" name="文本占位符 20481"/>
          <p:cNvSpPr>
            <a:spLocks noGrp="1"/>
          </p:cNvSpPr>
          <p:nvPr>
            <p:ph type="body" sz="half" idx="1"/>
          </p:nvPr>
        </p:nvSpPr>
        <p:spPr>
          <a:xfrm>
            <a:off x="2057400" y="1310005"/>
            <a:ext cx="4878388" cy="784225"/>
          </a:xfrm>
        </p:spPr>
        <p:txBody>
          <a:bodyPr vert="horz" wrap="square" lIns="92075" tIns="46037" rIns="92075" bIns="46037" anchor="t">
            <a:normAutofit fontScale="97500" lnSpcReduction="10000"/>
          </a:bodyPr>
          <a:lstStyle/>
          <a:p>
            <a:pPr marL="0" indent="0" eaLnBrk="1" hangingPunct="1">
              <a:buClr>
                <a:schemeClr val="accent1"/>
              </a:buClr>
              <a:buSzTx/>
              <a:buFont typeface="Wingdings" panose="05000000000000000000" pitchFamily="2" charset="2"/>
              <a:buNone/>
            </a:pPr>
            <a:r>
              <a:rPr lang="en-US" altLang="zh-CN" sz="4400" b="1" dirty="0">
                <a:solidFill>
                  <a:srgbClr val="33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4400" b="1" dirty="0">
                <a:solidFill>
                  <a:srgbClr val="33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zh-CN" altLang="en-US" sz="4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他的是</a:t>
            </a:r>
            <a:r>
              <a:rPr lang="zh-CN" altLang="en-US" sz="4400" b="1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小号的。</a:t>
            </a:r>
          </a:p>
        </p:txBody>
      </p:sp>
      <p:graphicFrame>
        <p:nvGraphicFramePr>
          <p:cNvPr id="76802" name="联机映像占位符 20482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6605588" y="1402398"/>
          <a:ext cx="2466975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r:id="rId9" imgW="1076325" imgH="1828800" progId="MS_ClipArt_Gallery.5">
                  <p:embed/>
                </p:oleObj>
              </mc:Choice>
              <mc:Fallback>
                <p:oleObj r:id="rId9" imgW="1076325" imgH="1828800" progId="MS_ClipArt_Gallery.5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605588" y="1402398"/>
                        <a:ext cx="2466975" cy="41148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3" name="对象 20483"/>
          <p:cNvGraphicFramePr>
            <a:graphicFrameLocks noChangeAspect="1"/>
          </p:cNvGraphicFramePr>
          <p:nvPr/>
        </p:nvGraphicFramePr>
        <p:xfrm>
          <a:off x="3242945" y="2465070"/>
          <a:ext cx="1568450" cy="266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r:id="rId11" imgW="1076325" imgH="1828800" progId="MS_ClipArt_Gallery.5">
                  <p:embed/>
                </p:oleObj>
              </mc:Choice>
              <mc:Fallback>
                <p:oleObj r:id="rId11" imgW="1076325" imgH="1828800" progId="MS_ClipArt_Gallery.5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242945" y="2465070"/>
                        <a:ext cx="1568450" cy="26654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4" name="折角形 20484"/>
          <p:cNvSpPr/>
          <p:nvPr/>
        </p:nvSpPr>
        <p:spPr>
          <a:xfrm>
            <a:off x="3242945" y="5263833"/>
            <a:ext cx="1457325" cy="738187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小号</a:t>
            </a:r>
          </a:p>
        </p:txBody>
      </p:sp>
      <p:sp>
        <p:nvSpPr>
          <p:cNvPr id="76805" name="折角形 20486"/>
          <p:cNvSpPr/>
          <p:nvPr/>
        </p:nvSpPr>
        <p:spPr>
          <a:xfrm>
            <a:off x="7089775" y="5606098"/>
            <a:ext cx="1498600" cy="737339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大号</a:t>
            </a:r>
          </a:p>
        </p:txBody>
      </p:sp>
      <p:sp>
        <p:nvSpPr>
          <p:cNvPr id="20489" name="矩形 20488"/>
          <p:cNvSpPr/>
          <p:nvPr/>
        </p:nvSpPr>
        <p:spPr>
          <a:xfrm>
            <a:off x="2057400" y="471805"/>
            <a:ext cx="8077200" cy="838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  <a:buClr>
                <a:schemeClr val="accent1"/>
              </a:buClr>
            </a:pPr>
            <a:r>
              <a:rPr lang="en-US" altLang="zh-CN" sz="4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4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：你哥哥的</a:t>
            </a:r>
            <a:r>
              <a:rPr lang="zh-CN" altLang="en-US" sz="4400" b="1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裤子</a:t>
            </a:r>
            <a:r>
              <a:rPr lang="zh-CN" altLang="en-US" sz="4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</a:t>
            </a:r>
            <a:r>
              <a:rPr lang="zh-CN" altLang="en-US" sz="4400" b="1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哪条？</a:t>
            </a:r>
            <a:endParaRPr lang="en-US" altLang="zh-CN" sz="4400" b="1" dirty="0">
              <a:solidFill>
                <a:srgbClr val="990033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右箭头标注 2"/>
          <p:cNvSpPr/>
          <p:nvPr/>
        </p:nvSpPr>
        <p:spPr>
          <a:xfrm>
            <a:off x="2106295" y="3235008"/>
            <a:ext cx="1223963" cy="1728788"/>
          </a:xfrm>
          <a:prstGeom prst="rightArrowCallout">
            <a:avLst/>
          </a:prstGeom>
          <a:solidFill>
            <a:schemeClr val="bg1"/>
          </a:solidFill>
          <a:ln w="28575" cmpd="sng">
            <a:solidFill>
              <a:srgbClr val="0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哥哥的</a:t>
            </a: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9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10" name="图片 9" descr="中国元素10_画板 1"/>
          <p:cNvPicPr>
            <a:picLocks noChangeAspect="1"/>
          </p:cNvPicPr>
          <p:nvPr/>
        </p:nvPicPr>
        <p:blipFill>
          <a:blip r:embed="rId7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1" name="图片 10" descr="中国元素10_画板 1"/>
          <p:cNvPicPr>
            <a:picLocks noChangeAspect="1"/>
          </p:cNvPicPr>
          <p:nvPr/>
        </p:nvPicPr>
        <p:blipFill>
          <a:blip r:embed="rId7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506" name="文本占位符 21505"/>
          <p:cNvSpPr>
            <a:spLocks noGrp="1"/>
          </p:cNvSpPr>
          <p:nvPr>
            <p:ph type="body" sz="half" idx="1"/>
          </p:nvPr>
        </p:nvSpPr>
        <p:spPr>
          <a:xfrm>
            <a:off x="2139315" y="1090930"/>
            <a:ext cx="4706938" cy="800100"/>
          </a:xfrm>
        </p:spPr>
        <p:txBody>
          <a:bodyPr vert="horz" wrap="square" lIns="92075" tIns="46037" rIns="92075" bIns="46037" anchor="t">
            <a:noAutofit/>
          </a:bodyPr>
          <a:lstStyle/>
          <a:p>
            <a:pPr marL="0" indent="0" eaLnBrk="1" hangingPunct="1">
              <a:buClr>
                <a:schemeClr val="accent1"/>
              </a:buClr>
              <a:buSzTx/>
              <a:buFont typeface="Wingdings" panose="05000000000000000000" pitchFamily="2" charset="2"/>
              <a:buNone/>
            </a:pPr>
            <a:r>
              <a:rPr lang="en-US" altLang="zh-CN" sz="4000" b="1" dirty="0">
                <a:solidFill>
                  <a:srgbClr val="33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4000" b="1" dirty="0">
                <a:solidFill>
                  <a:srgbClr val="33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zh-CN" altLang="en-US" sz="4000" b="1" dirty="0">
                <a:solidFill>
                  <a:srgbClr val="00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她的是</a:t>
            </a:r>
            <a:r>
              <a:rPr lang="zh-CN" altLang="en-US" sz="4000" b="1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便宜的。</a:t>
            </a:r>
          </a:p>
        </p:txBody>
      </p:sp>
      <p:graphicFrame>
        <p:nvGraphicFramePr>
          <p:cNvPr id="77826" name="联机映像占位符 21506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6120765" y="2468880"/>
          <a:ext cx="3810000" cy="280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r:id="rId8" imgW="1540510" imgH="1134745" progId="MS_ClipArt_Gallery.5">
                  <p:embed/>
                </p:oleObj>
              </mc:Choice>
              <mc:Fallback>
                <p:oleObj r:id="rId8" imgW="1540510" imgH="1134745" progId="MS_ClipArt_Gallery.5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120765" y="2468880"/>
                        <a:ext cx="3810000" cy="2808288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27" name="对象 21507"/>
          <p:cNvGraphicFramePr>
            <a:graphicFrameLocks noChangeAspect="1"/>
          </p:cNvGraphicFramePr>
          <p:nvPr/>
        </p:nvGraphicFramePr>
        <p:xfrm>
          <a:off x="2139315" y="2538730"/>
          <a:ext cx="2994025" cy="314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r:id="rId10" imgW="1552575" imgH="1629410" progId="MS_ClipArt_Gallery.5">
                  <p:embed/>
                </p:oleObj>
              </mc:Choice>
              <mc:Fallback>
                <p:oleObj r:id="rId10" imgW="1552575" imgH="1629410" progId="MS_ClipArt_Gallery.5">
                  <p:embed/>
                  <p:pic>
                    <p:nvPicPr>
                      <p:cNvPr id="0" name="图片 308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39315" y="2538730"/>
                        <a:ext cx="2994025" cy="31464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28" name="折角形 21508"/>
          <p:cNvSpPr/>
          <p:nvPr/>
        </p:nvSpPr>
        <p:spPr>
          <a:xfrm>
            <a:off x="3063240" y="5277168"/>
            <a:ext cx="1600200" cy="762000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600" dirty="0">
                <a:latin typeface="华文楷体" pitchFamily="2" charset="-122"/>
                <a:ea typeface="华文楷体" pitchFamily="2" charset="-122"/>
              </a:rPr>
              <a:t>$300</a:t>
            </a:r>
          </a:p>
        </p:txBody>
      </p:sp>
      <p:sp>
        <p:nvSpPr>
          <p:cNvPr id="77829" name="折角形 21510"/>
          <p:cNvSpPr/>
          <p:nvPr/>
        </p:nvSpPr>
        <p:spPr>
          <a:xfrm>
            <a:off x="7301865" y="5056505"/>
            <a:ext cx="2133600" cy="762000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600" dirty="0">
                <a:latin typeface="华文楷体" pitchFamily="2" charset="-122"/>
                <a:ea typeface="华文楷体" pitchFamily="2" charset="-122"/>
              </a:rPr>
              <a:t>$29.99</a:t>
            </a:r>
          </a:p>
        </p:txBody>
      </p:sp>
      <p:sp>
        <p:nvSpPr>
          <p:cNvPr id="21512" name="矩形 21511"/>
          <p:cNvSpPr/>
          <p:nvPr/>
        </p:nvSpPr>
        <p:spPr>
          <a:xfrm>
            <a:off x="2139315" y="405130"/>
            <a:ext cx="7848600" cy="838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  <a:buClr>
                <a:schemeClr val="accent1"/>
              </a:buClr>
            </a:pPr>
            <a:r>
              <a:rPr lang="en-US" altLang="zh-CN" sz="4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4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zh-CN" altLang="en-US" sz="4400" b="1" dirty="0">
                <a:solidFill>
                  <a:srgbClr val="00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你妈妈的</a:t>
            </a:r>
            <a:r>
              <a:rPr lang="zh-CN" altLang="en-US" sz="4400" b="1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鞋</a:t>
            </a:r>
            <a:r>
              <a:rPr lang="zh-CN" altLang="en-US" sz="4400" b="1" dirty="0">
                <a:solidFill>
                  <a:srgbClr val="00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</a:t>
            </a:r>
            <a:r>
              <a:rPr lang="zh-CN" altLang="en-US" sz="4400" b="1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哪双？</a:t>
            </a:r>
          </a:p>
        </p:txBody>
      </p:sp>
      <p:sp>
        <p:nvSpPr>
          <p:cNvPr id="2" name="下箭头标注 1"/>
          <p:cNvSpPr/>
          <p:nvPr/>
        </p:nvSpPr>
        <p:spPr>
          <a:xfrm>
            <a:off x="6846253" y="1891030"/>
            <a:ext cx="1617663" cy="1008063"/>
          </a:xfrm>
          <a:prstGeom prst="downArrowCallout">
            <a:avLst/>
          </a:prstGeom>
          <a:solidFill>
            <a:schemeClr val="bg1"/>
          </a:solidFill>
          <a:ln w="317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妈妈的</a:t>
            </a: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12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10" name="图片 9" descr="中国元素10_画板 1"/>
          <p:cNvPicPr>
            <a:picLocks noChangeAspect="1"/>
          </p:cNvPicPr>
          <p:nvPr/>
        </p:nvPicPr>
        <p:blipFill>
          <a:blip r:embed="rId7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1" name="图片 10" descr="中国元素10_画板 1"/>
          <p:cNvPicPr>
            <a:picLocks noChangeAspect="1"/>
          </p:cNvPicPr>
          <p:nvPr/>
        </p:nvPicPr>
        <p:blipFill>
          <a:blip r:embed="rId7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531" name="文本占位符 22530"/>
          <p:cNvSpPr>
            <a:spLocks noGrp="1"/>
          </p:cNvSpPr>
          <p:nvPr>
            <p:ph type="body" sz="half" idx="1"/>
          </p:nvPr>
        </p:nvSpPr>
        <p:spPr>
          <a:xfrm>
            <a:off x="1911985" y="1099185"/>
            <a:ext cx="4416425" cy="809625"/>
          </a:xfrm>
        </p:spPr>
        <p:txBody>
          <a:bodyPr vert="horz" wrap="square" lIns="92075" tIns="46037" rIns="92075" bIns="46037" anchor="t">
            <a:normAutofit fontScale="97500" lnSpcReduction="10000"/>
          </a:bodyPr>
          <a:lstStyle/>
          <a:p>
            <a:pPr marL="0" indent="0" eaLnBrk="1" hangingPunct="1">
              <a:buClr>
                <a:schemeClr val="accent1"/>
              </a:buClr>
              <a:buSzTx/>
              <a:buFont typeface="Wingdings" panose="05000000000000000000" pitchFamily="2" charset="2"/>
              <a:buNone/>
            </a:pPr>
            <a:r>
              <a:rPr lang="en-US" altLang="zh-CN" sz="4400" b="1" dirty="0">
                <a:solidFill>
                  <a:srgbClr val="33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 sz="4400" b="1" dirty="0">
                <a:solidFill>
                  <a:srgbClr val="333399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zh-CN" altLang="en-US" sz="4400" b="1" dirty="0">
                <a:solidFill>
                  <a:srgbClr val="66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她的是</a:t>
            </a:r>
            <a:r>
              <a:rPr lang="zh-CN" altLang="en-US" sz="4400" b="1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贵的。</a:t>
            </a:r>
          </a:p>
        </p:txBody>
      </p:sp>
      <p:graphicFrame>
        <p:nvGraphicFramePr>
          <p:cNvPr id="78850" name="联机映像占位符 22529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6007735" y="2468563"/>
          <a:ext cx="3886200" cy="344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r:id="rId8" imgW="1614170" imgH="1429385" progId="MS_ClipArt_Gallery.5">
                  <p:embed/>
                </p:oleObj>
              </mc:Choice>
              <mc:Fallback>
                <p:oleObj r:id="rId8" imgW="1614170" imgH="1429385" progId="MS_ClipArt_Gallery.5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007735" y="2468563"/>
                        <a:ext cx="3886200" cy="344011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1" name="对象 22531"/>
          <p:cNvGraphicFramePr>
            <a:graphicFrameLocks noChangeAspect="1"/>
          </p:cNvGraphicFramePr>
          <p:nvPr/>
        </p:nvGraphicFramePr>
        <p:xfrm>
          <a:off x="1911985" y="2168525"/>
          <a:ext cx="3429000" cy="314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r:id="rId10" imgW="1194435" imgH="1095375" progId="MS_ClipArt_Gallery.5">
                  <p:embed/>
                </p:oleObj>
              </mc:Choice>
              <mc:Fallback>
                <p:oleObj r:id="rId10" imgW="1194435" imgH="1095375" progId="MS_ClipArt_Gallery.5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911985" y="2168525"/>
                        <a:ext cx="3429000" cy="31480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2" name="折角形 22532"/>
          <p:cNvSpPr/>
          <p:nvPr/>
        </p:nvSpPr>
        <p:spPr>
          <a:xfrm>
            <a:off x="6950075" y="5793740"/>
            <a:ext cx="2188210" cy="737334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600" dirty="0">
                <a:solidFill>
                  <a:srgbClr val="2B2D2E"/>
                </a:solidFill>
                <a:latin typeface="华文楷体" pitchFamily="2" charset="-122"/>
                <a:ea typeface="华文楷体" pitchFamily="2" charset="-122"/>
              </a:rPr>
              <a:t>175.00</a:t>
            </a:r>
          </a:p>
        </p:txBody>
      </p:sp>
      <p:sp>
        <p:nvSpPr>
          <p:cNvPr id="78853" name="折角形 22533"/>
          <p:cNvSpPr/>
          <p:nvPr/>
        </p:nvSpPr>
        <p:spPr>
          <a:xfrm>
            <a:off x="2559685" y="5316538"/>
            <a:ext cx="2133600" cy="731837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3600" dirty="0">
                <a:solidFill>
                  <a:srgbClr val="2B2D2E"/>
                </a:solidFill>
                <a:latin typeface="华文楷体" pitchFamily="2" charset="-122"/>
                <a:ea typeface="华文楷体" pitchFamily="2" charset="-122"/>
              </a:rPr>
              <a:t>19.00</a:t>
            </a:r>
          </a:p>
        </p:txBody>
      </p:sp>
      <p:sp>
        <p:nvSpPr>
          <p:cNvPr id="22535" name="矩形 22534"/>
          <p:cNvSpPr/>
          <p:nvPr/>
        </p:nvSpPr>
        <p:spPr>
          <a:xfrm>
            <a:off x="1911985" y="337185"/>
            <a:ext cx="7848600" cy="838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  <a:buClr>
                <a:schemeClr val="accent1"/>
              </a:buClr>
            </a:pPr>
            <a:r>
              <a:rPr lang="en-US" altLang="zh-CN" sz="4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</a:t>
            </a:r>
            <a:r>
              <a:rPr lang="zh-CN" altLang="en-US" sz="4400" b="1" dirty="0">
                <a:solidFill>
                  <a:srgbClr val="CC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lang="zh-CN" altLang="en-US" sz="4400" b="1" dirty="0">
                <a:solidFill>
                  <a:srgbClr val="66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你姐姐的</a:t>
            </a:r>
            <a:r>
              <a:rPr lang="zh-CN" altLang="en-US" sz="4400" b="1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衣服</a:t>
            </a:r>
            <a:r>
              <a:rPr lang="zh-CN" altLang="en-US" sz="4400" b="1" dirty="0">
                <a:solidFill>
                  <a:srgbClr val="6600CC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</a:t>
            </a:r>
            <a:r>
              <a:rPr lang="zh-CN" altLang="en-US" sz="4400" b="1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哪件？</a:t>
            </a:r>
            <a:endParaRPr lang="en-US" altLang="zh-CN" sz="4400" b="1" dirty="0">
              <a:solidFill>
                <a:srgbClr val="6600CC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下箭头标注 1"/>
          <p:cNvSpPr/>
          <p:nvPr/>
        </p:nvSpPr>
        <p:spPr>
          <a:xfrm>
            <a:off x="7026910" y="1763713"/>
            <a:ext cx="1617663" cy="1008063"/>
          </a:xfrm>
          <a:prstGeom prst="downArrowCallout">
            <a:avLst/>
          </a:prstGeom>
          <a:solidFill>
            <a:schemeClr val="bg1"/>
          </a:solidFill>
          <a:ln w="317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姐姐的</a:t>
            </a: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-8255" y="3087370"/>
            <a:ext cx="12192000" cy="377063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9" name="图片 8" descr="中国元素10_画板 1"/>
          <p:cNvPicPr>
            <a:picLocks noChangeAspect="1"/>
          </p:cNvPicPr>
          <p:nvPr/>
        </p:nvPicPr>
        <p:blipFill>
          <a:blip r:embed="rId6">
            <a:alphaModFix amt="12000"/>
          </a:blip>
          <a:stretch>
            <a:fillRect/>
          </a:stretch>
        </p:blipFill>
        <p:spPr>
          <a:xfrm>
            <a:off x="106045" y="1858645"/>
            <a:ext cx="12192000" cy="6858000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1" name="图片 10" descr="D:\倪志梁\2021\12\4华侨大学课件动画\图片调整\CM6C0647.jpgCM6C0647"/>
          <p:cNvPicPr>
            <a:picLocks noChangeAspect="1"/>
          </p:cNvPicPr>
          <p:nvPr/>
        </p:nvPicPr>
        <p:blipFill>
          <a:blip r:embed="rId7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矩形 11"/>
          <p:cNvSpPr/>
          <p:nvPr>
            <p:custDataLst>
              <p:tags r:id="rId4"/>
            </p:custDataLst>
          </p:nvPr>
        </p:nvSpPr>
        <p:spPr>
          <a:xfrm>
            <a:off x="-8255" y="2675890"/>
            <a:ext cx="12200890" cy="2392680"/>
          </a:xfrm>
          <a:prstGeom prst="rect">
            <a:avLst/>
          </a:prstGeom>
          <a:solidFill>
            <a:schemeClr val="l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80966" y="2840990"/>
            <a:ext cx="1827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Part 02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06938" y="3629025"/>
            <a:ext cx="27755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生</a:t>
            </a:r>
            <a:r>
              <a:rPr lang="en-US" alt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词</a:t>
            </a:r>
          </a:p>
        </p:txBody>
      </p:sp>
      <p:pic>
        <p:nvPicPr>
          <p:cNvPr id="16" name="图片 15"/>
          <p:cNvPicPr/>
          <p:nvPr/>
        </p:nvPicPr>
        <p:blipFill>
          <a:blip r:embed="rId8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/>
        </p:nvPicPr>
        <p:blipFill>
          <a:blip r:embed="rId8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10" name="图片 9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6" name="图片 5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80897" name="组合 18"/>
          <p:cNvGrpSpPr/>
          <p:nvPr/>
        </p:nvGrpSpPr>
        <p:grpSpPr>
          <a:xfrm>
            <a:off x="3349625" y="2468880"/>
            <a:ext cx="5338763" cy="485775"/>
            <a:chOff x="1915886" y="2119086"/>
            <a:chExt cx="5339933" cy="580571"/>
          </a:xfrm>
        </p:grpSpPr>
        <p:sp>
          <p:nvSpPr>
            <p:cNvPr id="20" name="矩形 19"/>
            <p:cNvSpPr/>
            <p:nvPr>
              <p:custDataLst>
                <p:tags r:id="rId4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矩形 20"/>
            <p:cNvSpPr/>
            <p:nvPr>
              <p:custDataLst>
                <p:tags r:id="rId5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A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还是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B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？</a:t>
              </a:r>
            </a:p>
          </p:txBody>
        </p:sp>
        <p:sp>
          <p:nvSpPr>
            <p:cNvPr id="22" name="矩形 21"/>
            <p:cNvSpPr/>
            <p:nvPr>
              <p:custDataLst>
                <p:tags r:id="rId6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72CC36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03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Title 6"/>
          <p:cNvSpPr txBox="1"/>
          <p:nvPr>
            <p:custDataLst>
              <p:tags r:id="rId5"/>
            </p:custDataLst>
          </p:nvPr>
        </p:nvSpPr>
        <p:spPr>
          <a:xfrm>
            <a:off x="5270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P123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1921" name="图片 1" descr="QJ]]3NUR7_41[9XIEJS%CFE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27885" y="993140"/>
            <a:ext cx="9493885" cy="50292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3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Title 6"/>
          <p:cNvSpPr txBox="1"/>
          <p:nvPr>
            <p:custDataLst>
              <p:tags r:id="rId4"/>
            </p:custDataLst>
          </p:nvPr>
        </p:nvSpPr>
        <p:spPr>
          <a:xfrm>
            <a:off x="5270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P123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5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7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8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2945" name="图片 1" descr="B%VQ%_6[%BKZLFCDK~2~DWQ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4255" y="653733"/>
            <a:ext cx="8845550" cy="5549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6023293" y="2161858"/>
            <a:ext cx="3971925" cy="5984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你买牙膏还是毛巾？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107430" y="2852420"/>
            <a:ext cx="4394200" cy="5984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你喜欢历史还是文化？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82030" y="3550920"/>
            <a:ext cx="3971925" cy="5984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你去餐厅还是食堂？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07430" y="4224020"/>
            <a:ext cx="4392930" cy="5988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你付现金还是信用卡？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07430" y="4887595"/>
            <a:ext cx="3971925" cy="6000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你去超市还是商店？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748655" y="5605145"/>
            <a:ext cx="5656263" cy="5984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3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你骑自行车还是坐公共汽车？</a:t>
            </a:r>
          </a:p>
        </p:txBody>
      </p:sp>
      <p:pic>
        <p:nvPicPr>
          <p:cNvPr id="41" name="图片 40"/>
          <p:cNvPicPr/>
          <p:nvPr>
            <p:custDataLst>
              <p:tags r:id="rId9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3" name="图片 22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0178" name="文本框 1"/>
          <p:cNvSpPr txBox="1"/>
          <p:nvPr/>
        </p:nvSpPr>
        <p:spPr>
          <a:xfrm>
            <a:off x="710248" y="139383"/>
            <a:ext cx="242824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…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的时候</a:t>
            </a:r>
          </a:p>
        </p:txBody>
      </p:sp>
      <p:sp>
        <p:nvSpPr>
          <p:cNvPr id="50202" name="文本框 27"/>
          <p:cNvSpPr txBox="1"/>
          <p:nvPr/>
        </p:nvSpPr>
        <p:spPr>
          <a:xfrm>
            <a:off x="3151188" y="139383"/>
            <a:ext cx="243078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/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A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还是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B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？</a:t>
            </a: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489458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970" name="文本框 3"/>
          <p:cNvSpPr txBox="1"/>
          <p:nvPr/>
        </p:nvSpPr>
        <p:spPr>
          <a:xfrm>
            <a:off x="3368675" y="2044700"/>
            <a:ext cx="5040313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图书馆     教学楼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→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373438" y="4227513"/>
            <a:ext cx="4532312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教室       宿舍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00438" y="4354513"/>
            <a:ext cx="4532312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食堂       饭店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627438" y="4481513"/>
            <a:ext cx="4532312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书店       商店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754438" y="4608513"/>
            <a:ext cx="4532312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药店       超市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373438" y="4227513"/>
            <a:ext cx="5041900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银行       运动场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373438" y="4227513"/>
            <a:ext cx="4529137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大使馆     公园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500438" y="4354513"/>
            <a:ext cx="5041900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花店       眼镜店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643063" y="2901950"/>
            <a:ext cx="890587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你去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图书馆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写作业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还是去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教学楼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学习汉语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/>
      <p:bldP spid="6" grpId="1"/>
      <p:bldP spid="3" grpId="0"/>
      <p:bldP spid="3" grpId="1"/>
      <p:bldP spid="8" grpId="0"/>
      <p:bldP spid="8" grpId="1"/>
      <p:bldP spid="24" grpId="0"/>
      <p:bldP spid="24" grpId="1"/>
      <p:bldP spid="25" grpId="0"/>
      <p:bldP spid="25" grpId="1"/>
      <p:bldP spid="26" grpId="0"/>
      <p:bldP spid="26" grpId="1"/>
      <p:bldP spid="37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/>
          <p:nvPr/>
        </p:nvPicPr>
        <p:blipFill>
          <a:blip r:embed="rId8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28" name="任意多边形 27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9" name="图片 28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30" name="矩形 29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84993" name="组合 22"/>
          <p:cNvGrpSpPr/>
          <p:nvPr/>
        </p:nvGrpSpPr>
        <p:grpSpPr>
          <a:xfrm>
            <a:off x="3240088" y="2570480"/>
            <a:ext cx="5338762" cy="485775"/>
            <a:chOff x="1915886" y="2119086"/>
            <a:chExt cx="5339933" cy="580571"/>
          </a:xfrm>
        </p:grpSpPr>
        <p:sp>
          <p:nvSpPr>
            <p:cNvPr id="24" name="矩形 23"/>
            <p:cNvSpPr/>
            <p:nvPr>
              <p:custDataLst>
                <p:tags r:id="rId4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…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啦，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…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啦</a:t>
              </a:r>
            </a:p>
          </p:txBody>
        </p:sp>
        <p:sp>
          <p:nvSpPr>
            <p:cNvPr id="2" name="矩形 1"/>
            <p:cNvSpPr/>
            <p:nvPr>
              <p:custDataLst>
                <p:tags r:id="rId6"/>
              </p:custDataLst>
            </p:nvPr>
          </p:nvSpPr>
          <p:spPr>
            <a:xfrm>
              <a:off x="2123894" y="2119086"/>
              <a:ext cx="541457" cy="580571"/>
            </a:xfrm>
            <a:prstGeom prst="rect">
              <a:avLst/>
            </a:prstGeom>
            <a:solidFill>
              <a:srgbClr val="72CC36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04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Title 6"/>
          <p:cNvSpPr txBox="1"/>
          <p:nvPr>
            <p:custDataLst>
              <p:tags r:id="rId5"/>
            </p:custDataLst>
          </p:nvPr>
        </p:nvSpPr>
        <p:spPr>
          <a:xfrm>
            <a:off x="5270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P124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6017" name="图片 1" descr="BCN$9JKKEW((4XH9X(U3EZY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07895" y="899795"/>
            <a:ext cx="8940800" cy="52149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28" name="任意多边形 27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9" name="图片 28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30" name="矩形 29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87041" name="矩形 97283"/>
          <p:cNvSpPr/>
          <p:nvPr/>
        </p:nvSpPr>
        <p:spPr>
          <a:xfrm>
            <a:off x="2389505" y="402273"/>
            <a:ext cx="7412038" cy="914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/>
            <a:endParaRPr lang="zh-CN" altLang="en-US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7285" name="矩形 97284"/>
          <p:cNvSpPr/>
          <p:nvPr/>
        </p:nvSpPr>
        <p:spPr>
          <a:xfrm>
            <a:off x="2271395" y="2341880"/>
            <a:ext cx="3902075" cy="5111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你家都有什么人？</a:t>
            </a:r>
          </a:p>
        </p:txBody>
      </p:sp>
      <p:sp>
        <p:nvSpPr>
          <p:cNvPr id="87043" name="文本框 1"/>
          <p:cNvSpPr txBox="1"/>
          <p:nvPr/>
        </p:nvSpPr>
        <p:spPr>
          <a:xfrm>
            <a:off x="2271395" y="1997393"/>
            <a:ext cx="309563" cy="12001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271395" y="2243455"/>
            <a:ext cx="630872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周末你都喜欢去哪儿玩儿？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271395" y="2243455"/>
            <a:ext cx="5287963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我们班的学生都有谁？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71395" y="2243455"/>
            <a:ext cx="5799138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你都有什么颜色的衣服？</a:t>
            </a:r>
          </a:p>
        </p:txBody>
      </p:sp>
      <p:sp>
        <p:nvSpPr>
          <p:cNvPr id="87047" name="文本框 6"/>
          <p:cNvSpPr txBox="1"/>
          <p:nvPr/>
        </p:nvSpPr>
        <p:spPr>
          <a:xfrm>
            <a:off x="936308" y="402590"/>
            <a:ext cx="467360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啦，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啦，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271395" y="2243455"/>
            <a:ext cx="733107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朋友过生日，可以送什么礼物？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271395" y="2243455"/>
            <a:ext cx="477837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你都知道什么水果？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271395" y="2243455"/>
            <a:ext cx="4267200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你们都有什么课？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398395" y="2370455"/>
            <a:ext cx="630872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我们班的同学都是哪国人？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398395" y="2370455"/>
            <a:ext cx="5287963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你昨天都有什么作业？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398395" y="2370455"/>
            <a:ext cx="477837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食堂有什么好吃的？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398395" y="2370455"/>
            <a:ext cx="5799138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你都知道什么交通工具？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525395" y="2497455"/>
            <a:ext cx="477837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你都知道什么颜色？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2652395" y="2624455"/>
            <a:ext cx="477837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你都喜欢什么运动？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525395" y="2497455"/>
            <a:ext cx="5287963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你们国家有几个季节？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525395" y="2497455"/>
            <a:ext cx="630872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你都知道中国有什么大学？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652395" y="2624455"/>
            <a:ext cx="6308725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你都知道中国的哪些城市？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2654300" y="2624455"/>
            <a:ext cx="5287963" cy="7080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你平时都去哪儿吃饭？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5" grpId="0"/>
      <p:bldP spid="97285" grpId="1"/>
      <p:bldP spid="4" grpId="0"/>
      <p:bldP spid="4" grpId="1"/>
      <p:bldP spid="5" grpId="0"/>
      <p:bldP spid="5" grpId="1"/>
      <p:bldP spid="6" grpId="0"/>
      <p:bldP spid="6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2" grpId="0"/>
      <p:bldP spid="2" grpId="1"/>
      <p:bldP spid="19" grpId="0"/>
      <p:bldP spid="19" grpId="1"/>
      <p:bldP spid="20" grpId="0"/>
      <p:bldP spid="20" grpId="1"/>
      <p:bldP spid="22" grpId="0"/>
      <p:bldP spid="22" grpId="1"/>
      <p:bldP spid="23" grpId="0"/>
      <p:bldP spid="23" grpId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/>
          <p:nvPr/>
        </p:nvPicPr>
        <p:blipFill>
          <a:blip r:embed="rId8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28" name="任意多边形 27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9" name="图片 28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30" name="矩形 29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88065" name="组合 26"/>
          <p:cNvGrpSpPr/>
          <p:nvPr/>
        </p:nvGrpSpPr>
        <p:grpSpPr>
          <a:xfrm>
            <a:off x="3426143" y="2547938"/>
            <a:ext cx="5338762" cy="487362"/>
            <a:chOff x="1915886" y="2119086"/>
            <a:chExt cx="5339933" cy="580571"/>
          </a:xfrm>
        </p:grpSpPr>
        <p:sp>
          <p:nvSpPr>
            <p:cNvPr id="8" name="矩形 7"/>
            <p:cNvSpPr/>
            <p:nvPr>
              <p:custDataLst>
                <p:tags r:id="rId4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为什么</a:t>
              </a:r>
            </a:p>
          </p:txBody>
        </p:sp>
        <p:sp>
          <p:nvSpPr>
            <p:cNvPr id="10" name="矩形 9"/>
            <p:cNvSpPr/>
            <p:nvPr>
              <p:custDataLst>
                <p:tags r:id="rId6"/>
              </p:custDataLst>
            </p:nvPr>
          </p:nvSpPr>
          <p:spPr>
            <a:xfrm>
              <a:off x="2123894" y="2119086"/>
              <a:ext cx="541457" cy="580571"/>
            </a:xfrm>
            <a:prstGeom prst="rect">
              <a:avLst/>
            </a:prstGeom>
            <a:solidFill>
              <a:srgbClr val="EAB200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05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7" name="图片 6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8" name="任意多边形 7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" name="图片 8" descr="中国元素10_画板 1"/>
          <p:cNvPicPr>
            <a:picLocks noChangeAspect="1"/>
          </p:cNvPicPr>
          <p:nvPr/>
        </p:nvPicPr>
        <p:blipFill>
          <a:blip r:embed="rId6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484438" y="3401060"/>
            <a:ext cx="4776787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你为什么不喝咖啡？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484438" y="2240598"/>
            <a:ext cx="5800725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四季如春 这里 为什么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84438" y="3401060"/>
            <a:ext cx="6308725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今天的温度为什么这么低？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484438" y="2240598"/>
            <a:ext cx="5803900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不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 咖啡 为什么 喝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→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484438" y="2240598"/>
            <a:ext cx="7335837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今天的 这么 温度 低 为什么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484438" y="2240598"/>
            <a:ext cx="6057900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刮风 这里 常常 为什么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484438" y="3401060"/>
            <a:ext cx="5287962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这里为什么常常刮风？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611438" y="2367598"/>
            <a:ext cx="7335837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 十分 为什么 不舒服 觉得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611438" y="3528060"/>
            <a:ext cx="6308725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你为什么觉得十分不舒服？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484438" y="2240598"/>
            <a:ext cx="6570662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打 你 为什么 去 网球 又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611438" y="3528060"/>
            <a:ext cx="5287962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你为什么又去打网球？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2484438" y="2240598"/>
            <a:ext cx="5037137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是 为什么 优点 胖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738438" y="3655060"/>
            <a:ext cx="5287962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这里为什么四季如春？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484438" y="2240598"/>
            <a:ext cx="7591425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买 你 那双 为什么 鞋 红色的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738438" y="3655060"/>
            <a:ext cx="6308725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你为什么买那双红色的鞋？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2484438" y="2240598"/>
            <a:ext cx="7845425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衣服 你 深颜色的 喜欢 为什么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484438" y="3401060"/>
            <a:ext cx="6819900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你为什么喜欢深颜色的衣服？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2484438" y="2240598"/>
            <a:ext cx="5546725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经常 你 刷鞋 为什么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611438" y="3528060"/>
            <a:ext cx="4776787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你为什么经常刷鞋？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2484438" y="2240598"/>
            <a:ext cx="6313487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经常 你 去 为什么 商场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865438" y="3782060"/>
            <a:ext cx="5287962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你为什么经常去商场？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2484438" y="2240598"/>
            <a:ext cx="6824662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游泳 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为什么 学习 努力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2484438" y="3401060"/>
            <a:ext cx="5799137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你为什么努力学习游泳？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2484438" y="3401060"/>
            <a:ext cx="4267200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胖为什么是优点？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2611438" y="2367598"/>
            <a:ext cx="6824662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那么多 你 为什么 缺点 有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611438" y="3528060"/>
            <a:ext cx="5799137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你为什么有那么多缺点？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2611438" y="2367598"/>
            <a:ext cx="5037137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 麻烦 怕 为什么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→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2611438" y="3528060"/>
            <a:ext cx="4267200" cy="706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你为什么怕麻烦？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2595563" y="1861185"/>
            <a:ext cx="6310312" cy="25542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没写作业？</a:t>
            </a: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夏天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开始下雪？</a:t>
            </a: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又病了？</a:t>
            </a:r>
          </a:p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你今天上午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没来学校？</a:t>
            </a:r>
          </a:p>
        </p:txBody>
      </p:sp>
      <p:sp>
        <p:nvSpPr>
          <p:cNvPr id="50178" name="文本框 1"/>
          <p:cNvSpPr txBox="1"/>
          <p:nvPr/>
        </p:nvSpPr>
        <p:spPr>
          <a:xfrm>
            <a:off x="672783" y="139383"/>
            <a:ext cx="2249805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为什么</a:t>
            </a:r>
          </a:p>
        </p:txBody>
      </p:sp>
      <p:sp>
        <p:nvSpPr>
          <p:cNvPr id="50202" name="文本框 27"/>
          <p:cNvSpPr txBox="1"/>
          <p:nvPr/>
        </p:nvSpPr>
        <p:spPr>
          <a:xfrm>
            <a:off x="2713038" y="139383"/>
            <a:ext cx="2249805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/>
            <a:r>
              <a:rPr lang="en-US" altLang="zh-CN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≈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怎么</a:t>
            </a: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4554855" cy="75692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6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2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7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8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3" dur="5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4" dur="5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2" grpId="0"/>
      <p:bldP spid="2" grpId="1"/>
      <p:bldP spid="10" grpId="0"/>
      <p:bldP spid="10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/>
          <p:nvPr/>
        </p:nvPicPr>
        <p:blipFill>
          <a:blip r:embed="rId8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28" name="任意多边形 27"/>
          <p:cNvSpPr/>
          <p:nvPr>
            <p:custDataLst>
              <p:tags r:id="rId2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9" name="图片 28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30" name="矩形 29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90113" name="组合 26"/>
          <p:cNvGrpSpPr/>
          <p:nvPr/>
        </p:nvGrpSpPr>
        <p:grpSpPr>
          <a:xfrm>
            <a:off x="3516313" y="2596515"/>
            <a:ext cx="5338762" cy="487363"/>
            <a:chOff x="1915886" y="2119086"/>
            <a:chExt cx="5339933" cy="580571"/>
          </a:xfrm>
        </p:grpSpPr>
        <p:sp>
          <p:nvSpPr>
            <p:cNvPr id="3" name="矩形 2"/>
            <p:cNvSpPr/>
            <p:nvPr>
              <p:custDataLst>
                <p:tags r:id="rId4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5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好像</a:t>
              </a:r>
            </a:p>
          </p:txBody>
        </p:sp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>
              <a:off x="2123894" y="2119086"/>
              <a:ext cx="541457" cy="580571"/>
            </a:xfrm>
            <a:prstGeom prst="rect">
              <a:avLst/>
            </a:prstGeom>
            <a:solidFill>
              <a:srgbClr val="EAB200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06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9" name="图片 8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pic>
        <p:nvPicPr>
          <p:cNvPr id="4" name="图片 3" descr="5d716b08f4a7ae89bbff0bf83c3a67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4905" y="2274570"/>
            <a:ext cx="7061835" cy="3995420"/>
          </a:xfrm>
          <a:prstGeom prst="rect">
            <a:avLst/>
          </a:prstGeom>
        </p:spPr>
      </p:pic>
      <p:pic>
        <p:nvPicPr>
          <p:cNvPr id="3" name="图片 2" descr="bba5d9e50f93670411d0a803aa1ea9c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5225" y="565150"/>
            <a:ext cx="7021195" cy="17310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Title 6"/>
          <p:cNvSpPr txBox="1"/>
          <p:nvPr>
            <p:custDataLst>
              <p:tags r:id="rId5"/>
            </p:custDataLst>
          </p:nvPr>
        </p:nvSpPr>
        <p:spPr>
          <a:xfrm>
            <a:off x="5270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P123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91137" name="组合 3"/>
          <p:cNvGrpSpPr/>
          <p:nvPr/>
        </p:nvGrpSpPr>
        <p:grpSpPr>
          <a:xfrm>
            <a:off x="2132648" y="343853"/>
            <a:ext cx="6616700" cy="5824537"/>
            <a:chOff x="1822" y="519"/>
            <a:chExt cx="10156" cy="8827"/>
          </a:xfrm>
        </p:grpSpPr>
        <p:pic>
          <p:nvPicPr>
            <p:cNvPr id="91138" name="图片 1" descr="4D`1RO9_LIOTBM@4UQ5)}7O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822" y="519"/>
              <a:ext cx="10157" cy="561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1139" name="图片 2" descr="345W1UEK9Z56JAYBE@(RJLH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632" y="6358"/>
              <a:ext cx="6247" cy="2989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1"/>
    </p:custDataLst>
  </p:cSld>
  <p:clrMapOvr>
    <a:masterClrMapping/>
  </p:clrMapOvr>
  <p:transition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图片 1" descr="{N6YS0C}CYUNVG0M4C4[UQC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6443" y="627063"/>
            <a:ext cx="8804275" cy="9001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64" name="图片 4" descr="E4}9_(F[O8`W7VX8L$[21PO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89163" y="4724400"/>
            <a:ext cx="3549650" cy="1504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" name="图片 40"/>
          <p:cNvPicPr/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Title 6"/>
          <p:cNvSpPr txBox="1"/>
          <p:nvPr>
            <p:custDataLst>
              <p:tags r:id="rId5"/>
            </p:custDataLst>
          </p:nvPr>
        </p:nvSpPr>
        <p:spPr>
          <a:xfrm>
            <a:off x="5270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P125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2162" name="图片 2" descr="学在中国 实践教程1 VCG2140013197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39498" y="1736725"/>
            <a:ext cx="3973512" cy="2651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63" name="图片 3" descr="图 (8)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98520" y="1736725"/>
            <a:ext cx="1784350" cy="2678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165" name="图片 5" descr="$G%S)XF]D64JES4(~F__4CX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058" y="4816475"/>
            <a:ext cx="3294062" cy="14128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Title 6"/>
          <p:cNvSpPr txBox="1"/>
          <p:nvPr>
            <p:custDataLst>
              <p:tags r:id="rId5"/>
            </p:custDataLst>
          </p:nvPr>
        </p:nvSpPr>
        <p:spPr>
          <a:xfrm>
            <a:off x="5270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P123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3185" name="图片 1" descr="学在中国 实践教程1 VCG411574276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73470" y="1440815"/>
            <a:ext cx="4411663" cy="2428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3186" name="图片 2" descr="学在中国 实践教程1 VCG21gic188109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7895" y="1440815"/>
            <a:ext cx="3651250" cy="2435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3187" name="图片 3" descr="X`ZL4E53K2R(G5ZVO%Q%$H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7895" y="4223703"/>
            <a:ext cx="3651250" cy="1492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3188" name="图片 4" descr="X)9VXLZDYW[CX`KG51CFL}Q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41758" y="4152265"/>
            <a:ext cx="3689350" cy="156368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669290" y="104140"/>
            <a:ext cx="175514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/>
        </p:nvSpPr>
        <p:spPr>
          <a:xfrm>
            <a:off x="799465" y="237490"/>
            <a:ext cx="1624965" cy="77279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好像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1" name="图片 30" descr="学在中国·基础教程1 3113186246_M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1745" y="2265363"/>
            <a:ext cx="5473700" cy="3654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图片 31" descr="3024506575_M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9708" y="2404269"/>
            <a:ext cx="5057775" cy="33766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" name="图片 32" descr="VCG21gic633348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3333" y="2269331"/>
            <a:ext cx="5470525" cy="3646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4" name="图片 33" descr="VCG21gic710648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4126" y="2270125"/>
            <a:ext cx="5468938" cy="3644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" name="图片 34" descr="VCG41N7632255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4289" y="2062956"/>
            <a:ext cx="5408613" cy="4059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" name="图片 35" descr="VCG41963341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34920" y="2292350"/>
            <a:ext cx="5467350" cy="3600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" name="图片 36" descr="VCG411686240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34126" y="2270125"/>
            <a:ext cx="5468938" cy="3644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" name="图片 37" descr="VCG4117128094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34127" y="2269331"/>
            <a:ext cx="5468937" cy="3646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" name="图片 38" descr="VCG411843945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36658" y="1794669"/>
            <a:ext cx="3063875" cy="4595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" name="图片 40" descr="图 (20)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34127" y="2269332"/>
            <a:ext cx="5468937" cy="36464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2" name="图片 41" descr="图 (87)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32539" y="2261394"/>
            <a:ext cx="5472112" cy="3662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" name="图片 42" descr="图 (93)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33333" y="2266156"/>
            <a:ext cx="5470525" cy="3652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" name="图片 43" descr="图 (94)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60320" y="2287588"/>
            <a:ext cx="5416550" cy="3609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" name="图片 44" descr="图 (120)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08008" y="1899444"/>
            <a:ext cx="4321175" cy="43862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4224" name="文本框 12"/>
          <p:cNvSpPr txBox="1"/>
          <p:nvPr/>
        </p:nvSpPr>
        <p:spPr>
          <a:xfrm>
            <a:off x="3645218" y="1030288"/>
            <a:ext cx="3246437" cy="706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看图片说句子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图片 1" descr="AF7K7F3[)MNB7@~M([S$C9X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52638" y="832168"/>
            <a:ext cx="8955087" cy="539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Title 6"/>
          <p:cNvSpPr txBox="1"/>
          <p:nvPr>
            <p:custDataLst>
              <p:tags r:id="rId5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P125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19" name="直接连接符 18"/>
          <p:cNvCxnSpPr>
            <a:stCxn id="1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3" name="圆角矩形 12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" name="圆角矩形 3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87813" y="1411605"/>
            <a:ext cx="1101725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帮忙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29075" y="2084705"/>
            <a:ext cx="1101725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尽管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029075" y="2757805"/>
            <a:ext cx="1101725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现金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978275" y="3491230"/>
            <a:ext cx="11017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当然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029075" y="4164330"/>
            <a:ext cx="11017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缺点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029075" y="4870768"/>
            <a:ext cx="11017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游泳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978275" y="5581968"/>
            <a:ext cx="11017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好像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007225" y="1411605"/>
            <a:ext cx="642938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向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999288" y="2084705"/>
            <a:ext cx="1101725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价格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7007225" y="2757805"/>
            <a:ext cx="1560513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信用卡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6999288" y="3491230"/>
            <a:ext cx="642937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双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6932613" y="4164330"/>
            <a:ext cx="1100137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6950075" y="4808855"/>
            <a:ext cx="64135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猜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932613" y="5581968"/>
            <a:ext cx="1100137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优点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9742488" y="1411605"/>
            <a:ext cx="642937" cy="64611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转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9801225" y="2057718"/>
            <a:ext cx="11017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稍微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9742488" y="2819718"/>
            <a:ext cx="11017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刷卡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9742488" y="3491230"/>
            <a:ext cx="11017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摇头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9742488" y="4135755"/>
            <a:ext cx="110172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所以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9742488" y="4870768"/>
            <a:ext cx="642937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刷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2" grpId="0"/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图片 1" descr="(52CI8B92U9L%OJUZC89S1Z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52955" y="711518"/>
            <a:ext cx="8486775" cy="559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" name="图片 40"/>
          <p:cNvPicPr/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横卷形 31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3" name="Title 6"/>
          <p:cNvSpPr txBox="1"/>
          <p:nvPr>
            <p:custDataLst>
              <p:tags r:id="rId5"/>
            </p:custDataLst>
          </p:nvPr>
        </p:nvSpPr>
        <p:spPr>
          <a:xfrm>
            <a:off x="5270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P126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34" name="直接连接符 33"/>
          <p:cNvCxnSpPr>
            <a:stCxn id="37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矩形 34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7" name="矩形 36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8" name="圆角矩形 37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9" name="圆角矩形 38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3057843" y="1635443"/>
            <a:ext cx="6610350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这个男生比较喜欢浅颜色的衣服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3040380" y="2989580"/>
            <a:ext cx="4773613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你想吃面条还是饺子？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3057843" y="4302443"/>
            <a:ext cx="5691187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这件衣服的颜色有点儿深。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3040380" y="5607368"/>
            <a:ext cx="5692775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这辆自行车好像是马克的。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3" grpId="0"/>
      <p:bldP spid="44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横卷形 31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3" name="Title 6"/>
          <p:cNvSpPr txBox="1"/>
          <p:nvPr>
            <p:custDataLst>
              <p:tags r:id="rId5"/>
            </p:custDataLst>
          </p:nvPr>
        </p:nvSpPr>
        <p:spPr>
          <a:xfrm>
            <a:off x="5270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P127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34" name="直接连接符 33"/>
          <p:cNvCxnSpPr>
            <a:stCxn id="37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矩形 34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7" name="矩形 36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8" name="圆角矩形 37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9" name="圆角矩形 38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9329" name="图片 1" descr="NA(EET0]D}_G$GK$1I_IT`B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40878" y="1721803"/>
            <a:ext cx="8551862" cy="40163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-8255" y="3087370"/>
            <a:ext cx="12192000" cy="377063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6">
            <a:alphaModFix amt="12000"/>
          </a:blip>
          <a:stretch>
            <a:fillRect/>
          </a:stretch>
        </p:blipFill>
        <p:spPr>
          <a:xfrm>
            <a:off x="106045" y="1858645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" name="图片 3" descr="D:\倪志梁\2021\12\4华侨大学课件动画\图片调整\CM6C0647.jpgCM6C0647"/>
          <p:cNvPicPr>
            <a:picLocks noChangeAspect="1"/>
          </p:cNvPicPr>
          <p:nvPr/>
        </p:nvPicPr>
        <p:blipFill>
          <a:blip r:embed="rId7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/>
          <p:cNvSpPr/>
          <p:nvPr>
            <p:custDataLst>
              <p:tags r:id="rId4"/>
            </p:custDataLst>
          </p:nvPr>
        </p:nvSpPr>
        <p:spPr>
          <a:xfrm>
            <a:off x="-8255" y="2675890"/>
            <a:ext cx="12200890" cy="2392680"/>
          </a:xfrm>
          <a:prstGeom prst="rect">
            <a:avLst/>
          </a:prstGeom>
          <a:solidFill>
            <a:schemeClr val="l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180966" y="2840990"/>
            <a:ext cx="1827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Part 04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706938" y="3629025"/>
            <a:ext cx="27755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</a:t>
            </a:r>
            <a:r>
              <a:rPr lang="en-US" alt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文</a:t>
            </a:r>
            <a:endParaRPr lang="en-US" altLang="zh-CN" sz="8000" b="1">
              <a:solidFill>
                <a:schemeClr val="accent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41" name="图片 40"/>
          <p:cNvPicPr/>
          <p:nvPr/>
        </p:nvPicPr>
        <p:blipFill>
          <a:blip r:embed="rId8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D:\倪志梁\2021\12\4华侨大学课件动画\图片调整\20.jpg20"/>
          <p:cNvPicPr/>
          <p:nvPr>
            <p:custDataLst>
              <p:tags r:id="rId2"/>
            </p:custDataLst>
          </p:nvPr>
        </p:nvPicPr>
        <p:blipFill>
          <a:blip r:embed="rId15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9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50180" name="图片 2" descr="SWFFJM477HHE~ONLZ@5UHR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2355" y="1435100"/>
            <a:ext cx="1925320" cy="6534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9-01353.wav">
            <a:hlinkClick r:id="" action="ppaction://media"/>
          </p:cNvPr>
          <p:cNvPicPr>
            <a:picLocks noChangeAspect="1"/>
          </p:cNvPicPr>
          <p:nvPr>
            <a:audioFile r:link="rId13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192463" y="1456373"/>
            <a:ext cx="609600" cy="609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378" name="图片 1" descr="`C{_@SVA7VJ}H60$7JVNC9H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087370" y="2137410"/>
            <a:ext cx="5772150" cy="4097338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D:\倪志梁\2021\12\4华侨大学课件动画\图片调整\20.jpg20"/>
          <p:cNvPicPr/>
          <p:nvPr>
            <p:custDataLst>
              <p:tags r:id="rId2"/>
            </p:custDataLst>
          </p:nvPr>
        </p:nvPicPr>
        <p:blipFill>
          <a:blip r:embed="rId13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7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02402" name="文本框 99"/>
          <p:cNvSpPr txBox="1"/>
          <p:nvPr/>
        </p:nvSpPr>
        <p:spPr>
          <a:xfrm>
            <a:off x="793750" y="1411605"/>
            <a:ext cx="10020300" cy="52622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</a:rPr>
              <a:t>（在服装店）</a:t>
            </a:r>
          </a:p>
          <a:p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玛利亚：艾米丽，你帮忙看一下，我穿这件大衣漂亮吗？</a:t>
            </a:r>
          </a:p>
          <a:p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艾米丽：你向后转一下，我看看。</a:t>
            </a:r>
          </a:p>
          <a:p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玛利亚：怎么样？漂亮吗？</a:t>
            </a:r>
          </a:p>
          <a:p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艾米丽：嗯，漂亮，可是白的容易脏，需要经常洗。</a:t>
            </a:r>
            <a:endParaRPr lang="zh-CN" altLang="zh-CN" sz="2800" b="1" dirty="0">
              <a:solidFill>
                <a:srgbClr val="06C80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玛利亚：那有点儿麻烦。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艾米丽：您好，这件大衣还有别的颜色吗？</a:t>
            </a:r>
          </a:p>
          <a:p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</a:rPr>
              <a:t>售货员：有啊，还有浅黄的和深蓝的。您试试。</a:t>
            </a:r>
          </a:p>
          <a:p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艾米丽：你喜欢这件浅黄的还是这件深蓝的？</a:t>
            </a:r>
            <a:endParaRPr lang="zh-CN" altLang="zh-CN" sz="2800" b="1" dirty="0">
              <a:solidFill>
                <a:srgbClr val="06C80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玛利亚：这件深蓝的好像很不错。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艾米丽：那你试试吧。</a:t>
            </a:r>
          </a:p>
          <a:p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玛利亚：好的，我试试。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MGFlMDNhN2M1N2Q5Y2ZiNDhkODZhODY4NjExZWRkYT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3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4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5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6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8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4"/>
  <p:tag name="KSO_WM_UNIT_LINE_FILL_TYPE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  <p:tag name="KSO_WM_UNIT_TEXT_FILL_FORE_SCHEMECOLOR_INDEX_BRIGHTNESS" val="0"/>
  <p:tag name="KSO_WM_UNIT_TEXT_FILL_FORE_SCHEMECOLOR_INDEX" val="16"/>
  <p:tag name="KSO_WM_UNIT_TEXT_FILL_TYPE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TEMPLATE_CATEGORY" val="custom"/>
  <p:tag name="KSO_WM_TEMPLATE_INDEX" val="2020470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701_14*i*1"/>
  <p:tag name="KSO_WM_UNIT_LAYERLEVEL" val="1"/>
  <p:tag name="KSO_WM_TAG_VERSION" val="1.0"/>
  <p:tag name="KSO_WM_BEAUTIFY_FLAG" val="#wm#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COLOR_SCHEME_SHAPE_ID" val="36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04701_4*l_h_f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COLOR_SCHEME_SHAPE_ID" val="45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custom20204701_4*l_h_f*1_2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COLOR_SCHEME_SHAPE_ID" val="48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custom20204701_4*l_h_f*1_3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COLOR_SCHEME_SHAPE_ID" val="54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custom20204701_4*l_h_f*1_4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904,&quot;width&quot;:6421}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904,&quot;width&quot;:6421}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9"/>
  <p:tag name="KSO_WM_UNIT_ID" val="diagram513_6*m_i*1_9"/>
  <p:tag name="KSO_WM_UNIT_CLEAR" val="1"/>
  <p:tag name="KSO_WM_UNIT_LAYERLEVEL" val="1_1"/>
  <p:tag name="KSO_WM_DIAGRAM_GROUP_CODE" val="m1-1"/>
  <p:tag name="KSO_WM_UNIT_LINE_FORE_SCHEMECOLOR_INDEX" val="7"/>
  <p:tag name="KSO_WM_UNIT_LINE_FILL_TYPE" val="2"/>
  <p:tag name="KSO_WM_UNIT_TEXT_FILL_FORE_SCHEMECOLOR_INDEX" val="2"/>
  <p:tag name="KSO_WM_UNIT_TEXT_FILL_TYPE" val="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5_1"/>
  <p:tag name="KSO_WM_UNIT_ID" val="diagram513_6*m_h_f*1_5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7"/>
  <p:tag name="KSO_WM_UNIT_LINE_FILL_TYPE" val="2"/>
  <p:tag name="KSO_WM_UNIT_TEXT_FILL_FORE_SCHEMECOLOR_INDEX" val="13"/>
  <p:tag name="KSO_WM_UNIT_TEXT_FILL_TYPE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10"/>
  <p:tag name="KSO_WM_UNIT_ID" val="diagram513_6*m_i*1_10"/>
  <p:tag name="KSO_WM_UNIT_CLEAR" val="1"/>
  <p:tag name="KSO_WM_UNIT_LAYERLEVEL" val="1_1"/>
  <p:tag name="KSO_WM_DIAGRAM_GROUP_CODE" val="m1-1"/>
  <p:tag name="KSO_WM_UNIT_FILL_FORE_SCHEMECOLOR_INDEX" val="7"/>
  <p:tag name="KSO_WM_UNIT_FILL_TYPE" val="1"/>
  <p:tag name="KSO_WM_UNIT_LINE_FORE_SCHEMECOLOR_INDEX" val="7"/>
  <p:tag name="KSO_WM_UNIT_LINE_FILL_TYPE" val="2"/>
  <p:tag name="KSO_WM_UNIT_TEXT_FILL_FORE_SCHEMECOLOR_INDEX" val="14"/>
  <p:tag name="KSO_WM_UNIT_TEXT_FILL_TYPE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9"/>
  <p:tag name="KSO_WM_UNIT_ID" val="diagram513_6*m_i*1_9"/>
  <p:tag name="KSO_WM_UNIT_CLEAR" val="1"/>
  <p:tag name="KSO_WM_UNIT_LAYERLEVEL" val="1_1"/>
  <p:tag name="KSO_WM_DIAGRAM_GROUP_CODE" val="m1-1"/>
  <p:tag name="KSO_WM_UNIT_LINE_FORE_SCHEMECOLOR_INDEX" val="7"/>
  <p:tag name="KSO_WM_UNIT_LINE_FILL_TYPE" val="2"/>
  <p:tag name="KSO_WM_UNIT_TEXT_FILL_FORE_SCHEMECOLOR_INDEX" val="2"/>
  <p:tag name="KSO_WM_UNIT_TEXT_FILL_TYPE" val="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5_1"/>
  <p:tag name="KSO_WM_UNIT_ID" val="diagram513_6*m_h_f*1_5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7"/>
  <p:tag name="KSO_WM_UNIT_LINE_FILL_TYPE" val="2"/>
  <p:tag name="KSO_WM_UNIT_TEXT_FILL_FORE_SCHEMECOLOR_INDEX" val="13"/>
  <p:tag name="KSO_WM_UNIT_TEXT_FILL_TYPE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10"/>
  <p:tag name="KSO_WM_UNIT_ID" val="diagram513_6*m_i*1_10"/>
  <p:tag name="KSO_WM_UNIT_CLEAR" val="1"/>
  <p:tag name="KSO_WM_UNIT_LAYERLEVEL" val="1_1"/>
  <p:tag name="KSO_WM_DIAGRAM_GROUP_CODE" val="m1-1"/>
  <p:tag name="KSO_WM_UNIT_FILL_FORE_SCHEMECOLOR_INDEX" val="7"/>
  <p:tag name="KSO_WM_UNIT_FILL_TYPE" val="1"/>
  <p:tag name="KSO_WM_UNIT_LINE_FORE_SCHEMECOLOR_INDEX" val="7"/>
  <p:tag name="KSO_WM_UNIT_LINE_FILL_TYPE" val="2"/>
  <p:tag name="KSO_WM_UNIT_TEXT_FILL_FORE_SCHEMECOLOR_INDEX" val="14"/>
  <p:tag name="KSO_WM_UNIT_TEXT_FILL_TYPE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7"/>
  <p:tag name="KSO_WM_UNIT_ID" val="diagram513_6*m_i*1_7"/>
  <p:tag name="KSO_WM_UNIT_CLEAR" val="1"/>
  <p:tag name="KSO_WM_UNIT_LAYERLEVEL" val="1_1"/>
  <p:tag name="KSO_WM_DIAGRAM_GROUP_CODE" val="m1-1"/>
  <p:tag name="KSO_WM_UNIT_LINE_FORE_SCHEMECOLOR_INDEX" val="6"/>
  <p:tag name="KSO_WM_UNIT_LINE_FILL_TYPE" val="2"/>
  <p:tag name="KSO_WM_UNIT_TEXT_FILL_FORE_SCHEMECOLOR_INDEX" val="2"/>
  <p:tag name="KSO_WM_UNIT_TEXT_FILL_TYPE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4_1"/>
  <p:tag name="KSO_WM_UNIT_ID" val="diagram513_6*m_h_f*1_4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6"/>
  <p:tag name="KSO_WM_UNIT_LINE_FILL_TYPE" val="2"/>
  <p:tag name="KSO_WM_UNIT_TEXT_FILL_FORE_SCHEMECOLOR_INDEX" val="13"/>
  <p:tag name="KSO_WM_UNIT_TEXT_FILL_TYPE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8"/>
  <p:tag name="KSO_WM_UNIT_ID" val="diagram513_6*m_i*1_8"/>
  <p:tag name="KSO_WM_UNIT_CLEAR" val="1"/>
  <p:tag name="KSO_WM_UNIT_LAYERLEVEL" val="1_1"/>
  <p:tag name="KSO_WM_DIAGRAM_GROUP_CODE" val="m1-1"/>
  <p:tag name="KSO_WM_UNIT_FILL_FORE_SCHEMECOLOR_INDEX" val="6"/>
  <p:tag name="KSO_WM_UNIT_FILL_TYPE" val="1"/>
  <p:tag name="KSO_WM_UNIT_LINE_FORE_SCHEMECOLOR_INDEX" val="6"/>
  <p:tag name="KSO_WM_UNIT_LINE_FILL_TYPE" val="2"/>
  <p:tag name="KSO_WM_UNIT_TEXT_FILL_FORE_SCHEMECOLOR_INDEX" val="14"/>
  <p:tag name="KSO_WM_UNIT_TEXT_FILL_TYPE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5"/>
  <p:tag name="KSO_WM_UNIT_ID" val="diagram513_6*m_i*1_5"/>
  <p:tag name="KSO_WM_UNIT_CLEAR" val="1"/>
  <p:tag name="KSO_WM_UNIT_LAYERLEVEL" val="1_1"/>
  <p:tag name="KSO_WM_DIAGRAM_GROUP_CODE" val="m1-1"/>
  <p:tag name="KSO_WM_UNIT_LINE_FORE_SCHEMECOLOR_INDEX" val="6"/>
  <p:tag name="KSO_WM_UNIT_LINE_FILL_TYPE" val="2"/>
  <p:tag name="KSO_WM_UNIT_TEXT_FILL_FORE_SCHEMECOLOR_INDEX" val="2"/>
  <p:tag name="KSO_WM_UNIT_TEXT_FILL_TYPE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3_1"/>
  <p:tag name="KSO_WM_UNIT_ID" val="diagram513_6*m_h_f*1_3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6"/>
  <p:tag name="KSO_WM_UNIT_LINE_FILL_TYPE" val="2"/>
  <p:tag name="KSO_WM_UNIT_TEXT_FILL_FORE_SCHEMECOLOR_INDEX" val="13"/>
  <p:tag name="KSO_WM_UNIT_TEXT_FILL_TYPE" val="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6"/>
  <p:tag name="KSO_WM_UNIT_ID" val="diagram513_6*m_i*1_6"/>
  <p:tag name="KSO_WM_UNIT_CLEAR" val="1"/>
  <p:tag name="KSO_WM_UNIT_LAYERLEVEL" val="1_1"/>
  <p:tag name="KSO_WM_DIAGRAM_GROUP_CODE" val="m1-1"/>
  <p:tag name="KSO_WM_UNIT_FILL_FORE_SCHEMECOLOR_INDEX" val="6"/>
  <p:tag name="KSO_WM_UNIT_FILL_TYPE" val="1"/>
  <p:tag name="KSO_WM_UNIT_LINE_FORE_SCHEMECOLOR_INDEX" val="6"/>
  <p:tag name="KSO_WM_UNIT_LINE_FILL_TYPE" val="2"/>
  <p:tag name="KSO_WM_UNIT_TEXT_FILL_FORE_SCHEMECOLOR_INDEX" val="14"/>
  <p:tag name="KSO_WM_UNIT_TEXT_FILL_TYPE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3"/>
  <p:tag name="KSO_WM_UNIT_ID" val="diagram513_6*m_i*1_3"/>
  <p:tag name="KSO_WM_UNIT_CLEAR" val="1"/>
  <p:tag name="KSO_WM_UNIT_LAYERLEVEL" val="1_1"/>
  <p:tag name="KSO_WM_DIAGRAM_GROUP_CODE" val="m1-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2_1"/>
  <p:tag name="KSO_WM_UNIT_ID" val="diagram513_6*m_h_f*1_2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4"/>
  <p:tag name="KSO_WM_UNIT_ID" val="diagram513_6*m_i*1_4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1"/>
  <p:tag name="KSO_WM_UNIT_ID" val="diagram513_6*m_i*1_1"/>
  <p:tag name="KSO_WM_UNIT_CLEAR" val="1"/>
  <p:tag name="KSO_WM_UNIT_LAYERLEVEL" val="1_1"/>
  <p:tag name="KSO_WM_DIAGRAM_GROUP_CODE" val="m1-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1_1"/>
  <p:tag name="KSO_WM_UNIT_ID" val="diagram513_6*m_h_f*1_1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2"/>
  <p:tag name="KSO_WM_UNIT_ID" val="diagram513_6*m_i*1_2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1"/>
  <p:tag name="KSO_WM_UNIT_ID" val="diagram513_6*m_i*1_1"/>
  <p:tag name="KSO_WM_UNIT_CLEAR" val="1"/>
  <p:tag name="KSO_WM_UNIT_LAYERLEVEL" val="1_1"/>
  <p:tag name="KSO_WM_DIAGRAM_GROUP_CODE" val="m1-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1_1"/>
  <p:tag name="KSO_WM_UNIT_ID" val="diagram513_6*m_h_f*1_1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2"/>
  <p:tag name="KSO_WM_UNIT_ID" val="diagram513_6*m_i*1_2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3"/>
  <p:tag name="KSO_WM_UNIT_ID" val="diagram513_6*m_i*1_3"/>
  <p:tag name="KSO_WM_UNIT_CLEAR" val="1"/>
  <p:tag name="KSO_WM_UNIT_LAYERLEVEL" val="1_1"/>
  <p:tag name="KSO_WM_DIAGRAM_GROUP_CODE" val="m1-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2_1"/>
  <p:tag name="KSO_WM_UNIT_ID" val="diagram513_6*m_h_f*1_2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4"/>
  <p:tag name="KSO_WM_UNIT_ID" val="diagram513_6*m_i*1_4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5"/>
  <p:tag name="KSO_WM_UNIT_ID" val="diagram513_6*m_i*1_5"/>
  <p:tag name="KSO_WM_UNIT_CLEAR" val="1"/>
  <p:tag name="KSO_WM_UNIT_LAYERLEVEL" val="1_1"/>
  <p:tag name="KSO_WM_DIAGRAM_GROUP_CODE" val="m1-1"/>
  <p:tag name="KSO_WM_UNIT_LINE_FORE_SCHEMECOLOR_INDEX" val="6"/>
  <p:tag name="KSO_WM_UNIT_LINE_FILL_TYPE" val="2"/>
  <p:tag name="KSO_WM_UNIT_TEXT_FILL_FORE_SCHEMECOLOR_INDEX" val="2"/>
  <p:tag name="KSO_WM_UNIT_TEXT_FILL_TYPE" val="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3_1"/>
  <p:tag name="KSO_WM_UNIT_ID" val="diagram513_6*m_h_f*1_3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6"/>
  <p:tag name="KSO_WM_UNIT_LINE_FILL_TYPE" val="2"/>
  <p:tag name="KSO_WM_UNIT_TEXT_FILL_FORE_SCHEMECOLOR_INDEX" val="13"/>
  <p:tag name="KSO_WM_UNIT_TEXT_FILL_TYPE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6"/>
  <p:tag name="KSO_WM_UNIT_ID" val="diagram513_6*m_i*1_6"/>
  <p:tag name="KSO_WM_UNIT_CLEAR" val="1"/>
  <p:tag name="KSO_WM_UNIT_LAYERLEVEL" val="1_1"/>
  <p:tag name="KSO_WM_DIAGRAM_GROUP_CODE" val="m1-1"/>
  <p:tag name="KSO_WM_UNIT_FILL_FORE_SCHEMECOLOR_INDEX" val="6"/>
  <p:tag name="KSO_WM_UNIT_FILL_TYPE" val="1"/>
  <p:tag name="KSO_WM_UNIT_LINE_FORE_SCHEMECOLOR_INDEX" val="6"/>
  <p:tag name="KSO_WM_UNIT_LINE_FILL_TYPE" val="2"/>
  <p:tag name="KSO_WM_UNIT_TEXT_FILL_FORE_SCHEMECOLOR_INDEX" val="14"/>
  <p:tag name="KSO_WM_UNIT_TEXT_FILL_TYPE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7"/>
  <p:tag name="KSO_WM_UNIT_ID" val="diagram513_6*m_i*1_7"/>
  <p:tag name="KSO_WM_UNIT_CLEAR" val="1"/>
  <p:tag name="KSO_WM_UNIT_LAYERLEVEL" val="1_1"/>
  <p:tag name="KSO_WM_DIAGRAM_GROUP_CODE" val="m1-1"/>
  <p:tag name="KSO_WM_UNIT_LINE_FORE_SCHEMECOLOR_INDEX" val="6"/>
  <p:tag name="KSO_WM_UNIT_LINE_FILL_TYPE" val="2"/>
  <p:tag name="KSO_WM_UNIT_TEXT_FILL_FORE_SCHEMECOLOR_INDEX" val="2"/>
  <p:tag name="KSO_WM_UNIT_TEXT_FILL_TYPE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4_1"/>
  <p:tag name="KSO_WM_UNIT_ID" val="diagram513_6*m_h_f*1_4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6"/>
  <p:tag name="KSO_WM_UNIT_LINE_FILL_TYPE" val="2"/>
  <p:tag name="KSO_WM_UNIT_TEXT_FILL_FORE_SCHEMECOLOR_INDEX" val="13"/>
  <p:tag name="KSO_WM_UNIT_TEXT_FILL_TYPE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8"/>
  <p:tag name="KSO_WM_UNIT_ID" val="diagram513_6*m_i*1_8"/>
  <p:tag name="KSO_WM_UNIT_CLEAR" val="1"/>
  <p:tag name="KSO_WM_UNIT_LAYERLEVEL" val="1_1"/>
  <p:tag name="KSO_WM_DIAGRAM_GROUP_CODE" val="m1-1"/>
  <p:tag name="KSO_WM_UNIT_FILL_FORE_SCHEMECOLOR_INDEX" val="6"/>
  <p:tag name="KSO_WM_UNIT_FILL_TYPE" val="1"/>
  <p:tag name="KSO_WM_UNIT_LINE_FORE_SCHEMECOLOR_INDEX" val="6"/>
  <p:tag name="KSO_WM_UNIT_LINE_FILL_TYPE" val="2"/>
  <p:tag name="KSO_WM_UNIT_TEXT_FILL_FORE_SCHEMECOLOR_INDEX" val="14"/>
  <p:tag name="KSO_WM_UNIT_TEXT_FILL_TYPE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9"/>
  <p:tag name="KSO_WM_UNIT_ID" val="diagram513_6*m_i*1_9"/>
  <p:tag name="KSO_WM_UNIT_CLEAR" val="1"/>
  <p:tag name="KSO_WM_UNIT_LAYERLEVEL" val="1_1"/>
  <p:tag name="KSO_WM_DIAGRAM_GROUP_CODE" val="m1-1"/>
  <p:tag name="KSO_WM_UNIT_LINE_FORE_SCHEMECOLOR_INDEX" val="7"/>
  <p:tag name="KSO_WM_UNIT_LINE_FILL_TYPE" val="2"/>
  <p:tag name="KSO_WM_UNIT_TEXT_FILL_FORE_SCHEMECOLOR_INDEX" val="2"/>
  <p:tag name="KSO_WM_UNIT_TEXT_FILL_TYPE" val="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5_1"/>
  <p:tag name="KSO_WM_UNIT_ID" val="diagram513_6*m_h_f*1_5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7"/>
  <p:tag name="KSO_WM_UNIT_LINE_FILL_TYPE" val="2"/>
  <p:tag name="KSO_WM_UNIT_TEXT_FILL_FORE_SCHEMECOLOR_INDEX" val="13"/>
  <p:tag name="KSO_WM_UNIT_TEXT_FILL_TYPE" val="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10"/>
  <p:tag name="KSO_WM_UNIT_ID" val="diagram513_6*m_i*1_10"/>
  <p:tag name="KSO_WM_UNIT_CLEAR" val="1"/>
  <p:tag name="KSO_WM_UNIT_LAYERLEVEL" val="1_1"/>
  <p:tag name="KSO_WM_DIAGRAM_GROUP_CODE" val="m1-1"/>
  <p:tag name="KSO_WM_UNIT_FILL_FORE_SCHEMECOLOR_INDEX" val="7"/>
  <p:tag name="KSO_WM_UNIT_FILL_TYPE" val="1"/>
  <p:tag name="KSO_WM_UNIT_LINE_FORE_SCHEMECOLOR_INDEX" val="7"/>
  <p:tag name="KSO_WM_UNIT_LINE_FILL_TYPE" val="2"/>
  <p:tag name="KSO_WM_UNIT_TEXT_FILL_FORE_SCHEMECOLOR_INDEX" val="14"/>
  <p:tag name="KSO_WM_UNIT_TEXT_FILL_TYPE" val="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9"/>
  <p:tag name="KSO_WM_UNIT_ID" val="diagram513_6*m_i*1_9"/>
  <p:tag name="KSO_WM_UNIT_CLEAR" val="1"/>
  <p:tag name="KSO_WM_UNIT_LAYERLEVEL" val="1_1"/>
  <p:tag name="KSO_WM_DIAGRAM_GROUP_CODE" val="m1-1"/>
  <p:tag name="KSO_WM_UNIT_LINE_FORE_SCHEMECOLOR_INDEX" val="7"/>
  <p:tag name="KSO_WM_UNIT_LINE_FILL_TYPE" val="2"/>
  <p:tag name="KSO_WM_UNIT_TEXT_FILL_FORE_SCHEMECOLOR_INDEX" val="2"/>
  <p:tag name="KSO_WM_UNIT_TEXT_FILL_TYPE" val="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5_1"/>
  <p:tag name="KSO_WM_UNIT_ID" val="diagram513_6*m_h_f*1_5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7"/>
  <p:tag name="KSO_WM_UNIT_LINE_FILL_TYPE" val="2"/>
  <p:tag name="KSO_WM_UNIT_TEXT_FILL_FORE_SCHEMECOLOR_INDEX" val="13"/>
  <p:tag name="KSO_WM_UNIT_TEXT_FILL_TYPE" val="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10"/>
  <p:tag name="KSO_WM_UNIT_ID" val="diagram513_6*m_i*1_10"/>
  <p:tag name="KSO_WM_UNIT_CLEAR" val="1"/>
  <p:tag name="KSO_WM_UNIT_LAYERLEVEL" val="1_1"/>
  <p:tag name="KSO_WM_DIAGRAM_GROUP_CODE" val="m1-1"/>
  <p:tag name="KSO_WM_UNIT_FILL_FORE_SCHEMECOLOR_INDEX" val="7"/>
  <p:tag name="KSO_WM_UNIT_FILL_TYPE" val="1"/>
  <p:tag name="KSO_WM_UNIT_LINE_FORE_SCHEMECOLOR_INDEX" val="7"/>
  <p:tag name="KSO_WM_UNIT_LINE_FILL_TYPE" val="2"/>
  <p:tag name="KSO_WM_UNIT_TEXT_FILL_FORE_SCHEMECOLOR_INDEX" val="14"/>
  <p:tag name="KSO_WM_UNIT_TEXT_FILL_TYPE" val="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5,&quot;width&quot;:16944}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2,&quot;width&quot;:12696}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5,&quot;width&quot;:16944}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2,&quot;width&quot;:12696}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5,&quot;width&quot;:16944}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2,&quot;width&quot;:12696}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5,&quot;width&quot;:16944}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2,&quot;width&quot;:12696}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5,&quot;width&quot;:16944}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2,&quot;width&quot;:12696}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5,&quot;width&quot;:16944}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2,&quot;width&quot;:12696}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5,&quot;width&quot;:16944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2,&quot;width&quot;:12696}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5,&quot;width&quot;:16944}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2,&quot;width&quot;:12696}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5,&quot;width&quot;:16944}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2,&quot;width&quot;:12696}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125,&quot;width&quot;:16944}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755,&quot;width&quot;:3308}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082,&quot;width&quot;:12696}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70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70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20204703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7、8、9、10、11、12、13、14、15、16、17、18、21、24、27、2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E8EEF2"/>
      </a:dk2>
      <a:lt2>
        <a:srgbClr val="F9FAFB"/>
      </a:lt2>
      <a:accent1>
        <a:srgbClr val="2B4663"/>
      </a:accent1>
      <a:accent2>
        <a:srgbClr val="5C7885"/>
      </a:accent2>
      <a:accent3>
        <a:srgbClr val="94ACBC"/>
      </a:accent3>
      <a:accent4>
        <a:srgbClr val="B9CAE1"/>
      </a:accent4>
      <a:accent5>
        <a:srgbClr val="97ABBD"/>
      </a:accent5>
      <a:accent6>
        <a:srgbClr val="3B606F"/>
      </a:accent6>
      <a:hlink>
        <a:srgbClr val="5FCBFB"/>
      </a:hlink>
      <a:folHlink>
        <a:srgbClr val="B759BC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3026</Words>
  <Application>Microsoft Office PowerPoint</Application>
  <PresentationFormat>宽屏</PresentationFormat>
  <Paragraphs>615</Paragraphs>
  <Slides>107</Slides>
  <Notes>4</Notes>
  <HiddenSlides>0</HiddenSlides>
  <MMClips>3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107</vt:i4>
      </vt:variant>
    </vt:vector>
  </HeadingPairs>
  <TitlesOfParts>
    <vt:vector size="122" baseType="lpstr">
      <vt:lpstr>汉仪尚巍手书W</vt:lpstr>
      <vt:lpstr>黑体</vt:lpstr>
      <vt:lpstr>华文楷体</vt:lpstr>
      <vt:lpstr>楷体</vt:lpstr>
      <vt:lpstr>隶书</vt:lpstr>
      <vt:lpstr>宋体</vt:lpstr>
      <vt:lpstr>微软雅黑</vt:lpstr>
      <vt:lpstr>字魂105号-简雅黑</vt:lpstr>
      <vt:lpstr>Arial</vt:lpstr>
      <vt:lpstr>Calibri</vt:lpstr>
      <vt:lpstr>Wingdings</vt:lpstr>
      <vt:lpstr>Wingdings 2</vt:lpstr>
      <vt:lpstr>Office 主题​​</vt:lpstr>
      <vt:lpstr>1_Office 主题​​</vt:lpstr>
      <vt:lpstr>MS_ClipArt_Gallery.5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颜色</vt:lpstr>
      <vt:lpstr> 深色 浅色   </vt:lpstr>
      <vt:lpstr>说说气球qìqiú的颜色</vt:lpstr>
      <vt:lpstr>商场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努力≈用功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尽管……，但是/可是……。</vt:lpstr>
      <vt:lpstr>    现金        信用卡</vt:lpstr>
      <vt:lpstr>刷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HQU</cp:lastModifiedBy>
  <cp:revision>1008</cp:revision>
  <dcterms:created xsi:type="dcterms:W3CDTF">2019-06-19T02:08:00Z</dcterms:created>
  <dcterms:modified xsi:type="dcterms:W3CDTF">2024-08-22T09:38:48Z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2052-11.1.0.11636</vt:lpwstr>
  </property>
  <property fmtid="{D5CDD505-2E9C-101B-9397-08002B2CF9AE}" pid="3" name="ICV">
    <vt:lpwstr>D88D23CE6A9A4029B9CDBA2E6D6A6006</vt:lpwstr>
  </property>
  <property fmtid="{D5CDD505-2E9C-101B-9397-08002B2CF9AE}" pid="4" name="commondata">
    <vt:lpwstr>eyJoZGlkIjoiMGFlMDNhN2M1N2Q5Y2ZiNDhkODZhODY4NjExZWRkYTEifQ==</vt:lpwstr>
  </property>
</Properties>
</file>