
<file path=[Content_Types].xml><?xml version="1.0" encoding="utf-8"?>
<Types xmlns="http://schemas.openxmlformats.org/package/2006/content-types">
  <Default Extension="wav" ContentType="audio/x-wav"/>
  <Default Extension="png" ContentType="image/png"/>
  <Default Extension="jpeg" ContentType="image/jpeg"/>
  <Default Extension="JPG" ContentType="image/.jpg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955" r:id="rId4"/>
    <p:sldId id="956" r:id="rId5"/>
    <p:sldId id="957" r:id="rId7"/>
    <p:sldId id="1120" r:id="rId8"/>
    <p:sldId id="1247" r:id="rId9"/>
    <p:sldId id="1248" r:id="rId10"/>
    <p:sldId id="1252" r:id="rId11"/>
    <p:sldId id="1253" r:id="rId12"/>
    <p:sldId id="1254" r:id="rId13"/>
    <p:sldId id="1255" r:id="rId14"/>
    <p:sldId id="1256" r:id="rId15"/>
    <p:sldId id="1257" r:id="rId16"/>
    <p:sldId id="1521" r:id="rId17"/>
    <p:sldId id="1258" r:id="rId18"/>
    <p:sldId id="1522" r:id="rId19"/>
    <p:sldId id="1523" r:id="rId20"/>
    <p:sldId id="1524" r:id="rId21"/>
    <p:sldId id="1856" r:id="rId22"/>
    <p:sldId id="1857" r:id="rId23"/>
    <p:sldId id="1858" r:id="rId24"/>
    <p:sldId id="1859" r:id="rId25"/>
    <p:sldId id="1860" r:id="rId26"/>
    <p:sldId id="1861" r:id="rId27"/>
    <p:sldId id="1862" r:id="rId28"/>
    <p:sldId id="1863" r:id="rId29"/>
    <p:sldId id="1864" r:id="rId30"/>
    <p:sldId id="1275" r:id="rId31"/>
    <p:sldId id="1526" r:id="rId32"/>
    <p:sldId id="1527" r:id="rId33"/>
    <p:sldId id="1630" r:id="rId34"/>
    <p:sldId id="1629" r:id="rId35"/>
    <p:sldId id="1821" r:id="rId36"/>
    <p:sldId id="1823" r:id="rId37"/>
    <p:sldId id="1625" r:id="rId38"/>
    <p:sldId id="1498" r:id="rId39"/>
    <p:sldId id="1628" r:id="rId40"/>
    <p:sldId id="1820" r:id="rId41"/>
    <p:sldId id="1822" r:id="rId42"/>
    <p:sldId id="1633" r:id="rId43"/>
    <p:sldId id="1500" r:id="rId44"/>
    <p:sldId id="1632" r:id="rId45"/>
    <p:sldId id="1497" r:id="rId46"/>
    <p:sldId id="1883" r:id="rId47"/>
    <p:sldId id="1806" r:id="rId48"/>
    <p:sldId id="1710" r:id="rId49"/>
    <p:sldId id="1807" r:id="rId50"/>
    <p:sldId id="1808" r:id="rId51"/>
    <p:sldId id="1809" r:id="rId52"/>
    <p:sldId id="1810" r:id="rId53"/>
    <p:sldId id="1627" r:id="rId54"/>
    <p:sldId id="1499" r:id="rId55"/>
    <p:sldId id="1711" r:id="rId56"/>
    <p:sldId id="1712" r:id="rId57"/>
    <p:sldId id="1824" r:id="rId58"/>
    <p:sldId id="1884" r:id="rId59"/>
    <p:sldId id="1885" r:id="rId60"/>
    <p:sldId id="1886" r:id="rId61"/>
    <p:sldId id="1887" r:id="rId62"/>
    <p:sldId id="1888" r:id="rId63"/>
    <p:sldId id="1889" r:id="rId64"/>
    <p:sldId id="1890" r:id="rId65"/>
    <p:sldId id="1914" r:id="rId66"/>
    <p:sldId id="1917" r:id="rId67"/>
    <p:sldId id="1916" r:id="rId68"/>
    <p:sldId id="1393" r:id="rId69"/>
    <p:sldId id="1918" r:id="rId70"/>
    <p:sldId id="1919" r:id="rId71"/>
    <p:sldId id="1920" r:id="rId72"/>
    <p:sldId id="1921" r:id="rId73"/>
    <p:sldId id="1922" r:id="rId74"/>
    <p:sldId id="1923" r:id="rId75"/>
    <p:sldId id="1405" r:id="rId76"/>
    <p:sldId id="1127" r:id="rId77"/>
    <p:sldId id="1784" r:id="rId78"/>
    <p:sldId id="1785" r:id="rId79"/>
    <p:sldId id="1786" r:id="rId80"/>
    <p:sldId id="1787" r:id="rId81"/>
    <p:sldId id="1788" r:id="rId82"/>
    <p:sldId id="1879" r:id="rId83"/>
    <p:sldId id="1880" r:id="rId84"/>
    <p:sldId id="1881" r:id="rId85"/>
    <p:sldId id="1882" r:id="rId86"/>
  </p:sldIdLst>
  <p:sldSz cx="12192000" cy="6858000"/>
  <p:notesSz cx="6858000" cy="9144000"/>
  <p:custDataLst>
    <p:tags r:id="rId9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clrMru>
    <a:srgbClr val="FF0000"/>
    <a:srgbClr val="0070C0"/>
    <a:srgbClr val="D3E1E7"/>
    <a:srgbClr val="3B5EA4"/>
    <a:srgbClr val="00B0F0"/>
    <a:srgbClr val="141BAD"/>
    <a:srgbClr val="27406D"/>
    <a:srgbClr val="0090BF"/>
    <a:srgbClr val="53AACB"/>
    <a:srgbClr val="65B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219"/>
        <p:guide pos="361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0" Type="http://schemas.openxmlformats.org/officeDocument/2006/relationships/tags" Target="tags/tag618.xml"/><Relationship Id="rId9" Type="http://schemas.openxmlformats.org/officeDocument/2006/relationships/slide" Target="slides/slide5.xml"/><Relationship Id="rId89" Type="http://schemas.openxmlformats.org/officeDocument/2006/relationships/tableStyles" Target="tableStyles.xml"/><Relationship Id="rId88" Type="http://schemas.openxmlformats.org/officeDocument/2006/relationships/viewProps" Target="viewProps.xml"/><Relationship Id="rId87" Type="http://schemas.openxmlformats.org/officeDocument/2006/relationships/presProps" Target="presProps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4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notesMaster" Target="notesMasters/notesMaster1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image" Target="file:///C:\Users\1V994W2\PycharmProjects\PPT_Background_Generation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image" Target="file:///C:\Users\1V994W2\PycharmProjects\PPT_Background_Generation/pic_temp/pic_half_to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9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9.xml"/><Relationship Id="rId8" Type="http://schemas.openxmlformats.org/officeDocument/2006/relationships/tags" Target="../tags/tag78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77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76.xml"/><Relationship Id="rId13" Type="http://schemas.openxmlformats.org/officeDocument/2006/relationships/tags" Target="../tags/tag83.xml"/><Relationship Id="rId12" Type="http://schemas.openxmlformats.org/officeDocument/2006/relationships/tags" Target="../tags/tag82.xml"/><Relationship Id="rId11" Type="http://schemas.openxmlformats.org/officeDocument/2006/relationships/tags" Target="../tags/tag81.xml"/><Relationship Id="rId10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8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84.xml"/><Relationship Id="rId15" Type="http://schemas.openxmlformats.org/officeDocument/2006/relationships/tags" Target="../tags/tag93.xml"/><Relationship Id="rId14" Type="http://schemas.openxmlformats.org/officeDocument/2006/relationships/tags" Target="../tags/tag92.xml"/><Relationship Id="rId13" Type="http://schemas.openxmlformats.org/officeDocument/2006/relationships/tags" Target="../tags/tag91.xml"/><Relationship Id="rId12" Type="http://schemas.openxmlformats.org/officeDocument/2006/relationships/tags" Target="../tags/tag90.xml"/><Relationship Id="rId11" Type="http://schemas.openxmlformats.org/officeDocument/2006/relationships/tags" Target="../tags/tag89.xml"/><Relationship Id="rId10" Type="http://schemas.openxmlformats.org/officeDocument/2006/relationships/tags" Target="../tags/tag88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97.xml"/><Relationship Id="rId8" Type="http://schemas.openxmlformats.org/officeDocument/2006/relationships/tags" Target="../tags/tag96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95.xml"/><Relationship Id="rId4" Type="http://schemas.openxmlformats.org/officeDocument/2006/relationships/image" Target="file:///C:\Users\1V994W2\Documents\Tencent%20Files\574576071\FileRecv\&#25340;&#35013;&#32032;&#26448;\sup\14\subject.png" TargetMode="External"/><Relationship Id="rId3" Type="http://schemas.openxmlformats.org/officeDocument/2006/relationships/image" Target="../media/image5.png"/><Relationship Id="rId2" Type="http://schemas.openxmlformats.org/officeDocument/2006/relationships/tags" Target="../tags/tag94.xml"/><Relationship Id="rId11" Type="http://schemas.openxmlformats.org/officeDocument/2006/relationships/tags" Target="../tags/tag99.xml"/><Relationship Id="rId10" Type="http://schemas.openxmlformats.org/officeDocument/2006/relationships/tags" Target="../tags/tag98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04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03.xml"/><Relationship Id="rId13" Type="http://schemas.openxmlformats.org/officeDocument/2006/relationships/tags" Target="../tags/tag110.xml"/><Relationship Id="rId12" Type="http://schemas.openxmlformats.org/officeDocument/2006/relationships/tags" Target="../tags/tag10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14.xml"/><Relationship Id="rId8" Type="http://schemas.openxmlformats.org/officeDocument/2006/relationships/tags" Target="../tags/tag113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12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11.xml"/><Relationship Id="rId12" Type="http://schemas.openxmlformats.org/officeDocument/2006/relationships/tags" Target="../tags/tag117.xml"/><Relationship Id="rId11" Type="http://schemas.openxmlformats.org/officeDocument/2006/relationships/tags" Target="../tags/tag116.xml"/><Relationship Id="rId10" Type="http://schemas.openxmlformats.org/officeDocument/2006/relationships/tags" Target="../tags/tag11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19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18.xml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29.xml"/><Relationship Id="rId8" Type="http://schemas.openxmlformats.org/officeDocument/2006/relationships/tags" Target="../tags/tag128.xml"/><Relationship Id="rId7" Type="http://schemas.openxmlformats.org/officeDocument/2006/relationships/tags" Target="../tags/tag127.xml"/><Relationship Id="rId6" Type="http://schemas.openxmlformats.org/officeDocument/2006/relationships/tags" Target="../tags/tag126.xml"/><Relationship Id="rId5" Type="http://schemas.openxmlformats.org/officeDocument/2006/relationships/tags" Target="../tags/tag125.xml"/><Relationship Id="rId4" Type="http://schemas.openxmlformats.org/officeDocument/2006/relationships/image" Target="file:///C:\Users\1V994W2\PycharmProjects\PPT_Background_Generation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24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33.xml"/><Relationship Id="rId8" Type="http://schemas.openxmlformats.org/officeDocument/2006/relationships/tags" Target="../tags/tag132.xml"/><Relationship Id="rId7" Type="http://schemas.openxmlformats.org/officeDocument/2006/relationships/image" Target="file:///C:\Users\1V994W2\PycharmProjects\PPT_Background_Generation/pic_temp/1_pic_quater_right_down.png" TargetMode="External"/><Relationship Id="rId6" Type="http://schemas.openxmlformats.org/officeDocument/2006/relationships/image" Target="../media/image4.png"/><Relationship Id="rId5" Type="http://schemas.openxmlformats.org/officeDocument/2006/relationships/tags" Target="../tags/tag131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30.xml"/><Relationship Id="rId11" Type="http://schemas.openxmlformats.org/officeDocument/2006/relationships/tags" Target="../tags/tag135.xml"/><Relationship Id="rId10" Type="http://schemas.openxmlformats.org/officeDocument/2006/relationships/tags" Target="../tags/tag134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image" Target="file:///C:\Users\1V994W2\PycharmProjects\PPT_Background_Generation/pic_temp/1_pic_quater_righ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38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149.xml"/><Relationship Id="rId8" Type="http://schemas.openxmlformats.org/officeDocument/2006/relationships/tags" Target="../tags/tag148.xml"/><Relationship Id="rId7" Type="http://schemas.openxmlformats.org/officeDocument/2006/relationships/tags" Target="../tags/tag147.xml"/><Relationship Id="rId6" Type="http://schemas.openxmlformats.org/officeDocument/2006/relationships/tags" Target="../tags/tag146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1" Type="http://schemas.openxmlformats.org/officeDocument/2006/relationships/tags" Target="../tags/tag151.xml"/><Relationship Id="rId10" Type="http://schemas.openxmlformats.org/officeDocument/2006/relationships/tags" Target="../tags/tag150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55.xml"/><Relationship Id="rId8" Type="http://schemas.openxmlformats.org/officeDocument/2006/relationships/image" Target="file:///C:\Users\1V994W2\PycharmProjects\PPT_Background_Generation/pic_temp/1_pic_quater_righ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54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4" Type="http://schemas.openxmlformats.org/officeDocument/2006/relationships/tags" Target="../tags/tag160.xml"/><Relationship Id="rId13" Type="http://schemas.openxmlformats.org/officeDocument/2006/relationships/tags" Target="../tags/tag159.xml"/><Relationship Id="rId12" Type="http://schemas.openxmlformats.org/officeDocument/2006/relationships/tags" Target="../tags/tag158.xml"/><Relationship Id="rId11" Type="http://schemas.openxmlformats.org/officeDocument/2006/relationships/tags" Target="../tags/tag157.xml"/><Relationship Id="rId10" Type="http://schemas.openxmlformats.org/officeDocument/2006/relationships/tags" Target="../tags/tag156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64.xml"/><Relationship Id="rId8" Type="http://schemas.openxmlformats.org/officeDocument/2006/relationships/image" Target="file:///C:\Users\1V994W2\PycharmProjects\PPT_Background_Generation/pic_temp/1_pic_quater_right_down.png" TargetMode="External"/><Relationship Id="rId7" Type="http://schemas.openxmlformats.org/officeDocument/2006/relationships/image" Target="../media/image4.png"/><Relationship Id="rId6" Type="http://schemas.openxmlformats.org/officeDocument/2006/relationships/tags" Target="../tags/tag163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3.png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4" Type="http://schemas.openxmlformats.org/officeDocument/2006/relationships/tags" Target="../tags/tag169.xml"/><Relationship Id="rId13" Type="http://schemas.openxmlformats.org/officeDocument/2006/relationships/tags" Target="../tags/tag168.xml"/><Relationship Id="rId12" Type="http://schemas.openxmlformats.org/officeDocument/2006/relationships/tags" Target="../tags/tag167.xml"/><Relationship Id="rId11" Type="http://schemas.openxmlformats.org/officeDocument/2006/relationships/tags" Target="../tags/tag166.xml"/><Relationship Id="rId10" Type="http://schemas.openxmlformats.org/officeDocument/2006/relationships/tags" Target="../tags/tag165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75.xml"/><Relationship Id="rId8" Type="http://schemas.openxmlformats.org/officeDocument/2006/relationships/tags" Target="../tags/tag174.xml"/><Relationship Id="rId7" Type="http://schemas.openxmlformats.org/officeDocument/2006/relationships/tags" Target="../tags/tag173.xml"/><Relationship Id="rId6" Type="http://schemas.openxmlformats.org/officeDocument/2006/relationships/tags" Target="../tags/tag172.xml"/><Relationship Id="rId5" Type="http://schemas.openxmlformats.org/officeDocument/2006/relationships/image" Target="file:///C:\Users\1V994W2\PycharmProjects\PPT_Background_Generation/pic_temp/1_pic_quater_right_up.png" TargetMode="External"/><Relationship Id="rId4" Type="http://schemas.openxmlformats.org/officeDocument/2006/relationships/image" Target="../media/image6.png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3" Type="http://schemas.openxmlformats.org/officeDocument/2006/relationships/tags" Target="../tags/tag179.xml"/><Relationship Id="rId12" Type="http://schemas.openxmlformats.org/officeDocument/2006/relationships/tags" Target="../tags/tag178.xml"/><Relationship Id="rId11" Type="http://schemas.openxmlformats.org/officeDocument/2006/relationships/tags" Target="../tags/tag177.xml"/><Relationship Id="rId10" Type="http://schemas.openxmlformats.org/officeDocument/2006/relationships/tags" Target="../tags/tag176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83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8.png"/><Relationship Id="rId6" Type="http://schemas.openxmlformats.org/officeDocument/2006/relationships/tags" Target="../tags/tag182.xml"/><Relationship Id="rId5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image" Target="../media/image7.png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3" Type="http://schemas.openxmlformats.org/officeDocument/2006/relationships/tags" Target="../tags/tag187.xml"/><Relationship Id="rId12" Type="http://schemas.openxmlformats.org/officeDocument/2006/relationships/tags" Target="../tags/tag186.xml"/><Relationship Id="rId11" Type="http://schemas.openxmlformats.org/officeDocument/2006/relationships/tags" Target="../tags/tag185.xml"/><Relationship Id="rId10" Type="http://schemas.openxmlformats.org/officeDocument/2006/relationships/tags" Target="../tags/tag18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8"/>
            </p:custDataLst>
          </p:nvPr>
        </p:nvSpPr>
        <p:spPr>
          <a:xfrm>
            <a:off x="6571615" y="3339465"/>
            <a:ext cx="5382895" cy="6877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defRPr sz="2400" b="0" spc="3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9"/>
            </p:custDataLst>
          </p:nvPr>
        </p:nvSpPr>
        <p:spPr>
          <a:xfrm>
            <a:off x="6571615" y="2126615"/>
            <a:ext cx="5382895" cy="11195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7200"/>
              <a:buFont typeface="Arial" panose="020B0604020202020204" pitchFamily="34" charset="0"/>
              <a:buNone/>
              <a:defRPr sz="7200" b="0" spc="300" baseline="0">
                <a:solidFill>
                  <a:schemeClr val="bg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4826000"/>
            <a:ext cx="4064000" cy="2032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8"/>
            </p:custDataLst>
          </p:nvPr>
        </p:nvSpPr>
        <p:spPr>
          <a:xfrm>
            <a:off x="2116456" y="2378205"/>
            <a:ext cx="5767705" cy="83566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800"/>
              <a:buFont typeface="Arial" panose="020B0604020202020204" pitchFamily="34" charset="0"/>
              <a:buNone/>
              <a:defRPr sz="4800" b="0" spc="500">
                <a:solidFill>
                  <a:schemeClr val="tx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9"/>
            </p:custDataLst>
          </p:nvPr>
        </p:nvSpPr>
        <p:spPr>
          <a:xfrm>
            <a:off x="2116456" y="3625346"/>
            <a:ext cx="5767705" cy="32194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600" b="0" spc="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cxnSp>
        <p:nvCxnSpPr>
          <p:cNvPr id="8" name="直接连接符 7"/>
          <p:cNvCxnSpPr/>
          <p:nvPr userDrawn="1">
            <p:custDataLst>
              <p:tags r:id="rId10"/>
            </p:custDataLst>
          </p:nvPr>
        </p:nvCxnSpPr>
        <p:spPr>
          <a:xfrm>
            <a:off x="2116455" y="3430400"/>
            <a:ext cx="643509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234440"/>
            <a:ext cx="4389120" cy="438912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4" hasCustomPrompt="1"/>
            <p:custDataLst>
              <p:tags r:id="rId8"/>
            </p:custDataLst>
          </p:nvPr>
        </p:nvSpPr>
        <p:spPr>
          <a:xfrm>
            <a:off x="6826679" y="3402739"/>
            <a:ext cx="4572036" cy="37020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9"/>
            </p:custDataLst>
          </p:nvPr>
        </p:nvSpPr>
        <p:spPr>
          <a:xfrm>
            <a:off x="6826679" y="2026059"/>
            <a:ext cx="4572036" cy="117221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6600" b="0" spc="700">
                <a:solidFill>
                  <a:schemeClr val="bg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2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3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797" y="0"/>
            <a:ext cx="1620202" cy="1620202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7797"/>
            <a:ext cx="1620202" cy="162020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5" Type="http://schemas.openxmlformats.org/officeDocument/2006/relationships/theme" Target="../theme/theme2.xml"/><Relationship Id="rId24" Type="http://schemas.openxmlformats.org/officeDocument/2006/relationships/tags" Target="../tags/tag193.xml"/><Relationship Id="rId23" Type="http://schemas.openxmlformats.org/officeDocument/2006/relationships/tags" Target="../tags/tag192.xml"/><Relationship Id="rId22" Type="http://schemas.openxmlformats.org/officeDocument/2006/relationships/tags" Target="../tags/tag191.xml"/><Relationship Id="rId21" Type="http://schemas.openxmlformats.org/officeDocument/2006/relationships/tags" Target="../tags/tag190.xml"/><Relationship Id="rId20" Type="http://schemas.openxmlformats.org/officeDocument/2006/relationships/tags" Target="../tags/tag189.xml"/><Relationship Id="rId2" Type="http://schemas.openxmlformats.org/officeDocument/2006/relationships/slideLayout" Target="../slideLayouts/slideLayout13.xml"/><Relationship Id="rId19" Type="http://schemas.openxmlformats.org/officeDocument/2006/relationships/tags" Target="../tags/tag188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201.xml"/><Relationship Id="rId8" Type="http://schemas.openxmlformats.org/officeDocument/2006/relationships/tags" Target="../tags/tag200.xml"/><Relationship Id="rId7" Type="http://schemas.openxmlformats.org/officeDocument/2006/relationships/tags" Target="../tags/tag199.xml"/><Relationship Id="rId6" Type="http://schemas.openxmlformats.org/officeDocument/2006/relationships/tags" Target="../tags/tag198.xml"/><Relationship Id="rId5" Type="http://schemas.openxmlformats.org/officeDocument/2006/relationships/tags" Target="../tags/tag197.xml"/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7" Type="http://schemas.openxmlformats.org/officeDocument/2006/relationships/slideLayout" Target="../slideLayouts/slideLayout18.xml"/><Relationship Id="rId16" Type="http://schemas.openxmlformats.org/officeDocument/2006/relationships/tags" Target="../tags/tag204.xml"/><Relationship Id="rId15" Type="http://schemas.openxmlformats.org/officeDocument/2006/relationships/tags" Target="../tags/tag203.xml"/><Relationship Id="rId14" Type="http://schemas.openxmlformats.org/officeDocument/2006/relationships/tags" Target="../tags/tag202.xml"/><Relationship Id="rId13" Type="http://schemas.openxmlformats.org/officeDocument/2006/relationships/image" Target="../media/image11.png"/><Relationship Id="rId12" Type="http://schemas.openxmlformats.org/officeDocument/2006/relationships/image" Target="../media/image10.png"/><Relationship Id="rId11" Type="http://schemas.openxmlformats.org/officeDocument/2006/relationships/image" Target="file:///C:\Users\1V994W2\PycharmProjects\PPT_Background_Generation/pic_temp/0_pic_quater_right_up.png" TargetMode="External"/><Relationship Id="rId10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42.xml"/><Relationship Id="rId8" Type="http://schemas.openxmlformats.org/officeDocument/2006/relationships/image" Target="../media/image29.png"/><Relationship Id="rId7" Type="http://schemas.openxmlformats.org/officeDocument/2006/relationships/image" Target="../media/image28.png"/><Relationship Id="rId6" Type="http://schemas.openxmlformats.org/officeDocument/2006/relationships/image" Target="../media/image24.png"/><Relationship Id="rId5" Type="http://schemas.openxmlformats.org/officeDocument/2006/relationships/tags" Target="../tags/tag241.xml"/><Relationship Id="rId4" Type="http://schemas.openxmlformats.org/officeDocument/2006/relationships/image" Target="../media/image23.png"/><Relationship Id="rId3" Type="http://schemas.openxmlformats.org/officeDocument/2006/relationships/tags" Target="../tags/tag240.xml"/><Relationship Id="rId2" Type="http://schemas.openxmlformats.org/officeDocument/2006/relationships/image" Target="../media/image16.png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24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44.xml"/><Relationship Id="rId3" Type="http://schemas.openxmlformats.org/officeDocument/2006/relationships/image" Target="../media/image33.jpe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47.xml"/><Relationship Id="rId4" Type="http://schemas.openxmlformats.org/officeDocument/2006/relationships/image" Target="../media/image16.png"/><Relationship Id="rId3" Type="http://schemas.openxmlformats.org/officeDocument/2006/relationships/tags" Target="../tags/tag246.xml"/><Relationship Id="rId2" Type="http://schemas.openxmlformats.org/officeDocument/2006/relationships/image" Target="../media/image10.png"/><Relationship Id="rId1" Type="http://schemas.openxmlformats.org/officeDocument/2006/relationships/tags" Target="../tags/tag245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48.xml"/><Relationship Id="rId4" Type="http://schemas.openxmlformats.org/officeDocument/2006/relationships/image" Target="../media/image35.png"/><Relationship Id="rId3" Type="http://schemas.openxmlformats.org/officeDocument/2006/relationships/image" Target="../media/image34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49.xml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50.xml"/><Relationship Id="rId4" Type="http://schemas.openxmlformats.org/officeDocument/2006/relationships/image" Target="../media/image39.jpeg"/><Relationship Id="rId3" Type="http://schemas.openxmlformats.org/officeDocument/2006/relationships/image" Target="../media/image38.jpe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51.xml"/><Relationship Id="rId3" Type="http://schemas.openxmlformats.org/officeDocument/2006/relationships/image" Target="../media/image40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52.xml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53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12.xml"/><Relationship Id="rId8" Type="http://schemas.openxmlformats.org/officeDocument/2006/relationships/tags" Target="../tags/tag211.xml"/><Relationship Id="rId7" Type="http://schemas.openxmlformats.org/officeDocument/2006/relationships/tags" Target="../tags/tag210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4" Type="http://schemas.openxmlformats.org/officeDocument/2006/relationships/tags" Target="../tags/tag207.xml"/><Relationship Id="rId30" Type="http://schemas.openxmlformats.org/officeDocument/2006/relationships/notesSlide" Target="../notesSlides/notesSlide1.xml"/><Relationship Id="rId3" Type="http://schemas.openxmlformats.org/officeDocument/2006/relationships/tags" Target="../tags/tag206.xml"/><Relationship Id="rId29" Type="http://schemas.openxmlformats.org/officeDocument/2006/relationships/slideLayout" Target="../slideLayouts/slideLayout13.xml"/><Relationship Id="rId28" Type="http://schemas.openxmlformats.org/officeDocument/2006/relationships/tags" Target="../tags/tag228.xml"/><Relationship Id="rId27" Type="http://schemas.openxmlformats.org/officeDocument/2006/relationships/tags" Target="../tags/tag227.xml"/><Relationship Id="rId26" Type="http://schemas.openxmlformats.org/officeDocument/2006/relationships/tags" Target="../tags/tag226.xml"/><Relationship Id="rId25" Type="http://schemas.openxmlformats.org/officeDocument/2006/relationships/tags" Target="../tags/tag225.xml"/><Relationship Id="rId24" Type="http://schemas.openxmlformats.org/officeDocument/2006/relationships/tags" Target="../tags/tag224.xml"/><Relationship Id="rId23" Type="http://schemas.openxmlformats.org/officeDocument/2006/relationships/tags" Target="../tags/tag223.xml"/><Relationship Id="rId22" Type="http://schemas.openxmlformats.org/officeDocument/2006/relationships/tags" Target="../tags/tag222.xml"/><Relationship Id="rId21" Type="http://schemas.openxmlformats.org/officeDocument/2006/relationships/tags" Target="../tags/tag221.xml"/><Relationship Id="rId20" Type="http://schemas.openxmlformats.org/officeDocument/2006/relationships/tags" Target="../tags/tag220.xml"/><Relationship Id="rId2" Type="http://schemas.openxmlformats.org/officeDocument/2006/relationships/tags" Target="../tags/tag205.xml"/><Relationship Id="rId19" Type="http://schemas.openxmlformats.org/officeDocument/2006/relationships/tags" Target="../tags/tag219.xml"/><Relationship Id="rId18" Type="http://schemas.openxmlformats.org/officeDocument/2006/relationships/tags" Target="../tags/tag218.xml"/><Relationship Id="rId17" Type="http://schemas.openxmlformats.org/officeDocument/2006/relationships/image" Target="../media/image14.jpeg"/><Relationship Id="rId16" Type="http://schemas.openxmlformats.org/officeDocument/2006/relationships/tags" Target="../tags/tag217.xml"/><Relationship Id="rId15" Type="http://schemas.openxmlformats.org/officeDocument/2006/relationships/tags" Target="../tags/tag216.xml"/><Relationship Id="rId14" Type="http://schemas.openxmlformats.org/officeDocument/2006/relationships/tags" Target="../tags/tag215.xml"/><Relationship Id="rId13" Type="http://schemas.openxmlformats.org/officeDocument/2006/relationships/tags" Target="../tags/tag214.xml"/><Relationship Id="rId12" Type="http://schemas.openxmlformats.org/officeDocument/2006/relationships/image" Target="../media/image13.png"/><Relationship Id="rId11" Type="http://schemas.openxmlformats.org/officeDocument/2006/relationships/tags" Target="../tags/tag213.xml"/><Relationship Id="rId10" Type="http://schemas.openxmlformats.org/officeDocument/2006/relationships/image" Target="../media/image10.png"/><Relationship Id="rId1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25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3" Type="http://schemas.openxmlformats.org/officeDocument/2006/relationships/image" Target="../media/image41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55.xml"/><Relationship Id="rId3" Type="http://schemas.openxmlformats.org/officeDocument/2006/relationships/image" Target="../media/image44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256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image" Target="../media/image43.png"/><Relationship Id="rId7" Type="http://schemas.openxmlformats.org/officeDocument/2006/relationships/image" Target="../media/image51.png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3" Type="http://schemas.openxmlformats.org/officeDocument/2006/relationships/tags" Target="../tags/tag257.xml"/><Relationship Id="rId2" Type="http://schemas.openxmlformats.org/officeDocument/2006/relationships/image" Target="../media/image16.png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59.xml"/><Relationship Id="rId4" Type="http://schemas.openxmlformats.org/officeDocument/2006/relationships/image" Target="../media/image53.png"/><Relationship Id="rId3" Type="http://schemas.openxmlformats.org/officeDocument/2006/relationships/image" Target="../media/image52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60.xml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261.xml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265.xml"/><Relationship Id="rId6" Type="http://schemas.openxmlformats.org/officeDocument/2006/relationships/image" Target="../media/image10.png"/><Relationship Id="rId5" Type="http://schemas.openxmlformats.org/officeDocument/2006/relationships/tags" Target="../tags/tag264.xml"/><Relationship Id="rId4" Type="http://schemas.openxmlformats.org/officeDocument/2006/relationships/image" Target="../media/image15.jpeg"/><Relationship Id="rId3" Type="http://schemas.openxmlformats.org/officeDocument/2006/relationships/tags" Target="../tags/tag263.xml"/><Relationship Id="rId2" Type="http://schemas.openxmlformats.org/officeDocument/2006/relationships/image" Target="../media/image11.png"/><Relationship Id="rId1" Type="http://schemas.openxmlformats.org/officeDocument/2006/relationships/tags" Target="../tags/tag262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71.xml"/><Relationship Id="rId7" Type="http://schemas.openxmlformats.org/officeDocument/2006/relationships/tags" Target="../tags/tag270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3" Type="http://schemas.openxmlformats.org/officeDocument/2006/relationships/tags" Target="../tags/tag266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274.xml"/><Relationship Id="rId5" Type="http://schemas.openxmlformats.org/officeDocument/2006/relationships/tags" Target="../tags/tag273.xml"/><Relationship Id="rId4" Type="http://schemas.openxmlformats.org/officeDocument/2006/relationships/tags" Target="../tags/tag27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232.xml"/><Relationship Id="rId6" Type="http://schemas.openxmlformats.org/officeDocument/2006/relationships/image" Target="../media/image10.png"/><Relationship Id="rId5" Type="http://schemas.openxmlformats.org/officeDocument/2006/relationships/tags" Target="../tags/tag231.xml"/><Relationship Id="rId4" Type="http://schemas.openxmlformats.org/officeDocument/2006/relationships/image" Target="../media/image15.jpeg"/><Relationship Id="rId3" Type="http://schemas.openxmlformats.org/officeDocument/2006/relationships/tags" Target="../tags/tag230.xml"/><Relationship Id="rId2" Type="http://schemas.openxmlformats.org/officeDocument/2006/relationships/image" Target="../media/image11.png"/><Relationship Id="rId1" Type="http://schemas.openxmlformats.org/officeDocument/2006/relationships/tags" Target="../tags/tag229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77.xml"/><Relationship Id="rId7" Type="http://schemas.openxmlformats.org/officeDocument/2006/relationships/image" Target="../media/image57.png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80.xml"/><Relationship Id="rId7" Type="http://schemas.openxmlformats.org/officeDocument/2006/relationships/image" Target="../media/image60.wmf"/><Relationship Id="rId6" Type="http://schemas.openxmlformats.org/officeDocument/2006/relationships/image" Target="../media/image59.wmf"/><Relationship Id="rId5" Type="http://schemas.openxmlformats.org/officeDocument/2006/relationships/image" Target="../media/image58.wmf"/><Relationship Id="rId4" Type="http://schemas.openxmlformats.org/officeDocument/2006/relationships/tags" Target="../tags/tag279.xml"/><Relationship Id="rId3" Type="http://schemas.openxmlformats.org/officeDocument/2006/relationships/tags" Target="../tags/tag278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83.xml"/><Relationship Id="rId7" Type="http://schemas.openxmlformats.org/officeDocument/2006/relationships/image" Target="../media/image63.png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tags" Target="../tags/tag282.xml"/><Relationship Id="rId3" Type="http://schemas.openxmlformats.org/officeDocument/2006/relationships/tags" Target="../tags/tag28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86.xml"/><Relationship Id="rId7" Type="http://schemas.openxmlformats.org/officeDocument/2006/relationships/image" Target="../media/image66.png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tags" Target="../tags/tag285.xml"/><Relationship Id="rId3" Type="http://schemas.openxmlformats.org/officeDocument/2006/relationships/tags" Target="../tags/tag28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88.xml"/><Relationship Id="rId3" Type="http://schemas.openxmlformats.org/officeDocument/2006/relationships/tags" Target="../tags/tag28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94.xml"/><Relationship Id="rId7" Type="http://schemas.openxmlformats.org/officeDocument/2006/relationships/tags" Target="../tags/tag293.xml"/><Relationship Id="rId6" Type="http://schemas.openxmlformats.org/officeDocument/2006/relationships/tags" Target="../tags/tag292.xml"/><Relationship Id="rId5" Type="http://schemas.openxmlformats.org/officeDocument/2006/relationships/tags" Target="../tags/tag291.xml"/><Relationship Id="rId4" Type="http://schemas.openxmlformats.org/officeDocument/2006/relationships/tags" Target="../tags/tag290.xml"/><Relationship Id="rId3" Type="http://schemas.openxmlformats.org/officeDocument/2006/relationships/tags" Target="../tags/tag289.xml"/><Relationship Id="rId2" Type="http://schemas.openxmlformats.org/officeDocument/2006/relationships/image" Target="../media/image11.png"/><Relationship Id="rId10" Type="http://schemas.openxmlformats.org/officeDocument/2006/relationships/notesSlide" Target="../notesSlides/notesSlide3.xml"/><Relationship Id="rId1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302.xml"/><Relationship Id="rId8" Type="http://schemas.openxmlformats.org/officeDocument/2006/relationships/tags" Target="../tags/tag301.xml"/><Relationship Id="rId7" Type="http://schemas.openxmlformats.org/officeDocument/2006/relationships/tags" Target="../tags/tag300.xml"/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image" Target="../media/image10.png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303.xml"/><Relationship Id="rId10" Type="http://schemas.openxmlformats.org/officeDocument/2006/relationships/image" Target="../media/image67.png"/><Relationship Id="rId1" Type="http://schemas.openxmlformats.org/officeDocument/2006/relationships/tags" Target="../tags/tag295.xml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06.xml"/><Relationship Id="rId4" Type="http://schemas.openxmlformats.org/officeDocument/2006/relationships/tags" Target="../tags/tag305.xml"/><Relationship Id="rId3" Type="http://schemas.openxmlformats.org/officeDocument/2006/relationships/tags" Target="../tags/tag30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12.xml"/><Relationship Id="rId7" Type="http://schemas.openxmlformats.org/officeDocument/2006/relationships/tags" Target="../tags/tag311.xml"/><Relationship Id="rId6" Type="http://schemas.openxmlformats.org/officeDocument/2006/relationships/tags" Target="../tags/tag310.xml"/><Relationship Id="rId5" Type="http://schemas.openxmlformats.org/officeDocument/2006/relationships/tags" Target="../tags/tag309.xml"/><Relationship Id="rId4" Type="http://schemas.openxmlformats.org/officeDocument/2006/relationships/tags" Target="../tags/tag308.xml"/><Relationship Id="rId3" Type="http://schemas.openxmlformats.org/officeDocument/2006/relationships/tags" Target="../tags/tag30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15.xml"/><Relationship Id="rId4" Type="http://schemas.openxmlformats.org/officeDocument/2006/relationships/tags" Target="../tags/tag314.xml"/><Relationship Id="rId3" Type="http://schemas.openxmlformats.org/officeDocument/2006/relationships/tags" Target="../tags/tag31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23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tags" Target="../tags/tag233.xml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18.xml"/><Relationship Id="rId4" Type="http://schemas.openxmlformats.org/officeDocument/2006/relationships/tags" Target="../tags/tag317.xml"/><Relationship Id="rId3" Type="http://schemas.openxmlformats.org/officeDocument/2006/relationships/tags" Target="../tags/tag316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24.xml"/><Relationship Id="rId7" Type="http://schemas.openxmlformats.org/officeDocument/2006/relationships/tags" Target="../tags/tag323.xml"/><Relationship Id="rId6" Type="http://schemas.openxmlformats.org/officeDocument/2006/relationships/tags" Target="../tags/tag322.xml"/><Relationship Id="rId5" Type="http://schemas.openxmlformats.org/officeDocument/2006/relationships/tags" Target="../tags/tag321.xml"/><Relationship Id="rId4" Type="http://schemas.openxmlformats.org/officeDocument/2006/relationships/tags" Target="../tags/tag320.xml"/><Relationship Id="rId3" Type="http://schemas.openxmlformats.org/officeDocument/2006/relationships/tags" Target="../tags/tag319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327.xml"/><Relationship Id="rId5" Type="http://schemas.openxmlformats.org/officeDocument/2006/relationships/image" Target="../media/image68.jpeg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36.xml"/><Relationship Id="rId7" Type="http://schemas.openxmlformats.org/officeDocument/2006/relationships/tags" Target="../tags/tag335.xml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5.xml.rels><?xml version="1.0" encoding="UTF-8" standalone="yes"?>
<Relationships xmlns="http://schemas.openxmlformats.org/package/2006/relationships"><Relationship Id="rId9" Type="http://schemas.openxmlformats.org/officeDocument/2006/relationships/tags" Target="../tags/tag343.xml"/><Relationship Id="rId8" Type="http://schemas.openxmlformats.org/officeDocument/2006/relationships/tags" Target="../tags/tag342.xml"/><Relationship Id="rId7" Type="http://schemas.openxmlformats.org/officeDocument/2006/relationships/tags" Target="../tags/tag341.xml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image" Target="../media/image10.png"/><Relationship Id="rId2" Type="http://schemas.openxmlformats.org/officeDocument/2006/relationships/tags" Target="../tags/tag337.xml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345.xml"/><Relationship Id="rId10" Type="http://schemas.openxmlformats.org/officeDocument/2006/relationships/tags" Target="../tags/tag344.xml"/><Relationship Id="rId1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48.xml"/><Relationship Id="rId4" Type="http://schemas.openxmlformats.org/officeDocument/2006/relationships/tags" Target="../tags/tag347.xml"/><Relationship Id="rId3" Type="http://schemas.openxmlformats.org/officeDocument/2006/relationships/tags" Target="../tags/tag346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54.xml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3" Type="http://schemas.openxmlformats.org/officeDocument/2006/relationships/tags" Target="../tags/tag349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357.xml"/><Relationship Id="rId5" Type="http://schemas.openxmlformats.org/officeDocument/2006/relationships/image" Target="../media/image70.jpeg"/><Relationship Id="rId4" Type="http://schemas.openxmlformats.org/officeDocument/2006/relationships/tags" Target="../tags/tag356.xml"/><Relationship Id="rId3" Type="http://schemas.openxmlformats.org/officeDocument/2006/relationships/tags" Target="../tags/tag355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60.xml"/><Relationship Id="rId4" Type="http://schemas.openxmlformats.org/officeDocument/2006/relationships/tags" Target="../tags/tag359.xml"/><Relationship Id="rId3" Type="http://schemas.openxmlformats.org/officeDocument/2006/relationships/tags" Target="../tags/tag358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35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image" Target="../media/image10.png"/><Relationship Id="rId16" Type="http://schemas.openxmlformats.org/officeDocument/2006/relationships/slideLayout" Target="../slideLayouts/slideLayout13.xml"/><Relationship Id="rId15" Type="http://schemas.openxmlformats.org/officeDocument/2006/relationships/tags" Target="../tags/tag369.xml"/><Relationship Id="rId14" Type="http://schemas.openxmlformats.org/officeDocument/2006/relationships/image" Target="../media/image75.png"/><Relationship Id="rId13" Type="http://schemas.openxmlformats.org/officeDocument/2006/relationships/image" Target="../media/image74.png"/><Relationship Id="rId12" Type="http://schemas.openxmlformats.org/officeDocument/2006/relationships/image" Target="../media/image73.jpeg"/><Relationship Id="rId11" Type="http://schemas.openxmlformats.org/officeDocument/2006/relationships/image" Target="../media/image72.jpeg"/><Relationship Id="rId10" Type="http://schemas.openxmlformats.org/officeDocument/2006/relationships/image" Target="../media/image71.png"/><Relationship Id="rId1" Type="http://schemas.openxmlformats.org/officeDocument/2006/relationships/tags" Target="../tags/tag361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6.jpeg"/><Relationship Id="rId8" Type="http://schemas.openxmlformats.org/officeDocument/2006/relationships/tags" Target="../tags/tag376.xml"/><Relationship Id="rId7" Type="http://schemas.openxmlformats.org/officeDocument/2006/relationships/tags" Target="../tags/tag375.xml"/><Relationship Id="rId6" Type="http://schemas.openxmlformats.org/officeDocument/2006/relationships/tags" Target="../tags/tag374.xml"/><Relationship Id="rId5" Type="http://schemas.openxmlformats.org/officeDocument/2006/relationships/tags" Target="../tags/tag373.xml"/><Relationship Id="rId4" Type="http://schemas.openxmlformats.org/officeDocument/2006/relationships/tags" Target="../tags/tag372.xml"/><Relationship Id="rId3" Type="http://schemas.openxmlformats.org/officeDocument/2006/relationships/tags" Target="../tags/tag371.xml"/><Relationship Id="rId2" Type="http://schemas.openxmlformats.org/officeDocument/2006/relationships/image" Target="../media/image10.png"/><Relationship Id="rId14" Type="http://schemas.openxmlformats.org/officeDocument/2006/relationships/slideLayout" Target="../slideLayouts/slideLayout13.xml"/><Relationship Id="rId13" Type="http://schemas.openxmlformats.org/officeDocument/2006/relationships/tags" Target="../tags/tag377.xml"/><Relationship Id="rId12" Type="http://schemas.openxmlformats.org/officeDocument/2006/relationships/image" Target="../media/image79.png"/><Relationship Id="rId11" Type="http://schemas.openxmlformats.org/officeDocument/2006/relationships/image" Target="../media/image78.png"/><Relationship Id="rId10" Type="http://schemas.openxmlformats.org/officeDocument/2006/relationships/image" Target="../media/image77.jpeg"/><Relationship Id="rId1" Type="http://schemas.openxmlformats.org/officeDocument/2006/relationships/tags" Target="../tags/tag370.xml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383.xml"/><Relationship Id="rId7" Type="http://schemas.openxmlformats.org/officeDocument/2006/relationships/tags" Target="../tags/tag382.xml"/><Relationship Id="rId6" Type="http://schemas.openxmlformats.org/officeDocument/2006/relationships/tags" Target="../tags/tag381.xml"/><Relationship Id="rId5" Type="http://schemas.openxmlformats.org/officeDocument/2006/relationships/tags" Target="../tags/tag380.xml"/><Relationship Id="rId4" Type="http://schemas.openxmlformats.org/officeDocument/2006/relationships/tags" Target="../tags/tag379.xml"/><Relationship Id="rId3" Type="http://schemas.openxmlformats.org/officeDocument/2006/relationships/tags" Target="../tags/tag378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tags" Target="../tags/tag386.xml"/><Relationship Id="rId8" Type="http://schemas.openxmlformats.org/officeDocument/2006/relationships/image" Target="../media/image83.png"/><Relationship Id="rId7" Type="http://schemas.openxmlformats.org/officeDocument/2006/relationships/image" Target="../media/image82.png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image" Target="../media/image11.png"/><Relationship Id="rId10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5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3.xml"/><Relationship Id="rId6" Type="http://schemas.openxmlformats.org/officeDocument/2006/relationships/tags" Target="../tags/tag389.xml"/><Relationship Id="rId5" Type="http://schemas.openxmlformats.org/officeDocument/2006/relationships/image" Target="../media/image84.jpeg"/><Relationship Id="rId4" Type="http://schemas.openxmlformats.org/officeDocument/2006/relationships/tags" Target="../tags/tag388.xml"/><Relationship Id="rId3" Type="http://schemas.openxmlformats.org/officeDocument/2006/relationships/tags" Target="../tags/tag38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39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tags" Target="../tags/tag391.xml"/><Relationship Id="rId3" Type="http://schemas.openxmlformats.org/officeDocument/2006/relationships/tags" Target="../tags/tag390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395.xml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401.xml"/><Relationship Id="rId7" Type="http://schemas.openxmlformats.org/officeDocument/2006/relationships/tags" Target="../tags/tag400.xml"/><Relationship Id="rId6" Type="http://schemas.openxmlformats.org/officeDocument/2006/relationships/tags" Target="../tags/tag399.xml"/><Relationship Id="rId5" Type="http://schemas.openxmlformats.org/officeDocument/2006/relationships/tags" Target="../tags/tag398.xml"/><Relationship Id="rId4" Type="http://schemas.openxmlformats.org/officeDocument/2006/relationships/tags" Target="../tags/tag397.xml"/><Relationship Id="rId3" Type="http://schemas.openxmlformats.org/officeDocument/2006/relationships/tags" Target="../tags/tag396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9" Type="http://schemas.openxmlformats.org/officeDocument/2006/relationships/tags" Target="../tags/tag408.xml"/><Relationship Id="rId8" Type="http://schemas.openxmlformats.org/officeDocument/2006/relationships/tags" Target="../tags/tag407.xml"/><Relationship Id="rId7" Type="http://schemas.openxmlformats.org/officeDocument/2006/relationships/tags" Target="../tags/tag406.xml"/><Relationship Id="rId6" Type="http://schemas.openxmlformats.org/officeDocument/2006/relationships/tags" Target="../tags/tag405.xml"/><Relationship Id="rId5" Type="http://schemas.openxmlformats.org/officeDocument/2006/relationships/tags" Target="../tags/tag404.xml"/><Relationship Id="rId4" Type="http://schemas.openxmlformats.org/officeDocument/2006/relationships/tags" Target="../tags/tag403.xml"/><Relationship Id="rId3" Type="http://schemas.openxmlformats.org/officeDocument/2006/relationships/image" Target="../media/image10.png"/><Relationship Id="rId2" Type="http://schemas.openxmlformats.org/officeDocument/2006/relationships/tags" Target="../tags/tag402.xml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10.xml"/><Relationship Id="rId10" Type="http://schemas.openxmlformats.org/officeDocument/2006/relationships/tags" Target="../tags/tag409.xml"/><Relationship Id="rId1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413.xml"/><Relationship Id="rId4" Type="http://schemas.openxmlformats.org/officeDocument/2006/relationships/tags" Target="../tags/tag412.xml"/><Relationship Id="rId3" Type="http://schemas.openxmlformats.org/officeDocument/2006/relationships/tags" Target="../tags/tag411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236.xml"/><Relationship Id="rId4" Type="http://schemas.openxmlformats.org/officeDocument/2006/relationships/image" Target="../media/image20.png"/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416.xml"/><Relationship Id="rId4" Type="http://schemas.openxmlformats.org/officeDocument/2006/relationships/tags" Target="../tags/tag415.xml"/><Relationship Id="rId3" Type="http://schemas.openxmlformats.org/officeDocument/2006/relationships/tags" Target="../tags/tag41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422.xml"/><Relationship Id="rId7" Type="http://schemas.openxmlformats.org/officeDocument/2006/relationships/tags" Target="../tags/tag421.xml"/><Relationship Id="rId6" Type="http://schemas.openxmlformats.org/officeDocument/2006/relationships/tags" Target="../tags/tag420.xml"/><Relationship Id="rId5" Type="http://schemas.openxmlformats.org/officeDocument/2006/relationships/tags" Target="../tags/tag419.xml"/><Relationship Id="rId4" Type="http://schemas.openxmlformats.org/officeDocument/2006/relationships/tags" Target="../tags/tag418.xml"/><Relationship Id="rId3" Type="http://schemas.openxmlformats.org/officeDocument/2006/relationships/tags" Target="../tags/tag417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2.xml.rels><?xml version="1.0" encoding="UTF-8" standalone="yes"?>
<Relationships xmlns="http://schemas.openxmlformats.org/package/2006/relationships"><Relationship Id="rId9" Type="http://schemas.openxmlformats.org/officeDocument/2006/relationships/tags" Target="../tags/tag429.xml"/><Relationship Id="rId8" Type="http://schemas.openxmlformats.org/officeDocument/2006/relationships/tags" Target="../tags/tag428.xml"/><Relationship Id="rId7" Type="http://schemas.openxmlformats.org/officeDocument/2006/relationships/tags" Target="../tags/tag427.xml"/><Relationship Id="rId6" Type="http://schemas.openxmlformats.org/officeDocument/2006/relationships/tags" Target="../tags/tag426.xml"/><Relationship Id="rId5" Type="http://schemas.openxmlformats.org/officeDocument/2006/relationships/tags" Target="../tags/tag425.xml"/><Relationship Id="rId4" Type="http://schemas.openxmlformats.org/officeDocument/2006/relationships/tags" Target="../tags/tag424.xml"/><Relationship Id="rId3" Type="http://schemas.openxmlformats.org/officeDocument/2006/relationships/image" Target="../media/image10.png"/><Relationship Id="rId2" Type="http://schemas.openxmlformats.org/officeDocument/2006/relationships/tags" Target="../tags/tag423.xml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31.xml"/><Relationship Id="rId10" Type="http://schemas.openxmlformats.org/officeDocument/2006/relationships/tags" Target="../tags/tag430.xml"/><Relationship Id="rId1" Type="http://schemas.openxmlformats.org/officeDocument/2006/relationships/image" Target="../media/image88.png"/></Relationships>
</file>

<file path=ppt/slides/_rels/slide6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3.xml"/><Relationship Id="rId5" Type="http://schemas.openxmlformats.org/officeDocument/2006/relationships/tags" Target="../tags/tag434.xml"/><Relationship Id="rId4" Type="http://schemas.openxmlformats.org/officeDocument/2006/relationships/tags" Target="../tags/tag433.xml"/><Relationship Id="rId3" Type="http://schemas.openxmlformats.org/officeDocument/2006/relationships/tags" Target="../tags/tag432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9" Type="http://schemas.openxmlformats.org/officeDocument/2006/relationships/tags" Target="../tags/tag442.xml"/><Relationship Id="rId8" Type="http://schemas.openxmlformats.org/officeDocument/2006/relationships/tags" Target="../tags/tag441.xml"/><Relationship Id="rId7" Type="http://schemas.openxmlformats.org/officeDocument/2006/relationships/tags" Target="../tags/tag440.xml"/><Relationship Id="rId6" Type="http://schemas.openxmlformats.org/officeDocument/2006/relationships/tags" Target="../tags/tag439.xml"/><Relationship Id="rId5" Type="http://schemas.openxmlformats.org/officeDocument/2006/relationships/tags" Target="../tags/tag438.xml"/><Relationship Id="rId4" Type="http://schemas.openxmlformats.org/officeDocument/2006/relationships/tags" Target="../tags/tag437.xml"/><Relationship Id="rId3" Type="http://schemas.openxmlformats.org/officeDocument/2006/relationships/tags" Target="../tags/tag436.xml"/><Relationship Id="rId2" Type="http://schemas.openxmlformats.org/officeDocument/2006/relationships/image" Target="../media/image10.png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43.xml"/><Relationship Id="rId10" Type="http://schemas.openxmlformats.org/officeDocument/2006/relationships/image" Target="../media/image89.png"/><Relationship Id="rId1" Type="http://schemas.openxmlformats.org/officeDocument/2006/relationships/tags" Target="../tags/tag435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447.xml"/><Relationship Id="rId6" Type="http://schemas.openxmlformats.org/officeDocument/2006/relationships/image" Target="../media/image10.png"/><Relationship Id="rId5" Type="http://schemas.openxmlformats.org/officeDocument/2006/relationships/tags" Target="../tags/tag446.xml"/><Relationship Id="rId4" Type="http://schemas.openxmlformats.org/officeDocument/2006/relationships/image" Target="../media/image15.jpeg"/><Relationship Id="rId3" Type="http://schemas.openxmlformats.org/officeDocument/2006/relationships/tags" Target="../tags/tag445.xml"/><Relationship Id="rId2" Type="http://schemas.openxmlformats.org/officeDocument/2006/relationships/image" Target="../media/image11.png"/><Relationship Id="rId1" Type="http://schemas.openxmlformats.org/officeDocument/2006/relationships/tags" Target="../tags/tag444.xml"/></Relationships>
</file>

<file path=ppt/slides/_rels/slide66.xml.rels><?xml version="1.0" encoding="UTF-8" standalone="yes"?>
<Relationships xmlns="http://schemas.openxmlformats.org/package/2006/relationships"><Relationship Id="rId9" Type="http://schemas.openxmlformats.org/officeDocument/2006/relationships/tags" Target="../tags/tag455.xml"/><Relationship Id="rId8" Type="http://schemas.openxmlformats.org/officeDocument/2006/relationships/tags" Target="../tags/tag454.xml"/><Relationship Id="rId7" Type="http://schemas.openxmlformats.org/officeDocument/2006/relationships/tags" Target="../tags/tag453.xml"/><Relationship Id="rId6" Type="http://schemas.openxmlformats.org/officeDocument/2006/relationships/tags" Target="../tags/tag452.xml"/><Relationship Id="rId5" Type="http://schemas.openxmlformats.org/officeDocument/2006/relationships/tags" Target="../tags/tag451.xml"/><Relationship Id="rId4" Type="http://schemas.openxmlformats.org/officeDocument/2006/relationships/tags" Target="../tags/tag450.xml"/><Relationship Id="rId3" Type="http://schemas.openxmlformats.org/officeDocument/2006/relationships/tags" Target="../tags/tag449.xml"/><Relationship Id="rId2" Type="http://schemas.openxmlformats.org/officeDocument/2006/relationships/image" Target="../media/image10.png"/><Relationship Id="rId15" Type="http://schemas.openxmlformats.org/officeDocument/2006/relationships/slideLayout" Target="../slideLayouts/slideLayout13.xml"/><Relationship Id="rId14" Type="http://schemas.openxmlformats.org/officeDocument/2006/relationships/tags" Target="../tags/tag456.xml"/><Relationship Id="rId13" Type="http://schemas.openxmlformats.org/officeDocument/2006/relationships/image" Target="../media/image91.png"/><Relationship Id="rId12" Type="http://schemas.microsoft.com/office/2007/relationships/media" Target="../media/audio1.wav"/><Relationship Id="rId11" Type="http://schemas.openxmlformats.org/officeDocument/2006/relationships/audio" Target="../media/audio1.wav"/><Relationship Id="rId10" Type="http://schemas.openxmlformats.org/officeDocument/2006/relationships/image" Target="../media/image90.png"/><Relationship Id="rId1" Type="http://schemas.openxmlformats.org/officeDocument/2006/relationships/tags" Target="../tags/tag448.xml"/></Relationships>
</file>

<file path=ppt/slides/_rels/slide67.xml.rels><?xml version="1.0" encoding="UTF-8" standalone="yes"?>
<Relationships xmlns="http://schemas.openxmlformats.org/package/2006/relationships"><Relationship Id="rId9" Type="http://schemas.openxmlformats.org/officeDocument/2006/relationships/tags" Target="../tags/tag464.xml"/><Relationship Id="rId8" Type="http://schemas.openxmlformats.org/officeDocument/2006/relationships/tags" Target="../tags/tag463.xml"/><Relationship Id="rId7" Type="http://schemas.openxmlformats.org/officeDocument/2006/relationships/tags" Target="../tags/tag462.xml"/><Relationship Id="rId6" Type="http://schemas.openxmlformats.org/officeDocument/2006/relationships/tags" Target="../tags/tag461.xml"/><Relationship Id="rId5" Type="http://schemas.openxmlformats.org/officeDocument/2006/relationships/tags" Target="../tags/tag460.xml"/><Relationship Id="rId4" Type="http://schemas.openxmlformats.org/officeDocument/2006/relationships/tags" Target="../tags/tag459.xml"/><Relationship Id="rId3" Type="http://schemas.openxmlformats.org/officeDocument/2006/relationships/tags" Target="../tags/tag458.xml"/><Relationship Id="rId2" Type="http://schemas.openxmlformats.org/officeDocument/2006/relationships/image" Target="../media/image10.png"/><Relationship Id="rId15" Type="http://schemas.openxmlformats.org/officeDocument/2006/relationships/slideLayout" Target="../slideLayouts/slideLayout13.xml"/><Relationship Id="rId14" Type="http://schemas.openxmlformats.org/officeDocument/2006/relationships/tags" Target="../tags/tag465.xml"/><Relationship Id="rId13" Type="http://schemas.openxmlformats.org/officeDocument/2006/relationships/image" Target="../media/image91.png"/><Relationship Id="rId12" Type="http://schemas.microsoft.com/office/2007/relationships/media" Target="../media/audio1.wav"/><Relationship Id="rId11" Type="http://schemas.openxmlformats.org/officeDocument/2006/relationships/audio" Target="../media/audio1.wav"/><Relationship Id="rId10" Type="http://schemas.openxmlformats.org/officeDocument/2006/relationships/image" Target="../media/image92.png"/><Relationship Id="rId1" Type="http://schemas.openxmlformats.org/officeDocument/2006/relationships/tags" Target="../tags/tag457.xml"/></Relationships>
</file>

<file path=ppt/slides/_rels/slide68.xml.rels><?xml version="1.0" encoding="UTF-8" standalone="yes"?>
<Relationships xmlns="http://schemas.openxmlformats.org/package/2006/relationships"><Relationship Id="rId9" Type="http://schemas.openxmlformats.org/officeDocument/2006/relationships/tags" Target="../tags/tag473.xml"/><Relationship Id="rId8" Type="http://schemas.openxmlformats.org/officeDocument/2006/relationships/tags" Target="../tags/tag472.xml"/><Relationship Id="rId7" Type="http://schemas.openxmlformats.org/officeDocument/2006/relationships/tags" Target="../tags/tag471.xml"/><Relationship Id="rId6" Type="http://schemas.openxmlformats.org/officeDocument/2006/relationships/tags" Target="../tags/tag470.xml"/><Relationship Id="rId5" Type="http://schemas.openxmlformats.org/officeDocument/2006/relationships/tags" Target="../tags/tag469.xml"/><Relationship Id="rId4" Type="http://schemas.openxmlformats.org/officeDocument/2006/relationships/tags" Target="../tags/tag468.xml"/><Relationship Id="rId3" Type="http://schemas.openxmlformats.org/officeDocument/2006/relationships/tags" Target="../tags/tag467.xml"/><Relationship Id="rId2" Type="http://schemas.openxmlformats.org/officeDocument/2006/relationships/image" Target="../media/image10.png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74.xml"/><Relationship Id="rId10" Type="http://schemas.openxmlformats.org/officeDocument/2006/relationships/image" Target="../media/image93.png"/><Relationship Id="rId1" Type="http://schemas.openxmlformats.org/officeDocument/2006/relationships/tags" Target="../tags/tag466.xml"/></Relationships>
</file>

<file path=ppt/slides/_rels/slide69.xml.rels><?xml version="1.0" encoding="UTF-8" standalone="yes"?>
<Relationships xmlns="http://schemas.openxmlformats.org/package/2006/relationships"><Relationship Id="rId9" Type="http://schemas.openxmlformats.org/officeDocument/2006/relationships/tags" Target="../tags/tag482.xml"/><Relationship Id="rId8" Type="http://schemas.openxmlformats.org/officeDocument/2006/relationships/tags" Target="../tags/tag481.xml"/><Relationship Id="rId7" Type="http://schemas.openxmlformats.org/officeDocument/2006/relationships/tags" Target="../tags/tag480.xml"/><Relationship Id="rId6" Type="http://schemas.openxmlformats.org/officeDocument/2006/relationships/tags" Target="../tags/tag479.xml"/><Relationship Id="rId5" Type="http://schemas.openxmlformats.org/officeDocument/2006/relationships/tags" Target="../tags/tag478.xml"/><Relationship Id="rId4" Type="http://schemas.openxmlformats.org/officeDocument/2006/relationships/tags" Target="../tags/tag477.xml"/><Relationship Id="rId3" Type="http://schemas.openxmlformats.org/officeDocument/2006/relationships/tags" Target="../tags/tag476.xml"/><Relationship Id="rId2" Type="http://schemas.openxmlformats.org/officeDocument/2006/relationships/image" Target="../media/image10.png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83.xml"/><Relationship Id="rId10" Type="http://schemas.openxmlformats.org/officeDocument/2006/relationships/image" Target="../media/image94.png"/><Relationship Id="rId1" Type="http://schemas.openxmlformats.org/officeDocument/2006/relationships/tags" Target="../tags/tag475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37.xml"/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70.xml.rels><?xml version="1.0" encoding="UTF-8" standalone="yes"?>
<Relationships xmlns="http://schemas.openxmlformats.org/package/2006/relationships"><Relationship Id="rId9" Type="http://schemas.openxmlformats.org/officeDocument/2006/relationships/tags" Target="../tags/tag491.xml"/><Relationship Id="rId8" Type="http://schemas.openxmlformats.org/officeDocument/2006/relationships/tags" Target="../tags/tag490.xml"/><Relationship Id="rId7" Type="http://schemas.openxmlformats.org/officeDocument/2006/relationships/tags" Target="../tags/tag489.xml"/><Relationship Id="rId6" Type="http://schemas.openxmlformats.org/officeDocument/2006/relationships/tags" Target="../tags/tag488.xml"/><Relationship Id="rId5" Type="http://schemas.openxmlformats.org/officeDocument/2006/relationships/tags" Target="../tags/tag487.xml"/><Relationship Id="rId4" Type="http://schemas.openxmlformats.org/officeDocument/2006/relationships/tags" Target="../tags/tag486.xml"/><Relationship Id="rId3" Type="http://schemas.openxmlformats.org/officeDocument/2006/relationships/tags" Target="../tags/tag485.xml"/><Relationship Id="rId2" Type="http://schemas.openxmlformats.org/officeDocument/2006/relationships/image" Target="../media/image10.png"/><Relationship Id="rId13" Type="http://schemas.openxmlformats.org/officeDocument/2006/relationships/notesSlide" Target="../notesSlides/notesSlide4.xml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492.xml"/><Relationship Id="rId10" Type="http://schemas.openxmlformats.org/officeDocument/2006/relationships/image" Target="../media/image95.png"/><Relationship Id="rId1" Type="http://schemas.openxmlformats.org/officeDocument/2006/relationships/tags" Target="../tags/tag484.xml"/></Relationships>
</file>

<file path=ppt/slides/_rels/slide71.xml.rels><?xml version="1.0" encoding="UTF-8" standalone="yes"?>
<Relationships xmlns="http://schemas.openxmlformats.org/package/2006/relationships"><Relationship Id="rId9" Type="http://schemas.openxmlformats.org/officeDocument/2006/relationships/tags" Target="../tags/tag500.xml"/><Relationship Id="rId8" Type="http://schemas.openxmlformats.org/officeDocument/2006/relationships/tags" Target="../tags/tag499.xml"/><Relationship Id="rId7" Type="http://schemas.openxmlformats.org/officeDocument/2006/relationships/tags" Target="../tags/tag498.xml"/><Relationship Id="rId6" Type="http://schemas.openxmlformats.org/officeDocument/2006/relationships/tags" Target="../tags/tag497.xml"/><Relationship Id="rId5" Type="http://schemas.openxmlformats.org/officeDocument/2006/relationships/tags" Target="../tags/tag496.xml"/><Relationship Id="rId4" Type="http://schemas.openxmlformats.org/officeDocument/2006/relationships/tags" Target="../tags/tag495.xml"/><Relationship Id="rId3" Type="http://schemas.openxmlformats.org/officeDocument/2006/relationships/tags" Target="../tags/tag494.xml"/><Relationship Id="rId2" Type="http://schemas.openxmlformats.org/officeDocument/2006/relationships/image" Target="../media/image10.png"/><Relationship Id="rId12" Type="http://schemas.openxmlformats.org/officeDocument/2006/relationships/slideLayout" Target="../slideLayouts/slideLayout13.xml"/><Relationship Id="rId11" Type="http://schemas.openxmlformats.org/officeDocument/2006/relationships/tags" Target="../tags/tag501.xml"/><Relationship Id="rId10" Type="http://schemas.openxmlformats.org/officeDocument/2006/relationships/image" Target="../media/image96.png"/><Relationship Id="rId1" Type="http://schemas.openxmlformats.org/officeDocument/2006/relationships/tags" Target="../tags/tag493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7" Type="http://schemas.openxmlformats.org/officeDocument/2006/relationships/tags" Target="../tags/tag505.xml"/><Relationship Id="rId6" Type="http://schemas.openxmlformats.org/officeDocument/2006/relationships/image" Target="../media/image10.png"/><Relationship Id="rId5" Type="http://schemas.openxmlformats.org/officeDocument/2006/relationships/tags" Target="../tags/tag504.xml"/><Relationship Id="rId4" Type="http://schemas.openxmlformats.org/officeDocument/2006/relationships/image" Target="../media/image15.jpeg"/><Relationship Id="rId3" Type="http://schemas.openxmlformats.org/officeDocument/2006/relationships/tags" Target="../tags/tag503.xml"/><Relationship Id="rId2" Type="http://schemas.openxmlformats.org/officeDocument/2006/relationships/image" Target="../media/image11.png"/><Relationship Id="rId1" Type="http://schemas.openxmlformats.org/officeDocument/2006/relationships/tags" Target="../tags/tag502.xml"/></Relationships>
</file>

<file path=ppt/slides/_rels/slide73.xml.rels><?xml version="1.0" encoding="UTF-8" standalone="yes"?>
<Relationships xmlns="http://schemas.openxmlformats.org/package/2006/relationships"><Relationship Id="rId9" Type="http://schemas.openxmlformats.org/officeDocument/2006/relationships/tags" Target="../tags/tag511.xml"/><Relationship Id="rId8" Type="http://schemas.openxmlformats.org/officeDocument/2006/relationships/image" Target="../media/image98.jpeg"/><Relationship Id="rId7" Type="http://schemas.openxmlformats.org/officeDocument/2006/relationships/tags" Target="../tags/tag510.xml"/><Relationship Id="rId6" Type="http://schemas.openxmlformats.org/officeDocument/2006/relationships/tags" Target="../tags/tag509.xml"/><Relationship Id="rId5" Type="http://schemas.openxmlformats.org/officeDocument/2006/relationships/image" Target="../media/image11.png"/><Relationship Id="rId4" Type="http://schemas.openxmlformats.org/officeDocument/2006/relationships/tags" Target="../tags/tag508.xml"/><Relationship Id="rId3" Type="http://schemas.openxmlformats.org/officeDocument/2006/relationships/tags" Target="../tags/tag507.xml"/><Relationship Id="rId22" Type="http://schemas.openxmlformats.org/officeDocument/2006/relationships/slideLayout" Target="../slideLayouts/slideLayout13.xml"/><Relationship Id="rId21" Type="http://schemas.openxmlformats.org/officeDocument/2006/relationships/tags" Target="../tags/tag516.xml"/><Relationship Id="rId20" Type="http://schemas.openxmlformats.org/officeDocument/2006/relationships/image" Target="../media/image100.png"/><Relationship Id="rId2" Type="http://schemas.openxmlformats.org/officeDocument/2006/relationships/image" Target="../media/image97.jpeg"/><Relationship Id="rId19" Type="http://schemas.openxmlformats.org/officeDocument/2006/relationships/image" Target="../media/image91.png"/><Relationship Id="rId18" Type="http://schemas.microsoft.com/office/2007/relationships/media" Target="../media/audio2.wav"/><Relationship Id="rId17" Type="http://schemas.openxmlformats.org/officeDocument/2006/relationships/audio" Target="../media/audio2.wav"/><Relationship Id="rId16" Type="http://schemas.openxmlformats.org/officeDocument/2006/relationships/image" Target="../media/image99.png"/><Relationship Id="rId15" Type="http://schemas.openxmlformats.org/officeDocument/2006/relationships/tags" Target="../tags/tag515.xml"/><Relationship Id="rId14" Type="http://schemas.openxmlformats.org/officeDocument/2006/relationships/image" Target="../media/image12.png"/><Relationship Id="rId13" Type="http://schemas.openxmlformats.org/officeDocument/2006/relationships/tags" Target="../tags/tag514.xml"/><Relationship Id="rId12" Type="http://schemas.openxmlformats.org/officeDocument/2006/relationships/tags" Target="../tags/tag513.xml"/><Relationship Id="rId11" Type="http://schemas.openxmlformats.org/officeDocument/2006/relationships/image" Target="../media/image10.png"/><Relationship Id="rId10" Type="http://schemas.openxmlformats.org/officeDocument/2006/relationships/tags" Target="../tags/tag512.xml"/><Relationship Id="rId1" Type="http://schemas.openxmlformats.org/officeDocument/2006/relationships/tags" Target="../tags/tag506.xml"/></Relationships>
</file>

<file path=ppt/slides/_rels/slide74.xml.rels><?xml version="1.0" encoding="UTF-8" standalone="yes"?>
<Relationships xmlns="http://schemas.openxmlformats.org/package/2006/relationships"><Relationship Id="rId9" Type="http://schemas.openxmlformats.org/officeDocument/2006/relationships/tags" Target="../tags/tag522.xml"/><Relationship Id="rId8" Type="http://schemas.openxmlformats.org/officeDocument/2006/relationships/image" Target="../media/image98.jpeg"/><Relationship Id="rId7" Type="http://schemas.openxmlformats.org/officeDocument/2006/relationships/tags" Target="../tags/tag521.xml"/><Relationship Id="rId6" Type="http://schemas.openxmlformats.org/officeDocument/2006/relationships/tags" Target="../tags/tag520.xml"/><Relationship Id="rId5" Type="http://schemas.openxmlformats.org/officeDocument/2006/relationships/image" Target="../media/image11.png"/><Relationship Id="rId4" Type="http://schemas.openxmlformats.org/officeDocument/2006/relationships/tags" Target="../tags/tag519.xml"/><Relationship Id="rId3" Type="http://schemas.openxmlformats.org/officeDocument/2006/relationships/tags" Target="../tags/tag518.xml"/><Relationship Id="rId2" Type="http://schemas.openxmlformats.org/officeDocument/2006/relationships/image" Target="../media/image97.jpeg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527.xml"/><Relationship Id="rId15" Type="http://schemas.openxmlformats.org/officeDocument/2006/relationships/tags" Target="../tags/tag526.xml"/><Relationship Id="rId14" Type="http://schemas.openxmlformats.org/officeDocument/2006/relationships/image" Target="../media/image12.png"/><Relationship Id="rId13" Type="http://schemas.openxmlformats.org/officeDocument/2006/relationships/tags" Target="../tags/tag525.xml"/><Relationship Id="rId12" Type="http://schemas.openxmlformats.org/officeDocument/2006/relationships/tags" Target="../tags/tag524.xml"/><Relationship Id="rId11" Type="http://schemas.openxmlformats.org/officeDocument/2006/relationships/image" Target="../media/image10.png"/><Relationship Id="rId10" Type="http://schemas.openxmlformats.org/officeDocument/2006/relationships/tags" Target="../tags/tag523.xml"/><Relationship Id="rId1" Type="http://schemas.openxmlformats.org/officeDocument/2006/relationships/tags" Target="../tags/tag517.xml"/></Relationships>
</file>

<file path=ppt/slides/_rels/slide75.xml.rels><?xml version="1.0" encoding="UTF-8" standalone="yes"?>
<Relationships xmlns="http://schemas.openxmlformats.org/package/2006/relationships"><Relationship Id="rId9" Type="http://schemas.openxmlformats.org/officeDocument/2006/relationships/tags" Target="../tags/tag533.xml"/><Relationship Id="rId8" Type="http://schemas.openxmlformats.org/officeDocument/2006/relationships/image" Target="../media/image98.jpeg"/><Relationship Id="rId7" Type="http://schemas.openxmlformats.org/officeDocument/2006/relationships/tags" Target="../tags/tag532.xml"/><Relationship Id="rId6" Type="http://schemas.openxmlformats.org/officeDocument/2006/relationships/tags" Target="../tags/tag531.xml"/><Relationship Id="rId5" Type="http://schemas.openxmlformats.org/officeDocument/2006/relationships/image" Target="../media/image11.png"/><Relationship Id="rId4" Type="http://schemas.openxmlformats.org/officeDocument/2006/relationships/tags" Target="../tags/tag530.xml"/><Relationship Id="rId3" Type="http://schemas.openxmlformats.org/officeDocument/2006/relationships/tags" Target="../tags/tag529.xml"/><Relationship Id="rId2" Type="http://schemas.openxmlformats.org/officeDocument/2006/relationships/image" Target="../media/image97.jpeg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539.xml"/><Relationship Id="rId17" Type="http://schemas.openxmlformats.org/officeDocument/2006/relationships/image" Target="../media/image101.png"/><Relationship Id="rId16" Type="http://schemas.openxmlformats.org/officeDocument/2006/relationships/tags" Target="../tags/tag538.xml"/><Relationship Id="rId15" Type="http://schemas.openxmlformats.org/officeDocument/2006/relationships/tags" Target="../tags/tag537.xml"/><Relationship Id="rId14" Type="http://schemas.openxmlformats.org/officeDocument/2006/relationships/image" Target="../media/image12.png"/><Relationship Id="rId13" Type="http://schemas.openxmlformats.org/officeDocument/2006/relationships/tags" Target="../tags/tag536.xml"/><Relationship Id="rId12" Type="http://schemas.openxmlformats.org/officeDocument/2006/relationships/tags" Target="../tags/tag535.xml"/><Relationship Id="rId11" Type="http://schemas.openxmlformats.org/officeDocument/2006/relationships/image" Target="../media/image10.png"/><Relationship Id="rId10" Type="http://schemas.openxmlformats.org/officeDocument/2006/relationships/tags" Target="../tags/tag534.xml"/><Relationship Id="rId1" Type="http://schemas.openxmlformats.org/officeDocument/2006/relationships/tags" Target="../tags/tag528.xml"/></Relationships>
</file>

<file path=ppt/slides/_rels/slide76.xml.rels><?xml version="1.0" encoding="UTF-8" standalone="yes"?>
<Relationships xmlns="http://schemas.openxmlformats.org/package/2006/relationships"><Relationship Id="rId9" Type="http://schemas.openxmlformats.org/officeDocument/2006/relationships/tags" Target="../tags/tag545.xml"/><Relationship Id="rId8" Type="http://schemas.openxmlformats.org/officeDocument/2006/relationships/image" Target="../media/image98.jpeg"/><Relationship Id="rId7" Type="http://schemas.openxmlformats.org/officeDocument/2006/relationships/tags" Target="../tags/tag544.xml"/><Relationship Id="rId6" Type="http://schemas.openxmlformats.org/officeDocument/2006/relationships/tags" Target="../tags/tag543.xml"/><Relationship Id="rId5" Type="http://schemas.openxmlformats.org/officeDocument/2006/relationships/image" Target="../media/image11.png"/><Relationship Id="rId4" Type="http://schemas.openxmlformats.org/officeDocument/2006/relationships/tags" Target="../tags/tag542.xml"/><Relationship Id="rId3" Type="http://schemas.openxmlformats.org/officeDocument/2006/relationships/tags" Target="../tags/tag541.xml"/><Relationship Id="rId2" Type="http://schemas.openxmlformats.org/officeDocument/2006/relationships/image" Target="../media/image97.jpeg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551.xml"/><Relationship Id="rId17" Type="http://schemas.openxmlformats.org/officeDocument/2006/relationships/tags" Target="../tags/tag550.xml"/><Relationship Id="rId16" Type="http://schemas.openxmlformats.org/officeDocument/2006/relationships/image" Target="../media/image102.png"/><Relationship Id="rId15" Type="http://schemas.openxmlformats.org/officeDocument/2006/relationships/tags" Target="../tags/tag549.xml"/><Relationship Id="rId14" Type="http://schemas.openxmlformats.org/officeDocument/2006/relationships/image" Target="../media/image12.png"/><Relationship Id="rId13" Type="http://schemas.openxmlformats.org/officeDocument/2006/relationships/tags" Target="../tags/tag548.xml"/><Relationship Id="rId12" Type="http://schemas.openxmlformats.org/officeDocument/2006/relationships/tags" Target="../tags/tag547.xml"/><Relationship Id="rId11" Type="http://schemas.openxmlformats.org/officeDocument/2006/relationships/image" Target="../media/image10.png"/><Relationship Id="rId10" Type="http://schemas.openxmlformats.org/officeDocument/2006/relationships/tags" Target="../tags/tag546.xml"/><Relationship Id="rId1" Type="http://schemas.openxmlformats.org/officeDocument/2006/relationships/tags" Target="../tags/tag540.xml"/></Relationships>
</file>

<file path=ppt/slides/_rels/slide77.xml.rels><?xml version="1.0" encoding="UTF-8" standalone="yes"?>
<Relationships xmlns="http://schemas.openxmlformats.org/package/2006/relationships"><Relationship Id="rId9" Type="http://schemas.openxmlformats.org/officeDocument/2006/relationships/tags" Target="../tags/tag557.xml"/><Relationship Id="rId8" Type="http://schemas.openxmlformats.org/officeDocument/2006/relationships/image" Target="../media/image98.jpeg"/><Relationship Id="rId7" Type="http://schemas.openxmlformats.org/officeDocument/2006/relationships/tags" Target="../tags/tag556.xml"/><Relationship Id="rId6" Type="http://schemas.openxmlformats.org/officeDocument/2006/relationships/tags" Target="../tags/tag555.xml"/><Relationship Id="rId5" Type="http://schemas.openxmlformats.org/officeDocument/2006/relationships/image" Target="../media/image11.png"/><Relationship Id="rId4" Type="http://schemas.openxmlformats.org/officeDocument/2006/relationships/tags" Target="../tags/tag554.xml"/><Relationship Id="rId3" Type="http://schemas.openxmlformats.org/officeDocument/2006/relationships/tags" Target="../tags/tag553.xml"/><Relationship Id="rId21" Type="http://schemas.openxmlformats.org/officeDocument/2006/relationships/slideLayout" Target="../slideLayouts/slideLayout13.xml"/><Relationship Id="rId20" Type="http://schemas.openxmlformats.org/officeDocument/2006/relationships/tags" Target="../tags/tag561.xml"/><Relationship Id="rId2" Type="http://schemas.openxmlformats.org/officeDocument/2006/relationships/image" Target="../media/image97.jpeg"/><Relationship Id="rId19" Type="http://schemas.openxmlformats.org/officeDocument/2006/relationships/image" Target="../media/image105.png"/><Relationship Id="rId18" Type="http://schemas.microsoft.com/office/2007/relationships/media" Target="../media/audio3.wav"/><Relationship Id="rId17" Type="http://schemas.openxmlformats.org/officeDocument/2006/relationships/audio" Target="../media/audio3.wav"/><Relationship Id="rId16" Type="http://schemas.openxmlformats.org/officeDocument/2006/relationships/image" Target="../media/image104.png"/><Relationship Id="rId15" Type="http://schemas.openxmlformats.org/officeDocument/2006/relationships/image" Target="../media/image103.png"/><Relationship Id="rId14" Type="http://schemas.openxmlformats.org/officeDocument/2006/relationships/image" Target="../media/image12.png"/><Relationship Id="rId13" Type="http://schemas.openxmlformats.org/officeDocument/2006/relationships/tags" Target="../tags/tag560.xml"/><Relationship Id="rId12" Type="http://schemas.openxmlformats.org/officeDocument/2006/relationships/tags" Target="../tags/tag559.xml"/><Relationship Id="rId11" Type="http://schemas.openxmlformats.org/officeDocument/2006/relationships/image" Target="../media/image10.png"/><Relationship Id="rId10" Type="http://schemas.openxmlformats.org/officeDocument/2006/relationships/tags" Target="../tags/tag558.xml"/><Relationship Id="rId1" Type="http://schemas.openxmlformats.org/officeDocument/2006/relationships/tags" Target="../tags/tag552.xml"/></Relationships>
</file>

<file path=ppt/slides/_rels/slide78.xml.rels><?xml version="1.0" encoding="UTF-8" standalone="yes"?>
<Relationships xmlns="http://schemas.openxmlformats.org/package/2006/relationships"><Relationship Id="rId9" Type="http://schemas.openxmlformats.org/officeDocument/2006/relationships/tags" Target="../tags/tag567.xml"/><Relationship Id="rId8" Type="http://schemas.openxmlformats.org/officeDocument/2006/relationships/image" Target="../media/image98.jpeg"/><Relationship Id="rId7" Type="http://schemas.openxmlformats.org/officeDocument/2006/relationships/tags" Target="../tags/tag566.xml"/><Relationship Id="rId6" Type="http://schemas.openxmlformats.org/officeDocument/2006/relationships/tags" Target="../tags/tag565.xml"/><Relationship Id="rId5" Type="http://schemas.openxmlformats.org/officeDocument/2006/relationships/image" Target="../media/image11.png"/><Relationship Id="rId4" Type="http://schemas.openxmlformats.org/officeDocument/2006/relationships/tags" Target="../tags/tag564.xml"/><Relationship Id="rId3" Type="http://schemas.openxmlformats.org/officeDocument/2006/relationships/tags" Target="../tags/tag563.xml"/><Relationship Id="rId2" Type="http://schemas.openxmlformats.org/officeDocument/2006/relationships/image" Target="../media/image97.jpeg"/><Relationship Id="rId17" Type="http://schemas.openxmlformats.org/officeDocument/2006/relationships/slideLayout" Target="../slideLayouts/slideLayout13.xml"/><Relationship Id="rId16" Type="http://schemas.openxmlformats.org/officeDocument/2006/relationships/tags" Target="../tags/tag572.xml"/><Relationship Id="rId15" Type="http://schemas.openxmlformats.org/officeDocument/2006/relationships/tags" Target="../tags/tag571.xml"/><Relationship Id="rId14" Type="http://schemas.openxmlformats.org/officeDocument/2006/relationships/image" Target="../media/image12.png"/><Relationship Id="rId13" Type="http://schemas.openxmlformats.org/officeDocument/2006/relationships/tags" Target="../tags/tag570.xml"/><Relationship Id="rId12" Type="http://schemas.openxmlformats.org/officeDocument/2006/relationships/tags" Target="../tags/tag569.xml"/><Relationship Id="rId11" Type="http://schemas.openxmlformats.org/officeDocument/2006/relationships/image" Target="../media/image10.png"/><Relationship Id="rId10" Type="http://schemas.openxmlformats.org/officeDocument/2006/relationships/tags" Target="../tags/tag568.xml"/><Relationship Id="rId1" Type="http://schemas.openxmlformats.org/officeDocument/2006/relationships/tags" Target="../tags/tag562.xml"/></Relationships>
</file>

<file path=ppt/slides/_rels/slide79.xml.rels><?xml version="1.0" encoding="UTF-8" standalone="yes"?>
<Relationships xmlns="http://schemas.openxmlformats.org/package/2006/relationships"><Relationship Id="rId9" Type="http://schemas.openxmlformats.org/officeDocument/2006/relationships/tags" Target="../tags/tag578.xml"/><Relationship Id="rId8" Type="http://schemas.openxmlformats.org/officeDocument/2006/relationships/image" Target="../media/image98.jpeg"/><Relationship Id="rId7" Type="http://schemas.openxmlformats.org/officeDocument/2006/relationships/tags" Target="../tags/tag577.xml"/><Relationship Id="rId6" Type="http://schemas.openxmlformats.org/officeDocument/2006/relationships/tags" Target="../tags/tag576.xml"/><Relationship Id="rId5" Type="http://schemas.openxmlformats.org/officeDocument/2006/relationships/image" Target="../media/image11.png"/><Relationship Id="rId4" Type="http://schemas.openxmlformats.org/officeDocument/2006/relationships/tags" Target="../tags/tag575.xml"/><Relationship Id="rId3" Type="http://schemas.openxmlformats.org/officeDocument/2006/relationships/tags" Target="../tags/tag574.xml"/><Relationship Id="rId2" Type="http://schemas.openxmlformats.org/officeDocument/2006/relationships/image" Target="../media/image97.jpeg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584.xml"/><Relationship Id="rId17" Type="http://schemas.openxmlformats.org/officeDocument/2006/relationships/image" Target="../media/image101.png"/><Relationship Id="rId16" Type="http://schemas.openxmlformats.org/officeDocument/2006/relationships/tags" Target="../tags/tag583.xml"/><Relationship Id="rId15" Type="http://schemas.openxmlformats.org/officeDocument/2006/relationships/tags" Target="../tags/tag582.xml"/><Relationship Id="rId14" Type="http://schemas.openxmlformats.org/officeDocument/2006/relationships/image" Target="../media/image12.png"/><Relationship Id="rId13" Type="http://schemas.openxmlformats.org/officeDocument/2006/relationships/tags" Target="../tags/tag581.xml"/><Relationship Id="rId12" Type="http://schemas.openxmlformats.org/officeDocument/2006/relationships/tags" Target="../tags/tag580.xml"/><Relationship Id="rId11" Type="http://schemas.openxmlformats.org/officeDocument/2006/relationships/image" Target="../media/image10.png"/><Relationship Id="rId10" Type="http://schemas.openxmlformats.org/officeDocument/2006/relationships/tags" Target="../tags/tag579.xml"/><Relationship Id="rId1" Type="http://schemas.openxmlformats.org/officeDocument/2006/relationships/tags" Target="../tags/tag573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38.xml"/><Relationship Id="rId3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9" Type="http://schemas.openxmlformats.org/officeDocument/2006/relationships/tags" Target="../tags/tag590.xml"/><Relationship Id="rId8" Type="http://schemas.openxmlformats.org/officeDocument/2006/relationships/image" Target="../media/image98.jpeg"/><Relationship Id="rId7" Type="http://schemas.openxmlformats.org/officeDocument/2006/relationships/tags" Target="../tags/tag589.xml"/><Relationship Id="rId6" Type="http://schemas.openxmlformats.org/officeDocument/2006/relationships/tags" Target="../tags/tag588.xml"/><Relationship Id="rId5" Type="http://schemas.openxmlformats.org/officeDocument/2006/relationships/image" Target="../media/image11.png"/><Relationship Id="rId4" Type="http://schemas.openxmlformats.org/officeDocument/2006/relationships/tags" Target="../tags/tag587.xml"/><Relationship Id="rId3" Type="http://schemas.openxmlformats.org/officeDocument/2006/relationships/tags" Target="../tags/tag586.xml"/><Relationship Id="rId2" Type="http://schemas.openxmlformats.org/officeDocument/2006/relationships/image" Target="../media/image97.jpeg"/><Relationship Id="rId19" Type="http://schemas.openxmlformats.org/officeDocument/2006/relationships/slideLayout" Target="../slideLayouts/slideLayout13.xml"/><Relationship Id="rId18" Type="http://schemas.openxmlformats.org/officeDocument/2006/relationships/tags" Target="../tags/tag596.xml"/><Relationship Id="rId17" Type="http://schemas.openxmlformats.org/officeDocument/2006/relationships/image" Target="../media/image106.png"/><Relationship Id="rId16" Type="http://schemas.openxmlformats.org/officeDocument/2006/relationships/tags" Target="../tags/tag595.xml"/><Relationship Id="rId15" Type="http://schemas.openxmlformats.org/officeDocument/2006/relationships/tags" Target="../tags/tag594.xml"/><Relationship Id="rId14" Type="http://schemas.openxmlformats.org/officeDocument/2006/relationships/image" Target="../media/image12.png"/><Relationship Id="rId13" Type="http://schemas.openxmlformats.org/officeDocument/2006/relationships/tags" Target="../tags/tag593.xml"/><Relationship Id="rId12" Type="http://schemas.openxmlformats.org/officeDocument/2006/relationships/tags" Target="../tags/tag592.xml"/><Relationship Id="rId11" Type="http://schemas.openxmlformats.org/officeDocument/2006/relationships/image" Target="../media/image10.png"/><Relationship Id="rId10" Type="http://schemas.openxmlformats.org/officeDocument/2006/relationships/tags" Target="../tags/tag591.xml"/><Relationship Id="rId1" Type="http://schemas.openxmlformats.org/officeDocument/2006/relationships/tags" Target="../tags/tag585.xml"/></Relationships>
</file>

<file path=ppt/slides/_rels/slide81.xml.rels><?xml version="1.0" encoding="UTF-8" standalone="yes"?>
<Relationships xmlns="http://schemas.openxmlformats.org/package/2006/relationships"><Relationship Id="rId9" Type="http://schemas.openxmlformats.org/officeDocument/2006/relationships/tags" Target="../tags/tag602.xml"/><Relationship Id="rId8" Type="http://schemas.openxmlformats.org/officeDocument/2006/relationships/image" Target="../media/image98.jpeg"/><Relationship Id="rId7" Type="http://schemas.openxmlformats.org/officeDocument/2006/relationships/tags" Target="../tags/tag601.xml"/><Relationship Id="rId6" Type="http://schemas.openxmlformats.org/officeDocument/2006/relationships/tags" Target="../tags/tag600.xml"/><Relationship Id="rId5" Type="http://schemas.openxmlformats.org/officeDocument/2006/relationships/image" Target="../media/image11.png"/><Relationship Id="rId4" Type="http://schemas.openxmlformats.org/officeDocument/2006/relationships/tags" Target="../tags/tag599.xml"/><Relationship Id="rId3" Type="http://schemas.openxmlformats.org/officeDocument/2006/relationships/tags" Target="../tags/tag598.xml"/><Relationship Id="rId22" Type="http://schemas.openxmlformats.org/officeDocument/2006/relationships/slideLayout" Target="../slideLayouts/slideLayout13.xml"/><Relationship Id="rId21" Type="http://schemas.openxmlformats.org/officeDocument/2006/relationships/tags" Target="../tags/tag608.xml"/><Relationship Id="rId20" Type="http://schemas.openxmlformats.org/officeDocument/2006/relationships/image" Target="../media/image91.png"/><Relationship Id="rId2" Type="http://schemas.openxmlformats.org/officeDocument/2006/relationships/image" Target="../media/image97.jpeg"/><Relationship Id="rId19" Type="http://schemas.microsoft.com/office/2007/relationships/media" Target="../media/audio4.wav"/><Relationship Id="rId18" Type="http://schemas.openxmlformats.org/officeDocument/2006/relationships/audio" Target="../media/audio4.wav"/><Relationship Id="rId17" Type="http://schemas.openxmlformats.org/officeDocument/2006/relationships/image" Target="../media/image107.png"/><Relationship Id="rId16" Type="http://schemas.openxmlformats.org/officeDocument/2006/relationships/tags" Target="../tags/tag607.xml"/><Relationship Id="rId15" Type="http://schemas.openxmlformats.org/officeDocument/2006/relationships/tags" Target="../tags/tag606.xml"/><Relationship Id="rId14" Type="http://schemas.openxmlformats.org/officeDocument/2006/relationships/image" Target="../media/image12.png"/><Relationship Id="rId13" Type="http://schemas.openxmlformats.org/officeDocument/2006/relationships/tags" Target="../tags/tag605.xml"/><Relationship Id="rId12" Type="http://schemas.openxmlformats.org/officeDocument/2006/relationships/tags" Target="../tags/tag604.xml"/><Relationship Id="rId11" Type="http://schemas.openxmlformats.org/officeDocument/2006/relationships/image" Target="../media/image10.png"/><Relationship Id="rId10" Type="http://schemas.openxmlformats.org/officeDocument/2006/relationships/tags" Target="../tags/tag603.xml"/><Relationship Id="rId1" Type="http://schemas.openxmlformats.org/officeDocument/2006/relationships/tags" Target="../tags/tag597.xml"/></Relationships>
</file>

<file path=ppt/slides/_rels/slide82.xml.rels><?xml version="1.0" encoding="UTF-8" standalone="yes"?>
<Relationships xmlns="http://schemas.openxmlformats.org/package/2006/relationships"><Relationship Id="rId9" Type="http://schemas.openxmlformats.org/officeDocument/2006/relationships/tags" Target="../tags/tag616.xml"/><Relationship Id="rId8" Type="http://schemas.openxmlformats.org/officeDocument/2006/relationships/tags" Target="../tags/tag615.xml"/><Relationship Id="rId7" Type="http://schemas.openxmlformats.org/officeDocument/2006/relationships/tags" Target="../tags/tag614.xml"/><Relationship Id="rId6" Type="http://schemas.openxmlformats.org/officeDocument/2006/relationships/tags" Target="../tags/tag613.xml"/><Relationship Id="rId5" Type="http://schemas.openxmlformats.org/officeDocument/2006/relationships/tags" Target="../tags/tag612.xml"/><Relationship Id="rId4" Type="http://schemas.openxmlformats.org/officeDocument/2006/relationships/tags" Target="../tags/tag611.xml"/><Relationship Id="rId3" Type="http://schemas.openxmlformats.org/officeDocument/2006/relationships/tags" Target="../tags/tag610.xml"/><Relationship Id="rId2" Type="http://schemas.openxmlformats.org/officeDocument/2006/relationships/tags" Target="../tags/tag609.xml"/><Relationship Id="rId15" Type="http://schemas.openxmlformats.org/officeDocument/2006/relationships/slideLayout" Target="../slideLayouts/slideLayout13.xml"/><Relationship Id="rId14" Type="http://schemas.openxmlformats.org/officeDocument/2006/relationships/tags" Target="../tags/tag617.xml"/><Relationship Id="rId13" Type="http://schemas.openxmlformats.org/officeDocument/2006/relationships/image" Target="../media/image11.png"/><Relationship Id="rId12" Type="http://schemas.openxmlformats.org/officeDocument/2006/relationships/image" Target="../media/image10.png"/><Relationship Id="rId11" Type="http://schemas.openxmlformats.org/officeDocument/2006/relationships/image" Target="file:///C:\Users\1V994W2\PycharmProjects\PPT_Background_Generation/pic_temp/0_pic_quater_right_up.png" TargetMode="External"/><Relationship Id="rId10" Type="http://schemas.openxmlformats.org/officeDocument/2006/relationships/image" Target="../media/image7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tags" Target="../tags/tag239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" name="图片 14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5140"/>
            <a:ext cx="12192000" cy="605282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97815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70000"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6534785"/>
            <a:ext cx="12192000" cy="323215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0000" lnSpcReduction="10000"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椭圆 4"/>
          <p:cNvSpPr/>
          <p:nvPr>
            <p:custDataLst>
              <p:tags r:id="rId4"/>
            </p:custDataLst>
          </p:nvPr>
        </p:nvSpPr>
        <p:spPr>
          <a:xfrm>
            <a:off x="4029075" y="1408430"/>
            <a:ext cx="4271645" cy="4271645"/>
          </a:xfrm>
          <a:prstGeom prst="ellipse">
            <a:avLst/>
          </a:prstGeom>
          <a:solidFill>
            <a:srgbClr val="31518A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PA-文本框 61"/>
          <p:cNvSpPr txBox="1"/>
          <p:nvPr>
            <p:custDataLst>
              <p:tags r:id="rId5"/>
            </p:custDataLst>
          </p:nvPr>
        </p:nvSpPr>
        <p:spPr>
          <a:xfrm>
            <a:off x="4983246" y="2101953"/>
            <a:ext cx="236410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zh-CN" sz="5400" b="1" spc="300" dirty="0" smtClean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实践课</a:t>
            </a:r>
            <a:endParaRPr lang="zh-CN" altLang="zh-CN" sz="5400" b="1" spc="300" dirty="0" smtClean="0">
              <a:solidFill>
                <a:schemeClr val="lt1"/>
              </a:solidFill>
              <a:latin typeface="楷体" panose="02010609060101010101" charset="-122"/>
              <a:ea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4205529" y="3213796"/>
            <a:ext cx="3919538" cy="9105"/>
          </a:xfrm>
          <a:prstGeom prst="line">
            <a:avLst/>
          </a:prstGeom>
          <a:ln w="3810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-文本框 61"/>
          <p:cNvSpPr txBox="1"/>
          <p:nvPr>
            <p:custDataLst>
              <p:tags r:id="rId7"/>
            </p:custDataLst>
          </p:nvPr>
        </p:nvSpPr>
        <p:spPr>
          <a:xfrm>
            <a:off x="3437255" y="3795395"/>
            <a:ext cx="5683885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zh-CN" altLang="zh-CN" sz="32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你们国家</a:t>
            </a:r>
            <a:endParaRPr lang="zh-CN" altLang="zh-CN" sz="3200" b="1" spc="3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字魂105号-简雅黑" panose="00000500000000000000" pitchFamily="2" charset="-122"/>
            </a:endParaRPr>
          </a:p>
          <a:p>
            <a:pPr algn="ctr">
              <a:buClrTx/>
              <a:buSzTx/>
              <a:buFontTx/>
            </a:pPr>
            <a:r>
              <a:rPr lang="zh-CN" altLang="zh-CN" sz="32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有几个季节？</a:t>
            </a:r>
            <a:endParaRPr lang="zh-CN" altLang="zh-CN" sz="3200" b="1" spc="300" dirty="0" smtClean="0">
              <a:solidFill>
                <a:schemeClr val="bg1"/>
              </a:solidFill>
              <a:effectLst/>
              <a:latin typeface="楷体" panose="02010609060101010101" charset="-122"/>
              <a:ea typeface="楷体" panose="02010609060101010101" charset="-122"/>
              <a:cs typeface="+mj-cs"/>
              <a:sym typeface="字魂105号-简雅黑" panose="00000500000000000000" pitchFamily="2" charset="-122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3806825" y="1185545"/>
            <a:ext cx="4718050" cy="4718050"/>
          </a:xfrm>
          <a:prstGeom prst="ellipse">
            <a:avLst/>
          </a:prstGeom>
          <a:noFill/>
          <a:ln w="28575" cmpd="sng">
            <a:solidFill>
              <a:srgbClr val="3B5EA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4" name="图片 13"/>
          <p:cNvPicPr/>
          <p:nvPr>
            <p:custDataLst>
              <p:tags r:id="rId9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155" y="3872865"/>
            <a:ext cx="2153285" cy="2153285"/>
          </a:xfrm>
          <a:prstGeom prst="rect">
            <a:avLst/>
          </a:prstGeom>
        </p:spPr>
      </p:pic>
      <p:pic>
        <p:nvPicPr>
          <p:cNvPr id="41" name="图片 40"/>
          <p:cNvPicPr/>
          <p:nvPr/>
        </p:nvPicPr>
        <p:blipFill>
          <a:blip r:embed="rId12"/>
          <a:stretch>
            <a:fillRect/>
          </a:stretch>
        </p:blipFill>
        <p:spPr>
          <a:xfrm>
            <a:off x="9612686" y="-422683"/>
            <a:ext cx="2441302" cy="243871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60960" y="-187960"/>
            <a:ext cx="12131040" cy="673100"/>
            <a:chOff x="96" y="9939"/>
            <a:chExt cx="19104" cy="1060"/>
          </a:xfrm>
        </p:grpSpPr>
        <p:pic>
          <p:nvPicPr>
            <p:cNvPr id="8" name="图片 7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36149" b="49461"/>
            <a:stretch>
              <a:fillRect/>
            </a:stretch>
          </p:blipFill>
          <p:spPr>
            <a:xfrm>
              <a:off x="96" y="10125"/>
              <a:ext cx="9722" cy="787"/>
            </a:xfrm>
            <a:prstGeom prst="rect">
              <a:avLst/>
            </a:prstGeom>
          </p:spPr>
        </p:pic>
        <p:pic>
          <p:nvPicPr>
            <p:cNvPr id="11" name="图片 10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12" name="文本框 11"/>
          <p:cNvSpPr txBox="1"/>
          <p:nvPr>
            <p:custDataLst>
              <p:tags r:id="rId14"/>
            </p:custDataLst>
          </p:nvPr>
        </p:nvSpPr>
        <p:spPr>
          <a:xfrm>
            <a:off x="5480451" y="4946650"/>
            <a:ext cx="13696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b="1" spc="300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徐心瑶</a:t>
            </a:r>
            <a:endParaRPr lang="zh-CN" altLang="en-US" sz="2800" b="1" spc="300" dirty="0">
              <a:solidFill>
                <a:schemeClr val="lt1"/>
              </a:solidFill>
              <a:latin typeface="楷体" panose="02010609060101010101" charset="-122"/>
              <a:ea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3" name="文本框 12"/>
          <p:cNvSpPr txBox="1"/>
          <p:nvPr>
            <p:custDataLst>
              <p:tags r:id="rId15"/>
            </p:custDataLst>
          </p:nvPr>
        </p:nvSpPr>
        <p:spPr>
          <a:xfrm>
            <a:off x="5559509" y="3260090"/>
            <a:ext cx="12115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R="0" defTabSz="914400" eaLnBrk="0" hangingPunct="0">
              <a:buClrTx/>
              <a:buSzTx/>
              <a:buFontTx/>
            </a:pPr>
            <a:r>
              <a:rPr lang="zh-CN" altLang="zh-CN" sz="2400" spc="300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第</a:t>
            </a:r>
            <a:r>
              <a:rPr lang="zh-CN" altLang="zh-CN" sz="2400" spc="300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十课</a:t>
            </a:r>
            <a:endParaRPr lang="zh-CN" altLang="zh-CN" sz="2400" spc="300" dirty="0">
              <a:solidFill>
                <a:schemeClr val="lt1"/>
              </a:solidFill>
              <a:latin typeface="楷体" panose="02010609060101010101" charset="-122"/>
              <a:ea typeface="楷体" panose="02010609060101010101" charset="-122"/>
              <a:sym typeface="字魂105号-简雅黑" panose="00000500000000000000" pitchFamily="2" charset="-122"/>
            </a:endParaRPr>
          </a:p>
        </p:txBody>
      </p:sp>
    </p:spTree>
    <p:custDataLst>
      <p:tags r:id="rId16"/>
    </p:custDataLst>
  </p:cSld>
  <p:clrMapOvr>
    <a:masterClrMapping/>
  </p:clrMapOvr>
  <p:transition advTm="3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7" name="横卷形 6"/>
          <p:cNvSpPr/>
          <p:nvPr/>
        </p:nvSpPr>
        <p:spPr>
          <a:xfrm>
            <a:off x="795020" y="241935"/>
            <a:ext cx="170180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553" name="标题 1"/>
          <p:cNvSpPr>
            <a:spLocks noGrp="1"/>
          </p:cNvSpPr>
          <p:nvPr>
            <p:ph type="title"/>
          </p:nvPr>
        </p:nvSpPr>
        <p:spPr>
          <a:xfrm>
            <a:off x="885825" y="400685"/>
            <a:ext cx="1885950" cy="83185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阳光</a:t>
            </a:r>
            <a:endParaRPr lang="zh-CN" altLang="en-US" sz="5400" b="1" baseline="-25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2531" name="图片 4" descr="{}VET)KAC$62_S7M7)V)4JJ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20795" y="685800"/>
            <a:ext cx="4562475" cy="24511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" name="文本框 12"/>
          <p:cNvSpPr txBox="1"/>
          <p:nvPr/>
        </p:nvSpPr>
        <p:spPr>
          <a:xfrm>
            <a:off x="2850515" y="3233420"/>
            <a:ext cx="65030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阳光很好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，我想出去玩儿。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4" name="图片 13" descr="YV1T{[)MGR~X2@O~J]G~BG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029710" y="1746250"/>
            <a:ext cx="4144645" cy="23914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文本框 14"/>
          <p:cNvSpPr txBox="1"/>
          <p:nvPr/>
        </p:nvSpPr>
        <p:spPr>
          <a:xfrm>
            <a:off x="1167130" y="4337050"/>
            <a:ext cx="98698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今天是阴天，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没有阳光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心情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xīnqínɡ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也不好。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648778" y="5250180"/>
            <a:ext cx="890587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他非常喜欢笑，是一个非常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阳光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小伙子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23160" y="3942080"/>
            <a:ext cx="15595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latin typeface="细等线拼音字体" panose="02000500000000000000" charset="0"/>
                <a:ea typeface="黑体" panose="02010609060101010101" charset="-122"/>
                <a:cs typeface="细等线拼音字体" panose="02000500000000000000" charset="0"/>
              </a:rPr>
              <a:t>yīn tiān</a:t>
            </a:r>
            <a:endParaRPr lang="zh-CN" altLang="en-US" sz="2800" b="1">
              <a:latin typeface="细等线拼音字体" panose="02000500000000000000" charset="0"/>
              <a:ea typeface="黑体" panose="02010609060101010101" charset="-122"/>
              <a:cs typeface="细等线拼音字体" panose="02000500000000000000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3891280" y="1784985"/>
            <a:ext cx="4251960" cy="255714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7780" y="2511425"/>
            <a:ext cx="4547870" cy="255905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xit" presetSubtype="4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/>
      <p:bldP spid="13" grpId="0"/>
      <p:bldP spid="15" grpId="0"/>
      <p:bldP spid="17" grpId="2"/>
      <p:bldP spid="16" grpId="0"/>
      <p:bldP spid="13" grpId="1"/>
      <p:bldP spid="15" grpId="1"/>
      <p:bldP spid="17" grpId="3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5" name="图片 14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5" name="横卷形 4"/>
          <p:cNvSpPr/>
          <p:nvPr/>
        </p:nvSpPr>
        <p:spPr>
          <a:xfrm>
            <a:off x="795020" y="241935"/>
            <a:ext cx="17926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938530" y="426085"/>
            <a:ext cx="1724660" cy="83185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景色</a:t>
            </a:r>
            <a:endParaRPr lang="en-US" altLang="zh-CN" sz="5400" b="1" baseline="-25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00" y="1589405"/>
            <a:ext cx="3149600" cy="1860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7900" y="3605848"/>
            <a:ext cx="3149600" cy="2025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7900" y="2828290"/>
            <a:ext cx="3212465" cy="19951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7" name="文本框 5"/>
          <p:cNvSpPr txBox="1"/>
          <p:nvPr/>
        </p:nvSpPr>
        <p:spPr>
          <a:xfrm>
            <a:off x="798513" y="1589088"/>
            <a:ext cx="41224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0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风景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fēnɡjǐnɡ</a:t>
            </a:r>
            <a:endParaRPr lang="zh-CN" altLang="en-US" sz="3200" b="1" dirty="0">
              <a:solidFill>
                <a:srgbClr val="06C80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98513" y="2342833"/>
            <a:ext cx="447103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冬天的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美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měi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夏天的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也很美。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98513" y="3723640"/>
            <a:ext cx="477393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我喜欢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大海的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98513" y="4481195"/>
            <a:ext cx="523303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中国有许多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漂亮的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98513" y="5195570"/>
            <a:ext cx="523303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我喜欢看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美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，你们呢？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276475" y="3430270"/>
            <a:ext cx="20332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00B050"/>
                </a:solidFill>
                <a:latin typeface="细等线拼音字体" panose="02000500000000000000" charset="0"/>
                <a:ea typeface="黑体" panose="02010609060101010101" charset="-122"/>
                <a:cs typeface="细等线拼音字体" panose="02000500000000000000" charset="0"/>
              </a:rPr>
              <a:t>（dà hǎi）</a:t>
            </a:r>
            <a:endParaRPr lang="zh-CN" altLang="en-US" sz="2800" b="1">
              <a:solidFill>
                <a:srgbClr val="00B050"/>
              </a:solidFill>
              <a:latin typeface="细等线拼音字体" panose="02000500000000000000" charset="0"/>
              <a:ea typeface="黑体" panose="02010609060101010101" charset="-122"/>
              <a:cs typeface="细等线拼音字体" panose="02000500000000000000" charset="0"/>
            </a:endParaRPr>
          </a:p>
        </p:txBody>
      </p:sp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/>
      <p:bldP spid="27" grpId="0"/>
      <p:bldP spid="28" grpId="0"/>
      <p:bldP spid="29" grpId="0"/>
      <p:bldP spid="30" grpId="0"/>
      <p:bldP spid="31" grpId="0"/>
      <p:bldP spid="31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7" name="横卷形 6"/>
          <p:cNvSpPr/>
          <p:nvPr/>
        </p:nvSpPr>
        <p:spPr>
          <a:xfrm>
            <a:off x="795020" y="241935"/>
            <a:ext cx="248920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553" name="标题 1"/>
          <p:cNvSpPr>
            <a:spLocks noGrp="1"/>
          </p:cNvSpPr>
          <p:nvPr/>
        </p:nvSpPr>
        <p:spPr>
          <a:xfrm>
            <a:off x="925830" y="400685"/>
            <a:ext cx="2358390" cy="83185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Autofit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</a:defRPr>
            </a:lvl1pPr>
          </a:lstStyle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放暑假</a:t>
            </a:r>
            <a:endParaRPr lang="zh-CN" sz="5400" b="1" baseline="-25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3095" y="1553528"/>
            <a:ext cx="8732520" cy="45847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留学生明年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7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月以后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以后，你打算做什么？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的时候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，我打算每天学习汉语。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的时候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，我打算去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r>
              <a:rPr lang="zh-CN" altLang="en-US" sz="3600" b="1" dirty="0">
                <a:latin typeface="Arial" panose="020B0604020202020204" pitchFamily="34" charset="0"/>
                <a:ea typeface="楷体" panose="02010609060101010101" charset="-122"/>
              </a:rPr>
              <a:t>↔放</a:t>
            </a:r>
            <a:r>
              <a:rPr lang="zh-CN" altLang="en-US" sz="3600" b="1" dirty="0">
                <a:solidFill>
                  <a:srgbClr val="00B050"/>
                </a:solidFill>
                <a:latin typeface="Arial" panose="020B0604020202020204" pitchFamily="34" charset="0"/>
                <a:ea typeface="楷体" panose="02010609060101010101" charset="-122"/>
              </a:rPr>
              <a:t>寒假</a:t>
            </a:r>
            <a:r>
              <a:rPr lang="zh-CN" altLang="en-US" sz="3600" b="1" dirty="0">
                <a:solidFill>
                  <a:srgbClr val="00B05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</a:rPr>
              <a:t>hán</a:t>
            </a:r>
            <a:r>
              <a:rPr lang="en-US" altLang="zh-CN" sz="3600" b="1" dirty="0">
                <a:solidFill>
                  <a:srgbClr val="00B05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</a:rPr>
              <a:t> </a:t>
            </a:r>
            <a:r>
              <a:rPr lang="zh-CN" altLang="en-US" sz="3600" b="1" dirty="0">
                <a:solidFill>
                  <a:srgbClr val="00B05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</a:rPr>
              <a:t>jià</a:t>
            </a:r>
            <a:endParaRPr lang="zh-CN" altLang="en-US" sz="36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暑假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和寒假是中国学生的两个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假期</a:t>
            </a:r>
            <a:r>
              <a:rPr lang="zh-CN" altLang="en-US" sz="3600" b="1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</a:rPr>
              <a:t>jiàqī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088890" y="3305175"/>
            <a:ext cx="22993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00B050"/>
                </a:solidFill>
                <a:latin typeface="细等线拼音字体" panose="02000500000000000000" charset="0"/>
                <a:cs typeface="细等线拼音字体" panose="02000500000000000000" charset="0"/>
              </a:rPr>
              <a:t>（yóu yǒnɡ）</a:t>
            </a:r>
            <a:endParaRPr lang="zh-CN" altLang="en-US" sz="2800" b="1">
              <a:solidFill>
                <a:srgbClr val="00B050"/>
              </a:solidFill>
              <a:latin typeface="细等线拼音字体" panose="02000500000000000000" charset="0"/>
              <a:cs typeface="细等线拼音字体" panose="02000500000000000000" charset="0"/>
            </a:endParaRPr>
          </a:p>
        </p:txBody>
      </p:sp>
      <p:pic>
        <p:nvPicPr>
          <p:cNvPr id="6" name="图片 5" descr="游泳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88225" y="2932430"/>
            <a:ext cx="4441825" cy="21812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拱门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3" name="横卷形 2"/>
          <p:cNvSpPr/>
          <p:nvPr/>
        </p:nvSpPr>
        <p:spPr>
          <a:xfrm>
            <a:off x="795020" y="241935"/>
            <a:ext cx="46755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909955" y="331470"/>
            <a:ext cx="447040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十分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=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非常</a:t>
            </a:r>
            <a:r>
              <a:rPr lang="en-US" altLang="zh-CN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特别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37958" y="1470343"/>
            <a:ext cx="9618980" cy="28613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图书馆里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十分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安静</a:t>
            </a:r>
            <a:r>
              <a:rPr lang="zh-CN" altLang="en-US" sz="4000" dirty="0">
                <a:solidFill>
                  <a:srgbClr val="00B050"/>
                </a:solidFill>
                <a:latin typeface="黑体" panose="02010609060101010101" charset="-122"/>
                <a:ea typeface="黑体" panose="02010609060101010101" charset="-122"/>
              </a:rPr>
              <a:t>ān jìnɡ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，没有人说话。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十分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喜欢中国的历史和文化。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十分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讨厌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tǎoyàn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他。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700" name="文本框 3"/>
          <p:cNvSpPr txBox="1"/>
          <p:nvPr/>
        </p:nvSpPr>
        <p:spPr>
          <a:xfrm>
            <a:off x="3875088" y="5394325"/>
            <a:ext cx="309880" cy="1753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438275" y="4519930"/>
            <a:ext cx="484378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你的宿舍怎么样？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38275" y="4519930"/>
            <a:ext cx="716153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你觉得我们的大学怎么样？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438275" y="4519930"/>
            <a:ext cx="6002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你觉得中国人怎么样？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38275" y="4519930"/>
            <a:ext cx="83210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你觉得食堂的服务态度怎么样？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38275" y="4519930"/>
            <a:ext cx="750379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你觉得我们的学习条件怎么样？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278130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935355" y="318770"/>
            <a:ext cx="25958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修理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=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修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331335" y="1497013"/>
            <a:ext cx="7530465" cy="42462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理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自行车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你可以帮我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理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自行车吗？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我的自行车，请帮我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理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一下。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我的爸爸很厉害，可以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理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飞机。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你可以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修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理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3600" b="1" dirty="0">
                <a:solidFill>
                  <a:srgbClr val="06C801"/>
                </a:solidFill>
                <a:latin typeface="楷体" panose="02010609060101010101" charset="-122"/>
                <a:ea typeface="楷体" panose="02010609060101010101" charset="-122"/>
              </a:rPr>
              <a:t>电脑</a:t>
            </a:r>
            <a:r>
              <a:rPr lang="zh-CN" altLang="en-US" sz="3200" b="1" dirty="0">
                <a:solidFill>
                  <a:srgbClr val="06C80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diànnǎo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吗？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665" y="1536700"/>
            <a:ext cx="2776220" cy="21526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6665" y="3865245"/>
            <a:ext cx="2776220" cy="183642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229743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08355" y="318770"/>
            <a:ext cx="22529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 eaLnBrk="1" hangingPunct="1"/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电</a:t>
            </a:r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灯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045" y="948055"/>
            <a:ext cx="2964180" cy="4087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06438" y="1736725"/>
            <a:ext cx="7069455" cy="34150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20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爸爸正在修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理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)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电灯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呢。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你宿舍的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坏的时候，谁帮你修？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车灯不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亮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liànɡ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，坏了吧？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8090" y="2851785"/>
            <a:ext cx="4328160" cy="258254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2" name="横卷形 1"/>
          <p:cNvSpPr/>
          <p:nvPr/>
        </p:nvSpPr>
        <p:spPr>
          <a:xfrm>
            <a:off x="795020" y="241935"/>
            <a:ext cx="163512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9393" name="文本框 1"/>
          <p:cNvSpPr txBox="1"/>
          <p:nvPr/>
        </p:nvSpPr>
        <p:spPr>
          <a:xfrm>
            <a:off x="897255" y="344170"/>
            <a:ext cx="153289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 eaLnBrk="1" hangingPunct="1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奇怪</a:t>
            </a:r>
            <a:endParaRPr lang="zh-CN" altLang="en-US" sz="4000" b="1" dirty="0">
              <a:solidFill>
                <a:srgbClr val="FF0000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4703" y="3571875"/>
            <a:ext cx="523684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 气候 这里 奇怪 的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4703" y="4546600"/>
            <a:ext cx="431482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这里的气候很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奇怪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94703" y="4546600"/>
            <a:ext cx="477393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他是一个很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奇怪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的人。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94703" y="3571875"/>
            <a:ext cx="592645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 人 一个 是 奇怪的 很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94703" y="2072005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这只兔子很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奇怪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4" name="图片 13" descr="C:\Users\DELL\Desktop\兔子.jpg兔子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81855" y="344170"/>
            <a:ext cx="2644140" cy="31788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 descr="奇怪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>
                  <a:alpha val="100000"/>
                </a:srgbClr>
              </a:clrFrom>
              <a:clrTo>
                <a:srgbClr val="F6F6F6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57745" y="2804160"/>
            <a:ext cx="3001010" cy="30067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-656590" y="119824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256603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03605" y="567055"/>
            <a:ext cx="2327275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有道理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04203" y="2752725"/>
            <a:ext cx="579882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老师说的话十分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有道理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父母的话非常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有道理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4203" y="2108200"/>
            <a:ext cx="42646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有道理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楷体" panose="02010609060101010101" charset="-122"/>
              </a:rPr>
              <a:t>↔没有道理</a:t>
            </a:r>
            <a:endParaRPr lang="zh-CN" altLang="en-US" sz="4000" b="1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4645" y="1539875"/>
            <a:ext cx="4845050" cy="30568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160845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867410" y="553720"/>
            <a:ext cx="1617345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误会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34733" y="2219008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有误会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34733" y="2888933"/>
            <a:ext cx="706945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如果你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朋友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有误会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，你怎么办？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34733" y="3642995"/>
            <a:ext cx="75869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父母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之间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zhījiān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有误会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，你怎么做？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34733" y="4341495"/>
            <a:ext cx="156210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误会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V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34733" y="1547495"/>
            <a:ext cx="156210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误会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N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34733" y="5013008"/>
            <a:ext cx="890587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误会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我了，我不是讨厌你，我是没时间。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173228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03605" y="541655"/>
            <a:ext cx="1623695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天气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2" name="图片 1" descr="{}VET)KAC$62_S7M7)V)4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1460" y="1424940"/>
            <a:ext cx="6610350" cy="35515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1" name="Text Box 7"/>
          <p:cNvSpPr txBox="1"/>
          <p:nvPr/>
        </p:nvSpPr>
        <p:spPr>
          <a:xfrm>
            <a:off x="5671344" y="5353050"/>
            <a:ext cx="12446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晴天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图片 2" descr="YV1T{[)MGR~X2@O~J]G~BG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845" y="1141095"/>
            <a:ext cx="5783580" cy="41192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 Box 7"/>
          <p:cNvSpPr txBox="1"/>
          <p:nvPr/>
        </p:nvSpPr>
        <p:spPr>
          <a:xfrm>
            <a:off x="4787106" y="5353050"/>
            <a:ext cx="30130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阴天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yīntiān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8" name="图片 7" descr="PKFD}63SSS5U3W3XPA@KFA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0095" y="1330325"/>
            <a:ext cx="5593080" cy="37407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 Box 7"/>
          <p:cNvSpPr txBox="1"/>
          <p:nvPr/>
        </p:nvSpPr>
        <p:spPr>
          <a:xfrm>
            <a:off x="5657057" y="5353050"/>
            <a:ext cx="12731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下雨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10" name="图片 9" descr="G{$6%AH~KLF]OAW63]Y{5I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8820" y="1437640"/>
            <a:ext cx="5675630" cy="3525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 Box 7"/>
          <p:cNvSpPr txBox="1"/>
          <p:nvPr/>
        </p:nvSpPr>
        <p:spPr>
          <a:xfrm>
            <a:off x="5657057" y="5353050"/>
            <a:ext cx="12731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下雪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13" name="图片 12" descr="DWBNVF4]E7UCKS}4OK)L3}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08730" y="1378585"/>
            <a:ext cx="4575810" cy="36442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Text Box 7"/>
          <p:cNvSpPr txBox="1"/>
          <p:nvPr/>
        </p:nvSpPr>
        <p:spPr>
          <a:xfrm>
            <a:off x="5168900" y="5353050"/>
            <a:ext cx="2249488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刮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大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)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风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  <p:bldP spid="21511" grpId="1"/>
      <p:bldP spid="7" grpId="0"/>
      <p:bldP spid="7" grpId="1"/>
      <p:bldP spid="9" grpId="0"/>
      <p:bldP spid="9" grpId="1"/>
      <p:bldP spid="11" grpId="0"/>
      <p:bldP spid="11" grpId="1"/>
      <p:bldP spid="15" grpId="0"/>
      <p:bldP spid="1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" name="图片 14" descr="WPS图片"/>
          <p:cNvPicPr>
            <a:picLocks noChangeAspect="1"/>
          </p:cNvPicPr>
          <p:nvPr/>
        </p:nvPicPr>
        <p:blipFill>
          <a:blip r:embed="rId1">
            <a:alphaModFix amt="63000"/>
          </a:blip>
          <a:stretch>
            <a:fillRect/>
          </a:stretch>
        </p:blipFill>
        <p:spPr>
          <a:xfrm>
            <a:off x="6847840" y="3943350"/>
            <a:ext cx="5551170" cy="3124200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 bwMode="auto">
          <a:xfrm>
            <a:off x="6375400" y="169481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生词</a:t>
            </a:r>
            <a:endParaRPr lang="zh-CN" altLang="en-US" sz="3200" b="1" spc="200" dirty="0">
              <a:solidFill>
                <a:schemeClr val="dk1"/>
              </a:solidFill>
              <a:uFillTx/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grpSp>
        <p:nvGrpSpPr>
          <p:cNvPr id="39" name="组合 38"/>
          <p:cNvGrpSpPr/>
          <p:nvPr/>
        </p:nvGrpSpPr>
        <p:grpSpPr>
          <a:xfrm>
            <a:off x="4382770" y="1825625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24" name="任意多边形 4"/>
            <p:cNvSpPr/>
            <p:nvPr>
              <p:custDataLst>
                <p:tags r:id="rId3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任意多边形 12"/>
            <p:cNvSpPr/>
            <p:nvPr>
              <p:custDataLst>
                <p:tags r:id="rId4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5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01</a:t>
              </a:r>
              <a:endParaRPr lang="en-US" altLang="zh-CN" sz="3200" b="1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6"/>
            </p:custDataLst>
          </p:nvPr>
        </p:nvSpPr>
        <p:spPr bwMode="auto">
          <a:xfrm>
            <a:off x="6375400" y="278320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语法</a:t>
            </a:r>
            <a:endParaRPr lang="zh-CN" altLang="en-US" sz="3200" b="1" spc="200" dirty="0">
              <a:solidFill>
                <a:schemeClr val="dk1"/>
              </a:solidFill>
              <a:uFillTx/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 bwMode="auto">
          <a:xfrm>
            <a:off x="6375400" y="3837940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实践</a:t>
            </a:r>
            <a:endParaRPr lang="zh-CN" altLang="en-US" sz="3200" b="1" spc="200" dirty="0">
              <a:solidFill>
                <a:schemeClr val="dk1"/>
              </a:solidFill>
              <a:uFillTx/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8"/>
            </p:custDataLst>
          </p:nvPr>
        </p:nvSpPr>
        <p:spPr bwMode="auto">
          <a:xfrm>
            <a:off x="6375400" y="487489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dk1"/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课文</a:t>
            </a:r>
            <a:endParaRPr lang="zh-CN" altLang="en-US" sz="3200" b="1" spc="200" dirty="0">
              <a:solidFill>
                <a:schemeClr val="dk1"/>
              </a:solidFill>
              <a:uFillTx/>
              <a:latin typeface="楷体" panose="02010609060101010101" charset="-122"/>
              <a:ea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40" name="矩形 39"/>
          <p:cNvSpPr/>
          <p:nvPr>
            <p:custDataLst>
              <p:tags r:id="rId9"/>
            </p:custDataLst>
          </p:nvPr>
        </p:nvSpPr>
        <p:spPr>
          <a:xfrm>
            <a:off x="-4445" y="-13335"/>
            <a:ext cx="3246120" cy="6884035"/>
          </a:xfrm>
          <a:prstGeom prst="rect">
            <a:avLst/>
          </a:pr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994910" y="6985"/>
            <a:ext cx="10795" cy="6845935"/>
            <a:chOff x="7611" y="0"/>
            <a:chExt cx="17" cy="10781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7628" y="1755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7628" y="0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7628" y="3709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7628" y="5372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7628" y="7019"/>
              <a:ext cx="0" cy="954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7611" y="8665"/>
              <a:ext cx="17" cy="2117"/>
            </a:xfrm>
            <a:prstGeom prst="line">
              <a:avLst/>
            </a:prstGeom>
            <a:ln w="28575">
              <a:solidFill>
                <a:srgbClr val="0F48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图片 40"/>
          <p:cNvPicPr/>
          <p:nvPr/>
        </p:nvPicPr>
        <p:blipFill>
          <a:blip r:embed="rId10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0" name="横卷形 9"/>
          <p:cNvSpPr/>
          <p:nvPr>
            <p:custDataLst>
              <p:tags r:id="rId11"/>
            </p:custDataLst>
          </p:nvPr>
        </p:nvSpPr>
        <p:spPr>
          <a:xfrm>
            <a:off x="4361180" y="434975"/>
            <a:ext cx="1424305" cy="795655"/>
          </a:xfrm>
          <a:prstGeom prst="horizontalScroll">
            <a:avLst/>
          </a:prstGeom>
          <a:solidFill>
            <a:schemeClr val="lt1"/>
          </a:solidFill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" name="图片 5" descr="中国元素_画板 1"/>
          <p:cNvPicPr>
            <a:picLocks noChangeAspect="1"/>
          </p:cNvPicPr>
          <p:nvPr/>
        </p:nvPicPr>
        <p:blipFill>
          <a:blip r:embed="rId12">
            <a:alphaModFix amt="21000"/>
          </a:blip>
          <a:srcRect l="54682" t="-1889" r="16338"/>
          <a:stretch>
            <a:fillRect/>
          </a:stretch>
        </p:blipFill>
        <p:spPr>
          <a:xfrm>
            <a:off x="-88265" y="77470"/>
            <a:ext cx="3533140" cy="6987540"/>
          </a:xfrm>
          <a:prstGeom prst="rect">
            <a:avLst/>
          </a:prstGeom>
        </p:spPr>
      </p:pic>
      <p:grpSp>
        <p:nvGrpSpPr>
          <p:cNvPr id="59" name="组合 58"/>
          <p:cNvGrpSpPr/>
          <p:nvPr/>
        </p:nvGrpSpPr>
        <p:grpSpPr>
          <a:xfrm rot="16200000">
            <a:off x="6661263" y="-196898"/>
            <a:ext cx="581484" cy="2176865"/>
            <a:chOff x="4360908" y="2896825"/>
            <a:chExt cx="382663" cy="1796505"/>
          </a:xfrm>
        </p:grpSpPr>
        <p:sp>
          <p:nvSpPr>
            <p:cNvPr id="62" name="矩形 61"/>
            <p:cNvSpPr/>
            <p:nvPr>
              <p:custDataLst>
                <p:tags r:id="rId13"/>
              </p:custDataLst>
            </p:nvPr>
          </p:nvSpPr>
          <p:spPr>
            <a:xfrm>
              <a:off x="4360908" y="2945039"/>
              <a:ext cx="271012" cy="1748291"/>
            </a:xfrm>
            <a:prstGeom prst="rect">
              <a:avLst/>
            </a:prstGeom>
            <a:solidFill>
              <a:srgbClr val="3B5E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60" name="矩形 59"/>
            <p:cNvSpPr/>
            <p:nvPr>
              <p:custDataLst>
                <p:tags r:id="rId14"/>
              </p:custDataLst>
            </p:nvPr>
          </p:nvSpPr>
          <p:spPr>
            <a:xfrm>
              <a:off x="4399771" y="2896825"/>
              <a:ext cx="271012" cy="1748291"/>
            </a:xfrm>
            <a:prstGeom prst="rect">
              <a:avLst/>
            </a:prstGeom>
            <a:solidFill>
              <a:srgbClr val="3B5EA4"/>
            </a:solidFill>
            <a:ln w="25400">
              <a:solidFill>
                <a:schemeClr val="l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  <p:sp>
          <p:nvSpPr>
            <p:cNvPr id="61" name="文本框 60"/>
            <p:cNvSpPr txBox="1"/>
            <p:nvPr>
              <p:custDataLst>
                <p:tags r:id="rId15"/>
              </p:custDataLst>
            </p:nvPr>
          </p:nvSpPr>
          <p:spPr>
            <a:xfrm>
              <a:off x="4378996" y="3051992"/>
              <a:ext cx="364575" cy="137893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pPr algn="dist"/>
              <a:r>
                <a:rPr lang="en-US" altLang="zh-CN" sz="2400" dirty="0">
                  <a:solidFill>
                    <a:schemeClr val="lt1"/>
                  </a:solidFill>
                  <a:latin typeface="字魂105号-简雅黑" panose="00000500000000000000" pitchFamily="2" charset="-122"/>
                  <a:ea typeface="字魂105号-简雅黑" panose="00000500000000000000" pitchFamily="2" charset="-122"/>
                  <a:sym typeface="字魂105号-简雅黑" panose="00000500000000000000" pitchFamily="2" charset="-122"/>
                </a:rPr>
                <a:t>contents</a:t>
              </a:r>
              <a:endParaRPr lang="en-US" altLang="zh-CN" sz="2400" dirty="0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sp>
        <p:nvSpPr>
          <p:cNvPr id="63" name="矩形 62"/>
          <p:cNvSpPr/>
          <p:nvPr>
            <p:custDataLst>
              <p:tags r:id="rId16"/>
            </p:custDataLst>
          </p:nvPr>
        </p:nvSpPr>
        <p:spPr>
          <a:xfrm>
            <a:off x="219075" y="676275"/>
            <a:ext cx="3402965" cy="55308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366260" y="536575"/>
            <a:ext cx="1438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目</a:t>
            </a:r>
            <a:r>
              <a:rPr lang="en-US" altLang="zh-CN" sz="36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6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</a:rPr>
              <a:t>录</a:t>
            </a:r>
            <a:endParaRPr lang="zh-CN" altLang="en-US" sz="3600" b="1">
              <a:solidFill>
                <a:schemeClr val="accent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248920" y="718820"/>
            <a:ext cx="3319780" cy="5445760"/>
            <a:chOff x="-25443" y="-21590"/>
            <a:chExt cx="4181518" cy="6858000"/>
          </a:xfrm>
        </p:grpSpPr>
        <p:pic>
          <p:nvPicPr>
            <p:cNvPr id="20" name="图片 19" descr="C:\Users\Administrator\Desktop\实践.jpg实践"/>
            <p:cNvPicPr>
              <a:picLocks noChangeAspect="1"/>
            </p:cNvPicPr>
            <p:nvPr/>
          </p:nvPicPr>
          <p:blipFill rotWithShape="1">
            <a:blip r:embed="rId17"/>
            <a:srcRect l="43265" r="11143"/>
            <a:stretch>
              <a:fillRect/>
            </a:stretch>
          </p:blipFill>
          <p:spPr>
            <a:xfrm>
              <a:off x="0" y="0"/>
              <a:ext cx="4156075" cy="6836410"/>
            </a:xfrm>
            <a:prstGeom prst="rect">
              <a:avLst/>
            </a:prstGeom>
          </p:spPr>
        </p:pic>
        <p:sp>
          <p:nvSpPr>
            <p:cNvPr id="21" name="矩形 20"/>
            <p:cNvSpPr/>
            <p:nvPr>
              <p:custDataLst>
                <p:tags r:id="rId18"/>
              </p:custDataLst>
            </p:nvPr>
          </p:nvSpPr>
          <p:spPr>
            <a:xfrm>
              <a:off x="-25443" y="-21590"/>
              <a:ext cx="4181475" cy="6858000"/>
            </a:xfrm>
            <a:prstGeom prst="rect">
              <a:avLst/>
            </a:prstGeom>
            <a:solidFill>
              <a:srgbClr val="01305A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solidFill>
                  <a:schemeClr val="lt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382770" y="2914015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44" name="任意多边形 4"/>
            <p:cNvSpPr/>
            <p:nvPr>
              <p:custDataLst>
                <p:tags r:id="rId19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5" name="任意多边形 12"/>
            <p:cNvSpPr/>
            <p:nvPr>
              <p:custDataLst>
                <p:tags r:id="rId20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21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02</a:t>
              </a:r>
              <a:endParaRPr lang="en-US" altLang="zh-CN" sz="3200" b="1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382770" y="3968750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49" name="任意多边形 4"/>
            <p:cNvSpPr/>
            <p:nvPr>
              <p:custDataLst>
                <p:tags r:id="rId22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0" name="任意多边形 12"/>
            <p:cNvSpPr/>
            <p:nvPr>
              <p:custDataLst>
                <p:tags r:id="rId23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1" name="矩形 50"/>
            <p:cNvSpPr/>
            <p:nvPr>
              <p:custDataLst>
                <p:tags r:id="rId24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03</a:t>
              </a:r>
              <a:endParaRPr lang="en-US" altLang="zh-CN" sz="3200" b="1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382770" y="5005705"/>
            <a:ext cx="1247775" cy="554990"/>
            <a:chOff x="6903" y="2875"/>
            <a:chExt cx="1965" cy="874"/>
          </a:xfrm>
          <a:solidFill>
            <a:srgbClr val="3B5EA4"/>
          </a:solidFill>
        </p:grpSpPr>
        <p:sp>
          <p:nvSpPr>
            <p:cNvPr id="53" name="任意多边形 4"/>
            <p:cNvSpPr/>
            <p:nvPr>
              <p:custDataLst>
                <p:tags r:id="rId25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" name="任意多边形 12"/>
            <p:cNvSpPr/>
            <p:nvPr>
              <p:custDataLst>
                <p:tags r:id="rId26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anchor="ctr"/>
            <a:p>
              <a:pPr algn="ctr" fontAlgn="auto">
                <a:lnSpc>
                  <a:spcPct val="120000"/>
                </a:lnSpc>
              </a:pPr>
              <a:endParaRPr>
                <a:solidFill>
                  <a:schemeClr val="dk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5" name="矩形 54"/>
            <p:cNvSpPr/>
            <p:nvPr>
              <p:custDataLst>
                <p:tags r:id="rId27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lt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04</a:t>
              </a:r>
              <a:endParaRPr lang="en-US" altLang="zh-CN" sz="3200" b="1" dirty="0">
                <a:solidFill>
                  <a:schemeClr val="lt1"/>
                </a:solidFill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endParaRPr>
            </a:p>
          </p:txBody>
        </p:sp>
      </p:grpSp>
    </p:spTree>
    <p:custDataLst>
      <p:tags r:id="rId2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500697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840740" y="541655"/>
            <a:ext cx="5347970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天气预报</a:t>
            </a:r>
            <a:r>
              <a:rPr lang="en-US" altLang="zh-CN" sz="4400" dirty="0">
                <a:solidFill>
                  <a:srgbClr val="FF000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  <a:sym typeface="+mn-ea"/>
              </a:rPr>
              <a:t>yù bào</a:t>
            </a:r>
            <a:endParaRPr lang="en-US" altLang="zh-CN" sz="4400" b="1" dirty="0">
              <a:solidFill>
                <a:srgbClr val="FF0000"/>
              </a:solidFill>
              <a:latin typeface="细等线拼音字体" panose="02000500000000000000" charset="0"/>
              <a:ea typeface="宋体" panose="02010600030101010101" pitchFamily="2" charset="-122"/>
              <a:cs typeface="细等线拼音字体" panose="02000500000000000000" charset="0"/>
              <a:sym typeface="+mn-ea"/>
            </a:endParaRPr>
          </a:p>
        </p:txBody>
      </p:sp>
      <p:sp>
        <p:nvSpPr>
          <p:cNvPr id="18433" name="AutoShape 4"/>
          <p:cNvSpPr/>
          <p:nvPr/>
        </p:nvSpPr>
        <p:spPr>
          <a:xfrm>
            <a:off x="2639695" y="1274445"/>
            <a:ext cx="1146810" cy="438150"/>
          </a:xfrm>
          <a:prstGeom prst="flowChartAlternateProcess">
            <a:avLst/>
          </a:prstGeom>
          <a:solidFill>
            <a:srgbClr val="CC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北京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434" name="AutoShape 5"/>
          <p:cNvSpPr/>
          <p:nvPr/>
        </p:nvSpPr>
        <p:spPr>
          <a:xfrm>
            <a:off x="7016115" y="1315720"/>
            <a:ext cx="1146810" cy="438150"/>
          </a:xfrm>
          <a:prstGeom prst="flowChartAlternateProcess">
            <a:avLst/>
          </a:prstGeom>
          <a:solidFill>
            <a:srgbClr val="CCFFFF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厦门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3558" name="Picture 22" descr="weather-icon-03"/>
          <p:cNvPicPr preferRelativeResize="0">
            <a:picLocks noChangeAspect="1"/>
          </p:cNvPicPr>
          <p:nvPr/>
        </p:nvPicPr>
        <p:blipFill>
          <a:blip r:embed="rId3"/>
          <a:srcRect b="29691"/>
          <a:stretch>
            <a:fillRect/>
          </a:stretch>
        </p:blipFill>
        <p:spPr>
          <a:xfrm>
            <a:off x="2556510" y="1889125"/>
            <a:ext cx="1455420" cy="10236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9" name="Rectangle 24"/>
          <p:cNvSpPr/>
          <p:nvPr/>
        </p:nvSpPr>
        <p:spPr>
          <a:xfrm>
            <a:off x="2414588" y="3557905"/>
            <a:ext cx="20180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6℃-11℃</a:t>
            </a:r>
            <a:endParaRPr lang="en-US" altLang="en-US" sz="32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60" name="Rectangle 25"/>
          <p:cNvSpPr/>
          <p:nvPr/>
        </p:nvSpPr>
        <p:spPr>
          <a:xfrm>
            <a:off x="651193" y="506126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明天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61" name="Rectangle 26"/>
          <p:cNvSpPr/>
          <p:nvPr/>
        </p:nvSpPr>
        <p:spPr>
          <a:xfrm>
            <a:off x="651510" y="243617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3562" name="Picture 29" descr="cloudda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7230" y="4380230"/>
            <a:ext cx="819150" cy="8191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63" name="Picture 31" descr="su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2365" y="4380230"/>
            <a:ext cx="920115" cy="81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4" name="Rectangle 32"/>
          <p:cNvSpPr/>
          <p:nvPr/>
        </p:nvSpPr>
        <p:spPr>
          <a:xfrm>
            <a:off x="2392998" y="6001385"/>
            <a:ext cx="20624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5℃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-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15℃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65" name="Rectangle 33"/>
          <p:cNvSpPr/>
          <p:nvPr/>
        </p:nvSpPr>
        <p:spPr>
          <a:xfrm>
            <a:off x="2699385" y="3009265"/>
            <a:ext cx="12744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小雨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66" name="Rectangle 34"/>
          <p:cNvSpPr/>
          <p:nvPr/>
        </p:nvSpPr>
        <p:spPr>
          <a:xfrm>
            <a:off x="1776095" y="5302250"/>
            <a:ext cx="32962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多云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转</a:t>
            </a:r>
            <a:r>
              <a:rPr lang="en-US" altLang="zh-CN" sz="3200" b="1" dirty="0">
                <a:solidFill>
                  <a:srgbClr val="00B050"/>
                </a:solidFill>
                <a:latin typeface="宋体" panose="02010600030101010101" pitchFamily="2" charset="-122"/>
                <a:ea typeface="楷体" panose="02010609060101010101" charset="-122"/>
              </a:rPr>
              <a:t>zhuǎn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晴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3567" name="Picture 35" descr="sun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7090" y="1902460"/>
            <a:ext cx="869315" cy="81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68" name="Rectangle 36"/>
          <p:cNvSpPr/>
          <p:nvPr/>
        </p:nvSpPr>
        <p:spPr>
          <a:xfrm>
            <a:off x="6613843" y="3590290"/>
            <a:ext cx="22644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22℃-30℃</a:t>
            </a:r>
            <a:endParaRPr lang="en-US" altLang="en-US" sz="32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69" name="Rectangle 37"/>
          <p:cNvSpPr/>
          <p:nvPr/>
        </p:nvSpPr>
        <p:spPr>
          <a:xfrm>
            <a:off x="7089140" y="2952115"/>
            <a:ext cx="131445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晴天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3570" name="Picture 38" descr="cloudda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085" y="4371975"/>
            <a:ext cx="1075055" cy="8191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71" name="Rectangle 39"/>
          <p:cNvSpPr/>
          <p:nvPr/>
        </p:nvSpPr>
        <p:spPr>
          <a:xfrm>
            <a:off x="6817995" y="5941060"/>
            <a:ext cx="20345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-1℃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-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572" name="Rectangle 40"/>
          <p:cNvSpPr/>
          <p:nvPr/>
        </p:nvSpPr>
        <p:spPr>
          <a:xfrm>
            <a:off x="6697345" y="5302250"/>
            <a:ext cx="247332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多云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阴天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2" name="直接箭头连接符 1"/>
          <p:cNvCxnSpPr/>
          <p:nvPr/>
        </p:nvCxnSpPr>
        <p:spPr>
          <a:xfrm flipV="1">
            <a:off x="2885440" y="4780915"/>
            <a:ext cx="723900" cy="127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8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4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9" grpId="0"/>
      <p:bldP spid="23560" grpId="0"/>
      <p:bldP spid="23561" grpId="0"/>
      <p:bldP spid="23564" grpId="0"/>
      <p:bldP spid="23565" grpId="0"/>
      <p:bldP spid="23566" grpId="0"/>
      <p:bldP spid="23568" grpId="0"/>
      <p:bldP spid="23569" grpId="0"/>
      <p:bldP spid="23571" grpId="0"/>
      <p:bldP spid="235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663575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03605" y="541655"/>
            <a:ext cx="6668135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48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最高温度</a:t>
            </a:r>
            <a:r>
              <a:rPr lang="zh-CN" altLang="en-US" sz="4800" dirty="0">
                <a:solidFill>
                  <a:srgbClr val="FF0000"/>
                </a:solidFill>
                <a:ea typeface="楷体" panose="02010609060101010101" charset="-122"/>
                <a:sym typeface="+mn-ea"/>
              </a:rPr>
              <a:t>↔最低dī温度</a:t>
            </a:r>
            <a:endParaRPr lang="zh-CN" altLang="en-US" sz="4800" b="1" dirty="0">
              <a:solidFill>
                <a:srgbClr val="FF0000"/>
              </a:solidFill>
              <a:latin typeface="宋体" panose="02010600030101010101" pitchFamily="2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0481" name="文本框 1"/>
          <p:cNvSpPr txBox="1"/>
          <p:nvPr/>
        </p:nvSpPr>
        <p:spPr>
          <a:xfrm>
            <a:off x="751205" y="4265613"/>
            <a:ext cx="8907780" cy="1753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昨天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最高温度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多少度？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最低温度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多少度？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昨天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最高温度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度，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最低温度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度。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grpSp>
        <p:nvGrpSpPr>
          <p:cNvPr id="20482" name="组合 6"/>
          <p:cNvGrpSpPr/>
          <p:nvPr/>
        </p:nvGrpSpPr>
        <p:grpSpPr>
          <a:xfrm>
            <a:off x="847090" y="1800225"/>
            <a:ext cx="8053070" cy="2341880"/>
            <a:chOff x="69" y="1981"/>
            <a:chExt cx="14144" cy="4246"/>
          </a:xfrm>
        </p:grpSpPr>
        <p:pic>
          <p:nvPicPr>
            <p:cNvPr id="20483" name="图片 3" descr="9B2S@N_D(CVHBODZ~OT3%(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9" y="1981"/>
              <a:ext cx="14145" cy="424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矩形 2"/>
            <p:cNvSpPr/>
            <p:nvPr/>
          </p:nvSpPr>
          <p:spPr>
            <a:xfrm>
              <a:off x="169" y="5172"/>
              <a:ext cx="13949" cy="455"/>
            </a:xfrm>
            <a:prstGeom prst="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67" y="2166"/>
              <a:ext cx="13949" cy="452"/>
            </a:xfrm>
            <a:prstGeom prst="rect">
              <a:avLst/>
            </a:prstGeom>
            <a:noFill/>
            <a:ln w="508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4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625475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03605" y="541655"/>
            <a:ext cx="8516620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4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交通工具</a:t>
            </a:r>
            <a:r>
              <a:rPr lang="zh-CN" altLang="en-US" sz="3600" dirty="0">
                <a:solidFill>
                  <a:srgbClr val="FF0000"/>
                </a:solidFill>
                <a:latin typeface="细等线拼音字体" panose="02000500000000000000" charset="0"/>
                <a:cs typeface="细等线拼音字体" panose="02000500000000000000" charset="0"/>
                <a:sym typeface="+mn-ea"/>
              </a:rPr>
              <a:t>jiāo</a:t>
            </a:r>
            <a:r>
              <a:rPr lang="en-US" altLang="zh-CN" sz="3600" dirty="0">
                <a:solidFill>
                  <a:srgbClr val="FF0000"/>
                </a:solidFill>
                <a:latin typeface="细等线拼音字体" panose="02000500000000000000" charset="0"/>
                <a:cs typeface="细等线拼音字体" panose="02000500000000000000" charset="0"/>
                <a:sym typeface="+mn-ea"/>
              </a:rPr>
              <a:t> </a:t>
            </a:r>
            <a:r>
              <a:rPr lang="zh-CN" altLang="en-US" sz="3600" dirty="0">
                <a:solidFill>
                  <a:srgbClr val="FF0000"/>
                </a:solidFill>
                <a:latin typeface="细等线拼音字体" panose="02000500000000000000" charset="0"/>
                <a:cs typeface="细等线拼音字体" panose="02000500000000000000" charset="0"/>
                <a:sym typeface="+mn-ea"/>
              </a:rPr>
              <a:t>tōng gōngjù</a:t>
            </a:r>
            <a:endParaRPr lang="zh-CN" altLang="en-US" sz="3600" b="1" dirty="0">
              <a:solidFill>
                <a:srgbClr val="FF0000"/>
              </a:solidFill>
              <a:latin typeface="细等线拼音字体" panose="02000500000000000000" charset="0"/>
              <a:ea typeface="楷体" panose="02010609060101010101" charset="-122"/>
              <a:cs typeface="细等线拼音字体" panose="02000500000000000000" charset="0"/>
              <a:sym typeface="+mn-ea"/>
            </a:endParaRPr>
          </a:p>
        </p:txBody>
      </p:sp>
      <p:pic>
        <p:nvPicPr>
          <p:cNvPr id="13" name="图片 12" descr="JLK)~)$2C{92~TPLO@SQ40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475" y="1736725"/>
            <a:ext cx="8656955" cy="25107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图片 14" descr="F4KYX_U[T33A9CF2L_5@1S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9330" y="1713230"/>
            <a:ext cx="8700770" cy="25501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15" descr="`PBGGV[5}7@79[_%}VMM3IB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7415" y="1692910"/>
            <a:ext cx="6830060" cy="2586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8" name="文本框 7"/>
          <p:cNvSpPr txBox="1"/>
          <p:nvPr/>
        </p:nvSpPr>
        <p:spPr>
          <a:xfrm>
            <a:off x="881063" y="4317683"/>
            <a:ext cx="8907780" cy="1753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北京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最高温度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多少度？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最低温度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多少度？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北京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最高温度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度，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最低温度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度。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248285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27735" y="541655"/>
            <a:ext cx="2462530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说天气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3"/>
            </p:custDataLst>
          </p:nvPr>
        </p:nvGraphicFramePr>
        <p:xfrm>
          <a:off x="350520" y="1351915"/>
          <a:ext cx="11490960" cy="417703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72740"/>
                <a:gridCol w="2872740"/>
                <a:gridCol w="2872740"/>
                <a:gridCol w="2872740"/>
              </a:tblGrid>
              <a:tr h="646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600">
                          <a:latin typeface="楷体" panose="02010609060101010101" charset="-122"/>
                          <a:ea typeface="楷体" panose="02010609060101010101" charset="-122"/>
                        </a:rPr>
                        <a:t>日期</a:t>
                      </a:r>
                      <a:endParaRPr lang="zh-CN" altLang="en-US" sz="36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600">
                          <a:latin typeface="楷体" panose="02010609060101010101" charset="-122"/>
                          <a:ea typeface="楷体" panose="02010609060101010101" charset="-122"/>
                        </a:rPr>
                        <a:t>天气预报</a:t>
                      </a:r>
                      <a:endParaRPr lang="zh-CN" altLang="en-US" sz="36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 hMerge="1"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3600">
                          <a:latin typeface="楷体" panose="02010609060101010101" charset="-122"/>
                          <a:ea typeface="楷体" panose="02010609060101010101" charset="-122"/>
                        </a:rPr>
                        <a:t>气温</a:t>
                      </a:r>
                      <a:endParaRPr lang="zh-CN" altLang="en-US" sz="36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</a:tr>
              <a:tr h="646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11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月</a:t>
                      </a: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30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日 星期一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</a:rPr>
                        <a:t>小雨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</a:rPr>
                        <a:t>24℃~26℃</a:t>
                      </a:r>
                      <a:endParaRPr lang="en-US" altLang="zh-CN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</a:tr>
              <a:tr h="646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12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月</a:t>
                      </a: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01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日 星期二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</a:rPr>
                        <a:t>小雨转阴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</a:rPr>
                        <a:t>23℃~25℃</a:t>
                      </a:r>
                      <a:endParaRPr lang="en-US" altLang="zh-CN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</a:tr>
              <a:tr h="646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12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月</a:t>
                      </a: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02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日 星期三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</a:rPr>
                        <a:t>多云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</a:rPr>
                        <a:t>23℃~28℃</a:t>
                      </a:r>
                      <a:endParaRPr lang="en-US" altLang="zh-CN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</a:tr>
              <a:tr h="646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12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月</a:t>
                      </a: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03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日 星期四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</a:rPr>
                        <a:t>多云转大雨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</a:rPr>
                        <a:t>21℃~26℃</a:t>
                      </a:r>
                      <a:endParaRPr lang="en-US" altLang="zh-CN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</a:tr>
              <a:tr h="64643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12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月</a:t>
                      </a: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04</a:t>
                      </a: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  <a:cs typeface="楷体" panose="02010609060101010101" charset="-122"/>
                        </a:rPr>
                        <a:t>日 星期五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  <a:cs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800">
                          <a:latin typeface="楷体" panose="02010609060101010101" charset="-122"/>
                          <a:ea typeface="楷体" panose="02010609060101010101" charset="-122"/>
                        </a:rPr>
                        <a:t>晴</a:t>
                      </a:r>
                      <a:endParaRPr lang="zh-CN" altLang="en-US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800">
                          <a:latin typeface="楷体" panose="02010609060101010101" charset="-122"/>
                          <a:ea typeface="楷体" panose="02010609060101010101" charset="-122"/>
                        </a:rPr>
                        <a:t>25℃~30℃</a:t>
                      </a:r>
                      <a:endParaRPr lang="en-US" altLang="zh-CN" sz="2800"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rcRect r="47673"/>
          <a:stretch>
            <a:fillRect/>
          </a:stretch>
        </p:blipFill>
        <p:spPr>
          <a:xfrm>
            <a:off x="3992245" y="2087880"/>
            <a:ext cx="547370" cy="45974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2210" y="2686685"/>
            <a:ext cx="1108075" cy="5207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8565" y="4043680"/>
            <a:ext cx="1014730" cy="4635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7965" y="3380740"/>
            <a:ext cx="457200" cy="440690"/>
          </a:xfrm>
          <a:prstGeom prst="rect">
            <a:avLst/>
          </a:prstGeom>
        </p:spPr>
      </p:pic>
      <p:pic>
        <p:nvPicPr>
          <p:cNvPr id="23567" name="Picture 35" descr="sun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92245" y="4665980"/>
            <a:ext cx="501650" cy="4724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9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33795" name="AutoShape 3"/>
          <p:cNvSpPr/>
          <p:nvPr/>
        </p:nvSpPr>
        <p:spPr>
          <a:xfrm>
            <a:off x="1816735" y="3442335"/>
            <a:ext cx="6912610" cy="1217295"/>
          </a:xfrm>
          <a:prstGeom prst="leftRightArrow">
            <a:avLst>
              <a:gd name="adj1" fmla="val 54527"/>
              <a:gd name="adj2" fmla="val 60116"/>
            </a:avLst>
          </a:prstGeom>
          <a:solidFill>
            <a:srgbClr val="FF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>
              <a:buFont typeface="Arial" panose="020B0604020202020204" pitchFamily="34" charset="0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不舒服     舒服     不舒服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4820" name="Rectangle 4"/>
          <p:cNvSpPr/>
          <p:nvPr/>
        </p:nvSpPr>
        <p:spPr>
          <a:xfrm>
            <a:off x="2029460" y="2600960"/>
            <a:ext cx="6386830" cy="662305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99CCFF"/>
              </a:gs>
            </a:gsLst>
            <a:lin ang="0" scaled="1"/>
            <a:tileRect/>
          </a:gra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热    暖和   凉快    冷 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4821" name="Text Box 5"/>
          <p:cNvSpPr txBox="1"/>
          <p:nvPr/>
        </p:nvSpPr>
        <p:spPr>
          <a:xfrm>
            <a:off x="2643188" y="1110298"/>
            <a:ext cx="15049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35000"/>
              </a:spcBef>
            </a:pPr>
            <a:r>
              <a:rPr lang="en-US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nuǎnhuo</a:t>
            </a:r>
            <a:endParaRPr lang="en-US" altLang="zh-CN" sz="28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822" name="Text Box 6"/>
          <p:cNvSpPr txBox="1"/>
          <p:nvPr/>
        </p:nvSpPr>
        <p:spPr>
          <a:xfrm>
            <a:off x="5845175" y="1110298"/>
            <a:ext cx="18224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35000"/>
              </a:spcBef>
            </a:pPr>
            <a:r>
              <a:rPr lang="en-US" altLang="zh-CN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liánɡkuɑi</a:t>
            </a:r>
            <a:endParaRPr lang="en-US" altLang="zh-CN" sz="28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9" name="Text Box 7"/>
          <p:cNvSpPr txBox="1"/>
          <p:nvPr/>
        </p:nvSpPr>
        <p:spPr>
          <a:xfrm>
            <a:off x="1968818" y="4545965"/>
            <a:ext cx="7578725" cy="191833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00000"/>
              </a:lnSpc>
              <a:spcBef>
                <a:spcPct val="15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北京的冬天很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ct val="15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外边太冷了，不过我的房间很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ct val="15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夏天的时候很热，去游泳很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78125" y="153098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暖和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207125" y="153098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凉快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3" name="图片 12" descr="(F$}5AN(8_R5[N2_Y7([25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0025" y="847725"/>
            <a:ext cx="1877060" cy="14757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5" name="图片 4" descr="$F9WQ]DC69JHXYL5CM})D[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745" y="706755"/>
            <a:ext cx="1602740" cy="17691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文本框 15"/>
          <p:cNvSpPr txBox="1"/>
          <p:nvPr/>
        </p:nvSpPr>
        <p:spPr>
          <a:xfrm>
            <a:off x="7475855" y="-31242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48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3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3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37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337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ldLvl="0" animBg="1"/>
      <p:bldP spid="34820" grpId="0" bldLvl="0" animBg="1"/>
      <p:bldP spid="34821" grpId="0"/>
      <p:bldP spid="34822" grpId="0"/>
      <p:bldP spid="8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23553" name="Text Box 2"/>
          <p:cNvSpPr txBox="1"/>
          <p:nvPr/>
        </p:nvSpPr>
        <p:spPr>
          <a:xfrm>
            <a:off x="977900" y="840105"/>
            <a:ext cx="3625850" cy="7677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ts val="5275"/>
              </a:lnSpc>
            </a:pP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常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+v=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常常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</a:t>
            </a:r>
            <a:endParaRPr lang="en-US" altLang="zh-CN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6" name="Text Box 7"/>
          <p:cNvSpPr txBox="1"/>
          <p:nvPr/>
        </p:nvSpPr>
        <p:spPr>
          <a:xfrm>
            <a:off x="2101850" y="4318000"/>
            <a:ext cx="47625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图书馆 写作业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6087" name="Text Box 8"/>
          <p:cNvSpPr txBox="1"/>
          <p:nvPr/>
        </p:nvSpPr>
        <p:spPr>
          <a:xfrm>
            <a:off x="2046288" y="2797175"/>
            <a:ext cx="3062287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教室 学习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8" name="Text Box 9"/>
          <p:cNvSpPr txBox="1"/>
          <p:nvPr/>
        </p:nvSpPr>
        <p:spPr>
          <a:xfrm>
            <a:off x="2012950" y="4318000"/>
            <a:ext cx="374967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商店 买东西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6089" name="Text Box 10"/>
          <p:cNvSpPr txBox="1"/>
          <p:nvPr/>
        </p:nvSpPr>
        <p:spPr>
          <a:xfrm>
            <a:off x="2012950" y="4318000"/>
            <a:ext cx="4252913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饺子馆 吃饺子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6092" name="Text Box 16"/>
          <p:cNvSpPr txBox="1"/>
          <p:nvPr/>
        </p:nvSpPr>
        <p:spPr>
          <a:xfrm>
            <a:off x="2012950" y="4318000"/>
            <a:ext cx="4446588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上网 聊天儿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6094" name="Text Box 18"/>
          <p:cNvSpPr txBox="1"/>
          <p:nvPr/>
        </p:nvSpPr>
        <p:spPr>
          <a:xfrm>
            <a:off x="2012950" y="4318000"/>
            <a:ext cx="374332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医院 看医生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3560" name="文本框 1"/>
          <p:cNvSpPr txBox="1"/>
          <p:nvPr/>
        </p:nvSpPr>
        <p:spPr>
          <a:xfrm>
            <a:off x="4770438" y="840105"/>
            <a:ext cx="3837940" cy="76771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ts val="5275"/>
              </a:lnSpc>
            </a:pP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不常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+v=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偶尔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+v</a:t>
            </a:r>
            <a:endParaRPr lang="en-US" altLang="zh-CN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Text Box 8"/>
          <p:cNvSpPr txBox="1"/>
          <p:nvPr/>
        </p:nvSpPr>
        <p:spPr>
          <a:xfrm>
            <a:off x="4859655" y="2545080"/>
            <a:ext cx="495808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常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常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)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去教室学习。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Text Box 8"/>
          <p:cNvSpPr txBox="1"/>
          <p:nvPr/>
        </p:nvSpPr>
        <p:spPr>
          <a:xfrm>
            <a:off x="4859338" y="3095625"/>
            <a:ext cx="4608512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不常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去教室学习。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Text Box 16"/>
          <p:cNvSpPr txBox="1"/>
          <p:nvPr/>
        </p:nvSpPr>
        <p:spPr>
          <a:xfrm>
            <a:off x="2012950" y="4318000"/>
            <a:ext cx="3055938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上海 刮风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7" name="Text Box 16"/>
          <p:cNvSpPr txBox="1"/>
          <p:nvPr/>
        </p:nvSpPr>
        <p:spPr>
          <a:xfrm>
            <a:off x="2024855" y="4329292"/>
            <a:ext cx="4075113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和朋友 踢足球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8" name="Text Box 16"/>
          <p:cNvSpPr txBox="1"/>
          <p:nvPr/>
        </p:nvSpPr>
        <p:spPr>
          <a:xfrm>
            <a:off x="2012950" y="4318000"/>
            <a:ext cx="4075113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夏天 下雨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</p:spTree>
    <p:custDataLst>
      <p:tags r:id="rId3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6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460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46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/>
      <p:bldP spid="46086" grpId="1"/>
      <p:bldP spid="46087" grpId="0"/>
      <p:bldP spid="46088" grpId="0"/>
      <p:bldP spid="46088" grpId="1"/>
      <p:bldP spid="46089" grpId="0"/>
      <p:bldP spid="46089" grpId="1"/>
      <p:bldP spid="46092" grpId="0"/>
      <p:bldP spid="46092" grpId="1"/>
      <p:bldP spid="46094" grpId="0"/>
      <p:bldP spid="46094" grpId="1"/>
      <p:bldP spid="6" grpId="0"/>
      <p:bldP spid="6" grpId="1"/>
      <p:bldP spid="7" grpId="0"/>
      <p:bldP spid="7" grpId="1"/>
      <p:bldP spid="8" grpId="0"/>
      <p:bldP spid="8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2" name="图片 11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5348" y="5661343"/>
            <a:ext cx="4077335" cy="1209040"/>
          </a:xfrm>
          <a:prstGeom prst="rect">
            <a:avLst/>
          </a:prstGeom>
        </p:spPr>
      </p:pic>
      <p:sp>
        <p:nvSpPr>
          <p:cNvPr id="14" name="横卷形 13"/>
          <p:cNvSpPr/>
          <p:nvPr/>
        </p:nvSpPr>
        <p:spPr>
          <a:xfrm>
            <a:off x="795020" y="241935"/>
            <a:ext cx="161480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697" name="标题 1"/>
          <p:cNvSpPr>
            <a:spLocks noGrp="1"/>
          </p:cNvSpPr>
          <p:nvPr>
            <p:ph type="title"/>
          </p:nvPr>
        </p:nvSpPr>
        <p:spPr>
          <a:xfrm>
            <a:off x="903605" y="541655"/>
            <a:ext cx="1611630" cy="44196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对了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4578" name="文本框 2"/>
          <p:cNvSpPr txBox="1"/>
          <p:nvPr/>
        </p:nvSpPr>
        <p:spPr>
          <a:xfrm>
            <a:off x="742950" y="1875790"/>
            <a:ext cx="86925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冬天快来了，对了，</a:t>
            </a:r>
            <a:r>
              <a:rPr lang="zh-CN" altLang="en-US" sz="3600" b="1" u="sng" dirty="0">
                <a:latin typeface="楷体" panose="02010609060101010101" charset="-122"/>
                <a:ea typeface="楷体" panose="02010609060101010101" charset="-122"/>
              </a:rPr>
              <a:t>         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580" name="文本框 4"/>
          <p:cNvSpPr txBox="1"/>
          <p:nvPr/>
        </p:nvSpPr>
        <p:spPr>
          <a:xfrm>
            <a:off x="742950" y="2931795"/>
            <a:ext cx="91516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你复习完了吗？对了，</a:t>
            </a:r>
            <a:r>
              <a:rPr lang="zh-CN" altLang="en-US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4582" name="文本框 6"/>
          <p:cNvSpPr txBox="1"/>
          <p:nvPr/>
        </p:nvSpPr>
        <p:spPr>
          <a:xfrm>
            <a:off x="742950" y="3987800"/>
            <a:ext cx="91516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这本书多少钱？对了，</a:t>
            </a:r>
            <a:r>
              <a:rPr lang="zh-CN" altLang="en-US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4584" name="文本框 10"/>
          <p:cNvSpPr txBox="1"/>
          <p:nvPr/>
        </p:nvSpPr>
        <p:spPr>
          <a:xfrm>
            <a:off x="742950" y="5043805"/>
            <a:ext cx="91516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我想买自行车，对了，</a:t>
            </a:r>
            <a:r>
              <a:rPr lang="zh-CN" altLang="en-US" sz="3600" b="1" u="sng" dirty="0">
                <a:latin typeface="楷体" panose="02010609060101010101" charset="-122"/>
                <a:ea typeface="楷体" panose="02010609060101010101" charset="-122"/>
                <a:sym typeface="+mn-ea"/>
              </a:rPr>
              <a:t>         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9" name="图片 8" descr="中国元素10_画板 1"/>
          <p:cNvPicPr>
            <a:picLocks noChangeAspect="1"/>
          </p:cNvPicPr>
          <p:nvPr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106045" y="1858645"/>
            <a:ext cx="12192000" cy="6858000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1" name="图片 10" descr="D:\倪志梁\2021\12\4华侨大学课件动画\图片调整\CM6C0647.jpgCM6C0647"/>
          <p:cNvPicPr>
            <a:picLocks noChangeAspect="1"/>
          </p:cNvPicPr>
          <p:nvPr/>
        </p:nvPicPr>
        <p:blipFill>
          <a:blip r:embed="rId4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02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706938" y="3629025"/>
            <a:ext cx="2775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语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法</a:t>
            </a:r>
            <a:endParaRPr lang="zh-CN" sz="8000" b="1">
              <a:solidFill>
                <a:schemeClr val="accent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16" name="图片 15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ransition advTm="3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5" name="图片 2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37889" name="组合 13"/>
          <p:cNvGrpSpPr/>
          <p:nvPr/>
        </p:nvGrpSpPr>
        <p:grpSpPr>
          <a:xfrm>
            <a:off x="3429635" y="2790190"/>
            <a:ext cx="5338763" cy="487363"/>
            <a:chOff x="1915886" y="2119086"/>
            <a:chExt cx="5339933" cy="580571"/>
          </a:xfrm>
        </p:grpSpPr>
        <p:sp>
          <p:nvSpPr>
            <p:cNvPr id="42" name="矩形 41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矩形 42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最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+A</a:t>
              </a:r>
              <a:endParaRPr kumimoji="0" lang="en-US" altLang="zh-CN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44" name="矩形 43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01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grpSp>
        <p:nvGrpSpPr>
          <p:cNvPr id="38913" name="组合 9"/>
          <p:cNvGrpSpPr/>
          <p:nvPr/>
        </p:nvGrpSpPr>
        <p:grpSpPr>
          <a:xfrm>
            <a:off x="1488056" y="124377"/>
            <a:ext cx="8970645" cy="4009390"/>
            <a:chOff x="1140" y="-3"/>
            <a:chExt cx="12511" cy="8073"/>
          </a:xfrm>
        </p:grpSpPr>
        <p:pic>
          <p:nvPicPr>
            <p:cNvPr id="38914" name="图片 5" descr="图 (98)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140" y="-3"/>
              <a:ext cx="12511" cy="807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8915" name="文本框 6"/>
            <p:cNvSpPr txBox="1"/>
            <p:nvPr/>
          </p:nvSpPr>
          <p:spPr>
            <a:xfrm>
              <a:off x="4124" y="4480"/>
              <a:ext cx="1496" cy="11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en-US" altLang="zh-CN" sz="3200" b="1" dirty="0">
                  <a:latin typeface="楷体" panose="02010609060101010101" charset="-122"/>
                  <a:ea typeface="楷体" panose="02010609060101010101" charset="-122"/>
                </a:rPr>
                <a:t>1</a:t>
              </a:r>
              <a:r>
                <a:rPr lang="zh-CN" altLang="en-US" sz="3200" b="1" dirty="0">
                  <a:latin typeface="楷体" panose="02010609060101010101" charset="-122"/>
                  <a:ea typeface="楷体" panose="02010609060101010101" charset="-122"/>
                </a:rPr>
                <a:t>号</a:t>
              </a:r>
              <a:endParaRPr lang="zh-CN" altLang="en-US" sz="32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38916" name="文本框 7"/>
            <p:cNvSpPr txBox="1"/>
            <p:nvPr/>
          </p:nvSpPr>
          <p:spPr>
            <a:xfrm>
              <a:off x="6884" y="4698"/>
              <a:ext cx="1496" cy="11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en-US" altLang="zh-CN" sz="3200" b="1" dirty="0">
                  <a:latin typeface="楷体" panose="02010609060101010101" charset="-122"/>
                  <a:ea typeface="楷体" panose="02010609060101010101" charset="-122"/>
                </a:rPr>
                <a:t>2</a:t>
              </a:r>
              <a:r>
                <a:rPr lang="zh-CN" altLang="en-US" sz="3200" b="1" dirty="0">
                  <a:latin typeface="楷体" panose="02010609060101010101" charset="-122"/>
                  <a:ea typeface="楷体" panose="02010609060101010101" charset="-122"/>
                </a:rPr>
                <a:t>号</a:t>
              </a:r>
              <a:endParaRPr lang="zh-CN" altLang="en-US" sz="32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38917" name="文本框 8"/>
            <p:cNvSpPr txBox="1"/>
            <p:nvPr/>
          </p:nvSpPr>
          <p:spPr>
            <a:xfrm>
              <a:off x="9620" y="4906"/>
              <a:ext cx="1496" cy="117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p>
              <a:r>
                <a:rPr lang="en-US" altLang="zh-CN" sz="3200" b="1" dirty="0">
                  <a:latin typeface="楷体" panose="02010609060101010101" charset="-122"/>
                  <a:ea typeface="楷体" panose="02010609060101010101" charset="-122"/>
                </a:rPr>
                <a:t>3</a:t>
              </a:r>
              <a:r>
                <a:rPr lang="zh-CN" altLang="en-US" sz="3200" b="1" dirty="0">
                  <a:latin typeface="楷体" panose="02010609060101010101" charset="-122"/>
                  <a:ea typeface="楷体" panose="02010609060101010101" charset="-122"/>
                </a:rPr>
                <a:t>号</a:t>
              </a:r>
              <a:endParaRPr lang="zh-CN" altLang="en-US" sz="3200" b="1" dirty="0">
                <a:latin typeface="楷体" panose="02010609060101010101" charset="-122"/>
                <a:ea typeface="楷体" panose="02010609060101010101" charset="-122"/>
              </a:endParaRPr>
            </a:p>
          </p:txBody>
        </p:sp>
      </p:grpSp>
      <p:pic>
        <p:nvPicPr>
          <p:cNvPr id="25" name="图片 24"/>
          <p:cNvPicPr/>
          <p:nvPr/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3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4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3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5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8918" name="Rectangle 5"/>
          <p:cNvSpPr/>
          <p:nvPr/>
        </p:nvSpPr>
        <p:spPr>
          <a:xfrm>
            <a:off x="688023" y="149860"/>
            <a:ext cx="1466850" cy="722313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+A</a:t>
            </a:r>
            <a:endParaRPr lang="en-US" altLang="zh-CN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170821" y="4158615"/>
            <a:ext cx="426974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哪个杯子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高？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B:1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号杯子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高。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7" name="五边形 36"/>
          <p:cNvSpPr/>
          <p:nvPr/>
        </p:nvSpPr>
        <p:spPr>
          <a:xfrm>
            <a:off x="688340" y="175260"/>
            <a:ext cx="16725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5">
                                            <p:txEl>
                                              <p:charRg st="0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106045" y="1871345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4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>
            <p:custDataLst>
              <p:tags r:id="rId5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01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06938" y="3629025"/>
            <a:ext cx="2775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生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词</a:t>
            </a:r>
            <a:endParaRPr lang="zh-CN" altLang="en-US" sz="8000" b="1">
              <a:solidFill>
                <a:schemeClr val="accent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ransition advTm="3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5" name="图片 2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6625" name="Picture 7" descr="自行车图片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8180" y="3249930"/>
            <a:ext cx="2759075" cy="18275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6" name="Picture 8" descr="C2O$0WH5B{M~]@1G_99KT4E"/>
          <p:cNvPicPr>
            <a:picLocks noChangeAspect="1"/>
          </p:cNvPicPr>
          <p:nvPr/>
        </p:nvPicPr>
        <p:blipFill>
          <a:blip r:embed="rId6"/>
          <a:srcRect l="5556"/>
          <a:stretch>
            <a:fillRect/>
          </a:stretch>
        </p:blipFill>
        <p:spPr>
          <a:xfrm>
            <a:off x="1766570" y="3406775"/>
            <a:ext cx="2258695" cy="13449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6627" name="Picture 9" descr="自行车"/>
          <p:cNvPicPr>
            <a:picLocks noChangeAspect="1"/>
          </p:cNvPicPr>
          <p:nvPr/>
        </p:nvPicPr>
        <p:blipFill>
          <a:blip r:embed="rId7"/>
          <a:srcRect l="10843" t="5222" r="8435" b="14528"/>
          <a:stretch>
            <a:fillRect/>
          </a:stretch>
        </p:blipFill>
        <p:spPr>
          <a:xfrm>
            <a:off x="7821295" y="3133090"/>
            <a:ext cx="2569210" cy="17678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29" name="文本框 2"/>
          <p:cNvSpPr txBox="1"/>
          <p:nvPr/>
        </p:nvSpPr>
        <p:spPr>
          <a:xfrm>
            <a:off x="2182495" y="5091430"/>
            <a:ext cx="16129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420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元              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705543" y="403543"/>
            <a:ext cx="478028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哪辆自行车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贵？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B:3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号自行车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贵。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604" name="文本框 6"/>
          <p:cNvSpPr txBox="1"/>
          <p:nvPr/>
        </p:nvSpPr>
        <p:spPr>
          <a:xfrm>
            <a:off x="2420938" y="2559050"/>
            <a:ext cx="118110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号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605" name="文本框 7"/>
          <p:cNvSpPr txBox="1"/>
          <p:nvPr/>
        </p:nvSpPr>
        <p:spPr>
          <a:xfrm>
            <a:off x="5429885" y="2559050"/>
            <a:ext cx="8756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号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606" name="文本框 8"/>
          <p:cNvSpPr txBox="1"/>
          <p:nvPr/>
        </p:nvSpPr>
        <p:spPr>
          <a:xfrm>
            <a:off x="8678863" y="2559050"/>
            <a:ext cx="125888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号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64468" y="5091113"/>
            <a:ext cx="133350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789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元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400098" y="5091113"/>
            <a:ext cx="15640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1200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元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8918" name="Rectangle 5"/>
          <p:cNvSpPr/>
          <p:nvPr/>
        </p:nvSpPr>
        <p:spPr>
          <a:xfrm>
            <a:off x="688023" y="149860"/>
            <a:ext cx="1466850" cy="722313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+A</a:t>
            </a:r>
            <a:endParaRPr lang="en-US" altLang="zh-CN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7" name="五边形 36"/>
          <p:cNvSpPr/>
          <p:nvPr/>
        </p:nvSpPr>
        <p:spPr>
          <a:xfrm>
            <a:off x="688340" y="175260"/>
            <a:ext cx="16725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66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5604" grpId="0"/>
      <p:bldP spid="25605" grpId="0"/>
      <p:bldP spid="25606" grpId="0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60" name="图片 59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61" name="图片 60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62" name="任意多边形 61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3" name="图片 6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0" y="2468880"/>
            <a:ext cx="8061960" cy="4497070"/>
          </a:xfrm>
          <a:prstGeom prst="rect">
            <a:avLst/>
          </a:prstGeom>
        </p:spPr>
      </p:pic>
      <p:sp>
        <p:nvSpPr>
          <p:cNvPr id="64" name="矩形 63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961" name="Picture 2" descr="MCj04184660000[1]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3375" y="2169478"/>
            <a:ext cx="1609725" cy="1265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2" name="Picture 3" descr="MCj04184680000[1]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7775" y="2169478"/>
            <a:ext cx="1616075" cy="12652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3" name="Picture 4" descr="MCj04184740000[1]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8375" y="2169478"/>
            <a:ext cx="1609725" cy="1265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5" name="WordArt 5"/>
          <p:cNvSpPr>
            <a:spLocks noTextEdit="1"/>
          </p:cNvSpPr>
          <p:nvPr/>
        </p:nvSpPr>
        <p:spPr>
          <a:xfrm>
            <a:off x="2619375" y="3645853"/>
            <a:ext cx="1004888" cy="377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65000" lnSpcReduction="20000"/>
          </a:bodyPr>
          <a:p>
            <a:pPr algn="ctr"/>
            <a:r>
              <a:rPr lang="zh-CN" altLang="en-US" sz="3300" b="1" dirty="0">
                <a:gradFill rotWithShape="1">
                  <a:gsLst>
                    <a:gs pos="0">
                      <a:srgbClr val="FF0066"/>
                    </a:gs>
                    <a:gs pos="50000">
                      <a:srgbClr val="76002F"/>
                    </a:gs>
                    <a:gs pos="100000">
                      <a:srgbClr val="FF0066"/>
                    </a:gs>
                  </a:gsLst>
                  <a:lin ang="2700000" scaled="1"/>
                  <a:tileRect/>
                </a:gradFill>
                <a:latin typeface="楷体" panose="02010609060101010101" charset="-122"/>
                <a:ea typeface="楷体" panose="02010609060101010101" charset="-122"/>
              </a:rPr>
              <a:t>15℃</a:t>
            </a:r>
            <a:endParaRPr lang="zh-CN" altLang="en-US" sz="3300" b="1" dirty="0">
              <a:gradFill rotWithShape="1">
                <a:gsLst>
                  <a:gs pos="0">
                    <a:srgbClr val="FF0066"/>
                  </a:gs>
                  <a:gs pos="50000">
                    <a:srgbClr val="76002F"/>
                  </a:gs>
                  <a:gs pos="100000">
                    <a:srgbClr val="FF0066"/>
                  </a:gs>
                </a:gsLst>
                <a:lin ang="2700000" scaled="1"/>
                <a:tileRect/>
              </a:gra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0966" name="WordArt 6"/>
          <p:cNvSpPr>
            <a:spLocks noTextEdit="1"/>
          </p:cNvSpPr>
          <p:nvPr/>
        </p:nvSpPr>
        <p:spPr>
          <a:xfrm>
            <a:off x="5438775" y="3645853"/>
            <a:ext cx="1004888" cy="377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65000" lnSpcReduction="20000"/>
          </a:bodyPr>
          <a:p>
            <a:pPr algn="ctr"/>
            <a:r>
              <a:rPr lang="zh-CN" altLang="en-US" sz="3300" b="1">
                <a:gradFill rotWithShape="1">
                  <a:gsLst>
                    <a:gs pos="0">
                      <a:srgbClr val="FF0066"/>
                    </a:gs>
                    <a:gs pos="50000">
                      <a:srgbClr val="76002F"/>
                    </a:gs>
                    <a:gs pos="100000">
                      <a:srgbClr val="FF0066"/>
                    </a:gs>
                  </a:gsLst>
                  <a:lin ang="2700000" scaled="1"/>
                  <a:tileRect/>
                </a:gradFill>
                <a:latin typeface="楷体" panose="02010609060101010101" charset="-122"/>
                <a:ea typeface="楷体" panose="02010609060101010101" charset="-122"/>
              </a:rPr>
              <a:t>-10℃</a:t>
            </a:r>
            <a:endParaRPr lang="zh-CN" altLang="en-US" sz="3300" b="1">
              <a:gradFill rotWithShape="1">
                <a:gsLst>
                  <a:gs pos="0">
                    <a:srgbClr val="FF0066"/>
                  </a:gs>
                  <a:gs pos="50000">
                    <a:srgbClr val="76002F"/>
                  </a:gs>
                  <a:gs pos="100000">
                    <a:srgbClr val="FF0066"/>
                  </a:gs>
                </a:gsLst>
                <a:lin ang="2700000" scaled="1"/>
                <a:tileRect/>
              </a:gra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0967" name="WordArt 7"/>
          <p:cNvSpPr>
            <a:spLocks noTextEdit="1"/>
          </p:cNvSpPr>
          <p:nvPr/>
        </p:nvSpPr>
        <p:spPr>
          <a:xfrm>
            <a:off x="8258175" y="3645853"/>
            <a:ext cx="1004888" cy="377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65000" lnSpcReduction="20000"/>
          </a:bodyPr>
          <a:p>
            <a:pPr algn="ctr"/>
            <a:r>
              <a:rPr lang="zh-CN" altLang="en-US" sz="3300" b="1">
                <a:gradFill rotWithShape="1">
                  <a:gsLst>
                    <a:gs pos="0">
                      <a:srgbClr val="FF0066"/>
                    </a:gs>
                    <a:gs pos="50000">
                      <a:srgbClr val="76002F"/>
                    </a:gs>
                    <a:gs pos="100000">
                      <a:srgbClr val="FF0066"/>
                    </a:gs>
                  </a:gsLst>
                  <a:lin ang="2700000" scaled="1"/>
                  <a:tileRect/>
                </a:gradFill>
                <a:latin typeface="楷体" panose="02010609060101010101" charset="-122"/>
                <a:ea typeface="楷体" panose="02010609060101010101" charset="-122"/>
              </a:rPr>
              <a:t>1℃</a:t>
            </a:r>
            <a:endParaRPr lang="zh-CN" altLang="en-US" sz="3300" b="1">
              <a:gradFill rotWithShape="1">
                <a:gsLst>
                  <a:gs pos="0">
                    <a:srgbClr val="FF0066"/>
                  </a:gs>
                  <a:gs pos="50000">
                    <a:srgbClr val="76002F"/>
                  </a:gs>
                  <a:gs pos="100000">
                    <a:srgbClr val="FF0066"/>
                  </a:gs>
                </a:gsLst>
                <a:lin ang="2700000" scaled="1"/>
                <a:tileRect/>
              </a:gra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3016" name="Text Box 12"/>
          <p:cNvSpPr txBox="1"/>
          <p:nvPr/>
        </p:nvSpPr>
        <p:spPr>
          <a:xfrm>
            <a:off x="2481263" y="1436053"/>
            <a:ext cx="1550988" cy="6584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690" b="1" kern="1200" cap="none" spc="0" normalizeH="0" baseline="0" noProof="1">
                <a:solidFill>
                  <a:srgbClr val="006699"/>
                </a:solidFill>
                <a:latin typeface="楷体" panose="02010609060101010101" charset="-122"/>
                <a:ea typeface="楷体" panose="02010609060101010101" charset="-122"/>
                <a:cs typeface="+mn-cs"/>
              </a:rPr>
              <a:t>昨天</a:t>
            </a:r>
            <a:endParaRPr kumimoji="0" lang="zh-CN" altLang="en-US" sz="3690" b="1" kern="1200" cap="none" spc="0" normalizeH="0" baseline="0" noProof="1">
              <a:solidFill>
                <a:srgbClr val="006699"/>
              </a:solidFill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3017" name="Text Box 13"/>
          <p:cNvSpPr txBox="1"/>
          <p:nvPr/>
        </p:nvSpPr>
        <p:spPr>
          <a:xfrm>
            <a:off x="5384800" y="1402715"/>
            <a:ext cx="1344613" cy="6584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690" b="1" kern="1200" cap="none" spc="0" normalizeH="0" baseline="0" noProof="1">
                <a:solidFill>
                  <a:srgbClr val="006699"/>
                </a:solidFill>
                <a:latin typeface="楷体" panose="02010609060101010101" charset="-122"/>
                <a:ea typeface="楷体" panose="02010609060101010101" charset="-122"/>
                <a:cs typeface="+mn-cs"/>
              </a:rPr>
              <a:t>今天</a:t>
            </a:r>
            <a:endParaRPr kumimoji="0" lang="zh-CN" altLang="en-US" sz="3690" b="1" kern="1200" cap="none" spc="0" normalizeH="0" baseline="0" noProof="1">
              <a:solidFill>
                <a:srgbClr val="006699"/>
              </a:solidFill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3018" name="Text Box 14"/>
          <p:cNvSpPr txBox="1"/>
          <p:nvPr/>
        </p:nvSpPr>
        <p:spPr>
          <a:xfrm>
            <a:off x="8128000" y="1402715"/>
            <a:ext cx="1447800" cy="65849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690" b="1" kern="1200" cap="none" spc="0" normalizeH="0" baseline="0" noProof="1">
                <a:solidFill>
                  <a:srgbClr val="006699"/>
                </a:solidFill>
                <a:latin typeface="楷体" panose="02010609060101010101" charset="-122"/>
                <a:ea typeface="楷体" panose="02010609060101010101" charset="-122"/>
                <a:cs typeface="+mn-cs"/>
              </a:rPr>
              <a:t>明天</a:t>
            </a:r>
            <a:endParaRPr kumimoji="0" lang="zh-CN" altLang="en-US" sz="3690" b="1" kern="1200" cap="none" spc="0" normalizeH="0" baseline="0" noProof="1">
              <a:solidFill>
                <a:srgbClr val="006699"/>
              </a:solidFill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4043" name="Text Box 12"/>
          <p:cNvSpPr txBox="1"/>
          <p:nvPr/>
        </p:nvSpPr>
        <p:spPr>
          <a:xfrm>
            <a:off x="4338638" y="5742940"/>
            <a:ext cx="2951163" cy="346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endParaRPr kumimoji="0" lang="zh-CN" altLang="en-US" sz="1660" kern="1200" cap="none" spc="0" normalizeH="0" baseline="0" noProof="1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020" name="Text Box 12"/>
          <p:cNvSpPr txBox="1"/>
          <p:nvPr/>
        </p:nvSpPr>
        <p:spPr>
          <a:xfrm>
            <a:off x="2482850" y="1402715"/>
            <a:ext cx="1295400" cy="660181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lang="zh-CN" altLang="en-US" sz="3690" b="1" noProof="1">
                <a:solidFill>
                  <a:srgbClr val="006699"/>
                </a:solidFill>
                <a:latin typeface="楷体" panose="02010609060101010101" charset="-122"/>
                <a:ea typeface="楷体" panose="02010609060101010101" charset="-122"/>
              </a:rPr>
              <a:t>厦门</a:t>
            </a:r>
            <a:endParaRPr kumimoji="0" lang="zh-CN" altLang="en-US" sz="3690" b="1" kern="1200" cap="none" spc="0" normalizeH="0" baseline="0" noProof="1">
              <a:solidFill>
                <a:srgbClr val="006699"/>
              </a:solidFill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3021" name="Text Box 12"/>
          <p:cNvSpPr txBox="1"/>
          <p:nvPr/>
        </p:nvSpPr>
        <p:spPr>
          <a:xfrm>
            <a:off x="5378450" y="1402715"/>
            <a:ext cx="1295400" cy="65849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690" b="1" kern="1200" cap="none" spc="0" normalizeH="0" baseline="0" noProof="1">
                <a:solidFill>
                  <a:srgbClr val="006699"/>
                </a:solidFill>
                <a:latin typeface="楷体" panose="02010609060101010101" charset="-122"/>
                <a:ea typeface="楷体" panose="02010609060101010101" charset="-122"/>
                <a:cs typeface="+mn-cs"/>
              </a:rPr>
              <a:t>北京</a:t>
            </a:r>
            <a:endParaRPr kumimoji="0" lang="zh-CN" altLang="en-US" sz="3690" b="1" kern="1200" cap="none" spc="0" normalizeH="0" baseline="0" noProof="1">
              <a:solidFill>
                <a:srgbClr val="006699"/>
              </a:solidFill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43022" name="Text Box 12"/>
          <p:cNvSpPr txBox="1"/>
          <p:nvPr/>
        </p:nvSpPr>
        <p:spPr>
          <a:xfrm>
            <a:off x="8121650" y="1402715"/>
            <a:ext cx="1295400" cy="65849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  <p:txBody>
          <a:bodyPr>
            <a:spAutoFit/>
          </a:bodyPr>
          <a:p>
            <a:pPr marR="0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zh-CN" altLang="en-US" sz="3690" b="1" kern="1200" cap="none" spc="0" normalizeH="0" baseline="0" noProof="1">
                <a:solidFill>
                  <a:srgbClr val="006699"/>
                </a:solidFill>
                <a:latin typeface="楷体" panose="02010609060101010101" charset="-122"/>
                <a:ea typeface="楷体" panose="02010609060101010101" charset="-122"/>
                <a:cs typeface="+mn-cs"/>
              </a:rPr>
              <a:t>上海</a:t>
            </a:r>
            <a:endParaRPr kumimoji="0" lang="zh-CN" altLang="en-US" sz="3690" b="1" kern="1200" cap="none" spc="0" normalizeH="0" baseline="0" noProof="1">
              <a:solidFill>
                <a:srgbClr val="006699"/>
              </a:solidFill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4186238" y="4665028"/>
            <a:ext cx="2735580" cy="13220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哪天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冷？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1" name="文本框 1"/>
          <p:cNvSpPr txBox="1"/>
          <p:nvPr/>
        </p:nvSpPr>
        <p:spPr>
          <a:xfrm>
            <a:off x="4187825" y="4666615"/>
            <a:ext cx="37566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哪个地方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8918" name="Rectangle 5"/>
          <p:cNvSpPr/>
          <p:nvPr/>
        </p:nvSpPr>
        <p:spPr>
          <a:xfrm>
            <a:off x="688023" y="149860"/>
            <a:ext cx="1466850" cy="722313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+A</a:t>
            </a:r>
            <a:endParaRPr lang="en-US" altLang="zh-CN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16725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3" name="文本框 122"/>
          <p:cNvSpPr txBox="1"/>
          <p:nvPr/>
        </p:nvSpPr>
        <p:spPr>
          <a:xfrm>
            <a:off x="10848340" y="741172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0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7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43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6" grpId="0"/>
      <p:bldP spid="43016" grpId="1"/>
      <p:bldP spid="43017" grpId="0"/>
      <p:bldP spid="43017" grpId="1"/>
      <p:bldP spid="43018" grpId="0"/>
      <p:bldP spid="43018" grpId="1"/>
      <p:bldP spid="43020" grpId="0" bldLvl="0" animBg="1"/>
      <p:bldP spid="43021" grpId="0" bldLvl="0" animBg="1"/>
      <p:bldP spid="43022" grpId="0" bldLvl="0" animBg="1"/>
      <p:bldP spid="1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5" name="图片 2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4578" name="图片 1" descr="{OVZTWRT{YXXUXV_SC100{P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8735" y="3938270"/>
            <a:ext cx="3704590" cy="19443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 descr="V[Q7F8C4M}JM`GER[00BX`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05330" y="1216660"/>
            <a:ext cx="3582670" cy="22967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935" y="1588135"/>
            <a:ext cx="3862070" cy="16313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2155190" y="3965575"/>
            <a:ext cx="426720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电动车、汽车、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飞机，哪个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快？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8918" name="Rectangle 5"/>
          <p:cNvSpPr/>
          <p:nvPr/>
        </p:nvSpPr>
        <p:spPr>
          <a:xfrm>
            <a:off x="688023" y="149860"/>
            <a:ext cx="1466850" cy="722313"/>
          </a:xfrm>
          <a:prstGeom prst="rect">
            <a:avLst/>
          </a:prstGeom>
          <a:noFill/>
          <a:ln w="9525">
            <a:noFill/>
          </a:ln>
        </p:spPr>
        <p:txBody>
          <a:bodyPr lIns="84992" tIns="42495" rIns="84992" bIns="42495" anchor="ctr"/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+A</a:t>
            </a:r>
            <a:endParaRPr lang="en-US" altLang="zh-CN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16725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5" name="图片 2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6" name="图片 25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3009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5300" y="1010920"/>
            <a:ext cx="2974340" cy="22015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0" name="图片 4" descr="M04NJCV{KSHJ(@NY)(`9OH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9490" y="1001395"/>
            <a:ext cx="2846070" cy="22205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1" name="图片 5" descr="N2H@~I9X6)}4P]{DV86W49B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8390" y="3738245"/>
            <a:ext cx="2705100" cy="23444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697990" y="3941445"/>
            <a:ext cx="4777740" cy="1938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饺子、面条、蛋糕，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哪个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好吃？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" name="图片 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8" name="图片 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2" name="图片 11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44033" name="标题 1"/>
          <p:cNvSpPr>
            <a:spLocks noGrp="1"/>
          </p:cNvSpPr>
          <p:nvPr>
            <p:ph type="title"/>
          </p:nvPr>
        </p:nvSpPr>
        <p:spPr>
          <a:xfrm>
            <a:off x="693420" y="-61595"/>
            <a:ext cx="4550410" cy="1143000"/>
          </a:xfrm>
        </p:spPr>
        <p:txBody>
          <a:bodyPr vert="horz" wrap="square" lIns="91440" tIns="45720" rIns="91440" bIns="45720" anchor="ctr"/>
          <a:p>
            <a:pPr eaLnBrk="1" hangingPunct="1"/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en-US" altLang="zh-CN" sz="4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</a:t>
            </a:r>
            <a:r>
              <a:rPr lang="zh-CN" altLang="en-US" sz="4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句子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最</a:t>
            </a:r>
            <a:r>
              <a:rPr lang="en-US" altLang="zh-CN" sz="44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+A</a:t>
            </a:r>
            <a:endParaRPr lang="en-US" altLang="zh-CN" sz="44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35275" y="2686050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漂亮？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835275" y="2686050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什么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好吃？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35275" y="2686050"/>
            <a:ext cx="42672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什么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甜？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35275" y="2686050"/>
            <a:ext cx="63093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谁学习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好？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35275" y="2686050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什么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难喝？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35275" y="2686050"/>
            <a:ext cx="52882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高？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835275" y="2686050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努力？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835275" y="2686050"/>
            <a:ext cx="68199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喜欢花儿？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835275" y="2686050"/>
            <a:ext cx="73304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不喜欢聚会？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835275" y="2686050"/>
            <a:ext cx="63093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我们班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谁睡觉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晚？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35275" y="2686050"/>
            <a:ext cx="78409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我们班谁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不喜欢吃早饭？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3852863" y="1530350"/>
            <a:ext cx="43840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认为</a:t>
            </a:r>
            <a:r>
              <a:rPr lang="zh-CN" altLang="en-US" sz="3600" b="1" dirty="0">
                <a:solidFill>
                  <a:srgbClr val="00B05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</a:rPr>
              <a:t>rèn</a:t>
            </a:r>
            <a:r>
              <a:rPr lang="en-US" altLang="zh-CN" sz="3600" b="1" dirty="0">
                <a:solidFill>
                  <a:srgbClr val="00B05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</a:rPr>
              <a:t> </a:t>
            </a:r>
            <a:r>
              <a:rPr lang="zh-CN" altLang="en-US" sz="3600" b="1" dirty="0">
                <a:solidFill>
                  <a:srgbClr val="00B050"/>
                </a:solidFill>
                <a:latin typeface="细等线拼音字体" panose="02000500000000000000" charset="0"/>
                <a:ea typeface="宋体" panose="02010600030101010101" pitchFamily="2" charset="-122"/>
                <a:cs typeface="细等线拼音字体" panose="02000500000000000000" charset="0"/>
              </a:rPr>
              <a:t>wéi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zh-CN" altLang="en-US" sz="36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832100" y="3197225"/>
            <a:ext cx="7586980" cy="28613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认为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我们的教室怎么样？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认为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今天天气怎么样？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觉得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认为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我们的大学怎么样？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4656455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charRg st="31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17">
                                            <p:txEl>
                                              <p:charRg st="31" end="4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17">
                                            <p:txEl>
                                              <p:charRg st="31" end="4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4" grpId="0"/>
      <p:bldP spid="4" grpId="1"/>
      <p:bldP spid="2" grpId="0"/>
      <p:bldP spid="2" grpId="1"/>
      <p:bldP spid="6" grpId="0"/>
      <p:bldP spid="6" grpId="1"/>
      <p:bldP spid="7" grpId="0"/>
      <p:bldP spid="7" grpId="1"/>
      <p:bldP spid="9" grpId="0"/>
      <p:bldP spid="9" grpId="1"/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15" grpId="0"/>
      <p:bldP spid="15" grpId="1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" name="图片 1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45057" name="组合 14"/>
          <p:cNvGrpSpPr/>
          <p:nvPr/>
        </p:nvGrpSpPr>
        <p:grpSpPr>
          <a:xfrm>
            <a:off x="3362960" y="2991168"/>
            <a:ext cx="5338763" cy="484187"/>
            <a:chOff x="1915886" y="2119086"/>
            <a:chExt cx="5339933" cy="580571"/>
          </a:xfrm>
        </p:grpSpPr>
        <p:sp>
          <p:nvSpPr>
            <p:cNvPr id="16" name="矩形 15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快要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了</a:t>
              </a:r>
              <a:endParaRPr kumimoji="0" lang="zh-CN" altLang="en-US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02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1" name="图片 40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5"/>
            </p:custDataLst>
          </p:nvPr>
        </p:nvSpPr>
        <p:spPr>
          <a:xfrm>
            <a:off x="5270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6081" name="图片 1" descr="2Z83_]FC$Y4`D@JS3B_PLGN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39265" y="1769745"/>
            <a:ext cx="9451975" cy="289306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1" name="图片 10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7105" name="文本框 1"/>
          <p:cNvSpPr txBox="1"/>
          <p:nvPr/>
        </p:nvSpPr>
        <p:spPr>
          <a:xfrm>
            <a:off x="3408363" y="701675"/>
            <a:ext cx="5036820" cy="13220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快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了   要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了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快要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了   就要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了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7106" name="文本框 2"/>
          <p:cNvSpPr txBox="1"/>
          <p:nvPr/>
        </p:nvSpPr>
        <p:spPr>
          <a:xfrm>
            <a:off x="2146618" y="3075940"/>
            <a:ext cx="86283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快要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了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，我打算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521076" y="3010853"/>
            <a:ext cx="12039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考试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3400743" y="3075940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过生日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654743" y="3010853"/>
            <a:ext cx="12039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下课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3654743" y="3077528"/>
            <a:ext cx="12039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冬天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654743" y="3007678"/>
            <a:ext cx="12039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下雨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521393" y="3010853"/>
            <a:ext cx="14732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下雪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280093" y="3007678"/>
            <a:ext cx="17145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星期六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655219" y="3009265"/>
            <a:ext cx="120396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晚上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1" name="图片 10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48129" name="组合 18"/>
          <p:cNvGrpSpPr/>
          <p:nvPr/>
        </p:nvGrpSpPr>
        <p:grpSpPr>
          <a:xfrm>
            <a:off x="3245485" y="2583815"/>
            <a:ext cx="5338763" cy="485775"/>
            <a:chOff x="1915886" y="2119086"/>
            <a:chExt cx="5339933" cy="580571"/>
          </a:xfrm>
        </p:grpSpPr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6"/>
              </p:custDataLst>
            </p:nvPr>
          </p:nvSpPr>
          <p:spPr>
            <a:xfrm>
              <a:off x="2573255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的时候</a:t>
              </a:r>
              <a:endParaRPr kumimoji="0" lang="zh-CN" altLang="en-US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03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0" name="图片 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" name="图片 5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9153" name="文本框 1"/>
          <p:cNvSpPr txBox="1"/>
          <p:nvPr/>
        </p:nvSpPr>
        <p:spPr>
          <a:xfrm>
            <a:off x="717233" y="138748"/>
            <a:ext cx="24282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的时候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9154" name="文本框 2"/>
          <p:cNvSpPr txBox="1"/>
          <p:nvPr/>
        </p:nvSpPr>
        <p:spPr>
          <a:xfrm>
            <a:off x="2093595" y="1547813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上课的时候，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55" name="文本框 3"/>
          <p:cNvSpPr txBox="1"/>
          <p:nvPr/>
        </p:nvSpPr>
        <p:spPr>
          <a:xfrm>
            <a:off x="6907213" y="1547813"/>
            <a:ext cx="431482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我喜欢和同学聊天。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56" name="文本框 4"/>
          <p:cNvSpPr txBox="1"/>
          <p:nvPr/>
        </p:nvSpPr>
        <p:spPr>
          <a:xfrm>
            <a:off x="1378585" y="2301875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下课休息的时候，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57" name="文本框 5"/>
          <p:cNvSpPr txBox="1"/>
          <p:nvPr/>
        </p:nvSpPr>
        <p:spPr>
          <a:xfrm>
            <a:off x="6907213" y="2301875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我努力说汉语。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9158" name="文本框 6"/>
          <p:cNvSpPr txBox="1"/>
          <p:nvPr/>
        </p:nvSpPr>
        <p:spPr>
          <a:xfrm>
            <a:off x="2093595" y="3055938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下雪的时候，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59" name="文本框 7"/>
          <p:cNvSpPr txBox="1"/>
          <p:nvPr/>
        </p:nvSpPr>
        <p:spPr>
          <a:xfrm>
            <a:off x="6907213" y="3055938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我去食堂吃饭。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9160" name="文本框 8"/>
          <p:cNvSpPr txBox="1"/>
          <p:nvPr/>
        </p:nvSpPr>
        <p:spPr>
          <a:xfrm>
            <a:off x="1736090" y="3810000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天气好的时候，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61" name="文本框 9"/>
          <p:cNvSpPr txBox="1"/>
          <p:nvPr/>
        </p:nvSpPr>
        <p:spPr>
          <a:xfrm>
            <a:off x="6907213" y="3810000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我去打网球。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9162" name="文本框 10"/>
          <p:cNvSpPr txBox="1"/>
          <p:nvPr/>
        </p:nvSpPr>
        <p:spPr>
          <a:xfrm>
            <a:off x="2451100" y="4562475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饿的时候，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63" name="文本框 11"/>
          <p:cNvSpPr txBox="1"/>
          <p:nvPr/>
        </p:nvSpPr>
        <p:spPr>
          <a:xfrm>
            <a:off x="6907213" y="4562475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我待在宿舍里。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9164" name="文本框 12"/>
          <p:cNvSpPr txBox="1"/>
          <p:nvPr/>
        </p:nvSpPr>
        <p:spPr>
          <a:xfrm>
            <a:off x="1736090" y="5316538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不明白的时候，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9165" name="文本框 13"/>
          <p:cNvSpPr txBox="1"/>
          <p:nvPr/>
        </p:nvSpPr>
        <p:spPr>
          <a:xfrm>
            <a:off x="6907213" y="531653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我问老师。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cxnSp>
        <p:nvCxnSpPr>
          <p:cNvPr id="31" name="直接箭头连接符 30"/>
          <p:cNvCxnSpPr/>
          <p:nvPr/>
        </p:nvCxnSpPr>
        <p:spPr>
          <a:xfrm>
            <a:off x="4704080" y="1990725"/>
            <a:ext cx="2034540" cy="676275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/>
          <p:cNvCxnSpPr/>
          <p:nvPr/>
        </p:nvCxnSpPr>
        <p:spPr>
          <a:xfrm>
            <a:off x="4641215" y="3632200"/>
            <a:ext cx="2318385" cy="1148080"/>
          </a:xfrm>
          <a:prstGeom prst="straightConnector1">
            <a:avLst/>
          </a:prstGeom>
          <a:ln w="38100" cmpd="sng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 flipV="1">
            <a:off x="4666615" y="1933575"/>
            <a:ext cx="2177415" cy="60833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/>
          <p:cNvCxnSpPr/>
          <p:nvPr/>
        </p:nvCxnSpPr>
        <p:spPr>
          <a:xfrm flipV="1">
            <a:off x="4441190" y="3467735"/>
            <a:ext cx="2518410" cy="1305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/>
          <p:cNvCxnSpPr/>
          <p:nvPr/>
        </p:nvCxnSpPr>
        <p:spPr>
          <a:xfrm flipV="1">
            <a:off x="4551045" y="4124960"/>
            <a:ext cx="2363470" cy="139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 flipV="1">
            <a:off x="4653915" y="5666740"/>
            <a:ext cx="2157730" cy="1079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五边形 121"/>
          <p:cNvSpPr/>
          <p:nvPr/>
        </p:nvSpPr>
        <p:spPr>
          <a:xfrm>
            <a:off x="688340" y="175260"/>
            <a:ext cx="2726055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1" name="图片 40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9" name="图片 8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14338" name="图片 1" descr="97PY@BBQV52U1028D(%(A}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793240" y="1193800"/>
            <a:ext cx="6706235" cy="469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7" name="图片 25" descr="YB)C}W~_UX%`4A%FH6}4KV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55" y="329883"/>
            <a:ext cx="2527300" cy="7270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3" name="图片 2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0177" name="文本框 1"/>
          <p:cNvSpPr txBox="1"/>
          <p:nvPr/>
        </p:nvSpPr>
        <p:spPr>
          <a:xfrm>
            <a:off x="1552575" y="2861310"/>
            <a:ext cx="993457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时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的时候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</a:rPr>
              <a:t>_____________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4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0178" name="文本框 1"/>
          <p:cNvSpPr txBox="1"/>
          <p:nvPr/>
        </p:nvSpPr>
        <p:spPr>
          <a:xfrm>
            <a:off x="710248" y="163513"/>
            <a:ext cx="293878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的时候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074545" y="2837180"/>
            <a:ext cx="15176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爬山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头发长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74545" y="2837180"/>
            <a:ext cx="15176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跑步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074545" y="2837180"/>
            <a:ext cx="15176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约会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074545" y="2837180"/>
            <a:ext cx="15176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刷牙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看老虎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看京剧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听对话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64005" y="2837180"/>
            <a:ext cx="28232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打扫教室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564005" y="2837180"/>
            <a:ext cx="28232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收入增加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13830" y="2837180"/>
            <a:ext cx="412877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我觉得很感动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564005" y="2837180"/>
            <a:ext cx="28232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收入减少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看电影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564005" y="2837180"/>
            <a:ext cx="28232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没有作业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天气晴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074545" y="2837180"/>
            <a:ext cx="151765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灯坏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819275" y="2837180"/>
            <a:ext cx="2169795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有误会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024370" y="2837180"/>
            <a:ext cx="28232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我很高兴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024370" y="2837180"/>
            <a:ext cx="282321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我很生气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513830" y="2837180"/>
            <a:ext cx="412877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我觉得很抱歉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769100" y="2837180"/>
            <a:ext cx="347599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我去办签证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513830" y="2837180"/>
            <a:ext cx="4128770" cy="768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我觉得很奇怪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0202" name="文本框 27"/>
          <p:cNvSpPr txBox="1"/>
          <p:nvPr/>
        </p:nvSpPr>
        <p:spPr>
          <a:xfrm>
            <a:off x="3539173" y="163513"/>
            <a:ext cx="3291205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5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=…</a:t>
            </a:r>
            <a:r>
              <a:rPr lang="zh-CN" altLang="en-US" sz="5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时</a:t>
            </a:r>
            <a:r>
              <a:rPr lang="zh-CN" altLang="en-US" sz="54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shí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6080760" cy="83185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7" grpId="0"/>
      <p:bldP spid="27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6" name="图片 25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51201" name="组合 22"/>
          <p:cNvGrpSpPr/>
          <p:nvPr/>
        </p:nvGrpSpPr>
        <p:grpSpPr>
          <a:xfrm>
            <a:off x="3747135" y="2548890"/>
            <a:ext cx="5338763" cy="485775"/>
            <a:chOff x="1915886" y="2119086"/>
            <a:chExt cx="5339933" cy="580571"/>
          </a:xfrm>
        </p:grpSpPr>
        <p:sp>
          <p:nvSpPr>
            <p:cNvPr id="120" name="矩形 119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21" name="矩形 120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差不多</a:t>
              </a:r>
              <a:endParaRPr kumimoji="0" lang="zh-CN" altLang="en-US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123" name="矩形 122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04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6" name="图片 25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3533140" y="-96964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  <p:sp>
        <p:nvSpPr>
          <p:cNvPr id="52225" name="Rectangle 2"/>
          <p:cNvSpPr/>
          <p:nvPr/>
        </p:nvSpPr>
        <p:spPr>
          <a:xfrm>
            <a:off x="1447800" y="1809750"/>
            <a:ext cx="9438005" cy="5651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北京的冬天很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冷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，最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冷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zh-CN" altLang="en-US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零下</a:t>
            </a:r>
            <a:r>
              <a:rPr lang="en-US" altLang="zh-CN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30</a:t>
            </a:r>
            <a:r>
              <a:rPr lang="zh-CN" altLang="en-US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8131" name="Rectangle 3"/>
          <p:cNvSpPr/>
          <p:nvPr/>
        </p:nvSpPr>
        <p:spPr>
          <a:xfrm>
            <a:off x="1447800" y="2875915"/>
            <a:ext cx="8609965" cy="60833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>
              <a:lnSpc>
                <a:spcPct val="105000"/>
              </a:lnSpc>
              <a:spcBef>
                <a:spcPct val="20000"/>
              </a:spcBef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这里的书很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贵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，最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贵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en-US" altLang="zh-CN" sz="3600" b="1" u="sng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8132" name="Rectangle 5"/>
          <p:cNvSpPr/>
          <p:nvPr/>
        </p:nvSpPr>
        <p:spPr>
          <a:xfrm>
            <a:off x="1447800" y="2755900"/>
            <a:ext cx="9239885" cy="806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他常常很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睡觉，最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8133" name="Rectangle 6"/>
          <p:cNvSpPr/>
          <p:nvPr/>
        </p:nvSpPr>
        <p:spPr>
          <a:xfrm>
            <a:off x="1447800" y="2776855"/>
            <a:ext cx="8609965" cy="806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我有很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钱，最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8134" name="Rectangle 7"/>
          <p:cNvSpPr/>
          <p:nvPr/>
        </p:nvSpPr>
        <p:spPr>
          <a:xfrm>
            <a:off x="1447800" y="2776855"/>
            <a:ext cx="8609965" cy="806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她以前很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胖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8135" name="Rectangle 8"/>
          <p:cNvSpPr/>
          <p:nvPr/>
        </p:nvSpPr>
        <p:spPr>
          <a:xfrm>
            <a:off x="1447800" y="2776855"/>
            <a:ext cx="10095865" cy="806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我们国家的夏天很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热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8136" name="Rectangle 9"/>
          <p:cNvSpPr/>
          <p:nvPr/>
        </p:nvSpPr>
        <p:spPr>
          <a:xfrm>
            <a:off x="1447800" y="2776855"/>
            <a:ext cx="9952990" cy="8064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他每天都很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早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起床，最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差不多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2232" name="文本框 2"/>
          <p:cNvSpPr txBox="1"/>
          <p:nvPr/>
        </p:nvSpPr>
        <p:spPr>
          <a:xfrm>
            <a:off x="606108" y="100013"/>
            <a:ext cx="2019300" cy="8299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差不多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79725" y="2501900"/>
            <a:ext cx="18415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细等线拼音字体" panose="02000500000000000000" charset="0"/>
                <a:ea typeface="黑体" panose="02010609060101010101" charset="-122"/>
                <a:cs typeface="细等线拼音字体" panose="02000500000000000000" charset="0"/>
              </a:rPr>
              <a:t>（pànɡ）</a:t>
            </a:r>
            <a:endParaRPr lang="zh-CN" altLang="en-US" sz="2400">
              <a:latin typeface="细等线拼音字体" panose="02000500000000000000" charset="0"/>
              <a:ea typeface="黑体" panose="02010609060101010101" charset="-122"/>
              <a:cs typeface="细等线拼音字体" panose="02000500000000000000" charset="0"/>
            </a:endParaRPr>
          </a:p>
        </p:txBody>
      </p:sp>
      <p:pic>
        <p:nvPicPr>
          <p:cNvPr id="16" name="图片 15" descr="胖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0110" y="3696335"/>
            <a:ext cx="1955800" cy="2710815"/>
          </a:xfrm>
          <a:prstGeom prst="rect">
            <a:avLst/>
          </a:prstGeom>
        </p:spPr>
      </p:pic>
      <p:sp>
        <p:nvSpPr>
          <p:cNvPr id="122" name="五边形 121"/>
          <p:cNvSpPr/>
          <p:nvPr/>
        </p:nvSpPr>
        <p:spPr>
          <a:xfrm>
            <a:off x="688340" y="175260"/>
            <a:ext cx="20281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8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48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/>
      <p:bldP spid="48131" grpId="1"/>
      <p:bldP spid="48132" grpId="0"/>
      <p:bldP spid="48132" grpId="1"/>
      <p:bldP spid="48133" grpId="0"/>
      <p:bldP spid="48133" grpId="1"/>
      <p:bldP spid="48134" grpId="0"/>
      <p:bldP spid="48135" grpId="0"/>
      <p:bldP spid="48135" grpId="1"/>
      <p:bldP spid="48136" grpId="0"/>
      <p:bldP spid="48136" grpId="1"/>
      <p:bldP spid="15" grpId="0"/>
      <p:bldP spid="15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6" name="图片 25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27" name="图片 2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28" name="任意多边形 27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9" name="图片 28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30" name="矩形 29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3249" name="文本框 1"/>
          <p:cNvSpPr txBox="1"/>
          <p:nvPr/>
        </p:nvSpPr>
        <p:spPr>
          <a:xfrm>
            <a:off x="2130425" y="2092325"/>
            <a:ext cx="8387080" cy="13220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：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___________________________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854325" y="2089150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你多高？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802255" y="2089150"/>
            <a:ext cx="78409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今天有点冷，你觉得今天多少度？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17508" y="2092325"/>
            <a:ext cx="52882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你银行卡里有多少钱？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917825" y="2089150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你每天睡几个小时？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917825" y="2014220"/>
            <a:ext cx="73304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你每天晚上自己学习几个小时？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917825" y="2089150"/>
            <a:ext cx="42672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你的衣服多少钱？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976563" y="2092325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/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每天跑多长时间步？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854325" y="2089150"/>
            <a:ext cx="42672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图书馆几点开门？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854325" y="2092325"/>
            <a:ext cx="426720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你每天几点起床？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76880" y="2092325"/>
            <a:ext cx="73304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你们国家每个家庭有几个孩子？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54325" y="2092325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你每天早上几点醒？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17508" y="2092325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你每个星期喝几杯咖啡？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2232" name="文本框 2"/>
          <p:cNvSpPr txBox="1"/>
          <p:nvPr/>
        </p:nvSpPr>
        <p:spPr>
          <a:xfrm>
            <a:off x="666433" y="124143"/>
            <a:ext cx="186690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差不多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20281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7" grpId="1"/>
      <p:bldP spid="11" grpId="0"/>
      <p:bldP spid="11" grpId="1"/>
      <p:bldP spid="12" grpId="0"/>
      <p:bldP spid="12" grpId="1"/>
      <p:bldP spid="15" grpId="0"/>
      <p:bldP spid="15" grpId="1"/>
      <p:bldP spid="20" grpId="0"/>
      <p:bldP spid="20" grpId="1"/>
      <p:bldP spid="21" grpId="0"/>
      <p:bldP spid="21" grpId="1"/>
      <p:bldP spid="22" grpId="0"/>
      <p:bldP spid="22" grpId="1"/>
      <p:bldP spid="2" grpId="0"/>
      <p:bldP spid="2" grpId="1"/>
      <p:bldP spid="3" grpId="0"/>
      <p:bldP spid="3" grpId="1"/>
      <p:bldP spid="4" grpId="0"/>
      <p:bldP spid="4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7" name="图片 6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8" name="任意多边形 7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54273" name="组合 26"/>
          <p:cNvGrpSpPr/>
          <p:nvPr/>
        </p:nvGrpSpPr>
        <p:grpSpPr>
          <a:xfrm>
            <a:off x="3368040" y="2511425"/>
            <a:ext cx="5338763" cy="487363"/>
            <a:chOff x="1915886" y="2119086"/>
            <a:chExt cx="5339933" cy="580571"/>
          </a:xfrm>
        </p:grpSpPr>
        <p:sp>
          <p:nvSpPr>
            <p:cNvPr id="18" name="矩形 17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A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不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A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？</a:t>
              </a:r>
              <a:endParaRPr kumimoji="0" lang="zh-CN" altLang="en-US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20" name="矩形 19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EAB200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05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55297" name="图片 1" descr="_X9GN]QZJZ)Q4R_@4YYWL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2330" y="721995"/>
            <a:ext cx="8737600" cy="548195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5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8" name="Title 6"/>
          <p:cNvSpPr txBox="1"/>
          <p:nvPr>
            <p:custDataLst>
              <p:tags r:id="rId6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19" name="直接连接符 18"/>
          <p:cNvCxnSpPr>
            <a:stCxn id="1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3" name="圆角矩形 12"/>
          <p:cNvSpPr/>
          <p:nvPr>
            <p:custDataLst>
              <p:tags r:id="rId9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圆角矩形 3"/>
          <p:cNvSpPr/>
          <p:nvPr>
            <p:custDataLst>
              <p:tags r:id="rId10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3" name="图片 2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6321" name="文本框 1"/>
          <p:cNvSpPr txBox="1"/>
          <p:nvPr/>
        </p:nvSpPr>
        <p:spPr>
          <a:xfrm>
            <a:off x="2389505" y="162243"/>
            <a:ext cx="1717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？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256155" y="1862455"/>
            <a:ext cx="38900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今天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冷吗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1830" y="162243"/>
            <a:ext cx="1717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吗？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=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256155" y="3076575"/>
            <a:ext cx="63373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今天的天气舒服吗？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485130" y="1849755"/>
            <a:ext cx="38900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今天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冷不冷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256155" y="3075305"/>
            <a:ext cx="5113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骑自行车快吗？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256155" y="3130550"/>
            <a:ext cx="63373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你的学习态度好吗？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256155" y="2996565"/>
            <a:ext cx="5113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我的头发长吗？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256155" y="3130550"/>
            <a:ext cx="57251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这个礼物特别吗？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256155" y="3075305"/>
            <a:ext cx="450215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牛奶好喝吗？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256155" y="3076575"/>
            <a:ext cx="327787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你忙吗？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256155" y="2996565"/>
            <a:ext cx="756158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没写完作业，你着急吗？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256155" y="3075305"/>
            <a:ext cx="81737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过生日的时候，你快乐吗？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256155" y="3076575"/>
            <a:ext cx="81737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学习汉语，你觉得幸福吗？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56155" y="2996565"/>
            <a:ext cx="69494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中国离你们国家远吗？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256155" y="2996565"/>
            <a:ext cx="5113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这个蛋糕甜吗？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256155" y="3202305"/>
            <a:ext cx="450215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你觉得累吗？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256155" y="2996565"/>
            <a:ext cx="450215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你走路快吗？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256155" y="3075305"/>
            <a:ext cx="5113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你写汉字慢吗？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256155" y="3076575"/>
            <a:ext cx="57251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你的房间干净吗？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56155" y="3075305"/>
            <a:ext cx="5113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你学习努力吗？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256155" y="3123565"/>
            <a:ext cx="450215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你的书新吗？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332359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9" grpId="1"/>
      <p:bldP spid="10" grpId="0"/>
      <p:bldP spid="11" grpId="0"/>
      <p:bldP spid="11" grpId="1"/>
      <p:bldP spid="13" grpId="0"/>
      <p:bldP spid="13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12" grpId="0"/>
      <p:bldP spid="12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14" grpId="0"/>
      <p:bldP spid="14" grpId="1"/>
      <p:bldP spid="29" grpId="0"/>
      <p:bldP spid="29" grpId="1"/>
      <p:bldP spid="30" grpId="0"/>
      <p:bldP spid="30" grpId="1"/>
      <p:bldP spid="31" grpId="0"/>
      <p:bldP spid="31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3" name="图片 2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57345" name="组合 26"/>
          <p:cNvGrpSpPr/>
          <p:nvPr/>
        </p:nvGrpSpPr>
        <p:grpSpPr>
          <a:xfrm>
            <a:off x="3535680" y="2422525"/>
            <a:ext cx="5338763" cy="487363"/>
            <a:chOff x="1915886" y="2119086"/>
            <a:chExt cx="5339933" cy="580571"/>
          </a:xfrm>
        </p:grpSpPr>
        <p:sp>
          <p:nvSpPr>
            <p:cNvPr id="3" name="矩形 2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怎么样？</a:t>
              </a:r>
              <a:endParaRPr kumimoji="0" lang="zh-CN" altLang="en-US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EAB200"/>
            </a:solidFill>
            <a:ln w="19050">
              <a:solidFill>
                <a:srgbClr val="EAB200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06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" name="图片 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6" name="任意多边形 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9685" y="2468880"/>
            <a:ext cx="8061960" cy="449707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0417" name="文本框 2"/>
          <p:cNvSpPr txBox="1"/>
          <p:nvPr/>
        </p:nvSpPr>
        <p:spPr>
          <a:xfrm>
            <a:off x="2627313" y="600075"/>
            <a:ext cx="299212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N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怎么样？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94385" y="2853055"/>
            <a:ext cx="53962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怎么样 今天 天气 的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94385" y="3738880"/>
            <a:ext cx="46507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这儿的气候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21385" y="3865880"/>
            <a:ext cx="46507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今天的天气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48385" y="3992880"/>
            <a:ext cx="465074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今天的温度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0422" name="文本框 7"/>
          <p:cNvSpPr txBox="1"/>
          <p:nvPr/>
        </p:nvSpPr>
        <p:spPr>
          <a:xfrm>
            <a:off x="5549900" y="600075"/>
            <a:ext cx="383286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句子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+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怎么样？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21385" y="2980055"/>
            <a:ext cx="53962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怎么样 今天 温度 的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94385" y="2853055"/>
            <a:ext cx="7623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踢足球 我们 运动场 去 怎么样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48385" y="3107055"/>
            <a:ext cx="539623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这儿 怎么样 气候 的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94385" y="3738880"/>
            <a:ext cx="51454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我们去打网球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794385" y="2853055"/>
            <a:ext cx="61391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打 去 怎么样 网球 我们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921385" y="2980055"/>
            <a:ext cx="61391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 逛 怎么样 去 公园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921385" y="3865880"/>
            <a:ext cx="51454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我们去逛公园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921385" y="2980055"/>
            <a:ext cx="7623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 打太极拳 公园 怎么样 去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794385" y="3738880"/>
            <a:ext cx="66300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我们去公园打太极拳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21385" y="3865880"/>
            <a:ext cx="663003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我们去运动场踢足球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94385" y="3738880"/>
            <a:ext cx="56407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我们去书店买书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94385" y="2853055"/>
            <a:ext cx="68808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 游泳 去游泳馆 怎么样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94385" y="3738880"/>
            <a:ext cx="613537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我们去游泳馆游泳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92810" y="2793365"/>
            <a:ext cx="63861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去外边 我们 滑雪 怎么样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921385" y="3865880"/>
            <a:ext cx="56407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我们去外边滑雪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97255" y="2853055"/>
            <a:ext cx="58908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去 我们 怎么样 打篮球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1048385" y="3992880"/>
            <a:ext cx="51454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我们去打篮球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897255" y="2853055"/>
            <a:ext cx="762381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去 我们 清华大学 一起 怎么样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96925" y="3824605"/>
            <a:ext cx="687895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一起去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清华大学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96925" y="2853055"/>
            <a:ext cx="66344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一盒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 蛋糕 送 怎么样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668655" y="3738880"/>
            <a:ext cx="56407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我们送一盒蛋糕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96925" y="2793365"/>
            <a:ext cx="46526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这个 怎么样 主意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22020" y="3738880"/>
            <a:ext cx="41560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这个主意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668655" y="2853055"/>
            <a:ext cx="61391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 明天 她 怎么样 告诉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668655" y="3738880"/>
            <a:ext cx="514540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我明天告诉她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921385" y="2853055"/>
            <a:ext cx="663448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怎么样 去 我们 书店 买书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3088005" y="2450465"/>
            <a:ext cx="222758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细等线拼音字体" panose="02000500000000000000" charset="0"/>
                <a:ea typeface="黑体" panose="02010609060101010101" charset="-122"/>
                <a:cs typeface="细等线拼音字体" panose="02000500000000000000" charset="0"/>
              </a:rPr>
              <a:t>（huá xuě）</a:t>
            </a:r>
            <a:endParaRPr lang="zh-CN" altLang="en-US" sz="2800">
              <a:latin typeface="细等线拼音字体" panose="02000500000000000000" charset="0"/>
              <a:ea typeface="黑体" panose="02010609060101010101" charset="-122"/>
              <a:cs typeface="细等线拼音字体" panose="02000500000000000000" charset="0"/>
            </a:endParaRPr>
          </a:p>
        </p:txBody>
      </p:sp>
      <p:pic>
        <p:nvPicPr>
          <p:cNvPr id="46" name="图片 45" descr="滑雪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2275" y="1539875"/>
            <a:ext cx="2971800" cy="444754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9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0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 bldLvl="0" build="allAtOnce"/>
      <p:bldP spid="35" grpId="0"/>
      <p:bldP spid="35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45" grpId="0"/>
      <p:bldP spid="45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" name="图片 1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6" name="图片 15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6" name="任意多边形 35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23" name="图片 2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1441" name="标题 1"/>
          <p:cNvSpPr>
            <a:spLocks noGrp="1"/>
          </p:cNvSpPr>
          <p:nvPr>
            <p:ph type="title"/>
          </p:nvPr>
        </p:nvSpPr>
        <p:spPr>
          <a:xfrm>
            <a:off x="1066800" y="200660"/>
            <a:ext cx="4319270" cy="1143000"/>
          </a:xfrm>
        </p:spPr>
        <p:txBody>
          <a:bodyPr vert="horz" wrap="square" lIns="91440" tIns="45720" rIns="91440" bIns="45720" anchor="ctr"/>
          <a:p>
            <a:pPr eaLnBrk="1" hangingPunct="1"/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不怎么样。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186363" y="387985"/>
            <a:ext cx="271018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不太好。</a:t>
            </a:r>
            <a:endParaRPr lang="zh-CN" altLang="en-US" sz="4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317115" y="1604963"/>
            <a:ext cx="5234940" cy="175323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你昨天的考试怎么样？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不怎么样。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2215515" y="3764280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你的身体怎么样？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215515" y="3764280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你的手机怎么样？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2215515" y="3764280"/>
            <a:ext cx="431482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今天的天气怎么样？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215515" y="3764280"/>
            <a:ext cx="624205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你的考试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成绩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chénɡjì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2215515" y="3764280"/>
            <a:ext cx="477393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你的宿舍条件怎么样？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15515" y="3764280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你的室友怎么样？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9" grpId="0"/>
      <p:bldP spid="29" grpId="1"/>
      <p:bldP spid="30" grpId="0"/>
      <p:bldP spid="3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9" name="图片 8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3" name="图片 12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8193" name="图片 25" descr="YB)C}W~_UX%`4A%FH6}4KV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85" y="254318"/>
            <a:ext cx="2527300" cy="72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2" name="图片 1" descr="FHX1OXX_$W8@2W%@L$C8H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0845" y="981710"/>
            <a:ext cx="6818630" cy="47904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P112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58369" name="图片 1" descr="]R{SK5I2OH1CBS_($IJIA_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7895" y="908050"/>
            <a:ext cx="8317865" cy="11353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0" name="图片 2" descr="学在中国 实践教程1 vcg41147850897-Del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4940" y="2187575"/>
            <a:ext cx="365760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1" name="图片 3" descr="学在中国 实践教程1 VCG41788145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18715" y="2187575"/>
            <a:ext cx="3658870" cy="2438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2" name="图片 4" descr="T5@G(~NCT9A1Z(LQ2ZT0`{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79015" y="4822825"/>
            <a:ext cx="3719830" cy="88074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8373" name="图片 5" descr="`H9RMATR$CQK`CL0Y_)3J_Y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3985" y="4834255"/>
            <a:ext cx="3679190" cy="9086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8374" name="文本框 1"/>
          <p:cNvSpPr txBox="1"/>
          <p:nvPr/>
        </p:nvSpPr>
        <p:spPr>
          <a:xfrm>
            <a:off x="3690620" y="4580255"/>
            <a:ext cx="156019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自行车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8375" name="文本框 2"/>
          <p:cNvSpPr txBox="1"/>
          <p:nvPr/>
        </p:nvSpPr>
        <p:spPr>
          <a:xfrm>
            <a:off x="7984808" y="458025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教室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5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圆角矩形 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59393" name="图片 1" descr="学在中国 实践教程1 VCG4153530096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09335" y="1576705"/>
            <a:ext cx="4290060" cy="27901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4" name="图片 2" descr="学在中国 实践教程1 VCG41pha15600005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5015" y="1576705"/>
            <a:ext cx="3943350" cy="2788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5" name="图片 3" descr="V(L(LCEGVOMG8RK$PN@KY%C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20240" y="4468495"/>
            <a:ext cx="4152900" cy="972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9396" name="图片 4" descr="WJ0%EJP8CX~$35D81SJITZK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65545" y="4467225"/>
            <a:ext cx="4121150" cy="991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9397" name="文本框 1"/>
          <p:cNvSpPr txBox="1"/>
          <p:nvPr/>
        </p:nvSpPr>
        <p:spPr>
          <a:xfrm>
            <a:off x="2550795" y="431101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9398" name="文本框 2"/>
          <p:cNvSpPr txBox="1"/>
          <p:nvPr/>
        </p:nvSpPr>
        <p:spPr>
          <a:xfrm>
            <a:off x="6907530" y="43116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滑雪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3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" name="图片 14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14" name="图片 13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1" name="任意多边形 30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33" name="矩形 32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62465" name="组合 13"/>
          <p:cNvGrpSpPr/>
          <p:nvPr/>
        </p:nvGrpSpPr>
        <p:grpSpPr>
          <a:xfrm>
            <a:off x="3632200" y="2665730"/>
            <a:ext cx="5338763" cy="485775"/>
            <a:chOff x="1915886" y="2119086"/>
            <a:chExt cx="5339933" cy="580571"/>
          </a:xfrm>
        </p:grpSpPr>
        <p:sp>
          <p:nvSpPr>
            <p:cNvPr id="71" name="矩形 70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2" name="矩形 71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比较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+A</a:t>
              </a:r>
              <a:endParaRPr kumimoji="0" lang="en-US" altLang="zh-CN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73" name="矩形 72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07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5603" name="Rectangle 8"/>
          <p:cNvSpPr>
            <a:spLocks noChangeArrowheads="1"/>
          </p:cNvSpPr>
          <p:nvPr/>
        </p:nvSpPr>
        <p:spPr bwMode="auto">
          <a:xfrm>
            <a:off x="5177631" y="3667125"/>
            <a:ext cx="1439863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昨天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63491" name="Text Box 10"/>
          <p:cNvSpPr txBox="1"/>
          <p:nvPr/>
        </p:nvSpPr>
        <p:spPr>
          <a:xfrm>
            <a:off x="679450" y="101600"/>
            <a:ext cx="14890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606" name="Text Box 11"/>
          <p:cNvSpPr txBox="1"/>
          <p:nvPr/>
        </p:nvSpPr>
        <p:spPr>
          <a:xfrm>
            <a:off x="1703388" y="2420938"/>
            <a:ext cx="8636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多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607" name="Text Box 12"/>
          <p:cNvSpPr txBox="1"/>
          <p:nvPr/>
        </p:nvSpPr>
        <p:spPr>
          <a:xfrm>
            <a:off x="2711450" y="2420938"/>
            <a:ext cx="8636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少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608" name="Text Box 13"/>
          <p:cNvSpPr txBox="1"/>
          <p:nvPr/>
        </p:nvSpPr>
        <p:spPr>
          <a:xfrm>
            <a:off x="1704975" y="3429000"/>
            <a:ext cx="1079500" cy="1414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难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á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endParaRPr lang="zh-CN" altLang="en-US" sz="28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5609" name="Text Box 14"/>
          <p:cNvSpPr txBox="1"/>
          <p:nvPr/>
        </p:nvSpPr>
        <p:spPr>
          <a:xfrm>
            <a:off x="2711450" y="3429000"/>
            <a:ext cx="1728788" cy="141478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r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ó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ngyi</a:t>
            </a:r>
            <a:endParaRPr lang="zh-CN" altLang="en-US" sz="28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25611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58970" y="4616450"/>
            <a:ext cx="2595245" cy="172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12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28280" y="4312920"/>
            <a:ext cx="2533015" cy="21577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8" name="图片 1" descr="F8CO@%%2M_7KLW@P6@B544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5960" y="1031240"/>
            <a:ext cx="2542540" cy="23990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3499" name="图片 2" descr="A]PHPJ6$)Z$CJ(%CF]_]@)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6860" y="962660"/>
            <a:ext cx="1973580" cy="27393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" name="五边形 121"/>
          <p:cNvSpPr/>
          <p:nvPr/>
        </p:nvSpPr>
        <p:spPr>
          <a:xfrm>
            <a:off x="688340" y="175260"/>
            <a:ext cx="165227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604" name="Rectangle 9"/>
          <p:cNvSpPr>
            <a:spLocks noChangeArrowheads="1"/>
          </p:cNvSpPr>
          <p:nvPr/>
        </p:nvSpPr>
        <p:spPr bwMode="auto">
          <a:xfrm>
            <a:off x="8199914" y="3667125"/>
            <a:ext cx="1439863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今天</a:t>
            </a: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</p:spTree>
    <p:custDataLst>
      <p:tags r:id="rId9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07" grpId="0"/>
      <p:bldP spid="25608" grpId="0"/>
      <p:bldP spid="2560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42" name="图片 41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43" name="图片 42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44" name="任意多边形 43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5" name="图片 44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6" name="矩形 45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4513" name="Picture 7" descr="201101240627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6913" y="1116013"/>
            <a:ext cx="4360862" cy="42068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14" name="Rectangle 8"/>
          <p:cNvSpPr/>
          <p:nvPr/>
        </p:nvSpPr>
        <p:spPr>
          <a:xfrm>
            <a:off x="3541713" y="5322888"/>
            <a:ext cx="208915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男孩儿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4515" name="Rectangle 9"/>
          <p:cNvSpPr/>
          <p:nvPr/>
        </p:nvSpPr>
        <p:spPr>
          <a:xfrm>
            <a:off x="5567363" y="5322888"/>
            <a:ext cx="208915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buFont typeface="Arial" panose="020B0604020202020204" pitchFamily="34" charset="0"/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女孩儿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653" name="Text Box 10"/>
          <p:cNvSpPr txBox="1"/>
          <p:nvPr/>
        </p:nvSpPr>
        <p:spPr>
          <a:xfrm>
            <a:off x="8493125" y="1642428"/>
            <a:ext cx="863600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高</a:t>
            </a:r>
            <a:endParaRPr lang="zh-CN" altLang="en-US" sz="5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654" name="Text Box 11"/>
          <p:cNvSpPr txBox="1"/>
          <p:nvPr/>
        </p:nvSpPr>
        <p:spPr>
          <a:xfrm>
            <a:off x="8492931" y="4083589"/>
            <a:ext cx="1441450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5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矮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ǎ</a:t>
            </a:r>
            <a:r>
              <a:rPr lang="zh-CN" altLang="en-US" sz="32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i</a:t>
            </a:r>
            <a:endParaRPr lang="zh-CN" altLang="en-US" sz="32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3491" name="Text Box 10"/>
          <p:cNvSpPr txBox="1"/>
          <p:nvPr/>
        </p:nvSpPr>
        <p:spPr>
          <a:xfrm>
            <a:off x="679450" y="101600"/>
            <a:ext cx="14890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165227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27654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65537" name="Picture 5" descr="d1fc38e522a9ad2df00f65f9b2cb303f"/>
          <p:cNvPicPr>
            <a:picLocks noChangeAspect="1"/>
          </p:cNvPicPr>
          <p:nvPr/>
        </p:nvPicPr>
        <p:blipFill>
          <a:blip r:embed="rId5"/>
          <a:srcRect l="16994" r="12828"/>
          <a:stretch>
            <a:fillRect/>
          </a:stretch>
        </p:blipFill>
        <p:spPr>
          <a:xfrm>
            <a:off x="6129020" y="2053590"/>
            <a:ext cx="3857625" cy="365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5538" name="Picture 7" descr="2008116191818808_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775" y="1955800"/>
            <a:ext cx="2387600" cy="36179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Text Box 8"/>
          <p:cNvSpPr txBox="1"/>
          <p:nvPr/>
        </p:nvSpPr>
        <p:spPr>
          <a:xfrm>
            <a:off x="3254375" y="1049655"/>
            <a:ext cx="3024188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瘦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sh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ò</a:t>
            </a: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u</a:t>
            </a:r>
            <a:endParaRPr lang="zh-CN" altLang="en-US" sz="3600" b="1" dirty="0">
              <a:solidFill>
                <a:srgbClr val="00B05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677" name="Text Box 9"/>
          <p:cNvSpPr txBox="1"/>
          <p:nvPr/>
        </p:nvSpPr>
        <p:spPr>
          <a:xfrm>
            <a:off x="7594600" y="1049655"/>
            <a:ext cx="829310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胖</a:t>
            </a:r>
            <a:endParaRPr lang="zh-CN" altLang="en-US" sz="48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3491" name="Text Box 10"/>
          <p:cNvSpPr txBox="1"/>
          <p:nvPr/>
        </p:nvSpPr>
        <p:spPr>
          <a:xfrm>
            <a:off x="679450" y="101600"/>
            <a:ext cx="14890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165227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7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3491" name="Text Box 10"/>
          <p:cNvSpPr txBox="1"/>
          <p:nvPr/>
        </p:nvSpPr>
        <p:spPr>
          <a:xfrm>
            <a:off x="679450" y="101600"/>
            <a:ext cx="1489075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endParaRPr lang="zh-CN" altLang="en-US" sz="4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1652270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6561" name="文本框 1"/>
          <p:cNvSpPr txBox="1"/>
          <p:nvPr/>
        </p:nvSpPr>
        <p:spPr>
          <a:xfrm>
            <a:off x="1337310" y="1481138"/>
            <a:ext cx="889000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＜很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＜非常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＜特别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＜太</a:t>
            </a:r>
            <a:r>
              <a:rPr lang="en-US" altLang="zh-CN" sz="44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了</a:t>
            </a:r>
            <a:endParaRPr lang="zh-CN" altLang="en-US" sz="44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34306" y="2249488"/>
            <a:ext cx="156019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25℃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比较热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98006" y="2249488"/>
            <a:ext cx="110299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30℃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很热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87875" y="2249488"/>
            <a:ext cx="156019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35℃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非常热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65107" y="2249488"/>
            <a:ext cx="156019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40℃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特别热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427244" y="2249488"/>
            <a:ext cx="1560195" cy="11988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ctr"/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45℃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ctr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太热了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165985" y="4195763"/>
            <a:ext cx="40309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_______________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好吃。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好喝。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难喝。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贵。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便宜。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大。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小。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漂亮。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难看。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冷。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热。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早。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晚。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远。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近。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甜。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累。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快。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着急。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慢。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干净。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452235" y="4081463"/>
            <a:ext cx="22250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新。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196965" y="4081463"/>
            <a:ext cx="27355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比较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努力。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6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9" grpId="1"/>
      <p:bldP spid="11" grpId="0"/>
      <p:bldP spid="11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5" grpId="0"/>
      <p:bldP spid="35" grpId="1"/>
      <p:bldP spid="2" grpId="0"/>
      <p:bldP spid="2" grpId="1"/>
      <p:bldP spid="10" grpId="0"/>
      <p:bldP spid="10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67585" name="组合 14"/>
          <p:cNvGrpSpPr/>
          <p:nvPr/>
        </p:nvGrpSpPr>
        <p:grpSpPr>
          <a:xfrm>
            <a:off x="3683635" y="2582228"/>
            <a:ext cx="5338763" cy="484187"/>
            <a:chOff x="1915886" y="2119086"/>
            <a:chExt cx="5339933" cy="580571"/>
          </a:xfrm>
        </p:grpSpPr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矩形 14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不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A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不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B</a:t>
              </a:r>
              <a:endParaRPr kumimoji="0" lang="en-US" altLang="zh-CN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4398FF"/>
            </a:solidFill>
            <a:ln w="19050">
              <a:solidFill>
                <a:srgbClr val="4398FF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08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68609" name="图片 1" descr="KDWKQ3T1[50}@T{Q_05B%)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955" y="548005"/>
            <a:ext cx="8005445" cy="5737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5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10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28023" y="2511743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不好不坏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228023" y="3631565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不早不晚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28023" y="471709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不快不慢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228023" y="5711190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不大不小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→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" name="Text Box 8"/>
          <p:cNvSpPr txBox="1"/>
          <p:nvPr/>
        </p:nvSpPr>
        <p:spPr>
          <a:xfrm>
            <a:off x="3447415" y="1402715"/>
            <a:ext cx="29419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不胖不瘦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Text Box 13"/>
          <p:cNvSpPr txBox="1"/>
          <p:nvPr/>
        </p:nvSpPr>
        <p:spPr>
          <a:xfrm>
            <a:off x="5965190" y="1402715"/>
            <a:ext cx="290576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不早不晚</a:t>
            </a:r>
            <a:endParaRPr lang="zh-CN" altLang="en-US" sz="40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Text Box 13"/>
          <p:cNvSpPr txBox="1"/>
          <p:nvPr/>
        </p:nvSpPr>
        <p:spPr>
          <a:xfrm>
            <a:off x="8569325" y="1402715"/>
            <a:ext cx="318008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不远不近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9450" y="117475"/>
            <a:ext cx="18694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B</a:t>
            </a:r>
            <a:endParaRPr lang="zh-CN" altLang="en-US" sz="4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81075" y="1402715"/>
            <a:ext cx="34690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不冷不热</a:t>
            </a:r>
            <a:endParaRPr lang="zh-CN" altLang="en-US" sz="40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7"/>
          <p:cNvSpPr txBox="1"/>
          <p:nvPr/>
        </p:nvSpPr>
        <p:spPr>
          <a:xfrm>
            <a:off x="2084388" y="2138363"/>
            <a:ext cx="8917305" cy="42462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今天我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8:00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到教室，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22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度，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，很舒服。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宿舍离教室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100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米，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4.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他个子一米八，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145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斤，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，很帅。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2135505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771 -0.002592 L 0.131286 0.153149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896 -0.011481 L 0.273715 0.230000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1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3981 L -0.068125 0.319723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538 -0.006759 L 0.351129 0.381667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" y="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3" name="图片 12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8193" name="图片 25" descr="YB)C}W~_UX%`4A%FH6}4KV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85" y="254318"/>
            <a:ext cx="2527300" cy="72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386" name="图片 1" descr="6MLS8$JC[CXNFLIX$1RR7)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730" y="843915"/>
            <a:ext cx="7198360" cy="49669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" name="Text Box 5"/>
          <p:cNvSpPr txBox="1"/>
          <p:nvPr/>
        </p:nvSpPr>
        <p:spPr>
          <a:xfrm>
            <a:off x="856615" y="1481455"/>
            <a:ext cx="255016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不大不小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Text Box 6"/>
          <p:cNvSpPr txBox="1"/>
          <p:nvPr/>
        </p:nvSpPr>
        <p:spPr>
          <a:xfrm>
            <a:off x="7170420" y="1481455"/>
            <a:ext cx="24580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不快不慢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Text Box 7"/>
          <p:cNvSpPr txBox="1"/>
          <p:nvPr/>
        </p:nvSpPr>
        <p:spPr>
          <a:xfrm>
            <a:off x="9283065" y="1481455"/>
            <a:ext cx="24580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不多不少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AutoShape 15"/>
          <p:cNvSpPr/>
          <p:nvPr/>
        </p:nvSpPr>
        <p:spPr>
          <a:xfrm>
            <a:off x="4834890" y="1514158"/>
            <a:ext cx="2419350" cy="579755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none" anchor="ctr"/>
          <a:p>
            <a:pPr algn="ctr"/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不好不坏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Text Box 13"/>
          <p:cNvSpPr txBox="1"/>
          <p:nvPr/>
        </p:nvSpPr>
        <p:spPr>
          <a:xfrm>
            <a:off x="2941955" y="1481455"/>
            <a:ext cx="2539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不高不矮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7"/>
          <p:cNvSpPr txBox="1"/>
          <p:nvPr/>
        </p:nvSpPr>
        <p:spPr>
          <a:xfrm>
            <a:off x="2020888" y="2192973"/>
            <a:ext cx="7215505" cy="37846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我男朋友个子一米八，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老师说话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，我都能听懂。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我们班有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22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个学生，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4.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老师的衣服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，很</a:t>
            </a:r>
            <a:r>
              <a:rPr lang="zh-CN" altLang="en-US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合适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héshì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5.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我的考试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80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分，很一般，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_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32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79450" y="117475"/>
            <a:ext cx="1869440" cy="7683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A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不</a:t>
            </a:r>
            <a:r>
              <a:rPr lang="en-US" altLang="zh-CN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B</a:t>
            </a:r>
            <a:endParaRPr lang="zh-CN" altLang="en-US" sz="44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22" name="五边形 121"/>
          <p:cNvSpPr/>
          <p:nvPr/>
        </p:nvSpPr>
        <p:spPr>
          <a:xfrm>
            <a:off x="688340" y="175260"/>
            <a:ext cx="2135505" cy="631190"/>
          </a:xfrm>
          <a:prstGeom prst="homePlate">
            <a:avLst/>
          </a:prstGeom>
          <a:noFill/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1094 -0.031667 L 0.274739 0.157314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00" y="9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7587 -0.021574 L -0.229566 0.240926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300" y="13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188 -0.008612 L -0.201979 0.327407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00" y="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4844 -0.030648 L 0.265850 0.399908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00" y="2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6770 0.010093 L 0.209480 0.503612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00" y="24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71681" name="组合 18"/>
          <p:cNvGrpSpPr/>
          <p:nvPr/>
        </p:nvGrpSpPr>
        <p:grpSpPr>
          <a:xfrm>
            <a:off x="3426460" y="2760980"/>
            <a:ext cx="5338763" cy="487363"/>
            <a:chOff x="1915886" y="2119086"/>
            <a:chExt cx="5339933" cy="580571"/>
          </a:xfrm>
        </p:grpSpPr>
        <p:sp>
          <p:nvSpPr>
            <p:cNvPr id="27" name="矩形 26"/>
            <p:cNvSpPr/>
            <p:nvPr>
              <p:custDataLst>
                <p:tags r:id="rId5"/>
              </p:custDataLst>
            </p:nvPr>
          </p:nvSpPr>
          <p:spPr>
            <a:xfrm>
              <a:off x="1915886" y="2119086"/>
              <a:ext cx="5339933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" name="矩形 30"/>
            <p:cNvSpPr/>
            <p:nvPr>
              <p:custDataLst>
                <p:tags r:id="rId6"/>
              </p:custDataLst>
            </p:nvPr>
          </p:nvSpPr>
          <p:spPr>
            <a:xfrm>
              <a:off x="2665350" y="2119086"/>
              <a:ext cx="4590469" cy="580571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如果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r>
                <a:rPr kumimoji="0" lang="zh-CN" altLang="en-US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的话，就</a:t>
              </a:r>
              <a:r>
                <a:rPr kumimoji="0" lang="en-US" altLang="zh-CN" sz="4000" b="1" i="0" u="none" strike="noStrike" kern="1200" cap="none" spc="0" normalizeH="0" baseline="0" noProof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  <a:sym typeface="+mn-ea"/>
                </a:rPr>
                <a:t>…</a:t>
              </a:r>
              <a:endParaRPr kumimoji="0" lang="en-US" altLang="zh-CN" sz="4000" b="1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endParaRPr>
            </a:p>
          </p:txBody>
        </p:sp>
        <p:sp>
          <p:nvSpPr>
            <p:cNvPr id="32" name="矩形 31"/>
            <p:cNvSpPr/>
            <p:nvPr>
              <p:custDataLst>
                <p:tags r:id="rId7"/>
              </p:custDataLst>
            </p:nvPr>
          </p:nvSpPr>
          <p:spPr>
            <a:xfrm>
              <a:off x="2123895" y="2119086"/>
              <a:ext cx="541456" cy="580571"/>
            </a:xfrm>
            <a:prstGeom prst="rect">
              <a:avLst/>
            </a:prstGeom>
            <a:solidFill>
              <a:srgbClr val="72CC36"/>
            </a:solidFill>
            <a:ln w="19050">
              <a:solidFill>
                <a:srgbClr val="72CC36"/>
              </a:solidFill>
            </a:ln>
          </p:spPr>
          <p:style>
            <a:lnRef idx="2">
              <a:srgbClr val="4398FF">
                <a:shade val="50000"/>
              </a:srgbClr>
            </a:lnRef>
            <a:fillRef idx="1">
              <a:srgbClr val="4398FF"/>
            </a:fillRef>
            <a:effectRef idx="0">
              <a:srgbClr val="4398FF"/>
            </a:effectRef>
            <a:fontRef idx="minor">
              <a:sysClr val="window" lastClr="FFFFFF"/>
            </a:fontRef>
          </p:style>
          <p:txBody>
            <a:bodyPr anchor="ctr"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1200" cap="none" spc="0" normalizeH="0" baseline="0" noProof="1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09</a:t>
              </a: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2705" name="图片 2" descr="VY9]X3Z]STBF_OW)D43}VV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7250" y="885825"/>
            <a:ext cx="8098155" cy="51250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5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6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7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8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9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10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P114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7" name="图片 36"/>
          <p:cNvPicPr/>
          <p:nvPr/>
        </p:nvPicPr>
        <p:blipFill>
          <a:blip r:embed="rId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pic>
        <p:nvPicPr>
          <p:cNvPr id="38" name="图片 37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39" name="任意多边形 38"/>
          <p:cNvSpPr/>
          <p:nvPr>
            <p:custDataLst>
              <p:tags r:id="rId3"/>
            </p:custDataLst>
          </p:nvPr>
        </p:nvSpPr>
        <p:spPr>
          <a:xfrm>
            <a:off x="0" y="1402715"/>
            <a:ext cx="5243830" cy="5455285"/>
          </a:xfrm>
          <a:custGeom>
            <a:avLst/>
            <a:gdLst>
              <a:gd name="connsiteX0" fmla="*/ 0 w 8258"/>
              <a:gd name="connsiteY0" fmla="*/ 0 h 8591"/>
              <a:gd name="connsiteX1" fmla="*/ 1303 w 8258"/>
              <a:gd name="connsiteY1" fmla="*/ 6899 h 8591"/>
              <a:gd name="connsiteX2" fmla="*/ 8258 w 8258"/>
              <a:gd name="connsiteY2" fmla="*/ 8581 h 8591"/>
              <a:gd name="connsiteX3" fmla="*/ 0 w 8258"/>
              <a:gd name="connsiteY3" fmla="*/ 8591 h 8591"/>
              <a:gd name="connsiteX4" fmla="*/ 0 w 8258"/>
              <a:gd name="connsiteY4" fmla="*/ 0 h 85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58" h="8591">
                <a:moveTo>
                  <a:pt x="0" y="0"/>
                </a:moveTo>
                <a:lnTo>
                  <a:pt x="1303" y="6899"/>
                </a:lnTo>
                <a:lnTo>
                  <a:pt x="8258" y="8581"/>
                </a:lnTo>
                <a:lnTo>
                  <a:pt x="0" y="8591"/>
                </a:lnTo>
                <a:lnTo>
                  <a:pt x="0" y="0"/>
                </a:lnTo>
                <a:close/>
              </a:path>
            </a:pathLst>
          </a:custGeom>
          <a:solidFill>
            <a:srgbClr val="3B5E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0" name="图片 39" descr="中国元素10_画板 1"/>
          <p:cNvPicPr>
            <a:picLocks noChangeAspect="1"/>
          </p:cNvPicPr>
          <p:nvPr/>
        </p:nvPicPr>
        <p:blipFill>
          <a:blip r:embed="rId2">
            <a:alphaModFix amt="15000"/>
          </a:blip>
          <a:srcRect t="841" b="1"/>
          <a:stretch>
            <a:fillRect/>
          </a:stretch>
        </p:blipFill>
        <p:spPr>
          <a:xfrm>
            <a:off x="-718185" y="2341880"/>
            <a:ext cx="8061960" cy="4497070"/>
          </a:xfrm>
          <a:prstGeom prst="rect">
            <a:avLst/>
          </a:prstGeom>
        </p:spPr>
      </p:pic>
      <p:sp>
        <p:nvSpPr>
          <p:cNvPr id="41" name="矩形 40"/>
          <p:cNvSpPr/>
          <p:nvPr>
            <p:custDataLst>
              <p:tags r:id="rId4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3729" name="文本框 2"/>
          <p:cNvSpPr txBox="1"/>
          <p:nvPr/>
        </p:nvSpPr>
        <p:spPr>
          <a:xfrm>
            <a:off x="1407478" y="378460"/>
            <a:ext cx="477774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的话，就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73730" name="文本框 3"/>
          <p:cNvSpPr txBox="1"/>
          <p:nvPr/>
        </p:nvSpPr>
        <p:spPr>
          <a:xfrm>
            <a:off x="1148715" y="981710"/>
            <a:ext cx="5034280" cy="70675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=</a:t>
            </a:r>
            <a:r>
              <a:rPr lang="zh-CN" altLang="en-US" sz="40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要是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的话，就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37310" y="2978785"/>
            <a:ext cx="114242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2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如果/要是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你觉得写字难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337310" y="2978785"/>
            <a:ext cx="995489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如果/要是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你累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337310" y="2978785"/>
            <a:ext cx="995489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如果/要是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你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饿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337310" y="2978785"/>
            <a:ext cx="99523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如果/要是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下午有课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,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337310" y="2978785"/>
            <a:ext cx="965898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下雨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</a:rPr>
              <a:t>___________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37310" y="2978785"/>
            <a:ext cx="96558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刮大风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37310" y="2978785"/>
            <a:ext cx="102450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你不敲门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37310" y="2978785"/>
            <a:ext cx="96558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去昆明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337310" y="2978785"/>
            <a:ext cx="102450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去打网球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337310" y="2978785"/>
            <a:ext cx="102450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你觉得热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37310" y="2978785"/>
            <a:ext cx="11127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你觉得不舒服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4766" name="文本框 18"/>
          <p:cNvSpPr txBox="1"/>
          <p:nvPr/>
        </p:nvSpPr>
        <p:spPr>
          <a:xfrm>
            <a:off x="1337310" y="2978785"/>
            <a:ext cx="1171765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你想去锻炼身体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37310" y="2978785"/>
            <a:ext cx="96558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你等我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337310" y="2978785"/>
            <a:ext cx="102450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你去车站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337310" y="2978785"/>
            <a:ext cx="96558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走路去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1337310" y="2978785"/>
            <a:ext cx="108350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坐公交车去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4771" name="文本框 23"/>
          <p:cNvSpPr txBox="1"/>
          <p:nvPr/>
        </p:nvSpPr>
        <p:spPr>
          <a:xfrm>
            <a:off x="1337310" y="2978785"/>
            <a:ext cx="11127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你想买自行车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1337310" y="2978785"/>
            <a:ext cx="102450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早点出发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337310" y="2978785"/>
            <a:ext cx="965581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你有空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37310" y="2978785"/>
            <a:ext cx="1024509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要是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你打算去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的话，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40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2877800" y="4203700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zh-CN" altLang="en-US"/>
          </a:p>
        </p:txBody>
      </p:sp>
    </p:spTree>
    <p:custDataLst>
      <p:tags r:id="rId5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8" dur="500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29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41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3" grpId="0"/>
      <p:bldP spid="3" grpId="1"/>
      <p:bldP spid="4" grpId="0"/>
      <p:bldP spid="4" grpId="1"/>
      <p:bldP spid="15" grpId="0"/>
      <p:bldP spid="15" grpId="1"/>
      <p:bldP spid="16" grpId="0"/>
      <p:bldP spid="16" grpId="1"/>
      <p:bldP spid="7" grpId="0"/>
      <p:bldP spid="7" grpId="1"/>
      <p:bldP spid="18" grpId="0"/>
      <p:bldP spid="18" grpId="1"/>
      <p:bldP spid="74766" grpId="0"/>
      <p:bldP spid="74766" grpId="1"/>
      <p:bldP spid="13" grpId="0"/>
      <p:bldP spid="13" grpId="1"/>
      <p:bldP spid="24" grpId="0"/>
      <p:bldP spid="24" grpId="1"/>
      <p:bldP spid="25" grpId="0"/>
      <p:bldP spid="25" grpId="1"/>
      <p:bldP spid="26" grpId="0"/>
      <p:bldP spid="26" grpId="1"/>
      <p:bldP spid="74771" grpId="0"/>
      <p:bldP spid="74771" grpId="1"/>
      <p:bldP spid="28" grpId="0"/>
      <p:bldP spid="28" grpId="1"/>
      <p:bldP spid="29" grpId="0"/>
      <p:bldP spid="29" grpId="1"/>
      <p:bldP spid="30" grpId="0"/>
      <p:bldP spid="30" grpId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74753" name="图片 1" descr="X0JK0QRI(NFQ]DVK)SVIW@J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02435" y="1769745"/>
            <a:ext cx="9464040" cy="304101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106045" y="1858645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" name="图片 3" descr="D:\倪志梁\2021\12\4华侨大学课件动画\图片调整\CM6C0647.jpgCM6C0647"/>
          <p:cNvPicPr>
            <a:picLocks noChangeAspect="1"/>
          </p:cNvPicPr>
          <p:nvPr/>
        </p:nvPicPr>
        <p:blipFill>
          <a:blip r:embed="rId4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03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408489" y="3629025"/>
            <a:ext cx="33724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实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践</a:t>
            </a:r>
            <a:endParaRPr lang="zh-CN" sz="8000" b="1">
              <a:solidFill>
                <a:schemeClr val="accent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ransition advTm="3000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76801" name="图片 1" descr="3D$N$)P{L%~]Y[TD9WQ~}RH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4350" y="1703705"/>
            <a:ext cx="9515475" cy="38785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10-04 .wav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10105" y="681990"/>
            <a:ext cx="805180" cy="8051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4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4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77825" name="图片 1" descr="$X1F_N61A~ITBF}GD(APS$L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8455" y="1531620"/>
            <a:ext cx="8731885" cy="43313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10-04 .wav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10105" y="681990"/>
            <a:ext cx="805180" cy="8051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4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4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78849" name="图片 2" descr="ZZV5AZEZ8V5(%35]Q@9Q%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2955" y="1166495"/>
            <a:ext cx="8447405" cy="468185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  <p:transition advTm="3000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P112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79873" name="图片 2" descr="`BLY6G__(CYDI])[V3W]KIA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90420" y="958215"/>
            <a:ext cx="8011160" cy="45897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381375" y="139890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温度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81375" y="197929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阳光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81375" y="257111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南边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81375" y="315658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暖和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81375" y="374332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春天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381375" y="433070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凉快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381375" y="491553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035675" y="141414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太阳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161723" y="1981835"/>
            <a:ext cx="84137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晴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035675" y="258191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秋天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035675" y="314579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季节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035675" y="374332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夏天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035675" y="433070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零下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035675" y="492633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网球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975090" y="140335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823325" y="1990090"/>
            <a:ext cx="200279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放暑假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975090" y="2571115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如果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966835" y="316738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冬天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8969375" y="375412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比较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8971915" y="4337050"/>
            <a:ext cx="1422400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舒服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3" grpId="0"/>
      <p:bldP spid="15" grpId="0"/>
      <p:bldP spid="16" grpId="0"/>
      <p:bldP spid="18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9" name="图片 8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495" y="1084580"/>
            <a:ext cx="6697980" cy="48412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P112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80897" name="图片 1" descr="XH7GF}LFSEC3@%3`OM@`YLB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8480" y="1736725"/>
            <a:ext cx="9211310" cy="30245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699703" y="2522220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少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699703" y="335565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近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479993" y="414401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没有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127308" y="25082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便宜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127308" y="333724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关门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356860" y="4166235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热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778433" y="2549525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晚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778433" y="336708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548880" y="418465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凉快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0046653" y="2522220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以后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0276205" y="3338195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慢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0276205" y="4157345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穿</a:t>
            </a:r>
            <a:endParaRPr lang="zh-CN" altLang="en-US" sz="36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38100" cmpd="sng">
            <a:solidFill>
              <a:srgbClr val="3B5EA4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横卷形 16"/>
          <p:cNvSpPr/>
          <p:nvPr>
            <p:custDataLst>
              <p:tags r:id="rId4"/>
            </p:custDataLst>
          </p:nvPr>
        </p:nvSpPr>
        <p:spPr>
          <a:xfrm>
            <a:off x="212090" y="627380"/>
            <a:ext cx="1740535" cy="914400"/>
          </a:xfrm>
          <a:prstGeom prst="horizontalScroll">
            <a:avLst/>
          </a:prstGeom>
          <a:solidFill>
            <a:schemeClr val="lt1"/>
          </a:solidFill>
          <a:ln w="381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cxnSp>
        <p:nvCxnSpPr>
          <p:cNvPr id="19" name="直接连接符 18"/>
          <p:cNvCxnSpPr>
            <a:stCxn id="21" idx="3"/>
          </p:cNvCxnSpPr>
          <p:nvPr/>
        </p:nvCxnSpPr>
        <p:spPr>
          <a:xfrm>
            <a:off x="2207895" y="6315075"/>
            <a:ext cx="8018145" cy="5715"/>
          </a:xfrm>
          <a:prstGeom prst="line">
            <a:avLst/>
          </a:prstGeom>
          <a:ln w="25400">
            <a:solidFill>
              <a:srgbClr val="3B5EA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5"/>
            </p:custDataLst>
          </p:nvPr>
        </p:nvSpPr>
        <p:spPr>
          <a:xfrm>
            <a:off x="1268730" y="591883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6"/>
            </p:custDataLst>
          </p:nvPr>
        </p:nvSpPr>
        <p:spPr>
          <a:xfrm>
            <a:off x="1423670" y="6066155"/>
            <a:ext cx="784225" cy="497840"/>
          </a:xfrm>
          <a:prstGeom prst="rect">
            <a:avLst/>
          </a:prstGeom>
          <a:noFill/>
          <a:ln w="2540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789940" y="1769745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925195" y="1879600"/>
            <a:ext cx="525145" cy="3475355"/>
          </a:xfrm>
          <a:prstGeom prst="roundRect">
            <a:avLst/>
          </a:prstGeom>
          <a:solidFill>
            <a:schemeClr val="lt1"/>
          </a:solidFill>
          <a:ln w="31750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Title 6"/>
          <p:cNvSpPr txBox="1"/>
          <p:nvPr>
            <p:custDataLst>
              <p:tags r:id="rId9"/>
            </p:custDataLst>
          </p:nvPr>
        </p:nvSpPr>
        <p:spPr>
          <a:xfrm>
            <a:off x="488950" y="832485"/>
            <a:ext cx="149923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altLang="zh-CN" sz="4000" b="1" spc="300">
                <a:solidFill>
                  <a:srgbClr val="00B0F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P113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00B0F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81921" name="图片 1" descr="UTE{GV4_5$7]5}(8OKHJL~T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2955" y="832485"/>
            <a:ext cx="8422640" cy="54108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100070" y="1736725"/>
            <a:ext cx="523303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你喜不喜欢这辆自行车？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00070" y="3051810"/>
            <a:ext cx="339661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冬天快要来了。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100070" y="4345940"/>
            <a:ext cx="477393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昆明的秋天不冷不热。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100070" y="5633085"/>
            <a:ext cx="523303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我的室友有时候去游泳。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-8255" y="3087370"/>
            <a:ext cx="12192000" cy="377063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2">
            <a:alphaModFix amt="12000"/>
          </a:blip>
          <a:stretch>
            <a:fillRect/>
          </a:stretch>
        </p:blipFill>
        <p:spPr>
          <a:xfrm>
            <a:off x="106045" y="1858645"/>
            <a:ext cx="12192000" cy="6858000"/>
          </a:xfrm>
          <a:prstGeom prst="rect">
            <a:avLst/>
          </a:prstGeom>
        </p:spPr>
      </p:pic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4" name="图片 3" descr="D:\倪志梁\2021\12\4华侨大学课件动画\图片调整\CM6C0647.jpgCM6C0647"/>
          <p:cNvPicPr>
            <a:picLocks noChangeAspect="1"/>
          </p:cNvPicPr>
          <p:nvPr/>
        </p:nvPicPr>
        <p:blipFill>
          <a:blip r:embed="rId4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矩形 6"/>
          <p:cNvSpPr/>
          <p:nvPr>
            <p:custDataLst>
              <p:tags r:id="rId5"/>
            </p:custDataLst>
          </p:nvPr>
        </p:nvSpPr>
        <p:spPr>
          <a:xfrm>
            <a:off x="-8255" y="2675890"/>
            <a:ext cx="12200890" cy="2392680"/>
          </a:xfrm>
          <a:prstGeom prst="rect">
            <a:avLst/>
          </a:pr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180966" y="2840990"/>
            <a:ext cx="18275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Part 04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06938" y="3629025"/>
            <a:ext cx="2775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</a:t>
            </a:r>
            <a:r>
              <a:rPr lang="en-US" alt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 b="1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</a:t>
            </a:r>
            <a:endParaRPr lang="en-US" altLang="zh-CN" sz="8000" b="1">
              <a:solidFill>
                <a:schemeClr val="accent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ransition advTm="3000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50180" name="图片 2" descr="SWFFJM477HHE~ONLZ@5UHR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2355" y="1435100"/>
            <a:ext cx="1925320" cy="6534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9-01353.wav">
            <a:hlinkClick r:id="" action="ppaction://media"/>
          </p:cNvPr>
          <p:cNvPicPr>
            <a:picLocks noChangeAspect="1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3192463" y="1456373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3970" name="图片 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94305" y="2116455"/>
            <a:ext cx="5986780" cy="410337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文本框 99"/>
          <p:cNvSpPr txBox="1"/>
          <p:nvPr/>
        </p:nvSpPr>
        <p:spPr>
          <a:xfrm>
            <a:off x="793750" y="1468755"/>
            <a:ext cx="8874125" cy="49650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艾米丽：马克，你们国家有几个季节？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克：南非有四个季节——春天、夏天、</a:t>
            </a:r>
            <a:endParaRPr lang="zh-CN" altLang="zh-CN" sz="32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        秋天和冬天。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艾米丽：你最喜欢哪个季节？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克：我最喜欢夏天。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艾米丽：南非的夏天热不热呀？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克：南非的夏天温度一般都比较高，</a:t>
            </a:r>
            <a:endParaRPr lang="zh-CN" altLang="zh-CN" sz="32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        挺热的。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艾米丽：那你还最喜欢夏天？</a:t>
            </a:r>
            <a:endParaRPr lang="zh-CN" altLang="zh-CN" sz="32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克：晴天的时候，有太阳，</a:t>
            </a:r>
            <a:endParaRPr lang="zh-CN" altLang="zh-CN" sz="32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32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        景色好，阳光也好。</a:t>
            </a:r>
            <a:endParaRPr lang="zh-CN" altLang="zh-CN" sz="32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6"/>
            </p:custDataLst>
          </p:nvPr>
        </p:nvSpPr>
        <p:spPr>
          <a:xfrm>
            <a:off x="87503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P111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86017" name="图片 1" descr="Q8X[`GQS@R6RSE]$$NRC(VY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50938" y="1554480"/>
            <a:ext cx="3984625" cy="425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6018" name="文本框 1"/>
          <p:cNvSpPr txBox="1"/>
          <p:nvPr/>
        </p:nvSpPr>
        <p:spPr>
          <a:xfrm>
            <a:off x="2613978" y="2149793"/>
            <a:ext cx="5935980" cy="424624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国家       南非      季节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最         喜欢      夏天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热         夏天      温度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晴天       太阳      景色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阳光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7041" name="图片 1" descr="P}[$S}RI}GPVE)E7KXYV_HR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85215" y="1588770"/>
            <a:ext cx="9185910" cy="35490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7"/>
            </p:custDataLst>
          </p:nvPr>
        </p:nvSpPr>
        <p:spPr>
          <a:xfrm>
            <a:off x="87503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P111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custDataLst>
      <p:tags r:id="rId1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pic>
        <p:nvPicPr>
          <p:cNvPr id="15" name="图片 1" descr="%QKF)8A`GVCR`K$_%9D8))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59815" y="1459865"/>
            <a:ext cx="1736090" cy="5905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图片 1" descr="P854J`{T8P`%0_6{R5@SSHK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95905" y="2187575"/>
            <a:ext cx="5993765" cy="418592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" name="10-02.wav">
            <a:hlinkClick r:id="" action="ppaction://media"/>
          </p:cNvPr>
          <p:cNvPicPr>
            <a:picLocks noChangeAspect="1"/>
          </p:cNvPicPr>
          <p:nvPr>
            <a:audioFile r:link="rId17"/>
            <p:extLst>
              <p:ext uri="{DAA4B4D4-6D71-4841-9C94-3DE7FCFB9230}">
                <p14:media xmlns:p14="http://schemas.microsoft.com/office/powerpoint/2010/main" r:embed="rId1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945765" y="1474470"/>
            <a:ext cx="586740" cy="5867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0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85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9090" name="文本框 99"/>
          <p:cNvSpPr txBox="1"/>
          <p:nvPr/>
        </p:nvSpPr>
        <p:spPr>
          <a:xfrm>
            <a:off x="920433" y="1411605"/>
            <a:ext cx="8815387" cy="52622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克：周小明，你喜不喜欢</a:t>
            </a:r>
            <a:r>
              <a:rPr lang="en-US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周小明：喜欢，不过，四个季节里我最喜欢</a:t>
            </a:r>
            <a:endParaRPr lang="zh-CN" altLang="zh-CN" sz="2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    冬天。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克：冬天？你不</a:t>
            </a:r>
            <a:r>
              <a:rPr lang="en-US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冬天很冷吗？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周小明：我非常喜欢滑雪，所以，我最喜欢</a:t>
            </a:r>
            <a:endParaRPr lang="zh-CN" altLang="zh-CN" sz="2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    冬天。你呢？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克：我最喜欢夏天。每年放暑假，我都</a:t>
            </a:r>
            <a:endParaRPr lang="zh-CN" altLang="zh-CN" sz="28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        和朋友一起去游泳，游泳的时候， </a:t>
            </a:r>
            <a:endParaRPr lang="zh-CN" altLang="zh-CN" sz="28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        觉得很</a:t>
            </a:r>
            <a:r>
              <a:rPr lang="en-US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、很凉快。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周小明：这个暑假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____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你有时间，我们就一</a:t>
            </a:r>
            <a:endParaRPr lang="zh-CN" altLang="zh-CN" sz="2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     起去游泳，怎么样？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zh-CN" sz="28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马  克：好啊！</a:t>
            </a:r>
            <a:endParaRPr lang="zh-CN" altLang="zh-CN" sz="2800" b="1" dirty="0">
              <a:solidFill>
                <a:srgbClr val="00B05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571490" y="1397635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夏天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62425" y="2661285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觉得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75075" y="5248275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如果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455035" y="4822190"/>
            <a:ext cx="89789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zh-CN" sz="2800" b="1" dirty="0">
                <a:latin typeface="楷体" panose="02010609060101010101" charset="-122"/>
                <a:ea typeface="楷体" panose="02010609060101010101" charset="-122"/>
              </a:rPr>
              <a:t>舒服</a:t>
            </a:r>
            <a:endParaRPr lang="zh-CN" altLang="zh-CN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6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11" grpId="0"/>
      <p:bldP spid="12" grpId="0"/>
      <p:bldP spid="14" grpId="0"/>
      <p:bldP spid="15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6"/>
            </p:custDataLst>
          </p:nvPr>
        </p:nvSpPr>
        <p:spPr>
          <a:xfrm>
            <a:off x="873760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P111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90113" name="图片 1" descr="Q8X[`GQS@R6RSE]$$NRC(VY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19505" y="1548448"/>
            <a:ext cx="3984625" cy="425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0114" name="文本框 1"/>
          <p:cNvSpPr txBox="1"/>
          <p:nvPr/>
        </p:nvSpPr>
        <p:spPr>
          <a:xfrm>
            <a:off x="2274888" y="2098040"/>
            <a:ext cx="6852285" cy="34150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最         喜欢      冬天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冷         滑雪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夏天       游泳      舒服凉快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有时间     一起    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8"/>
    </p:custDataLst>
  </p:cSld>
  <p:clrMapOvr>
    <a:masterClrMapping/>
  </p:clrMapOvr>
  <p:transition advTm="3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19" name="图片 18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9" name="横卷形 8"/>
          <p:cNvSpPr/>
          <p:nvPr/>
        </p:nvSpPr>
        <p:spPr>
          <a:xfrm>
            <a:off x="795020" y="241935"/>
            <a:ext cx="1862455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941070" y="368300"/>
            <a:ext cx="1640205" cy="83185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太阳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25601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3958" y="1436053"/>
            <a:ext cx="3562350" cy="2436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7"/>
          <p:cNvSpPr txBox="1"/>
          <p:nvPr/>
        </p:nvSpPr>
        <p:spPr>
          <a:xfrm>
            <a:off x="601980" y="652780"/>
            <a:ext cx="9364980" cy="563118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pPr algn="l">
              <a:lnSpc>
                <a:spcPct val="2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今天是晴天，有太阳，天气很好。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2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今天</a:t>
            </a:r>
            <a:r>
              <a:rPr lang="zh-CN" altLang="en-US" sz="3600" b="1" dirty="0">
                <a:solidFill>
                  <a:srgbClr val="00B050"/>
                </a:solidFill>
                <a:latin typeface="楷体" panose="02010609060101010101" charset="-122"/>
                <a:ea typeface="楷体" panose="02010609060101010101" charset="-122"/>
              </a:rPr>
              <a:t>太阳太大了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35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度。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2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你今天怎么打扫房间了？</a:t>
            </a:r>
            <a:r>
              <a:rPr lang="zh-CN" altLang="en-US" sz="3600" b="1" u="sng" dirty="0">
                <a:solidFill>
                  <a:srgbClr val="3F6DC1"/>
                </a:solidFill>
                <a:latin typeface="楷体" panose="02010609060101010101" charset="-122"/>
                <a:ea typeface="楷体" panose="02010609060101010101" charset="-122"/>
              </a:rPr>
              <a:t>太阳从西边出来了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250000"/>
              </a:lnSpc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               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     </a:t>
            </a:r>
            <a:endParaRPr lang="en-US" altLang="zh-CN" sz="3600" b="1" dirty="0">
              <a:solidFill>
                <a:srgbClr val="3F6DC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645785" y="4830445"/>
            <a:ext cx="4191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00000"/>
              </a:lnSpc>
            </a:pPr>
            <a:r>
              <a:rPr lang="zh-CN" altLang="en-US" sz="3600" b="1" dirty="0">
                <a:solidFill>
                  <a:srgbClr val="3F6DC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俗语（</a:t>
            </a:r>
            <a:r>
              <a:rPr lang="en-US" altLang="zh-CN" sz="3600" b="1" dirty="0">
                <a:solidFill>
                  <a:srgbClr val="3F6DC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su yu)</a:t>
            </a:r>
            <a:endParaRPr lang="en-US" altLang="zh-CN" sz="3600" b="1" dirty="0">
              <a:solidFill>
                <a:srgbClr val="3F6DC1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600" b="1" dirty="0">
                <a:solidFill>
                  <a:srgbClr val="3F6DC1"/>
                </a:solidFill>
                <a:latin typeface="细等线拼音字体" panose="02000500000000000000" charset="0"/>
                <a:ea typeface="楷体" panose="02010609060101010101" charset="-122"/>
                <a:cs typeface="细等线拼音字体" panose="02000500000000000000" charset="0"/>
                <a:sym typeface="+mn-ea"/>
              </a:rPr>
              <a:t>Something unexpected</a:t>
            </a:r>
            <a:endParaRPr lang="en-US" altLang="zh-CN" sz="3600" b="1" dirty="0">
              <a:solidFill>
                <a:srgbClr val="3F6DC1"/>
              </a:solidFill>
              <a:latin typeface="细等线拼音字体" panose="02000500000000000000" charset="0"/>
              <a:ea typeface="楷体" panose="02010609060101010101" charset="-122"/>
              <a:cs typeface="细等线拼音字体" panose="02000500000000000000" charset="0"/>
            </a:endParaRPr>
          </a:p>
          <a:p>
            <a:pPr>
              <a:lnSpc>
                <a:spcPct val="100000"/>
              </a:lnSpc>
            </a:pPr>
            <a:endParaRPr lang="en-US" altLang="zh-CN" sz="3600" b="1" dirty="0">
              <a:solidFill>
                <a:srgbClr val="3F6DC1"/>
              </a:solidFill>
              <a:latin typeface="细等线拼音字体" panose="02000500000000000000" charset="0"/>
              <a:ea typeface="楷体" panose="02010609060101010101" charset="-122"/>
              <a:cs typeface="细等线拼音字体" panose="02000500000000000000" charset="0"/>
            </a:endParaRPr>
          </a:p>
        </p:txBody>
      </p:sp>
    </p:spTree>
    <p:custDataLst>
      <p:tags r:id="rId4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6"/>
            </p:custDataLst>
          </p:nvPr>
        </p:nvSpPr>
        <p:spPr>
          <a:xfrm>
            <a:off x="864235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P109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91137" name="图片 1" descr="`74ECB9($O]6(_QR$DWW@US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890" y="1457960"/>
            <a:ext cx="9340850" cy="44488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文本框 22"/>
          <p:cNvSpPr txBox="1"/>
          <p:nvPr/>
        </p:nvSpPr>
        <p:spPr>
          <a:xfrm>
            <a:off x="3928745" y="304387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季节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8392160" y="3050858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冬天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372995" y="3624263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7430770" y="3622675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高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956243" y="418814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景色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083810" y="4197033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阳光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991158" y="474408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滑雪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446645" y="5313045"/>
            <a:ext cx="110109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D:\倪志梁\2021\12\4华侨大学课件动画\图片调整\20.jpg20"/>
          <p:cNvPicPr/>
          <p:nvPr>
            <p:custDataLst>
              <p:tags r:id="rId1"/>
            </p:custDataLst>
          </p:nvPr>
        </p:nvPicPr>
        <p:blipFill>
          <a:blip r:embed="rId2">
            <a:lum bright="12000"/>
          </a:blip>
          <a:srcRect l="266" t="53962" r="-266" b="22806"/>
          <a:stretch>
            <a:fillRect/>
          </a:stretch>
        </p:blipFill>
        <p:spPr>
          <a:xfrm>
            <a:off x="729615" y="0"/>
            <a:ext cx="10759440" cy="1322705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3"/>
            </p:custDataLst>
          </p:nvPr>
        </p:nvSpPr>
        <p:spPr>
          <a:xfrm>
            <a:off x="-1905" y="1073150"/>
            <a:ext cx="12192000" cy="4682490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pic>
        <p:nvPicPr>
          <p:cNvPr id="8" name="图片 7" descr="中国元素10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>
            <a:alphaModFix amt="15000"/>
          </a:blip>
          <a:srcRect l="19129" t="297" r="56874" b="-297"/>
          <a:stretch>
            <a:fillRect/>
          </a:stretch>
        </p:blipFill>
        <p:spPr>
          <a:xfrm>
            <a:off x="11028680" y="951865"/>
            <a:ext cx="2100580" cy="4924425"/>
          </a:xfrm>
          <a:prstGeom prst="rect">
            <a:avLst/>
          </a:prstGeom>
        </p:spPr>
      </p:pic>
      <p:sp>
        <p:nvSpPr>
          <p:cNvPr id="6" name="矩形 5"/>
          <p:cNvSpPr/>
          <p:nvPr>
            <p:custDataLst>
              <p:tags r:id="rId6"/>
            </p:custDataLst>
          </p:nvPr>
        </p:nvSpPr>
        <p:spPr>
          <a:xfrm>
            <a:off x="715010" y="1322705"/>
            <a:ext cx="10760075" cy="544004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8" name="图片 17" descr="8r--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t="54637" b="23331"/>
          <a:stretch>
            <a:fillRect/>
          </a:stretch>
        </p:blipFill>
        <p:spPr>
          <a:xfrm>
            <a:off x="714375" y="-26670"/>
            <a:ext cx="10759440" cy="1349375"/>
          </a:xfrm>
          <a:prstGeom prst="rect">
            <a:avLst/>
          </a:prstGeom>
        </p:spPr>
      </p:pic>
      <p:pic>
        <p:nvPicPr>
          <p:cNvPr id="20" name="图片 19" descr="中国元素10_画板 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>
            <a:alphaModFix amt="15000"/>
          </a:blip>
          <a:srcRect r="76003"/>
          <a:stretch>
            <a:fillRect/>
          </a:stretch>
        </p:blipFill>
        <p:spPr>
          <a:xfrm>
            <a:off x="-577850" y="965835"/>
            <a:ext cx="2100580" cy="492442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32981" y="-631598"/>
            <a:ext cx="2441302" cy="2438718"/>
          </a:xfrm>
          <a:prstGeom prst="rect">
            <a:avLst/>
          </a:prstGeom>
        </p:spPr>
      </p:pic>
      <p:pic>
        <p:nvPicPr>
          <p:cNvPr id="5" name="图片 4" descr="中国元素10_画板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>
            <a:alphaModFix amt="15000"/>
          </a:blip>
          <a:srcRect t="841" b="1"/>
          <a:stretch>
            <a:fillRect/>
          </a:stretch>
        </p:blipFill>
        <p:spPr>
          <a:xfrm>
            <a:off x="-146685" y="2341880"/>
            <a:ext cx="8061960" cy="449707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 rot="18780000">
            <a:off x="873125" y="6066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7" name="图片 16" descr="WPS图片"/>
          <p:cNvPicPr>
            <a:picLocks noChangeAspect="1"/>
          </p:cNvPicPr>
          <p:nvPr/>
        </p:nvPicPr>
        <p:blipFill>
          <a:blip r:embed="rId14">
            <a:alphaModFix amt="63000"/>
          </a:blip>
          <a:stretch>
            <a:fillRect/>
          </a:stretch>
        </p:blipFill>
        <p:spPr>
          <a:xfrm>
            <a:off x="6200140" y="3917950"/>
            <a:ext cx="5551170" cy="3124200"/>
          </a:xfrm>
          <a:prstGeom prst="rect">
            <a:avLst/>
          </a:prstGeom>
        </p:spPr>
      </p:pic>
      <p:sp>
        <p:nvSpPr>
          <p:cNvPr id="13" name="矩形 12"/>
          <p:cNvSpPr/>
          <p:nvPr>
            <p:custDataLst>
              <p:tags r:id="rId15"/>
            </p:custDataLst>
          </p:nvPr>
        </p:nvSpPr>
        <p:spPr>
          <a:xfrm rot="18780000">
            <a:off x="1000125" y="6193790"/>
            <a:ext cx="384810" cy="3848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1" name="缺角矩形 30"/>
          <p:cNvSpPr/>
          <p:nvPr/>
        </p:nvSpPr>
        <p:spPr>
          <a:xfrm>
            <a:off x="748665" y="60960"/>
            <a:ext cx="1426845" cy="694690"/>
          </a:xfrm>
          <a:prstGeom prst="plaque">
            <a:avLst/>
          </a:prstGeom>
          <a:solidFill>
            <a:srgbClr val="3B5EA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2" name="图片 31" descr="中国元素10_画板 1"/>
          <p:cNvPicPr>
            <a:picLocks noChangeAspect="1"/>
          </p:cNvPicPr>
          <p:nvPr/>
        </p:nvPicPr>
        <p:blipFill>
          <a:blip r:embed="rId5">
            <a:alphaModFix amt="10000"/>
          </a:blip>
          <a:srcRect l="724" t="27844" r="82097" b="56847"/>
          <a:stretch>
            <a:fillRect/>
          </a:stretch>
        </p:blipFill>
        <p:spPr>
          <a:xfrm>
            <a:off x="636905" y="32385"/>
            <a:ext cx="1445260" cy="724535"/>
          </a:xfrm>
          <a:prstGeom prst="rect">
            <a:avLst/>
          </a:prstGeom>
        </p:spPr>
      </p:pic>
      <p:sp>
        <p:nvSpPr>
          <p:cNvPr id="34" name="Title 6"/>
          <p:cNvSpPr txBox="1"/>
          <p:nvPr>
            <p:custDataLst>
              <p:tags r:id="rId16"/>
            </p:custDataLst>
          </p:nvPr>
        </p:nvSpPr>
        <p:spPr>
          <a:xfrm>
            <a:off x="852805" y="149860"/>
            <a:ext cx="14954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eaLnBrk="1" hangingPunct="1"/>
            <a:r>
              <a:rPr altLang="zh-CN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P109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92161" name="图片 1" descr="3BV4XP(9)WL{J)4)U}3_(`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9655" y="1573530"/>
            <a:ext cx="9382760" cy="4092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>
            <a:spLocks noChangeAspect="1"/>
          </p:cNvSpPr>
          <p:nvPr/>
        </p:nvSpPr>
        <p:spPr>
          <a:xfrm>
            <a:off x="3947795" y="2867660"/>
            <a:ext cx="385572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的国家有两个季节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>
            <a:spLocks noChangeAspect="1"/>
          </p:cNvSpPr>
          <p:nvPr/>
        </p:nvSpPr>
        <p:spPr>
          <a:xfrm>
            <a:off x="3944938" y="3591560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最喜欢夏天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1" name="文本框 10"/>
          <p:cNvSpPr txBox="1">
            <a:spLocks noChangeAspect="1"/>
          </p:cNvSpPr>
          <p:nvPr/>
        </p:nvSpPr>
        <p:spPr>
          <a:xfrm>
            <a:off x="4224655" y="4329748"/>
            <a:ext cx="24784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不喜欢滑雪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2" name="文本框 11"/>
          <p:cNvSpPr txBox="1">
            <a:spLocks noChangeAspect="1"/>
          </p:cNvSpPr>
          <p:nvPr/>
        </p:nvSpPr>
        <p:spPr>
          <a:xfrm>
            <a:off x="3538220" y="5073968"/>
            <a:ext cx="201930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游泳以后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文本框 13"/>
          <p:cNvSpPr txBox="1">
            <a:spLocks noChangeAspect="1"/>
          </p:cNvSpPr>
          <p:nvPr/>
        </p:nvSpPr>
        <p:spPr>
          <a:xfrm>
            <a:off x="6602095" y="5062538"/>
            <a:ext cx="293751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觉得不太舒服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419350" y="2961958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512060" y="3722688"/>
            <a:ext cx="43370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√</a:t>
            </a:r>
            <a:endParaRPr lang="zh-CN" altLang="en-US" sz="3600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419350" y="4442460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419350" y="5160963"/>
            <a:ext cx="641985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zh-CN" altLang="en-US" sz="36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×</a:t>
            </a:r>
            <a:endParaRPr lang="zh-CN" altLang="en-US" sz="3600" b="1" dirty="0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2" name="10-03 .wav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2317115" y="104775"/>
            <a:ext cx="609600" cy="6096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1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993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/>
      <p:bldP spid="10" grpId="0"/>
      <p:bldP spid="11" grpId="0"/>
      <p:bldP spid="12" grpId="0"/>
      <p:bldP spid="14" grpId="0"/>
      <p:bldP spid="15" grpId="0"/>
      <p:bldP spid="16" grpId="0"/>
      <p:bldP spid="19" grpId="0"/>
      <p:bldP spid="21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5" name="图片 14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85140"/>
            <a:ext cx="12192000" cy="6052820"/>
          </a:xfrm>
          <a:prstGeom prst="rect">
            <a:avLst/>
          </a:prstGeom>
        </p:spPr>
      </p:pic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97815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70000"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6534785"/>
            <a:ext cx="12192000" cy="323215"/>
          </a:xfrm>
          <a:prstGeom prst="rect">
            <a:avLst/>
          </a:prstGeom>
          <a:solidFill>
            <a:srgbClr val="3B5EA4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0000" lnSpcReduction="10000"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椭圆 4"/>
          <p:cNvSpPr/>
          <p:nvPr>
            <p:custDataLst>
              <p:tags r:id="rId4"/>
            </p:custDataLst>
          </p:nvPr>
        </p:nvSpPr>
        <p:spPr>
          <a:xfrm>
            <a:off x="4029075" y="1408430"/>
            <a:ext cx="4271645" cy="4271645"/>
          </a:xfrm>
          <a:prstGeom prst="ellipse">
            <a:avLst/>
          </a:prstGeom>
          <a:solidFill>
            <a:srgbClr val="31518A">
              <a:alpha val="8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PA-文本框 61"/>
          <p:cNvSpPr txBox="1"/>
          <p:nvPr>
            <p:custDataLst>
              <p:tags r:id="rId5"/>
            </p:custDataLst>
          </p:nvPr>
        </p:nvSpPr>
        <p:spPr>
          <a:xfrm>
            <a:off x="4778141" y="2434693"/>
            <a:ext cx="2823210" cy="11068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zh-CN" altLang="zh-CN" sz="66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下课了</a:t>
            </a:r>
            <a:endParaRPr lang="zh-CN" altLang="zh-CN" sz="6600" b="1" spc="300" dirty="0" smtClean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字魂105号-简雅黑" panose="00000500000000000000" pitchFamily="2" charset="-122"/>
            </a:endParaRPr>
          </a:p>
        </p:txBody>
      </p: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>
            <a:off x="4205529" y="3709096"/>
            <a:ext cx="3919538" cy="9105"/>
          </a:xfrm>
          <a:prstGeom prst="line">
            <a:avLst/>
          </a:prstGeom>
          <a:ln w="38100"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-文本框 61"/>
          <p:cNvSpPr txBox="1"/>
          <p:nvPr>
            <p:custDataLst>
              <p:tags r:id="rId7"/>
            </p:custDataLst>
          </p:nvPr>
        </p:nvSpPr>
        <p:spPr>
          <a:xfrm>
            <a:off x="5352499" y="3885417"/>
            <a:ext cx="1674495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ctr"/>
            <a:r>
              <a:rPr lang="zh-CN" altLang="en-US" sz="36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细等线拼音字体" panose="02000500000000000000" charset="0"/>
                <a:sym typeface="字魂105号-简雅黑" panose="00000500000000000000" pitchFamily="2" charset="-122"/>
              </a:rPr>
              <a:t>写作业</a:t>
            </a:r>
            <a:endParaRPr lang="zh-CN" altLang="en-US" sz="3600" b="1" spc="300" dirty="0" smtClean="0">
              <a:solidFill>
                <a:schemeClr val="bg1"/>
              </a:solidFill>
              <a:effectLst/>
              <a:latin typeface="楷体" panose="02010609060101010101" charset="-122"/>
              <a:ea typeface="楷体" panose="02010609060101010101" charset="-122"/>
              <a:cs typeface="细等线拼音字体" panose="02000500000000000000" charset="0"/>
              <a:sym typeface="字魂105号-简雅黑" panose="00000500000000000000" pitchFamily="2" charset="-122"/>
            </a:endParaRPr>
          </a:p>
        </p:txBody>
      </p:sp>
      <p:sp>
        <p:nvSpPr>
          <p:cNvPr id="10" name="椭圆 9"/>
          <p:cNvSpPr/>
          <p:nvPr>
            <p:custDataLst>
              <p:tags r:id="rId8"/>
            </p:custDataLst>
          </p:nvPr>
        </p:nvSpPr>
        <p:spPr>
          <a:xfrm>
            <a:off x="3806825" y="1185545"/>
            <a:ext cx="4718050" cy="4718050"/>
          </a:xfrm>
          <a:prstGeom prst="ellipse">
            <a:avLst/>
          </a:prstGeom>
          <a:noFill/>
          <a:ln w="28575" cmpd="sng">
            <a:solidFill>
              <a:srgbClr val="3B5EA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4" name="图片 13"/>
          <p:cNvPicPr/>
          <p:nvPr>
            <p:custDataLst>
              <p:tags r:id="rId9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155" y="3872865"/>
            <a:ext cx="2153285" cy="2153285"/>
          </a:xfrm>
          <a:prstGeom prst="rect">
            <a:avLst/>
          </a:prstGeom>
        </p:spPr>
      </p:pic>
      <p:pic>
        <p:nvPicPr>
          <p:cNvPr id="41" name="图片 40"/>
          <p:cNvPicPr/>
          <p:nvPr/>
        </p:nvPicPr>
        <p:blipFill>
          <a:blip r:embed="rId12"/>
          <a:stretch>
            <a:fillRect/>
          </a:stretch>
        </p:blipFill>
        <p:spPr>
          <a:xfrm>
            <a:off x="9612686" y="-422683"/>
            <a:ext cx="2441302" cy="2438718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60960" y="-187960"/>
            <a:ext cx="12131040" cy="673100"/>
            <a:chOff x="96" y="9939"/>
            <a:chExt cx="19104" cy="1060"/>
          </a:xfrm>
        </p:grpSpPr>
        <p:pic>
          <p:nvPicPr>
            <p:cNvPr id="8" name="图片 7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36149" b="49461"/>
            <a:stretch>
              <a:fillRect/>
            </a:stretch>
          </p:blipFill>
          <p:spPr>
            <a:xfrm>
              <a:off x="96" y="10125"/>
              <a:ext cx="9722" cy="787"/>
            </a:xfrm>
            <a:prstGeom prst="rect">
              <a:avLst/>
            </a:prstGeom>
          </p:spPr>
        </p:pic>
        <p:pic>
          <p:nvPicPr>
            <p:cNvPr id="11" name="图片 10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13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</p:spTree>
    <p:custDataLst>
      <p:tags r:id="rId14"/>
    </p:custDataLst>
  </p:cSld>
  <p:clrMapOvr>
    <a:masterClrMapping/>
  </p:clrMapOvr>
  <p:transition advTm="3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pic>
        <p:nvPicPr>
          <p:cNvPr id="5" name="图片 4" descr="拱门"/>
          <p:cNvPicPr>
            <a:picLocks noChangeAspect="1"/>
          </p:cNvPicPr>
          <p:nvPr/>
        </p:nvPicPr>
        <p:blipFill>
          <a:blip r:embed="rId2"/>
          <a:srcRect l="691" t="1564" r="691" b="20082"/>
          <a:stretch>
            <a:fillRect/>
          </a:stretch>
        </p:blipFill>
        <p:spPr>
          <a:xfrm>
            <a:off x="8499475" y="5648960"/>
            <a:ext cx="4077335" cy="1209040"/>
          </a:xfrm>
          <a:prstGeom prst="rect">
            <a:avLst/>
          </a:prstGeom>
        </p:spPr>
      </p:pic>
      <p:sp>
        <p:nvSpPr>
          <p:cNvPr id="13" name="横卷形 12"/>
          <p:cNvSpPr/>
          <p:nvPr/>
        </p:nvSpPr>
        <p:spPr>
          <a:xfrm>
            <a:off x="795020" y="241935"/>
            <a:ext cx="1780540" cy="990600"/>
          </a:xfrm>
          <a:prstGeom prst="horizontalScroll">
            <a:avLst/>
          </a:prstGeom>
          <a:solidFill>
            <a:schemeClr val="bg1"/>
          </a:solidFill>
          <a:ln w="34925">
            <a:solidFill>
              <a:srgbClr val="3B5E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529" name="标题 1"/>
          <p:cNvSpPr>
            <a:spLocks noGrp="1"/>
          </p:cNvSpPr>
          <p:nvPr>
            <p:ph type="title"/>
          </p:nvPr>
        </p:nvSpPr>
        <p:spPr>
          <a:xfrm>
            <a:off x="929640" y="335915"/>
            <a:ext cx="1761490" cy="831850"/>
          </a:xfrm>
        </p:spPr>
        <p:txBody>
          <a:bodyPr vert="horz" wrap="square" lIns="91440" tIns="45720" rIns="91440" bIns="45720" anchor="ctr">
            <a:noAutofit/>
          </a:bodyPr>
          <a:p>
            <a:pPr eaLnBrk="1" hangingPunct="1"/>
            <a:r>
              <a:rPr lang="zh-CN" altLang="en-US" sz="5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天气</a:t>
            </a:r>
            <a:endParaRPr lang="zh-CN" altLang="en-US" sz="54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6" name="图片 5" descr="{}VET)KAC$62_S7M7)V)4JJ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9235" y="1323340"/>
            <a:ext cx="6045835" cy="32486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1" name="Text Box 7"/>
          <p:cNvSpPr txBox="1"/>
          <p:nvPr/>
        </p:nvSpPr>
        <p:spPr>
          <a:xfrm>
            <a:off x="5488623" y="4978400"/>
            <a:ext cx="125920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晴天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12" name="图片 11" descr="YV1T{[)MGR~X2@O~J]G~BG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7695" y="1064260"/>
            <a:ext cx="5288915" cy="37668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Text Box 7"/>
          <p:cNvSpPr txBox="1"/>
          <p:nvPr/>
        </p:nvSpPr>
        <p:spPr>
          <a:xfrm>
            <a:off x="4429125" y="4978400"/>
            <a:ext cx="337820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阴天</a:t>
            </a:r>
            <a:r>
              <a:rPr lang="zh-CN" altLang="en-US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yīntiān</a:t>
            </a: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pic>
        <p:nvPicPr>
          <p:cNvPr id="24" name="图片 23" descr="PKFD}63SSS5U3W3XPA@KFA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4055" y="1236980"/>
            <a:ext cx="5115560" cy="34213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Text Box 7"/>
          <p:cNvSpPr txBox="1"/>
          <p:nvPr/>
        </p:nvSpPr>
        <p:spPr>
          <a:xfrm>
            <a:off x="5404803" y="4978400"/>
            <a:ext cx="14268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下雨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6" name="图片 25" descr="G{$6%AH~KLF]OAW63]Y{5I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6590" y="1335405"/>
            <a:ext cx="5191125" cy="3224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" name="Text Box 7"/>
          <p:cNvSpPr txBox="1"/>
          <p:nvPr/>
        </p:nvSpPr>
        <p:spPr>
          <a:xfrm>
            <a:off x="5404803" y="4978400"/>
            <a:ext cx="1426845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下雪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  <p:pic>
        <p:nvPicPr>
          <p:cNvPr id="28" name="图片 27" descr="DWBNVF4]E7UCKS}4OK)L3}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00145" y="1281430"/>
            <a:ext cx="4183380" cy="33324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" name="Text Box 7"/>
          <p:cNvSpPr txBox="1"/>
          <p:nvPr/>
        </p:nvSpPr>
        <p:spPr>
          <a:xfrm>
            <a:off x="4857115" y="4978400"/>
            <a:ext cx="252222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刮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(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大</a:t>
            </a:r>
            <a:r>
              <a:rPr lang="en-US" altLang="zh-CN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)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  <a:sym typeface="宋体" panose="02010600030101010101" pitchFamily="2" charset="-122"/>
              </a:rPr>
              <a:t>风</a:t>
            </a:r>
            <a:endParaRPr lang="zh-CN" altLang="en-US" sz="4000" b="1" dirty="0">
              <a:latin typeface="楷体" panose="02010609060101010101" charset="-122"/>
              <a:ea typeface="楷体" panose="02010609060101010101" charset="-122"/>
              <a:sym typeface="宋体" panose="02010600030101010101" pitchFamily="2" charset="-122"/>
            </a:endParaRPr>
          </a:p>
        </p:txBody>
      </p:sp>
    </p:spTree>
    <p:custDataLst>
      <p:tags r:id="rId8"/>
    </p:custDataLst>
  </p:cSld>
  <p:clrMapOvr>
    <a:masterClrMapping/>
  </p:clrMapOvr>
  <p:transition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0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1" grpId="0"/>
      <p:bldP spid="21511" grpId="1"/>
      <p:bldP spid="14" grpId="0"/>
      <p:bldP spid="14" grpId="1"/>
      <p:bldP spid="25" grpId="0"/>
      <p:bldP spid="25" grpId="1"/>
      <p:bldP spid="27" grpId="0"/>
      <p:bldP spid="27" grpId="1"/>
      <p:bldP spid="29" grpId="0"/>
      <p:bldP spid="29" grpId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131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36.xml><?xml version="1.0" encoding="utf-8"?>
<p:tagLst xmlns:p="http://schemas.openxmlformats.org/presentationml/2006/main">
  <p:tag name="KSO_WM_UNIT_TYPE" val="i"/>
  <p:tag name="KSO_WM_UNIT_SUBTYPE" val="h"/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3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37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138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44.xml><?xml version="1.0" encoding="utf-8"?>
<p:tagLst xmlns:p="http://schemas.openxmlformats.org/presentationml/2006/main">
  <p:tag name="KSO_WM_UNIT_TYPE" val="i"/>
  <p:tag name="KSO_WM_UNIT_SUBTYPE" val="h"/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4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4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52.xml><?xml version="1.0" encoding="utf-8"?>
<p:tagLst xmlns:p="http://schemas.openxmlformats.org/presentationml/2006/main">
  <p:tag name="KSO_WM_UNIT_TYPE" val="i"/>
  <p:tag name="KSO_WM_UNIT_SUBTYPE" val="h"/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5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5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5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61.xml><?xml version="1.0" encoding="utf-8"?>
<p:tagLst xmlns:p="http://schemas.openxmlformats.org/presentationml/2006/main">
  <p:tag name="KSO_WM_UNIT_TYPE" val="i"/>
  <p:tag name="KSO_WM_UNIT_SUBTYPE" val="h"/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6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6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6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7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TYPE" val="i"/>
  <p:tag name="KSO_WM_UNIT_SUBTYPE" val="h"/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8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8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8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703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703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4703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8、9、10、11、12、13、14、15、16、17、18、21、24、27、28"/>
</p:tagLst>
</file>

<file path=ppt/tags/tag19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195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19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7.xml><?xml version="1.0" encoding="utf-8"?>
<p:tagLst xmlns:p="http://schemas.openxmlformats.org/presentationml/2006/main">
  <p:tag name="PA" val="v5.2.8"/>
</p:tagLst>
</file>

<file path=ppt/tags/tag198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199.xml><?xml version="1.0" encoding="utf-8"?>
<p:tagLst xmlns:p="http://schemas.openxmlformats.org/presentationml/2006/main">
  <p:tag name="PA" val="v5.2.8"/>
  <p:tag name="KSO_WM_UNIT_TEXT_FILL_FORE_SCHEMECOLOR_INDEX_BRIGHTNESS" val="0"/>
  <p:tag name="KSO_WM_UNIT_TEXT_FILL_FORE_SCHEMECOLOR_INDEX" val="16"/>
  <p:tag name="KSO_WM_UNIT_TEXT_FILL_TYPE" val="1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01.xml><?xml version="1.0" encoding="utf-8"?>
<p:tagLst xmlns:p="http://schemas.openxmlformats.org/presentationml/2006/main">
  <p:tag name="KSO_WM_SLIDE_BACKGROUND_TYPE" val="belt"/>
  <p:tag name="KSO_WM_TEMPLATE_CATEGORY" val="custom"/>
  <p:tag name="KSO_WM_TEMPLATE_INDEX" val="2020470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701_14*i*1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03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0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05.xml><?xml version="1.0" encoding="utf-8"?>
<p:tagLst xmlns:p="http://schemas.openxmlformats.org/presentationml/2006/main">
  <p:tag name="KSO_WM_UNIT_ISCONTENTSTITLE" val="0"/>
  <p:tag name="KSO_WM_UNIT_COLOR_SCHEME_SHAPE_ID" val="36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4701_4*l_h_f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06.xml><?xml version="1.0" encoding="utf-8"?>
<p:tagLst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07.xml><?xml version="1.0" encoding="utf-8"?>
<p:tagLst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08.xml><?xml version="1.0" encoding="utf-8"?>
<p:tagLst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09.xml><?xml version="1.0" encoding="utf-8"?>
<p:tagLst xmlns:p="http://schemas.openxmlformats.org/presentationml/2006/main">
  <p:tag name="KSO_WM_UNIT_ISCONTENTSTITLE" val="0"/>
  <p:tag name="KSO_WM_UNIT_COLOR_SCHEME_SHAPE_ID" val="45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4701_4*l_h_f*1_2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ISCONTENTSTITLE" val="0"/>
  <p:tag name="KSO_WM_UNIT_COLOR_SCHEME_SHAPE_ID" val="48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4701_4*l_h_f*1_3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1.xml><?xml version="1.0" encoding="utf-8"?>
<p:tagLst xmlns:p="http://schemas.openxmlformats.org/presentationml/2006/main">
  <p:tag name="KSO_WM_UNIT_ISCONTENTSTITLE" val="0"/>
  <p:tag name="KSO_WM_UNIT_COLOR_SCHEME_SHAPE_ID" val="54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custom20204701_4*l_h_f*1_4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5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16.xml><?xml version="1.0" encoding="utf-8"?>
<p:tagLst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1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9.xml><?xml version="1.0" encoding="utf-8"?>
<p:tagLst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1.xml><?xml version="1.0" encoding="utf-8"?>
<p:tagLst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2.xml><?xml version="1.0" encoding="utf-8"?>
<p:tagLst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3.xml><?xml version="1.0" encoding="utf-8"?>
<p:tagLst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4.xml><?xml version="1.0" encoding="utf-8"?>
<p:tagLst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5.xml><?xml version="1.0" encoding="utf-8"?>
<p:tagLst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6.xml><?xml version="1.0" encoding="utf-8"?>
<p:tagLst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7.xml><?xml version="1.0" encoding="utf-8"?>
<p:tagLst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2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3.xml><?xml version="1.0" encoding="utf-8"?>
<p:tagLst xmlns:p="http://schemas.openxmlformats.org/presentationml/2006/main">
  <p:tag name="KSO_WM_UNIT_PLACING_PICTURE_USER_VIEWPORT" val="{&quot;height&quot;:8240,&quot;width&quot;:11760}"/>
</p:tagLst>
</file>

<file path=ppt/tags/tag23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39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PLACING_PICTURE_USER_VIEWPORT" val="{&quot;height&quot;:3897.499212598425,&quot;width&quot;:7255}"/>
</p:tagLst>
</file>

<file path=ppt/tags/tag241.xml><?xml version="1.0" encoding="utf-8"?>
<p:tagLst xmlns:p="http://schemas.openxmlformats.org/presentationml/2006/main">
  <p:tag name="KSO_WM_UNIT_PLACING_PICTURE_USER_VIEWPORT" val="{&quot;height&quot;:4302.499212598425,&quot;width&quot;:7457.500787401575}"/>
</p:tagLst>
</file>

<file path=ppt/tags/tag24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5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246.xml><?xml version="1.0" encoding="utf-8"?>
<p:tagLst xmlns:p="http://schemas.openxmlformats.org/presentationml/2006/main">
  <p:tag name="KSO_WM_UNIT_PLACING_PICTURE_USER_VIEWPORT" val="{&quot;height&quot;:1904,&quot;width&quot;:6421}"/>
</p:tagLst>
</file>

<file path=ppt/tags/tag24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9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7.xml><?xml version="1.0" encoding="utf-8"?>
<p:tagLst xmlns:p="http://schemas.openxmlformats.org/presentationml/2006/main">
  <p:tag name="KSO_WM_UNIT_TABLE_BEAUTIFY" val="smartTable{06502245-ceb4-4f2e-a5d8-195c9508b9c4}"/>
  <p:tag name="TABLE_ENDDRAG_ORIGIN_RECT" val="904*422"/>
  <p:tag name="TABLE_ENDDRAG_RECT" val="11*139*904*422"/>
</p:tagLst>
</file>

<file path=ppt/tags/tag25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9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2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26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68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"/>
  <p:tag name="KSO_WM_UNIT_ID" val="diagram513_6*m_i*1_1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269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1_1"/>
  <p:tag name="KSO_WM_UNIT_ID" val="diagram513_6*m_h_f*1_1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2"/>
  <p:tag name="KSO_WM_UNIT_ID" val="diagram513_6*m_i*1_2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27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1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3"/>
  <p:tag name="KSO_WM_UNIT_ID" val="diagram513_6*m_i*1_3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2_1"/>
  <p:tag name="KSO_WM_UNIT_ID" val="diagram513_6*m_h_f*1_2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293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4"/>
  <p:tag name="KSO_WM_UNIT_ID" val="diagram513_6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29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5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29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8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9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0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5"/>
  <p:tag name="KSO_WM_UNIT_ID" val="diagram513_6*m_i*1_5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3_1"/>
  <p:tag name="KSO_WM_UNIT_ID" val="diagram513_6*m_h_f*1_3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311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6"/>
  <p:tag name="KSO_WM_UNIT_ID" val="diagram513_6*m_i*1_6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31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1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1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1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1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7"/>
  <p:tag name="KSO_WM_UNIT_ID" val="diagram513_6*m_i*1_7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322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4_1"/>
  <p:tag name="KSO_WM_UNIT_ID" val="diagram513_6*m_h_f*1_4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323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8"/>
  <p:tag name="KSO_WM_UNIT_ID" val="diagram513_6*m_i*1_8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32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2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2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3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9"/>
  <p:tag name="KSO_WM_UNIT_ID" val="diagram513_6*m_i*1_9"/>
  <p:tag name="KSO_WM_UNIT_CLEAR" val="1"/>
  <p:tag name="KSO_WM_UNIT_LAYERLEVEL" val="1_1"/>
  <p:tag name="KSO_WM_DIAGRAM_GROUP_CODE" val="m1-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334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5_1"/>
  <p:tag name="KSO_WM_UNIT_ID" val="diagram513_6*m_h_f*1_5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7"/>
  <p:tag name="KSO_WM_UNIT_LINE_FILL_TYPE" val="2"/>
  <p:tag name="KSO_WM_UNIT_TEXT_FILL_FORE_SCHEMECOLOR_INDEX" val="13"/>
  <p:tag name="KSO_WM_UNIT_TEXT_FILL_TYPE" val="1"/>
</p:tagLst>
</file>

<file path=ppt/tags/tag335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0"/>
  <p:tag name="KSO_WM_UNIT_ID" val="diagram513_6*m_i*1_10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</p:tagLst>
</file>

<file path=ppt/tags/tag33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37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33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4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1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9"/>
  <p:tag name="KSO_WM_UNIT_ID" val="diagram513_6*m_i*1_9"/>
  <p:tag name="KSO_WM_UNIT_CLEAR" val="1"/>
  <p:tag name="KSO_WM_UNIT_LAYERLEVEL" val="1_1"/>
  <p:tag name="KSO_WM_DIAGRAM_GROUP_CODE" val="m1-1"/>
  <p:tag name="KSO_WM_UNIT_LINE_FORE_SCHEMECOLOR_INDEX" val="7"/>
  <p:tag name="KSO_WM_UNIT_LINE_FILL_TYPE" val="2"/>
  <p:tag name="KSO_WM_UNIT_TEXT_FILL_FORE_SCHEMECOLOR_INDEX" val="2"/>
  <p:tag name="KSO_WM_UNIT_TEXT_FILL_TYPE" val="1"/>
</p:tagLst>
</file>

<file path=ppt/tags/tag352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5_1"/>
  <p:tag name="KSO_WM_UNIT_ID" val="diagram513_6*m_h_f*1_5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7"/>
  <p:tag name="KSO_WM_UNIT_LINE_FILL_TYPE" val="2"/>
  <p:tag name="KSO_WM_UNIT_TEXT_FILL_FORE_SCHEMECOLOR_INDEX" val="13"/>
  <p:tag name="KSO_WM_UNIT_TEXT_FILL_TYPE" val="1"/>
</p:tagLst>
</file>

<file path=ppt/tags/tag353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0"/>
  <p:tag name="KSO_WM_UNIT_ID" val="diagram513_6*m_i*1_10"/>
  <p:tag name="KSO_WM_UNIT_CLEAR" val="1"/>
  <p:tag name="KSO_WM_UNIT_LAYERLEVEL" val="1_1"/>
  <p:tag name="KSO_WM_DIAGRAM_GROUP_CODE" val="m1-1"/>
  <p:tag name="KSO_WM_UNIT_FILL_FORE_SCHEMECOLOR_INDEX" val="7"/>
  <p:tag name="KSO_WM_UNIT_FILL_TYPE" val="1"/>
  <p:tag name="KSO_WM_UNIT_LINE_FORE_SCHEMECOLOR_INDEX" val="7"/>
  <p:tag name="KSO_WM_UNIT_LINE_FILL_TYPE" val="2"/>
  <p:tag name="KSO_WM_UNIT_TEXT_FILL_FORE_SCHEMECOLOR_INDEX" val="14"/>
  <p:tag name="KSO_WM_UNIT_TEXT_FILL_TYPE" val="1"/>
</p:tagLst>
</file>

<file path=ppt/tags/tag35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5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5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61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36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8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69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37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7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1"/>
  <p:tag name="KSO_WM_UNIT_ID" val="diagram513_6*m_i*1_1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381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1_1"/>
  <p:tag name="KSO_WM_UNIT_ID" val="diagram513_6*m_h_f*1_1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382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2"/>
  <p:tag name="KSO_WM_UNIT_ID" val="diagram513_6*m_i*1_2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38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8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9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3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98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3"/>
  <p:tag name="KSO_WM_UNIT_ID" val="diagram513_6*m_i*1_3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TEXT_FILL_FORE_SCHEMECOLOR_INDEX" val="2"/>
  <p:tag name="KSO_WM_UNIT_TEXT_FILL_TYPE" val="1"/>
</p:tagLst>
</file>

<file path=ppt/tags/tag399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2_1"/>
  <p:tag name="KSO_WM_UNIT_ID" val="diagram513_6*m_h_f*1_2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5"/>
  <p:tag name="KSO_WM_UNIT_LINE_FILL_TYPE" val="2"/>
  <p:tag name="KSO_WM_UNIT_TEXT_FILL_FORE_SCHEMECOLOR_INDEX" val="13"/>
  <p:tag name="KSO_WM_UNIT_TEXT_FILL_TYPE" val="1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4"/>
  <p:tag name="KSO_WM_UNIT_ID" val="diagram513_6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</p:tagLst>
</file>

<file path=ppt/tags/tag40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02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0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9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4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1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19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5"/>
  <p:tag name="KSO_WM_UNIT_ID" val="diagram513_6*m_i*1_5"/>
  <p:tag name="KSO_WM_UNIT_CLEAR" val="1"/>
  <p:tag name="KSO_WM_UNIT_LAYERLEVEL" val="1_1"/>
  <p:tag name="KSO_WM_DIAGRAM_GROUP_CODE" val="m1-1"/>
  <p:tag name="KSO_WM_UNIT_LINE_FORE_SCHEMECOLOR_INDEX" val="6"/>
  <p:tag name="KSO_WM_UNIT_LINE_FILL_TYPE" val="2"/>
  <p:tag name="KSO_WM_UNIT_TEXT_FILL_FORE_SCHEMECOLOR_INDEX" val="2"/>
  <p:tag name="KSO_WM_UNIT_TEXT_FILL_TYPE" val="1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h_f"/>
  <p:tag name="KSO_WM_UNIT_INDEX" val="1_3_1"/>
  <p:tag name="KSO_WM_UNIT_ID" val="diagram513_6*m_h_f*1_3_1"/>
  <p:tag name="KSO_WM_UNIT_CLEAR" val="1"/>
  <p:tag name="KSO_WM_UNIT_LAYERLEVEL" val="1_1_1"/>
  <p:tag name="KSO_WM_UNIT_VALUE" val="38"/>
  <p:tag name="KSO_WM_UNIT_HIGHLIGHT" val="0"/>
  <p:tag name="KSO_WM_UNIT_COMPATIBLE" val="0"/>
  <p:tag name="KSO_WM_DIAGRAM_GROUP_CODE" val="m1-1"/>
  <p:tag name="KSO_WM_UNIT_PRESET_TEXT" val="Lorem ipsum dolor sit amet consectetur"/>
  <p:tag name="KSO_WM_UNIT_LINE_FORE_SCHEMECOLOR_INDEX" val="6"/>
  <p:tag name="KSO_WM_UNIT_LINE_FILL_TYPE" val="2"/>
  <p:tag name="KSO_WM_UNIT_TEXT_FILL_FORE_SCHEMECOLOR_INDEX" val="13"/>
  <p:tag name="KSO_WM_UNIT_TEXT_FILL_TYPE" val="1"/>
</p:tagLst>
</file>

<file path=ppt/tags/tag421.xml><?xml version="1.0" encoding="utf-8"?>
<p:tagLst xmlns:p="http://schemas.openxmlformats.org/presentationml/2006/main">
  <p:tag name="KSO_WM_TEMPLATE_CATEGORY" val="diagram"/>
  <p:tag name="KSO_WM_TEMPLATE_INDEX" val="513"/>
  <p:tag name="KSO_WM_TAG_VERSION" val="1.0"/>
  <p:tag name="KSO_WM_BEAUTIFY_FLAG" val="#wm#"/>
  <p:tag name="KSO_WM_UNIT_TYPE" val="m_i"/>
  <p:tag name="KSO_WM_UNIT_INDEX" val="1_6"/>
  <p:tag name="KSO_WM_UNIT_ID" val="diagram513_6*m_i*1_6"/>
  <p:tag name="KSO_WM_UNIT_CLEAR" val="1"/>
  <p:tag name="KSO_WM_UNIT_LAYERLEVEL" val="1_1"/>
  <p:tag name="KSO_WM_DIAGRAM_GROUP_CODE" val="m1-1"/>
  <p:tag name="KSO_WM_UNIT_FILL_FORE_SCHEMECOLOR_INDEX" val="6"/>
  <p:tag name="KSO_WM_UNIT_FILL_TYPE" val="1"/>
  <p:tag name="KSO_WM_UNIT_LINE_FORE_SCHEMECOLOR_INDEX" val="6"/>
  <p:tag name="KSO_WM_UNIT_LINE_FILL_TYPE" val="2"/>
  <p:tag name="KSO_WM_UNIT_TEXT_FILL_FORE_SCHEMECOLOR_INDEX" val="14"/>
  <p:tag name="KSO_WM_UNIT_TEXT_FILL_TYPE" val="1"/>
</p:tagLst>
</file>

<file path=ppt/tags/tag42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3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2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2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2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3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5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3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3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4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4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44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48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4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2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5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5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57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5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5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4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6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66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6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6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7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5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7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79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83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84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8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8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8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1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9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93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49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6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97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9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0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02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50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0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05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06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07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08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0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11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12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13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1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1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1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17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18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19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21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22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23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24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2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2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2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28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2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3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32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33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34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35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3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37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38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39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41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42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4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44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45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46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47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4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49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5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52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53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54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5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56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57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58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59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61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62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63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64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6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66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67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68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69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7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7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72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73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7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75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7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77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78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79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0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81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82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8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84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85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86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87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88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589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591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592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593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594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595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596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597.xml><?xml version="1.0" encoding="utf-8"?>
<p:tagLst xmlns:p="http://schemas.openxmlformats.org/presentationml/2006/main">
  <p:tag name="KSO_WM_UNIT_VALUE" val="1011*3045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custom20205430_16*d*1"/>
  <p:tag name="KSO_WM_TEMPLATE_CATEGORY" val="custom"/>
  <p:tag name="KSO_WM_TEMPLATE_INDEX" val="20205430"/>
  <p:tag name="KSO_WM_UNIT_LAYERLEVEL" val="1"/>
  <p:tag name="KSO_WM_TAG_VERSION" val="1.0"/>
  <p:tag name="KSO_WM_BEAUTIFY_FLAG" val="#wm#"/>
  <p:tag name="KSO_WM_UNIT_PLACING_PICTURE_INFO" val="{&quot;code&quot;:&quot;[1]&quot;,&quot;full_picture&quot;:false,&quot;last_crop_picture&quot;:&quot;[1]&quot;,&quot;scheme&quot;:&quot;1-1&quot;,&quot;spacing&quot;:5}"/>
  <p:tag name="KSO_WM_UNIT_PLACING_PICTURE" val="190046.770"/>
  <p:tag name="KSO_WM_UNIT_SUPPORT_UNIT_TYPE" val="[&quot;all&quot;]"/>
  <p:tag name="KSO_WM_UNIT_PLACING_PICTURE_USER_VIEWPORT" val="{&quot;height&quot;:2083,&quot;width&quot;:16944}"/>
</p:tagLst>
</file>

<file path=ppt/tags/tag598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7374,&quot;width&quot;:19200}"/>
</p:tagLst>
</file>

<file path=ppt/tags/tag599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8567,&quot;width&quot;:16945}"/>
</p:tagLst>
</file>

<file path=ppt/tags/tag601.xml><?xml version="1.0" encoding="utf-8"?>
<p:tagLst xmlns:p="http://schemas.openxmlformats.org/presentationml/2006/main">
  <p:tag name="KSO_WM_UNIT_PLACING_PICTURE_USER_VIEWPORT" val="{&quot;height&quot;:2125,&quot;width&quot;:16944}"/>
</p:tagLst>
</file>

<file path=ppt/tags/tag602.xml><?xml version="1.0" encoding="utf-8"?>
<p:tagLst xmlns:p="http://schemas.openxmlformats.org/presentationml/2006/main">
  <p:tag name="KSO_WM_UNIT_PLACING_PICTURE_USER_VIEWPORT" val="{&quot;height&quot;:7755,&quot;width&quot;:3308}"/>
</p:tagLst>
</file>

<file path=ppt/tags/tag603.xml><?xml version="1.0" encoding="utf-8"?>
<p:tagLst xmlns:p="http://schemas.openxmlformats.org/presentationml/2006/main">
  <p:tag name="KSO_WM_UNIT_PLACING_PICTURE_USER_VIEWPORT" val="{&quot;height&quot;:3840.5007874015746,&quot;width&quot;:3844.5700787401574}"/>
</p:tagLst>
</file>

<file path=ppt/tags/tag604.xml><?xml version="1.0" encoding="utf-8"?>
<p:tagLst xmlns:p="http://schemas.openxmlformats.org/presentationml/2006/main">
  <p:tag name="KSO_WM_UNIT_PLACING_PICTURE_USER_VIEWPORT" val="{&quot;height&quot;:7082,&quot;width&quot;:12696}"/>
</p:tagLst>
</file>

<file path=ppt/tags/tag605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PLACING_PICTURE_USER_VIEWPORT" val="{&quot;height&quot;:606,&quot;width&quot;:606}"/>
</p:tagLst>
</file>

<file path=ppt/tags/tag606.xml><?xml version="1.0" encoding="utf-8"?>
<p:tagLst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0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608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60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  <p:tag name="KSO_WM_UNIT_TEXT_FILL_FORE_SCHEMECOLOR_INDEX_BRIGHTNESS" val="0"/>
  <p:tag name="KSO_WM_UNIT_TEXT_FILL_FORE_SCHEMECOLOR_INDEX" val="2"/>
  <p:tag name="KSO_WM_UNIT_TEXT_FILL_TYPE" val="1"/>
</p:tagLst>
</file>

<file path=ppt/tags/tag611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12.xml><?xml version="1.0" encoding="utf-8"?>
<p:tagLst xmlns:p="http://schemas.openxmlformats.org/presentationml/2006/main">
  <p:tag name="PA" val="v5.2.8"/>
</p:tagLst>
</file>

<file path=ppt/tags/tag613.xml><?xml version="1.0" encoding="utf-8"?>
<p:tagLst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614.xml><?xml version="1.0" encoding="utf-8"?>
<p:tagLst xmlns:p="http://schemas.openxmlformats.org/presentationml/2006/main">
  <p:tag name="PA" val="v5.2.8"/>
  <p:tag name="KSO_WM_UNIT_TEXT_FILL_FORE_SCHEMECOLOR_INDEX_BRIGHTNESS" val="0"/>
  <p:tag name="KSO_WM_UNIT_TEXT_FILL_FORE_SCHEMECOLOR_INDEX" val="16"/>
  <p:tag name="KSO_WM_UNIT_TEXT_FILL_TYPE" val="1"/>
</p:tagLst>
</file>

<file path=ppt/tags/tag615.xml><?xml version="1.0" encoding="utf-8"?>
<p:tagLst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16.xml><?xml version="1.0" encoding="utf-8"?>
<p:tagLst xmlns:p="http://schemas.openxmlformats.org/presentationml/2006/main">
  <p:tag name="KSO_WM_SLIDE_BACKGROUND_TYPE" val="belt"/>
  <p:tag name="KSO_WM_TEMPLATE_CATEGORY" val="custom"/>
  <p:tag name="KSO_WM_TEMPLATE_INDEX" val="2020470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701_14*i*1"/>
  <p:tag name="KSO_WM_UNIT_LAYERLEVEL" val="1"/>
  <p:tag name="KSO_WM_TAG_VERSION" val="1.0"/>
  <p:tag name="KSO_WM_BEAUTIFY_FLAG" val="#wm#"/>
</p:tagLst>
</file>

<file path=ppt/tags/tag617.xml><?xml version="1.0" encoding="utf-8"?>
<p:tagLst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618.xml><?xml version="1.0" encoding="utf-8"?>
<p:tagLst xmlns:p="http://schemas.openxmlformats.org/presentationml/2006/main">
  <p:tag name="KSO_DOCER_TEMPLATE_OPEN_ONCE_MARK" val="1"/>
  <p:tag name="COMMONDATA" val="eyJoZGlkIjoiMGFlMDNhN2M1N2Q5Y2ZiNDhkODZhODY4NjExZWRkYTEifQ==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E8EEF2"/>
      </a:dk2>
      <a:lt2>
        <a:srgbClr val="F9FAFB"/>
      </a:lt2>
      <a:accent1>
        <a:srgbClr val="2B4663"/>
      </a:accent1>
      <a:accent2>
        <a:srgbClr val="5C7885"/>
      </a:accent2>
      <a:accent3>
        <a:srgbClr val="94ACBC"/>
      </a:accent3>
      <a:accent4>
        <a:srgbClr val="B9CAE1"/>
      </a:accent4>
      <a:accent5>
        <a:srgbClr val="97ABBD"/>
      </a:accent5>
      <a:accent6>
        <a:srgbClr val="3B606F"/>
      </a:accent6>
      <a:hlink>
        <a:srgbClr val="5FCBFB"/>
      </a:hlink>
      <a:folHlink>
        <a:srgbClr val="B759BC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4817</Words>
  <Application>WPS 演示</Application>
  <PresentationFormat>宽屏</PresentationFormat>
  <Paragraphs>1095</Paragraphs>
  <Slides>82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82</vt:i4>
      </vt:variant>
    </vt:vector>
  </HeadingPairs>
  <TitlesOfParts>
    <vt:vector size="98" baseType="lpstr">
      <vt:lpstr>Arial</vt:lpstr>
      <vt:lpstr>宋体</vt:lpstr>
      <vt:lpstr>Wingdings</vt:lpstr>
      <vt:lpstr>微软雅黑</vt:lpstr>
      <vt:lpstr>Wingdings</vt:lpstr>
      <vt:lpstr>隶书</vt:lpstr>
      <vt:lpstr>汉仪尚巍手书W</vt:lpstr>
      <vt:lpstr>楷体</vt:lpstr>
      <vt:lpstr>字魂105号-简雅黑</vt:lpstr>
      <vt:lpstr>黑体</vt:lpstr>
      <vt:lpstr>细等线拼音字体</vt:lpstr>
      <vt:lpstr>Arial Unicode MS</vt:lpstr>
      <vt:lpstr>Calibri</vt:lpstr>
      <vt:lpstr>Segoe UI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太阳</vt:lpstr>
      <vt:lpstr>天气</vt:lpstr>
      <vt:lpstr>阳光</vt:lpstr>
      <vt:lpstr>景色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有道理</vt:lpstr>
      <vt:lpstr>误会</vt:lpstr>
      <vt:lpstr>天气</vt:lpstr>
      <vt:lpstr>天气预报yù bào</vt:lpstr>
      <vt:lpstr>最高温度↔最低dī温度</vt:lpstr>
      <vt:lpstr>交通工具jiāo tōng gōngjù</vt:lpstr>
      <vt:lpstr>说天气</vt:lpstr>
      <vt:lpstr>PowerPoint 演示文稿</vt:lpstr>
      <vt:lpstr>PowerPoint 演示文稿</vt:lpstr>
      <vt:lpstr>对了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觉得+句子 最+A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……不怎么样。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SOYUU-L</cp:lastModifiedBy>
  <cp:revision>1002</cp:revision>
  <dcterms:created xsi:type="dcterms:W3CDTF">2019-06-19T02:08:00Z</dcterms:created>
  <dcterms:modified xsi:type="dcterms:W3CDTF">2022-04-28T03:09:09Z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2052-11.1.0.11636</vt:lpwstr>
  </property>
  <property fmtid="{D5CDD505-2E9C-101B-9397-08002B2CF9AE}" pid="3" name="ICV">
    <vt:lpwstr>D331B7076D36445C962DE308184E87C1</vt:lpwstr>
  </property>
  <property fmtid="{D5CDD505-2E9C-101B-9397-08002B2CF9AE}" pid="4" name="commondata">
    <vt:lpwstr>eyJoZGlkIjoiMGFlMDNhN2M1N2Q5Y2ZiNDhkODZhODY4NjExZWRkYTEifQ==</vt:lpwstr>
  </property>
</Properties>
</file>