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26.xml" ContentType="application/vnd.openxmlformats-officedocument.theme+xml"/>
  <Override PartName="/ppt/theme/theme27.xml" ContentType="application/vnd.openxmlformats-officedocument.theme+xml"/>
  <Override PartName="/ppt/theme/theme28.xml" ContentType="application/vnd.openxmlformats-officedocument.theme+xml"/>
  <Override PartName="/ppt/theme/theme29.xml" ContentType="application/vnd.openxmlformats-officedocument.theme+xml"/>
  <Override PartName="/ppt/theme/theme3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.xml" ContentType="application/vnd.openxmlformats-officedocument.theme+xml"/>
  <Override PartName="/ppt/theme/theme40.xml" ContentType="application/vnd.openxmlformats-officedocument.theme+xml"/>
  <Override PartName="/ppt/theme/theme41.xml" ContentType="application/vnd.openxmlformats-officedocument.theme+xml"/>
  <Override PartName="/ppt/theme/theme42.xml" ContentType="application/vnd.openxmlformats-officedocument.theme+xml"/>
  <Override PartName="/ppt/theme/theme43.xml" ContentType="application/vnd.openxmlformats-officedocument.theme+xml"/>
  <Override PartName="/ppt/theme/theme44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74" r:id="rId5"/>
    <p:sldMasterId id="2147483676" r:id="rId6"/>
    <p:sldMasterId id="2147483678" r:id="rId7"/>
    <p:sldMasterId id="2147483680" r:id="rId8"/>
    <p:sldMasterId id="2147483682" r:id="rId9"/>
    <p:sldMasterId id="2147483684" r:id="rId10"/>
    <p:sldMasterId id="2147483686" r:id="rId11"/>
    <p:sldMasterId id="2147483688" r:id="rId12"/>
    <p:sldMasterId id="2147483690" r:id="rId13"/>
    <p:sldMasterId id="2147483692" r:id="rId14"/>
    <p:sldMasterId id="2147483694" r:id="rId15"/>
    <p:sldMasterId id="2147483696" r:id="rId16"/>
    <p:sldMasterId id="2147483698" r:id="rId17"/>
    <p:sldMasterId id="2147483700" r:id="rId18"/>
    <p:sldMasterId id="2147483702" r:id="rId19"/>
    <p:sldMasterId id="2147483704" r:id="rId20"/>
    <p:sldMasterId id="2147483706" r:id="rId21"/>
    <p:sldMasterId id="2147483708" r:id="rId22"/>
    <p:sldMasterId id="2147483710" r:id="rId23"/>
    <p:sldMasterId id="2147483712" r:id="rId24"/>
    <p:sldMasterId id="2147483714" r:id="rId25"/>
    <p:sldMasterId id="2147483716" r:id="rId26"/>
    <p:sldMasterId id="2147483718" r:id="rId27"/>
    <p:sldMasterId id="2147483720" r:id="rId28"/>
    <p:sldMasterId id="2147483722" r:id="rId29"/>
    <p:sldMasterId id="2147483724" r:id="rId30"/>
    <p:sldMasterId id="2147483726" r:id="rId31"/>
    <p:sldMasterId id="2147483728" r:id="rId32"/>
    <p:sldMasterId id="2147483730" r:id="rId33"/>
    <p:sldMasterId id="2147483732" r:id="rId34"/>
    <p:sldMasterId id="2147483734" r:id="rId35"/>
    <p:sldMasterId id="2147483736" r:id="rId36"/>
    <p:sldMasterId id="2147483738" r:id="rId37"/>
    <p:sldMasterId id="2147483740" r:id="rId38"/>
    <p:sldMasterId id="2147483742" r:id="rId39"/>
    <p:sldMasterId id="2147483744" r:id="rId40"/>
    <p:sldMasterId id="2147483746" r:id="rId41"/>
    <p:sldMasterId id="2147483748" r:id="rId42"/>
    <p:sldMasterId id="2147483750" r:id="rId43"/>
    <p:sldMasterId id="2147483752" r:id="rId44"/>
    <p:sldMasterId id="2147483754" r:id="rId45"/>
    <p:sldMasterId id="2147483756" r:id="rId46"/>
    <p:sldMasterId id="2147483758" r:id="rId47"/>
    <p:sldMasterId id="2147483760" r:id="rId48"/>
    <p:sldMasterId id="2147483762" r:id="rId49"/>
    <p:sldMasterId id="2147483764" r:id="rId50"/>
    <p:sldMasterId id="2147483766" r:id="rId51"/>
    <p:sldMasterId id="2147483768" r:id="rId52"/>
    <p:sldMasterId id="2147483770" r:id="rId53"/>
    <p:sldMasterId id="2147483772" r:id="rId54"/>
    <p:sldMasterId id="2147483774" r:id="rId55"/>
    <p:sldMasterId id="2147483776" r:id="rId56"/>
    <p:sldMasterId id="2147483778" r:id="rId57"/>
    <p:sldMasterId id="2147483780" r:id="rId58"/>
    <p:sldMasterId id="2147483782" r:id="rId59"/>
    <p:sldMasterId id="2147483784" r:id="rId60"/>
    <p:sldMasterId id="2147483786" r:id="rId61"/>
  </p:sldMasterIdLst>
  <p:notesMasterIdLst>
    <p:notesMasterId r:id="rId63"/>
  </p:notesMasterIdLst>
  <p:sldIdLst>
    <p:sldId id="256" r:id="rId62"/>
    <p:sldId id="257" r:id="rId64"/>
    <p:sldId id="258" r:id="rId65"/>
    <p:sldId id="384" r:id="rId66"/>
    <p:sldId id="350" r:id="rId67"/>
    <p:sldId id="343" r:id="rId68"/>
    <p:sldId id="344" r:id="rId69"/>
    <p:sldId id="392" r:id="rId70"/>
    <p:sldId id="262" r:id="rId71"/>
    <p:sldId id="263" r:id="rId72"/>
    <p:sldId id="264" r:id="rId73"/>
    <p:sldId id="265" r:id="rId74"/>
    <p:sldId id="266" r:id="rId75"/>
    <p:sldId id="267" r:id="rId76"/>
    <p:sldId id="268" r:id="rId77"/>
    <p:sldId id="269" r:id="rId78"/>
    <p:sldId id="270" r:id="rId79"/>
    <p:sldId id="271" r:id="rId80"/>
    <p:sldId id="272" r:id="rId81"/>
    <p:sldId id="273" r:id="rId82"/>
    <p:sldId id="274" r:id="rId83"/>
    <p:sldId id="275" r:id="rId84"/>
    <p:sldId id="276" r:id="rId85"/>
    <p:sldId id="277" r:id="rId86"/>
    <p:sldId id="278" r:id="rId87"/>
    <p:sldId id="279" r:id="rId88"/>
    <p:sldId id="280" r:id="rId89"/>
    <p:sldId id="281" r:id="rId90"/>
    <p:sldId id="282" r:id="rId91"/>
    <p:sldId id="283" r:id="rId92"/>
    <p:sldId id="284" r:id="rId93"/>
    <p:sldId id="285" r:id="rId94"/>
    <p:sldId id="286" r:id="rId95"/>
    <p:sldId id="287" r:id="rId96"/>
    <p:sldId id="288" r:id="rId97"/>
    <p:sldId id="289" r:id="rId98"/>
    <p:sldId id="383" r:id="rId99"/>
    <p:sldId id="349" r:id="rId100"/>
    <p:sldId id="352" r:id="rId101"/>
    <p:sldId id="351" r:id="rId102"/>
    <p:sldId id="355" r:id="rId103"/>
    <p:sldId id="302" r:id="rId104"/>
    <p:sldId id="353" r:id="rId105"/>
    <p:sldId id="354" r:id="rId106"/>
    <p:sldId id="394" r:id="rId107"/>
    <p:sldId id="382" r:id="rId108"/>
    <p:sldId id="303" r:id="rId109"/>
    <p:sldId id="395" r:id="rId110"/>
    <p:sldId id="304" r:id="rId111"/>
    <p:sldId id="356" r:id="rId112"/>
    <p:sldId id="358" r:id="rId113"/>
    <p:sldId id="396" r:id="rId114"/>
    <p:sldId id="359" r:id="rId115"/>
    <p:sldId id="360" r:id="rId116"/>
    <p:sldId id="306" r:id="rId117"/>
    <p:sldId id="381" r:id="rId118"/>
    <p:sldId id="377" r:id="rId119"/>
    <p:sldId id="361" r:id="rId120"/>
    <p:sldId id="362" r:id="rId121"/>
    <p:sldId id="310" r:id="rId122"/>
    <p:sldId id="311" r:id="rId123"/>
    <p:sldId id="313" r:id="rId124"/>
    <p:sldId id="397" r:id="rId125"/>
    <p:sldId id="398" r:id="rId126"/>
    <p:sldId id="399" r:id="rId127"/>
    <p:sldId id="400" r:id="rId128"/>
    <p:sldId id="401" r:id="rId129"/>
    <p:sldId id="402" r:id="rId130"/>
    <p:sldId id="403" r:id="rId131"/>
    <p:sldId id="404" r:id="rId132"/>
    <p:sldId id="405" r:id="rId133"/>
    <p:sldId id="406" r:id="rId134"/>
    <p:sldId id="407" r:id="rId135"/>
    <p:sldId id="408" r:id="rId136"/>
    <p:sldId id="409" r:id="rId137"/>
    <p:sldId id="410" r:id="rId138"/>
    <p:sldId id="412" r:id="rId139"/>
    <p:sldId id="413" r:id="rId140"/>
    <p:sldId id="421" r:id="rId141"/>
    <p:sldId id="414" r:id="rId142"/>
    <p:sldId id="415" r:id="rId143"/>
    <p:sldId id="416" r:id="rId144"/>
    <p:sldId id="417" r:id="rId145"/>
    <p:sldId id="418" r:id="rId146"/>
    <p:sldId id="327" r:id="rId147"/>
    <p:sldId id="329" r:id="rId148"/>
    <p:sldId id="330" r:id="rId149"/>
    <p:sldId id="331" r:id="rId150"/>
    <p:sldId id="391" r:id="rId151"/>
    <p:sldId id="378" r:id="rId152"/>
    <p:sldId id="336" r:id="rId153"/>
    <p:sldId id="364" r:id="rId154"/>
    <p:sldId id="379" r:id="rId155"/>
    <p:sldId id="337" r:id="rId156"/>
    <p:sldId id="366" r:id="rId157"/>
    <p:sldId id="367" r:id="rId158"/>
    <p:sldId id="422" r:id="rId159"/>
    <p:sldId id="380" r:id="rId160"/>
    <p:sldId id="369" r:id="rId161"/>
    <p:sldId id="339" r:id="rId162"/>
    <p:sldId id="368" r:id="rId163"/>
    <p:sldId id="370" r:id="rId164"/>
    <p:sldId id="371" r:id="rId165"/>
    <p:sldId id="372" r:id="rId166"/>
    <p:sldId id="373" r:id="rId167"/>
    <p:sldId id="374" r:id="rId168"/>
    <p:sldId id="375" r:id="rId169"/>
    <p:sldId id="376" r:id="rId170"/>
    <p:sldId id="340" r:id="rId171"/>
    <p:sldId id="342" r:id="rId17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32" userDrawn="1">
          <p15:clr>
            <a:srgbClr val="747775"/>
          </p15:clr>
        </p15:guide>
        <p15:guide id="2" pos="2934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32"/>
        <p:guide pos="293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37.xml"/><Relationship Id="rId98" Type="http://schemas.openxmlformats.org/officeDocument/2006/relationships/slide" Target="slides/slide36.xml"/><Relationship Id="rId97" Type="http://schemas.openxmlformats.org/officeDocument/2006/relationships/slide" Target="slides/slide35.xml"/><Relationship Id="rId96" Type="http://schemas.openxmlformats.org/officeDocument/2006/relationships/slide" Target="slides/slide34.xml"/><Relationship Id="rId95" Type="http://schemas.openxmlformats.org/officeDocument/2006/relationships/slide" Target="slides/slide33.xml"/><Relationship Id="rId94" Type="http://schemas.openxmlformats.org/officeDocument/2006/relationships/slide" Target="slides/slide32.xml"/><Relationship Id="rId93" Type="http://schemas.openxmlformats.org/officeDocument/2006/relationships/slide" Target="slides/slide31.xml"/><Relationship Id="rId92" Type="http://schemas.openxmlformats.org/officeDocument/2006/relationships/slide" Target="slides/slide30.xml"/><Relationship Id="rId91" Type="http://schemas.openxmlformats.org/officeDocument/2006/relationships/slide" Target="slides/slide29.xml"/><Relationship Id="rId90" Type="http://schemas.openxmlformats.org/officeDocument/2006/relationships/slide" Target="slides/slide28.xml"/><Relationship Id="rId9" Type="http://schemas.openxmlformats.org/officeDocument/2006/relationships/slideMaster" Target="slideMasters/slideMaster8.xml"/><Relationship Id="rId89" Type="http://schemas.openxmlformats.org/officeDocument/2006/relationships/slide" Target="slides/slide27.xml"/><Relationship Id="rId88" Type="http://schemas.openxmlformats.org/officeDocument/2006/relationships/slide" Target="slides/slide26.xml"/><Relationship Id="rId87" Type="http://schemas.openxmlformats.org/officeDocument/2006/relationships/slide" Target="slides/slide25.xml"/><Relationship Id="rId86" Type="http://schemas.openxmlformats.org/officeDocument/2006/relationships/slide" Target="slides/slide24.xml"/><Relationship Id="rId85" Type="http://schemas.openxmlformats.org/officeDocument/2006/relationships/slide" Target="slides/slide23.xml"/><Relationship Id="rId84" Type="http://schemas.openxmlformats.org/officeDocument/2006/relationships/slide" Target="slides/slide22.xml"/><Relationship Id="rId83" Type="http://schemas.openxmlformats.org/officeDocument/2006/relationships/slide" Target="slides/slide21.xml"/><Relationship Id="rId82" Type="http://schemas.openxmlformats.org/officeDocument/2006/relationships/slide" Target="slides/slide20.xml"/><Relationship Id="rId81" Type="http://schemas.openxmlformats.org/officeDocument/2006/relationships/slide" Target="slides/slide19.xml"/><Relationship Id="rId80" Type="http://schemas.openxmlformats.org/officeDocument/2006/relationships/slide" Target="slides/slide18.xml"/><Relationship Id="rId8" Type="http://schemas.openxmlformats.org/officeDocument/2006/relationships/slideMaster" Target="slideMasters/slideMaster7.xml"/><Relationship Id="rId79" Type="http://schemas.openxmlformats.org/officeDocument/2006/relationships/slide" Target="slides/slide17.xml"/><Relationship Id="rId78" Type="http://schemas.openxmlformats.org/officeDocument/2006/relationships/slide" Target="slides/slide16.xml"/><Relationship Id="rId77" Type="http://schemas.openxmlformats.org/officeDocument/2006/relationships/slide" Target="slides/slide15.xml"/><Relationship Id="rId76" Type="http://schemas.openxmlformats.org/officeDocument/2006/relationships/slide" Target="slides/slide14.xml"/><Relationship Id="rId75" Type="http://schemas.openxmlformats.org/officeDocument/2006/relationships/slide" Target="slides/slide13.xml"/><Relationship Id="rId74" Type="http://schemas.openxmlformats.org/officeDocument/2006/relationships/slide" Target="slides/slide12.xml"/><Relationship Id="rId73" Type="http://schemas.openxmlformats.org/officeDocument/2006/relationships/slide" Target="slides/slide11.xml"/><Relationship Id="rId72" Type="http://schemas.openxmlformats.org/officeDocument/2006/relationships/slide" Target="slides/slide10.xml"/><Relationship Id="rId71" Type="http://schemas.openxmlformats.org/officeDocument/2006/relationships/slide" Target="slides/slide9.xml"/><Relationship Id="rId70" Type="http://schemas.openxmlformats.org/officeDocument/2006/relationships/slide" Target="slides/slide8.xml"/><Relationship Id="rId7" Type="http://schemas.openxmlformats.org/officeDocument/2006/relationships/slideMaster" Target="slideMasters/slideMaster6.xml"/><Relationship Id="rId69" Type="http://schemas.openxmlformats.org/officeDocument/2006/relationships/slide" Target="slides/slide7.xml"/><Relationship Id="rId68" Type="http://schemas.openxmlformats.org/officeDocument/2006/relationships/slide" Target="slides/slide6.xml"/><Relationship Id="rId67" Type="http://schemas.openxmlformats.org/officeDocument/2006/relationships/slide" Target="slides/slide5.xml"/><Relationship Id="rId66" Type="http://schemas.openxmlformats.org/officeDocument/2006/relationships/slide" Target="slides/slide4.xml"/><Relationship Id="rId65" Type="http://schemas.openxmlformats.org/officeDocument/2006/relationships/slide" Target="slides/slide3.xml"/><Relationship Id="rId64" Type="http://schemas.openxmlformats.org/officeDocument/2006/relationships/slide" Target="slides/slide2.xml"/><Relationship Id="rId63" Type="http://schemas.openxmlformats.org/officeDocument/2006/relationships/notesMaster" Target="notesMasters/notesMaster1.xml"/><Relationship Id="rId62" Type="http://schemas.openxmlformats.org/officeDocument/2006/relationships/slide" Target="slides/slide1.xml"/><Relationship Id="rId61" Type="http://schemas.openxmlformats.org/officeDocument/2006/relationships/slideMaster" Target="slideMasters/slideMaster60.xml"/><Relationship Id="rId60" Type="http://schemas.openxmlformats.org/officeDocument/2006/relationships/slideMaster" Target="slideMasters/slideMaster59.xml"/><Relationship Id="rId6" Type="http://schemas.openxmlformats.org/officeDocument/2006/relationships/slideMaster" Target="slideMasters/slideMaster5.xml"/><Relationship Id="rId59" Type="http://schemas.openxmlformats.org/officeDocument/2006/relationships/slideMaster" Target="slideMasters/slideMaster58.xml"/><Relationship Id="rId58" Type="http://schemas.openxmlformats.org/officeDocument/2006/relationships/slideMaster" Target="slideMasters/slideMaster57.xml"/><Relationship Id="rId57" Type="http://schemas.openxmlformats.org/officeDocument/2006/relationships/slideMaster" Target="slideMasters/slideMaster56.xml"/><Relationship Id="rId56" Type="http://schemas.openxmlformats.org/officeDocument/2006/relationships/slideMaster" Target="slideMasters/slideMaster55.xml"/><Relationship Id="rId55" Type="http://schemas.openxmlformats.org/officeDocument/2006/relationships/slideMaster" Target="slideMasters/slideMaster54.xml"/><Relationship Id="rId54" Type="http://schemas.openxmlformats.org/officeDocument/2006/relationships/slideMaster" Target="slideMasters/slideMaster53.xml"/><Relationship Id="rId53" Type="http://schemas.openxmlformats.org/officeDocument/2006/relationships/slideMaster" Target="slideMasters/slideMaster52.xml"/><Relationship Id="rId52" Type="http://schemas.openxmlformats.org/officeDocument/2006/relationships/slideMaster" Target="slideMasters/slideMaster51.xml"/><Relationship Id="rId51" Type="http://schemas.openxmlformats.org/officeDocument/2006/relationships/slideMaster" Target="slideMasters/slideMaster50.xml"/><Relationship Id="rId50" Type="http://schemas.openxmlformats.org/officeDocument/2006/relationships/slideMaster" Target="slideMasters/slideMaster49.xml"/><Relationship Id="rId5" Type="http://schemas.openxmlformats.org/officeDocument/2006/relationships/slideMaster" Target="slideMasters/slideMaster4.xml"/><Relationship Id="rId49" Type="http://schemas.openxmlformats.org/officeDocument/2006/relationships/slideMaster" Target="slideMasters/slideMaster48.xml"/><Relationship Id="rId48" Type="http://schemas.openxmlformats.org/officeDocument/2006/relationships/slideMaster" Target="slideMasters/slideMaster47.xml"/><Relationship Id="rId47" Type="http://schemas.openxmlformats.org/officeDocument/2006/relationships/slideMaster" Target="slideMasters/slideMaster46.xml"/><Relationship Id="rId46" Type="http://schemas.openxmlformats.org/officeDocument/2006/relationships/slideMaster" Target="slideMasters/slideMaster45.xml"/><Relationship Id="rId45" Type="http://schemas.openxmlformats.org/officeDocument/2006/relationships/slideMaster" Target="slideMasters/slideMaster44.xml"/><Relationship Id="rId44" Type="http://schemas.openxmlformats.org/officeDocument/2006/relationships/slideMaster" Target="slideMasters/slideMaster43.xml"/><Relationship Id="rId43" Type="http://schemas.openxmlformats.org/officeDocument/2006/relationships/slideMaster" Target="slideMasters/slideMaster42.xml"/><Relationship Id="rId42" Type="http://schemas.openxmlformats.org/officeDocument/2006/relationships/slideMaster" Target="slideMasters/slideMaster41.xml"/><Relationship Id="rId41" Type="http://schemas.openxmlformats.org/officeDocument/2006/relationships/slideMaster" Target="slideMasters/slideMaster40.xml"/><Relationship Id="rId40" Type="http://schemas.openxmlformats.org/officeDocument/2006/relationships/slideMaster" Target="slideMasters/slideMaster39.xml"/><Relationship Id="rId4" Type="http://schemas.openxmlformats.org/officeDocument/2006/relationships/slideMaster" Target="slideMasters/slideMaster3.xml"/><Relationship Id="rId39" Type="http://schemas.openxmlformats.org/officeDocument/2006/relationships/slideMaster" Target="slideMasters/slideMaster38.xml"/><Relationship Id="rId38" Type="http://schemas.openxmlformats.org/officeDocument/2006/relationships/slideMaster" Target="slideMasters/slideMaster37.xml"/><Relationship Id="rId37" Type="http://schemas.openxmlformats.org/officeDocument/2006/relationships/slideMaster" Target="slideMasters/slideMaster36.xml"/><Relationship Id="rId36" Type="http://schemas.openxmlformats.org/officeDocument/2006/relationships/slideMaster" Target="slideMasters/slideMaster35.xml"/><Relationship Id="rId35" Type="http://schemas.openxmlformats.org/officeDocument/2006/relationships/slideMaster" Target="slideMasters/slideMaster34.xml"/><Relationship Id="rId34" Type="http://schemas.openxmlformats.org/officeDocument/2006/relationships/slideMaster" Target="slideMasters/slideMaster33.xml"/><Relationship Id="rId33" Type="http://schemas.openxmlformats.org/officeDocument/2006/relationships/slideMaster" Target="slideMasters/slideMaster32.xml"/><Relationship Id="rId32" Type="http://schemas.openxmlformats.org/officeDocument/2006/relationships/slideMaster" Target="slideMasters/slideMaster31.xml"/><Relationship Id="rId31" Type="http://schemas.openxmlformats.org/officeDocument/2006/relationships/slideMaster" Target="slideMasters/slideMaster30.xml"/><Relationship Id="rId30" Type="http://schemas.openxmlformats.org/officeDocument/2006/relationships/slideMaster" Target="slideMasters/slideMaster29.xml"/><Relationship Id="rId3" Type="http://schemas.openxmlformats.org/officeDocument/2006/relationships/slideMaster" Target="slideMasters/slideMaster2.xml"/><Relationship Id="rId29" Type="http://schemas.openxmlformats.org/officeDocument/2006/relationships/slideMaster" Target="slideMasters/slideMaster28.xml"/><Relationship Id="rId28" Type="http://schemas.openxmlformats.org/officeDocument/2006/relationships/slideMaster" Target="slideMasters/slideMaster27.xml"/><Relationship Id="rId27" Type="http://schemas.openxmlformats.org/officeDocument/2006/relationships/slideMaster" Target="slideMasters/slideMaster26.xml"/><Relationship Id="rId26" Type="http://schemas.openxmlformats.org/officeDocument/2006/relationships/slideMaster" Target="slideMasters/slideMaster25.xml"/><Relationship Id="rId25" Type="http://schemas.openxmlformats.org/officeDocument/2006/relationships/slideMaster" Target="slideMasters/slideMaster24.xml"/><Relationship Id="rId24" Type="http://schemas.openxmlformats.org/officeDocument/2006/relationships/slideMaster" Target="slideMasters/slideMaster23.xml"/><Relationship Id="rId23" Type="http://schemas.openxmlformats.org/officeDocument/2006/relationships/slideMaster" Target="slideMasters/slideMaster22.xml"/><Relationship Id="rId22" Type="http://schemas.openxmlformats.org/officeDocument/2006/relationships/slideMaster" Target="slideMasters/slideMaster21.xml"/><Relationship Id="rId21" Type="http://schemas.openxmlformats.org/officeDocument/2006/relationships/slideMaster" Target="slideMasters/slideMaster20.xml"/><Relationship Id="rId20" Type="http://schemas.openxmlformats.org/officeDocument/2006/relationships/slideMaster" Target="slideMasters/slideMaster19.xml"/><Relationship Id="rId2" Type="http://schemas.openxmlformats.org/officeDocument/2006/relationships/theme" Target="theme/theme1.xml"/><Relationship Id="rId19" Type="http://schemas.openxmlformats.org/officeDocument/2006/relationships/slideMaster" Target="slideMasters/slideMaster18.xml"/><Relationship Id="rId18" Type="http://schemas.openxmlformats.org/officeDocument/2006/relationships/slideMaster" Target="slideMasters/slideMaster17.xml"/><Relationship Id="rId175" Type="http://schemas.openxmlformats.org/officeDocument/2006/relationships/tableStyles" Target="tableStyles.xml"/><Relationship Id="rId174" Type="http://schemas.openxmlformats.org/officeDocument/2006/relationships/viewProps" Target="viewProps.xml"/><Relationship Id="rId173" Type="http://schemas.openxmlformats.org/officeDocument/2006/relationships/presProps" Target="presProps.xml"/><Relationship Id="rId172" Type="http://schemas.openxmlformats.org/officeDocument/2006/relationships/slide" Target="slides/slide110.xml"/><Relationship Id="rId171" Type="http://schemas.openxmlformats.org/officeDocument/2006/relationships/slide" Target="slides/slide109.xml"/><Relationship Id="rId170" Type="http://schemas.openxmlformats.org/officeDocument/2006/relationships/slide" Target="slides/slide108.xml"/><Relationship Id="rId17" Type="http://schemas.openxmlformats.org/officeDocument/2006/relationships/slideMaster" Target="slideMasters/slideMaster16.xml"/><Relationship Id="rId169" Type="http://schemas.openxmlformats.org/officeDocument/2006/relationships/slide" Target="slides/slide107.xml"/><Relationship Id="rId168" Type="http://schemas.openxmlformats.org/officeDocument/2006/relationships/slide" Target="slides/slide106.xml"/><Relationship Id="rId167" Type="http://schemas.openxmlformats.org/officeDocument/2006/relationships/slide" Target="slides/slide105.xml"/><Relationship Id="rId166" Type="http://schemas.openxmlformats.org/officeDocument/2006/relationships/slide" Target="slides/slide104.xml"/><Relationship Id="rId165" Type="http://schemas.openxmlformats.org/officeDocument/2006/relationships/slide" Target="slides/slide103.xml"/><Relationship Id="rId164" Type="http://schemas.openxmlformats.org/officeDocument/2006/relationships/slide" Target="slides/slide102.xml"/><Relationship Id="rId163" Type="http://schemas.openxmlformats.org/officeDocument/2006/relationships/slide" Target="slides/slide101.xml"/><Relationship Id="rId162" Type="http://schemas.openxmlformats.org/officeDocument/2006/relationships/slide" Target="slides/slide100.xml"/><Relationship Id="rId161" Type="http://schemas.openxmlformats.org/officeDocument/2006/relationships/slide" Target="slides/slide99.xml"/><Relationship Id="rId160" Type="http://schemas.openxmlformats.org/officeDocument/2006/relationships/slide" Target="slides/slide98.xml"/><Relationship Id="rId16" Type="http://schemas.openxmlformats.org/officeDocument/2006/relationships/slideMaster" Target="slideMasters/slideMaster15.xml"/><Relationship Id="rId159" Type="http://schemas.openxmlformats.org/officeDocument/2006/relationships/slide" Target="slides/slide97.xml"/><Relationship Id="rId158" Type="http://schemas.openxmlformats.org/officeDocument/2006/relationships/slide" Target="slides/slide96.xml"/><Relationship Id="rId157" Type="http://schemas.openxmlformats.org/officeDocument/2006/relationships/slide" Target="slides/slide95.xml"/><Relationship Id="rId156" Type="http://schemas.openxmlformats.org/officeDocument/2006/relationships/slide" Target="slides/slide94.xml"/><Relationship Id="rId155" Type="http://schemas.openxmlformats.org/officeDocument/2006/relationships/slide" Target="slides/slide93.xml"/><Relationship Id="rId154" Type="http://schemas.openxmlformats.org/officeDocument/2006/relationships/slide" Target="slides/slide92.xml"/><Relationship Id="rId153" Type="http://schemas.openxmlformats.org/officeDocument/2006/relationships/slide" Target="slides/slide91.xml"/><Relationship Id="rId152" Type="http://schemas.openxmlformats.org/officeDocument/2006/relationships/slide" Target="slides/slide90.xml"/><Relationship Id="rId151" Type="http://schemas.openxmlformats.org/officeDocument/2006/relationships/slide" Target="slides/slide89.xml"/><Relationship Id="rId150" Type="http://schemas.openxmlformats.org/officeDocument/2006/relationships/slide" Target="slides/slide88.xml"/><Relationship Id="rId15" Type="http://schemas.openxmlformats.org/officeDocument/2006/relationships/slideMaster" Target="slideMasters/slideMaster14.xml"/><Relationship Id="rId149" Type="http://schemas.openxmlformats.org/officeDocument/2006/relationships/slide" Target="slides/slide87.xml"/><Relationship Id="rId148" Type="http://schemas.openxmlformats.org/officeDocument/2006/relationships/slide" Target="slides/slide86.xml"/><Relationship Id="rId147" Type="http://schemas.openxmlformats.org/officeDocument/2006/relationships/slide" Target="slides/slide85.xml"/><Relationship Id="rId146" Type="http://schemas.openxmlformats.org/officeDocument/2006/relationships/slide" Target="slides/slide84.xml"/><Relationship Id="rId145" Type="http://schemas.openxmlformats.org/officeDocument/2006/relationships/slide" Target="slides/slide83.xml"/><Relationship Id="rId144" Type="http://schemas.openxmlformats.org/officeDocument/2006/relationships/slide" Target="slides/slide82.xml"/><Relationship Id="rId143" Type="http://schemas.openxmlformats.org/officeDocument/2006/relationships/slide" Target="slides/slide81.xml"/><Relationship Id="rId142" Type="http://schemas.openxmlformats.org/officeDocument/2006/relationships/slide" Target="slides/slide80.xml"/><Relationship Id="rId141" Type="http://schemas.openxmlformats.org/officeDocument/2006/relationships/slide" Target="slides/slide79.xml"/><Relationship Id="rId140" Type="http://schemas.openxmlformats.org/officeDocument/2006/relationships/slide" Target="slides/slide78.xml"/><Relationship Id="rId14" Type="http://schemas.openxmlformats.org/officeDocument/2006/relationships/slideMaster" Target="slideMasters/slideMaster13.xml"/><Relationship Id="rId139" Type="http://schemas.openxmlformats.org/officeDocument/2006/relationships/slide" Target="slides/slide77.xml"/><Relationship Id="rId138" Type="http://schemas.openxmlformats.org/officeDocument/2006/relationships/slide" Target="slides/slide76.xml"/><Relationship Id="rId137" Type="http://schemas.openxmlformats.org/officeDocument/2006/relationships/slide" Target="slides/slide75.xml"/><Relationship Id="rId136" Type="http://schemas.openxmlformats.org/officeDocument/2006/relationships/slide" Target="slides/slide74.xml"/><Relationship Id="rId135" Type="http://schemas.openxmlformats.org/officeDocument/2006/relationships/slide" Target="slides/slide73.xml"/><Relationship Id="rId134" Type="http://schemas.openxmlformats.org/officeDocument/2006/relationships/slide" Target="slides/slide72.xml"/><Relationship Id="rId133" Type="http://schemas.openxmlformats.org/officeDocument/2006/relationships/slide" Target="slides/slide71.xml"/><Relationship Id="rId132" Type="http://schemas.openxmlformats.org/officeDocument/2006/relationships/slide" Target="slides/slide70.xml"/><Relationship Id="rId131" Type="http://schemas.openxmlformats.org/officeDocument/2006/relationships/slide" Target="slides/slide69.xml"/><Relationship Id="rId130" Type="http://schemas.openxmlformats.org/officeDocument/2006/relationships/slide" Target="slides/slide68.xml"/><Relationship Id="rId13" Type="http://schemas.openxmlformats.org/officeDocument/2006/relationships/slideMaster" Target="slideMasters/slideMaster12.xml"/><Relationship Id="rId129" Type="http://schemas.openxmlformats.org/officeDocument/2006/relationships/slide" Target="slides/slide67.xml"/><Relationship Id="rId128" Type="http://schemas.openxmlformats.org/officeDocument/2006/relationships/slide" Target="slides/slide66.xml"/><Relationship Id="rId127" Type="http://schemas.openxmlformats.org/officeDocument/2006/relationships/slide" Target="slides/slide65.xml"/><Relationship Id="rId126" Type="http://schemas.openxmlformats.org/officeDocument/2006/relationships/slide" Target="slides/slide64.xml"/><Relationship Id="rId125" Type="http://schemas.openxmlformats.org/officeDocument/2006/relationships/slide" Target="slides/slide63.xml"/><Relationship Id="rId124" Type="http://schemas.openxmlformats.org/officeDocument/2006/relationships/slide" Target="slides/slide62.xml"/><Relationship Id="rId123" Type="http://schemas.openxmlformats.org/officeDocument/2006/relationships/slide" Target="slides/slide61.xml"/><Relationship Id="rId122" Type="http://schemas.openxmlformats.org/officeDocument/2006/relationships/slide" Target="slides/slide60.xml"/><Relationship Id="rId121" Type="http://schemas.openxmlformats.org/officeDocument/2006/relationships/slide" Target="slides/slide59.xml"/><Relationship Id="rId120" Type="http://schemas.openxmlformats.org/officeDocument/2006/relationships/slide" Target="slides/slide58.xml"/><Relationship Id="rId12" Type="http://schemas.openxmlformats.org/officeDocument/2006/relationships/slideMaster" Target="slideMasters/slideMaster11.xml"/><Relationship Id="rId119" Type="http://schemas.openxmlformats.org/officeDocument/2006/relationships/slide" Target="slides/slide57.xml"/><Relationship Id="rId118" Type="http://schemas.openxmlformats.org/officeDocument/2006/relationships/slide" Target="slides/slide56.xml"/><Relationship Id="rId117" Type="http://schemas.openxmlformats.org/officeDocument/2006/relationships/slide" Target="slides/slide55.xml"/><Relationship Id="rId116" Type="http://schemas.openxmlformats.org/officeDocument/2006/relationships/slide" Target="slides/slide54.xml"/><Relationship Id="rId115" Type="http://schemas.openxmlformats.org/officeDocument/2006/relationships/slide" Target="slides/slide53.xml"/><Relationship Id="rId114" Type="http://schemas.openxmlformats.org/officeDocument/2006/relationships/slide" Target="slides/slide52.xml"/><Relationship Id="rId113" Type="http://schemas.openxmlformats.org/officeDocument/2006/relationships/slide" Target="slides/slide51.xml"/><Relationship Id="rId112" Type="http://schemas.openxmlformats.org/officeDocument/2006/relationships/slide" Target="slides/slide50.xml"/><Relationship Id="rId111" Type="http://schemas.openxmlformats.org/officeDocument/2006/relationships/slide" Target="slides/slide49.xml"/><Relationship Id="rId110" Type="http://schemas.openxmlformats.org/officeDocument/2006/relationships/slide" Target="slides/slide48.xml"/><Relationship Id="rId11" Type="http://schemas.openxmlformats.org/officeDocument/2006/relationships/slideMaster" Target="slideMasters/slideMaster10.xml"/><Relationship Id="rId109" Type="http://schemas.openxmlformats.org/officeDocument/2006/relationships/slide" Target="slides/slide47.xml"/><Relationship Id="rId108" Type="http://schemas.openxmlformats.org/officeDocument/2006/relationships/slide" Target="slides/slide46.xml"/><Relationship Id="rId107" Type="http://schemas.openxmlformats.org/officeDocument/2006/relationships/slide" Target="slides/slide45.xml"/><Relationship Id="rId106" Type="http://schemas.openxmlformats.org/officeDocument/2006/relationships/slide" Target="slides/slide44.xml"/><Relationship Id="rId105" Type="http://schemas.openxmlformats.org/officeDocument/2006/relationships/slide" Target="slides/slide43.xml"/><Relationship Id="rId104" Type="http://schemas.openxmlformats.org/officeDocument/2006/relationships/slide" Target="slides/slide42.xml"/><Relationship Id="rId103" Type="http://schemas.openxmlformats.org/officeDocument/2006/relationships/slide" Target="slides/slide41.xml"/><Relationship Id="rId102" Type="http://schemas.openxmlformats.org/officeDocument/2006/relationships/slide" Target="slides/slide40.xml"/><Relationship Id="rId101" Type="http://schemas.openxmlformats.org/officeDocument/2006/relationships/slide" Target="slides/slide39.xml"/><Relationship Id="rId100" Type="http://schemas.openxmlformats.org/officeDocument/2006/relationships/slide" Target="slides/slide38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0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2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3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4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5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6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7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8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5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7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8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5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6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8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</a:rPr>
              <a:t>Click to add text</a:t>
            </a:r>
            <a:endParaRPr lang="en-US" sz="12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6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Autofit/>
          </a:bodyPr>
          <a:lstStyle>
            <a:lvl1pPr algn="ctr">
              <a:lnSpc>
                <a:spcPct val="92000"/>
              </a:lnSpc>
              <a:defRPr sz="6000" b="0" i="0" u="none" strike="noStrike" spc="0">
                <a:solidFill>
                  <a:srgbClr val="000000">
                    <a:alpha val="100000"/>
                  </a:srgbClr>
                </a:solidFill>
                <a:latin typeface="Calibri Light" panose="020F0302020204030204"/>
              </a:defRPr>
            </a:lvl1pPr>
          </a:lstStyle>
          <a:p>
            <a:pPr marL="0" indent="0" algn="ctr">
              <a:lnSpc>
                <a:spcPct val="92000"/>
              </a:lnSpc>
            </a:pPr>
            <a:r>
              <a:rPr lang="en-US" sz="6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单击此处编辑母版标题样式</a:t>
            </a:r>
            <a:endParaRPr lang="en-US" sz="6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body" sz="quarter" idx="7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algn="ctr">
              <a:lnSpc>
                <a:spcPct val="92000"/>
              </a:lnSpc>
              <a:defRPr sz="24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ctr">
              <a:lnSpc>
                <a:spcPct val="92000"/>
              </a:lnSpc>
              <a:spcBef>
                <a:spcPts val="10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单击此处编辑母版副标题样式</a:t>
            </a:r>
            <a:endParaRPr lang="en-US" sz="2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4" name="AutoShape 4"/>
          <p:cNvSpPr/>
          <p:nvPr>
            <p:ph type="body" sz="quarter" idx="8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AutoShape 5"/>
          <p:cNvSpPr/>
          <p:nvPr>
            <p:ph type="body" sz="quarter" idx="9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AutoShape 6"/>
          <p:cNvSpPr/>
          <p:nvPr>
            <p:ph type="body" sz="quarter" idx="10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11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Calibri Light" panose="020F0302020204030204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单击此处编辑母版标题样式</a:t>
            </a:r>
            <a:endParaRPr lang="en-US" sz="4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body" sz="quarter" idx="12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  <a:lvl2pPr marL="685800" indent="0"/>
            <a:lvl3pPr marL="1143000" indent="0"/>
            <a:lvl4pPr marL="1600200" indent="0"/>
            <a:lvl5pPr marL="2057400" indent="0"/>
            <a:lvl6pPr marL="2514600" indent="0"/>
            <a:lvl7pPr marL="2971800" indent="0"/>
            <a:lvl8pPr marL="3429000" indent="0"/>
            <a:lvl9pPr marL="3886200" indent="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685800" lvl="1" indent="0" algn="l">
              <a:lnSpc>
                <a:spcPct val="92000"/>
              </a:lnSpc>
              <a:spcBef>
                <a:spcPts val="5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第二级</a:t>
            </a:r>
            <a:endParaRPr lang="en-US" sz="2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143000" lvl="2" indent="0" algn="l">
              <a:lnSpc>
                <a:spcPct val="92000"/>
              </a:lnSpc>
              <a:spcBef>
                <a:spcPts val="5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第三级</a:t>
            </a:r>
            <a:endParaRPr lang="en-US" sz="2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600200" lvl="3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第四级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2057400" lvl="4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第五级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4" name="AutoShape 4"/>
          <p:cNvSpPr/>
          <p:nvPr>
            <p:ph type="body" sz="quarter" idx="13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AutoShape 5"/>
          <p:cNvSpPr/>
          <p:nvPr>
            <p:ph type="body" sz="quarter" idx="14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AutoShape 6"/>
          <p:cNvSpPr/>
          <p:nvPr>
            <p:ph type="body" sz="quarter" idx="15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16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rmAutofit/>
          </a:bodyPr>
          <a:lstStyle>
            <a:lvl1pPr algn="l">
              <a:lnSpc>
                <a:spcPct val="92000"/>
              </a:lnSpc>
              <a:defRPr sz="6000" b="0" i="0" u="none" strike="noStrike" spc="0">
                <a:solidFill>
                  <a:srgbClr val="000000">
                    <a:alpha val="100000"/>
                  </a:srgbClr>
                </a:solidFill>
                <a:latin typeface="Calibri Light" panose="020F0302020204030204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6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单击此处编辑母版标题样式</a:t>
            </a:r>
            <a:endParaRPr lang="en-US" sz="6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body" sz="quarter" idx="17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algn="l">
              <a:lnSpc>
                <a:spcPct val="92000"/>
              </a:lnSpc>
              <a:defRPr sz="2400" b="0" i="0" u="none" strike="noStrike" spc="0">
                <a:solidFill>
                  <a:srgbClr val="898989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2400" b="0" i="0" u="none" strike="noStrike">
                <a:solidFill>
                  <a:srgbClr val="898989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400" b="0" i="0" u="none" strike="noStrike">
              <a:solidFill>
                <a:srgbClr val="898989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4" name="AutoShape 4"/>
          <p:cNvSpPr/>
          <p:nvPr>
            <p:ph type="body" sz="quarter" idx="18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AutoShape 5"/>
          <p:cNvSpPr/>
          <p:nvPr>
            <p:ph type="body" sz="quarter" idx="19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AutoShape 6"/>
          <p:cNvSpPr/>
          <p:nvPr>
            <p:ph type="body" sz="quarter" idx="20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21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Calibri Light" panose="020F0302020204030204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单击此处编辑母版标题样式</a:t>
            </a:r>
            <a:endParaRPr lang="en-US" sz="4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body" sz="quarter" idx="22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  <a:lvl2pPr marL="685800" indent="0"/>
            <a:lvl3pPr marL="1143000" indent="0"/>
            <a:lvl4pPr marL="1600200" indent="0"/>
            <a:lvl5pPr marL="2057400" indent="0"/>
            <a:lvl6pPr marL="2514600" indent="0"/>
            <a:lvl7pPr marL="2971800" indent="0"/>
            <a:lvl8pPr marL="3429000" indent="0"/>
            <a:lvl9pPr marL="3886200" indent="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685800" lvl="1" indent="0" algn="l">
              <a:lnSpc>
                <a:spcPct val="92000"/>
              </a:lnSpc>
              <a:spcBef>
                <a:spcPts val="5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第二级</a:t>
            </a:r>
            <a:endParaRPr lang="en-US" sz="2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143000" lvl="2" indent="0" algn="l">
              <a:lnSpc>
                <a:spcPct val="92000"/>
              </a:lnSpc>
              <a:spcBef>
                <a:spcPts val="5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第三级</a:t>
            </a:r>
            <a:endParaRPr lang="en-US" sz="2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600200" lvl="3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第四级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2057400" lvl="4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第五级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4" name="AutoShape 4"/>
          <p:cNvSpPr/>
          <p:nvPr>
            <p:ph type="body" sz="quarter" idx="23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  <a:lvl2pPr marL="685800" indent="0"/>
            <a:lvl3pPr marL="1143000" indent="0"/>
            <a:lvl4pPr marL="1600200" indent="0"/>
            <a:lvl5pPr marL="2057400" indent="0"/>
            <a:lvl6pPr marL="2514600" indent="0"/>
            <a:lvl7pPr marL="2971800" indent="0"/>
            <a:lvl8pPr marL="3429000" indent="0"/>
            <a:lvl9pPr marL="3886200" indent="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685800" lvl="1" indent="0" algn="l">
              <a:lnSpc>
                <a:spcPct val="92000"/>
              </a:lnSpc>
              <a:spcBef>
                <a:spcPts val="5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第二级</a:t>
            </a:r>
            <a:endParaRPr lang="en-US" sz="2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143000" lvl="2" indent="0" algn="l">
              <a:lnSpc>
                <a:spcPct val="92000"/>
              </a:lnSpc>
              <a:spcBef>
                <a:spcPts val="5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第三级</a:t>
            </a:r>
            <a:endParaRPr lang="en-US" sz="2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600200" lvl="3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第四级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2057400" lvl="4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第五级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5" name="AutoShape 5"/>
          <p:cNvSpPr/>
          <p:nvPr>
            <p:ph type="body" sz="quarter" idx="24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AutoShape 6"/>
          <p:cNvSpPr/>
          <p:nvPr>
            <p:ph type="body" sz="quarter" idx="25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" name="AutoShape 7"/>
          <p:cNvSpPr/>
          <p:nvPr>
            <p:ph type="body" sz="quarter" idx="26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27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Calibri Light" panose="020F0302020204030204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单击此处编辑母版标题样式</a:t>
            </a:r>
            <a:endParaRPr lang="en-US" sz="4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body" sz="quarter" idx="28"/>
          </p:nvPr>
        </p:nvSpPr>
        <p:spPr>
          <a:xfrm>
            <a:off x="1186774" y="1778438"/>
            <a:ext cx="4873574" cy="82391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4" name="AutoShape 4"/>
          <p:cNvSpPr/>
          <p:nvPr>
            <p:ph type="body" sz="quarter" idx="29"/>
          </p:nvPr>
        </p:nvSpPr>
        <p:spPr>
          <a:xfrm>
            <a:off x="1186774" y="2665379"/>
            <a:ext cx="4873574" cy="352428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  <a:lvl2pPr marL="685800" indent="0"/>
            <a:lvl3pPr marL="1143000" indent="0"/>
            <a:lvl4pPr marL="1600200" indent="0"/>
            <a:lvl5pPr marL="2057400" indent="0"/>
            <a:lvl6pPr marL="2514600" indent="0"/>
            <a:lvl7pPr marL="2971800" indent="0"/>
            <a:lvl8pPr marL="3429000" indent="0"/>
            <a:lvl9pPr marL="3886200" indent="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685800" lvl="1" indent="0" algn="l">
              <a:lnSpc>
                <a:spcPct val="92000"/>
              </a:lnSpc>
              <a:spcBef>
                <a:spcPts val="5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第二级</a:t>
            </a:r>
            <a:endParaRPr lang="en-US" sz="2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143000" lvl="2" indent="0" algn="l">
              <a:lnSpc>
                <a:spcPct val="92000"/>
              </a:lnSpc>
              <a:spcBef>
                <a:spcPts val="5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第三级</a:t>
            </a:r>
            <a:endParaRPr lang="en-US" sz="2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600200" lvl="3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第四级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2057400" lvl="4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第五级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5" name="AutoShape 5"/>
          <p:cNvSpPr/>
          <p:nvPr>
            <p:ph type="body" sz="quarter" idx="30"/>
          </p:nvPr>
        </p:nvSpPr>
        <p:spPr>
          <a:xfrm>
            <a:off x="6256938" y="1778438"/>
            <a:ext cx="4897576" cy="82391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AutoShape 6"/>
          <p:cNvSpPr/>
          <p:nvPr>
            <p:ph type="body" sz="quarter" idx="31"/>
          </p:nvPr>
        </p:nvSpPr>
        <p:spPr>
          <a:xfrm>
            <a:off x="6256938" y="2665379"/>
            <a:ext cx="4897576" cy="352428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  <a:lvl2pPr marL="685800" indent="0"/>
            <a:lvl3pPr marL="1143000" indent="0"/>
            <a:lvl4pPr marL="1600200" indent="0"/>
            <a:lvl5pPr marL="2057400" indent="0"/>
            <a:lvl6pPr marL="2514600" indent="0"/>
            <a:lvl7pPr marL="2971800" indent="0"/>
            <a:lvl8pPr marL="3429000" indent="0"/>
            <a:lvl9pPr marL="3886200" indent="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685800" lvl="1" indent="0" algn="l">
              <a:lnSpc>
                <a:spcPct val="92000"/>
              </a:lnSpc>
              <a:spcBef>
                <a:spcPts val="5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第二级</a:t>
            </a:r>
            <a:endParaRPr lang="en-US" sz="2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143000" lvl="2" indent="0" algn="l">
              <a:lnSpc>
                <a:spcPct val="92000"/>
              </a:lnSpc>
              <a:spcBef>
                <a:spcPts val="5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第三级</a:t>
            </a:r>
            <a:endParaRPr lang="en-US" sz="2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600200" lvl="3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第四级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2057400" lvl="4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第五级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7" name="AutoShape 7"/>
          <p:cNvSpPr/>
          <p:nvPr>
            <p:ph type="body" sz="quarter" idx="32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AutoShape 8"/>
          <p:cNvSpPr/>
          <p:nvPr>
            <p:ph type="body" sz="quarter" idx="33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" name="AutoShape 9"/>
          <p:cNvSpPr/>
          <p:nvPr>
            <p:ph type="body" sz="quarter" idx="34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35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Calibri Light" panose="020F0302020204030204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单击此处编辑母版标题样式</a:t>
            </a:r>
            <a:endParaRPr lang="en-US" sz="4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body" sz="quarter" idx="36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" name="AutoShape 4"/>
          <p:cNvSpPr/>
          <p:nvPr>
            <p:ph type="body" sz="quarter" idx="37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AutoShape 5"/>
          <p:cNvSpPr/>
          <p:nvPr>
            <p:ph type="body" sz="quarter" idx="38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39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AutoShape 3"/>
          <p:cNvSpPr/>
          <p:nvPr>
            <p:ph type="body" sz="quarter" idx="40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" name="AutoShape 4"/>
          <p:cNvSpPr/>
          <p:nvPr>
            <p:ph type="body" sz="quarter" idx="41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42" hasCustomPrompt="1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rmAutofit/>
          </a:bodyPr>
          <a:lstStyle>
            <a:lvl1pPr algn="l">
              <a:lnSpc>
                <a:spcPct val="92000"/>
              </a:lnSpc>
              <a:defRPr sz="3200" b="0" i="0" u="none" strike="noStrike" spc="0">
                <a:solidFill>
                  <a:srgbClr val="000000">
                    <a:alpha val="100000"/>
                  </a:srgbClr>
                </a:solidFill>
                <a:latin typeface="Calibri Light" panose="020F0302020204030204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32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单击此处编辑母版标题样式</a:t>
            </a:r>
            <a:endParaRPr lang="en-US" sz="32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pic" sz="quarter" idx="43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algn="ctr"/>
          </a:p>
        </p:txBody>
      </p:sp>
      <p:sp>
        <p:nvSpPr>
          <p:cNvPr id="4" name="AutoShape 4"/>
          <p:cNvSpPr/>
          <p:nvPr>
            <p:ph type="body" sz="quarter" idx="44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algn="l">
              <a:lnSpc>
                <a:spcPct val="92000"/>
              </a:lnSpc>
              <a:defRPr sz="20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5" name="AutoShape 5"/>
          <p:cNvSpPr/>
          <p:nvPr>
            <p:ph type="body" sz="quarter" idx="45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AutoShape 6"/>
          <p:cNvSpPr/>
          <p:nvPr>
            <p:ph type="body" sz="quarter" idx="46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" name="AutoShape 7"/>
          <p:cNvSpPr/>
          <p:nvPr>
            <p:ph type="body" sz="quarter" idx="47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48" hasCustomPrompt="1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eaVert"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Calibri Light" panose="020F0302020204030204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单击此处编辑母版标题样式</a:t>
            </a:r>
            <a:endParaRPr lang="en-US" sz="4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body" sz="quarter" idx="49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eaVert" wrap="square" lIns="91440" tIns="45720" rIns="91440" bIns="45720" anchor="t">
            <a:norm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  <a:lvl2pPr marL="685800" indent="0"/>
            <a:lvl3pPr marL="1143000" indent="0"/>
            <a:lvl4pPr marL="1600200" indent="0"/>
            <a:lvl5pPr marL="2057400" indent="0"/>
            <a:lvl6pPr marL="2514600" indent="0"/>
            <a:lvl7pPr marL="2971800" indent="0"/>
            <a:lvl8pPr marL="3429000" indent="0"/>
            <a:lvl9pPr marL="3886200" indent="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685800" lvl="1" indent="0" algn="l">
              <a:lnSpc>
                <a:spcPct val="92000"/>
              </a:lnSpc>
              <a:spcBef>
                <a:spcPts val="5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第二级</a:t>
            </a:r>
            <a:endParaRPr lang="en-US" sz="2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143000" lvl="2" indent="0" algn="l">
              <a:lnSpc>
                <a:spcPct val="92000"/>
              </a:lnSpc>
              <a:spcBef>
                <a:spcPts val="5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第三级</a:t>
            </a:r>
            <a:endParaRPr lang="en-US" sz="2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600200" lvl="3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第四级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2057400" lvl="4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第五级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4" name="AutoShape 4"/>
          <p:cNvSpPr/>
          <p:nvPr>
            <p:ph type="body" sz="quarter" idx="50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AutoShape 5"/>
          <p:cNvSpPr/>
          <p:nvPr>
            <p:ph type="body" sz="quarter" idx="51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AutoShape 6"/>
          <p:cNvSpPr/>
          <p:nvPr>
            <p:ph type="body" sz="quarter" idx="52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>
            <p:ph type="body" sz="quarter" idx="53"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  <a:lvl2pPr marL="685800" indent="0"/>
            <a:lvl3pPr marL="1143000" indent="0"/>
            <a:lvl4pPr marL="1600200" indent="0"/>
            <a:lvl5pPr marL="2057400" indent="0"/>
            <a:lvl6pPr marL="2514600" indent="0"/>
            <a:lvl7pPr marL="2971800" indent="0"/>
            <a:lvl8pPr marL="3429000" indent="0"/>
            <a:lvl9pPr marL="3886200" indent="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</a:pPr>
            <a:r>
              <a:rPr lang="en-US" sz="2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单击此处编辑母版文本样式</a:t>
            </a:r>
            <a:endParaRPr lang="en-US" sz="2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685800" lvl="1" indent="0" algn="l">
              <a:lnSpc>
                <a:spcPct val="92000"/>
              </a:lnSpc>
              <a:spcBef>
                <a:spcPts val="5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第二级</a:t>
            </a:r>
            <a:endParaRPr lang="en-US" sz="2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143000" lvl="2" indent="0" algn="l">
              <a:lnSpc>
                <a:spcPct val="92000"/>
              </a:lnSpc>
              <a:spcBef>
                <a:spcPts val="500"/>
              </a:spcBef>
            </a:pPr>
            <a:r>
              <a:rPr lang="en-US" sz="20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第三级</a:t>
            </a:r>
            <a:endParaRPr lang="en-US" sz="20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1600200" lvl="3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第四级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  <a:p>
            <a:pPr marL="2057400" lvl="4" indent="0" algn="l">
              <a:lnSpc>
                <a:spcPct val="92000"/>
              </a:lnSpc>
              <a:spcBef>
                <a:spcPts val="500"/>
              </a:spcBef>
            </a:pPr>
            <a:r>
              <a:rPr lang="en-US" sz="18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第五级</a:t>
            </a:r>
            <a:endParaRPr lang="en-US" sz="18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3" name="AutoShape 3"/>
          <p:cNvSpPr/>
          <p:nvPr>
            <p:ph type="body" sz="quarter" idx="54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" name="AutoShape 4"/>
          <p:cNvSpPr/>
          <p:nvPr>
            <p:ph type="body" sz="quarter" idx="55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AutoShape 5"/>
          <p:cNvSpPr/>
          <p:nvPr>
            <p:ph type="body" sz="quarter" idx="56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通用">
    <p:bg>
      <p:bgPr>
        <a:solidFill>
          <a:srgbClr val="E7E6E6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4" name="AutoShape 4"/>
          <p:cNvSpPr/>
          <p:nvPr>
            <p:ph type="body" sz="quarter" idx="57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Arial" panose="020B0604020202020204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单击此处编辑母版标题样式</a:t>
            </a:r>
            <a:endParaRPr lang="en-US" sz="4400" b="0" i="0" u="none" strike="noStrik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>
            <p:ph type="body" sz="quarter" idx="58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rm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Date</a:t>
            </a:r>
            <a:endParaRPr lang="en-US" sz="1200" b="0" i="0" u="none" strike="noStrike">
              <a:solidFill>
                <a:srgbClr val="898989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>
            <p:ph type="body" sz="quarter" idx="59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rm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Footer</a:t>
            </a:r>
            <a:endParaRPr lang="en-US" sz="1200" b="0" i="0" u="none" strike="noStrike">
              <a:solidFill>
                <a:srgbClr val="898989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>
            <p:ph type="body" sz="quarter" idx="60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rm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 panose="020B0200000000000000" charset="-122"/>
              </a:defRPr>
            </a:lvl1pPr>
          </a:lstStyle>
          <a:p>
            <a:pPr marL="0"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Unsupported Placeholder</a:t>
            </a:r>
            <a:endParaRPr lang="en-US" sz="1200" b="0" i="0" u="none" strike="noStrike">
              <a:solidFill>
                <a:srgbClr val="898989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3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3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3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3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3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3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3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4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4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4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4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4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4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4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4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4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4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5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5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52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3.xml"/><Relationship Id="rId1" Type="http://schemas.openxmlformats.org/officeDocument/2006/relationships/slideLayout" Target="../slideLayouts/slideLayout53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theme" Target="../theme/theme34.xml"/><Relationship Id="rId1" Type="http://schemas.openxmlformats.org/officeDocument/2006/relationships/slideLayout" Target="../slideLayouts/slideLayout54.xml"/></Relationships>
</file>

<file path=ppt/slideMasters/_rels/slideMaster35.xml.rels><?xml version="1.0" encoding="UTF-8" standalone="yes"?>
<Relationships xmlns="http://schemas.openxmlformats.org/package/2006/relationships"><Relationship Id="rId2" Type="http://schemas.openxmlformats.org/officeDocument/2006/relationships/theme" Target="../theme/theme35.xml"/><Relationship Id="rId1" Type="http://schemas.openxmlformats.org/officeDocument/2006/relationships/slideLayout" Target="../slideLayouts/slideLayout55.xml"/></Relationships>
</file>

<file path=ppt/slideMasters/_rels/slideMaster36.xml.rels><?xml version="1.0" encoding="UTF-8" standalone="yes"?>
<Relationships xmlns="http://schemas.openxmlformats.org/package/2006/relationships"><Relationship Id="rId2" Type="http://schemas.openxmlformats.org/officeDocument/2006/relationships/theme" Target="../theme/theme36.xml"/><Relationship Id="rId1" Type="http://schemas.openxmlformats.org/officeDocument/2006/relationships/slideLayout" Target="../slideLayouts/slideLayout56.xml"/></Relationships>
</file>

<file path=ppt/slideMasters/_rels/slideMaster37.xml.rels><?xml version="1.0" encoding="UTF-8" standalone="yes"?>
<Relationships xmlns="http://schemas.openxmlformats.org/package/2006/relationships"><Relationship Id="rId2" Type="http://schemas.openxmlformats.org/officeDocument/2006/relationships/theme" Target="../theme/theme37.xml"/><Relationship Id="rId1" Type="http://schemas.openxmlformats.org/officeDocument/2006/relationships/slideLayout" Target="../slideLayouts/slideLayout57.xml"/></Relationships>
</file>

<file path=ppt/slideMasters/_rels/slideMaster38.xml.rels><?xml version="1.0" encoding="UTF-8" standalone="yes"?>
<Relationships xmlns="http://schemas.openxmlformats.org/package/2006/relationships"><Relationship Id="rId2" Type="http://schemas.openxmlformats.org/officeDocument/2006/relationships/theme" Target="../theme/theme38.xml"/><Relationship Id="rId1" Type="http://schemas.openxmlformats.org/officeDocument/2006/relationships/slideLayout" Target="../slideLayouts/slideLayout58.xml"/></Relationships>
</file>

<file path=ppt/slideMasters/_rels/slideMaster39.xml.rels><?xml version="1.0" encoding="UTF-8" standalone="yes"?>
<Relationships xmlns="http://schemas.openxmlformats.org/package/2006/relationships"><Relationship Id="rId2" Type="http://schemas.openxmlformats.org/officeDocument/2006/relationships/theme" Target="../theme/theme39.xml"/><Relationship Id="rId1" Type="http://schemas.openxmlformats.org/officeDocument/2006/relationships/slideLayout" Target="../slideLayouts/slideLayout5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40.xml.rels><?xml version="1.0" encoding="UTF-8" standalone="yes"?>
<Relationships xmlns="http://schemas.openxmlformats.org/package/2006/relationships"><Relationship Id="rId2" Type="http://schemas.openxmlformats.org/officeDocument/2006/relationships/theme" Target="../theme/theme40.xml"/><Relationship Id="rId1" Type="http://schemas.openxmlformats.org/officeDocument/2006/relationships/slideLayout" Target="../slideLayouts/slideLayout60.xml"/></Relationships>
</file>

<file path=ppt/slideMasters/_rels/slideMaster41.xml.rels><?xml version="1.0" encoding="UTF-8" standalone="yes"?>
<Relationships xmlns="http://schemas.openxmlformats.org/package/2006/relationships"><Relationship Id="rId2" Type="http://schemas.openxmlformats.org/officeDocument/2006/relationships/theme" Target="../theme/theme41.xml"/><Relationship Id="rId1" Type="http://schemas.openxmlformats.org/officeDocument/2006/relationships/slideLayout" Target="../slideLayouts/slideLayout61.xml"/></Relationships>
</file>

<file path=ppt/slideMasters/_rels/slideMaster42.xml.rels><?xml version="1.0" encoding="UTF-8" standalone="yes"?>
<Relationships xmlns="http://schemas.openxmlformats.org/package/2006/relationships"><Relationship Id="rId2" Type="http://schemas.openxmlformats.org/officeDocument/2006/relationships/theme" Target="../theme/theme42.xml"/><Relationship Id="rId1" Type="http://schemas.openxmlformats.org/officeDocument/2006/relationships/slideLayout" Target="../slideLayouts/slideLayout62.xml"/></Relationships>
</file>

<file path=ppt/slideMasters/_rels/slideMaster43.xml.rels><?xml version="1.0" encoding="UTF-8" standalone="yes"?>
<Relationships xmlns="http://schemas.openxmlformats.org/package/2006/relationships"><Relationship Id="rId2" Type="http://schemas.openxmlformats.org/officeDocument/2006/relationships/theme" Target="../theme/theme43.xml"/><Relationship Id="rId1" Type="http://schemas.openxmlformats.org/officeDocument/2006/relationships/slideLayout" Target="../slideLayouts/slideLayout63.xml"/></Relationships>
</file>

<file path=ppt/slideMasters/_rels/slideMaster4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4.xml"/><Relationship Id="rId1" Type="http://schemas.openxmlformats.org/officeDocument/2006/relationships/slideLayout" Target="../slideLayouts/slideLayout64.xml"/></Relationships>
</file>

<file path=ppt/slideMasters/_rels/slideMaster45.xml.rels><?xml version="1.0" encoding="UTF-8" standalone="yes"?>
<Relationships xmlns="http://schemas.openxmlformats.org/package/2006/relationships"><Relationship Id="rId2" Type="http://schemas.openxmlformats.org/officeDocument/2006/relationships/theme" Target="../theme/theme45.xml"/><Relationship Id="rId1" Type="http://schemas.openxmlformats.org/officeDocument/2006/relationships/slideLayout" Target="../slideLayouts/slideLayout65.xml"/></Relationships>
</file>

<file path=ppt/slideMasters/_rels/slideMaster46.xml.rels><?xml version="1.0" encoding="UTF-8" standalone="yes"?>
<Relationships xmlns="http://schemas.openxmlformats.org/package/2006/relationships"><Relationship Id="rId2" Type="http://schemas.openxmlformats.org/officeDocument/2006/relationships/theme" Target="../theme/theme46.xml"/><Relationship Id="rId1" Type="http://schemas.openxmlformats.org/officeDocument/2006/relationships/slideLayout" Target="../slideLayouts/slideLayout66.xml"/></Relationships>
</file>

<file path=ppt/slideMasters/_rels/slideMaster47.xml.rels><?xml version="1.0" encoding="UTF-8" standalone="yes"?>
<Relationships xmlns="http://schemas.openxmlformats.org/package/2006/relationships"><Relationship Id="rId2" Type="http://schemas.openxmlformats.org/officeDocument/2006/relationships/theme" Target="../theme/theme47.xml"/><Relationship Id="rId1" Type="http://schemas.openxmlformats.org/officeDocument/2006/relationships/slideLayout" Target="../slideLayouts/slideLayout67.xml"/></Relationships>
</file>

<file path=ppt/slideMasters/_rels/slideMaster48.xml.rels><?xml version="1.0" encoding="UTF-8" standalone="yes"?>
<Relationships xmlns="http://schemas.openxmlformats.org/package/2006/relationships"><Relationship Id="rId2" Type="http://schemas.openxmlformats.org/officeDocument/2006/relationships/theme" Target="../theme/theme48.xml"/><Relationship Id="rId1" Type="http://schemas.openxmlformats.org/officeDocument/2006/relationships/slideLayout" Target="../slideLayouts/slideLayout68.xml"/></Relationships>
</file>

<file path=ppt/slideMasters/_rels/slideMaster49.xml.rels><?xml version="1.0" encoding="UTF-8" standalone="yes"?>
<Relationships xmlns="http://schemas.openxmlformats.org/package/2006/relationships"><Relationship Id="rId2" Type="http://schemas.openxmlformats.org/officeDocument/2006/relationships/theme" Target="../theme/theme49.xml"/><Relationship Id="rId1" Type="http://schemas.openxmlformats.org/officeDocument/2006/relationships/slideLayout" Target="../slideLayouts/slideLayout6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_rels/slideMaster50.xml.rels><?xml version="1.0" encoding="UTF-8" standalone="yes"?>
<Relationships xmlns="http://schemas.openxmlformats.org/package/2006/relationships"><Relationship Id="rId2" Type="http://schemas.openxmlformats.org/officeDocument/2006/relationships/theme" Target="../theme/theme50.xml"/><Relationship Id="rId1" Type="http://schemas.openxmlformats.org/officeDocument/2006/relationships/slideLayout" Target="../slideLayouts/slideLayout70.xml"/></Relationships>
</file>

<file path=ppt/slideMasters/_rels/slideMaster51.xml.rels><?xml version="1.0" encoding="UTF-8" standalone="yes"?>
<Relationships xmlns="http://schemas.openxmlformats.org/package/2006/relationships"><Relationship Id="rId2" Type="http://schemas.openxmlformats.org/officeDocument/2006/relationships/theme" Target="../theme/theme51.xml"/><Relationship Id="rId1" Type="http://schemas.openxmlformats.org/officeDocument/2006/relationships/slideLayout" Target="../slideLayouts/slideLayout71.xml"/></Relationships>
</file>

<file path=ppt/slideMasters/_rels/slideMaster52.xml.rels><?xml version="1.0" encoding="UTF-8" standalone="yes"?>
<Relationships xmlns="http://schemas.openxmlformats.org/package/2006/relationships"><Relationship Id="rId2" Type="http://schemas.openxmlformats.org/officeDocument/2006/relationships/theme" Target="../theme/theme52.xml"/><Relationship Id="rId1" Type="http://schemas.openxmlformats.org/officeDocument/2006/relationships/slideLayout" Target="../slideLayouts/slideLayout72.xml"/></Relationships>
</file>

<file path=ppt/slideMasters/_rels/slideMaster53.xml.rels><?xml version="1.0" encoding="UTF-8" standalone="yes"?>
<Relationships xmlns="http://schemas.openxmlformats.org/package/2006/relationships"><Relationship Id="rId2" Type="http://schemas.openxmlformats.org/officeDocument/2006/relationships/theme" Target="../theme/theme53.xml"/><Relationship Id="rId1" Type="http://schemas.openxmlformats.org/officeDocument/2006/relationships/slideLayout" Target="../slideLayouts/slideLayout73.xml"/></Relationships>
</file>

<file path=ppt/slideMasters/_rels/slideMaster54.xml.rels><?xml version="1.0" encoding="UTF-8" standalone="yes"?>
<Relationships xmlns="http://schemas.openxmlformats.org/package/2006/relationships"><Relationship Id="rId2" Type="http://schemas.openxmlformats.org/officeDocument/2006/relationships/theme" Target="../theme/theme54.xml"/><Relationship Id="rId1" Type="http://schemas.openxmlformats.org/officeDocument/2006/relationships/slideLayout" Target="../slideLayouts/slideLayout74.xml"/></Relationships>
</file>

<file path=ppt/slideMasters/_rels/slideMaster5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5.xml"/><Relationship Id="rId1" Type="http://schemas.openxmlformats.org/officeDocument/2006/relationships/slideLayout" Target="../slideLayouts/slideLayout75.xml"/></Relationships>
</file>

<file path=ppt/slideMasters/_rels/slideMaster56.xml.rels><?xml version="1.0" encoding="UTF-8" standalone="yes"?>
<Relationships xmlns="http://schemas.openxmlformats.org/package/2006/relationships"><Relationship Id="rId2" Type="http://schemas.openxmlformats.org/officeDocument/2006/relationships/theme" Target="../theme/theme56.xml"/><Relationship Id="rId1" Type="http://schemas.openxmlformats.org/officeDocument/2006/relationships/slideLayout" Target="../slideLayouts/slideLayout76.xml"/></Relationships>
</file>

<file path=ppt/slideMasters/_rels/slideMaster57.xml.rels><?xml version="1.0" encoding="UTF-8" standalone="yes"?>
<Relationships xmlns="http://schemas.openxmlformats.org/package/2006/relationships"><Relationship Id="rId2" Type="http://schemas.openxmlformats.org/officeDocument/2006/relationships/theme" Target="../theme/theme57.xml"/><Relationship Id="rId1" Type="http://schemas.openxmlformats.org/officeDocument/2006/relationships/slideLayout" Target="../slideLayouts/slideLayout77.xml"/></Relationships>
</file>

<file path=ppt/slideMasters/_rels/slideMaster58.xml.rels><?xml version="1.0" encoding="UTF-8" standalone="yes"?>
<Relationships xmlns="http://schemas.openxmlformats.org/package/2006/relationships"><Relationship Id="rId2" Type="http://schemas.openxmlformats.org/officeDocument/2006/relationships/theme" Target="../theme/theme58.xml"/><Relationship Id="rId1" Type="http://schemas.openxmlformats.org/officeDocument/2006/relationships/slideLayout" Target="../slideLayouts/slideLayout78.xml"/></Relationships>
</file>

<file path=ppt/slideMasters/_rels/slideMaster59.xml.rels><?xml version="1.0" encoding="UTF-8" standalone="yes"?>
<Relationships xmlns="http://schemas.openxmlformats.org/package/2006/relationships"><Relationship Id="rId2" Type="http://schemas.openxmlformats.org/officeDocument/2006/relationships/theme" Target="../theme/theme59.xml"/><Relationship Id="rId1" Type="http://schemas.openxmlformats.org/officeDocument/2006/relationships/slideLayout" Target="../slideLayouts/slideLayout79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/Relationships>
</file>

<file path=ppt/slideMasters/_rels/slideMaster60.xml.rels><?xml version="1.0" encoding="UTF-8" standalone="yes"?>
<Relationships xmlns="http://schemas.openxmlformats.org/package/2006/relationships"><Relationship Id="rId2" Type="http://schemas.openxmlformats.org/officeDocument/2006/relationships/theme" Target="../theme/theme60.xml"/><Relationship Id="rId1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3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3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3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4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5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5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5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5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6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7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7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7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8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8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1.xml"/><Relationship Id="rId3" Type="http://schemas.openxmlformats.org/officeDocument/2006/relationships/slideLayout" Target="../slideLayouts/slideLayout37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2.xml"/><Relationship Id="rId3" Type="http://schemas.openxmlformats.org/officeDocument/2006/relationships/slideLayout" Target="../slideLayouts/slideLayout39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3.xml"/><Relationship Id="rId3" Type="http://schemas.openxmlformats.org/officeDocument/2006/relationships/slideLayout" Target="../slideLayouts/slideLayout40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4.xml"/><Relationship Id="rId3" Type="http://schemas.openxmlformats.org/officeDocument/2006/relationships/slideLayout" Target="../slideLayouts/slideLayout41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5.xml"/><Relationship Id="rId3" Type="http://schemas.openxmlformats.org/officeDocument/2006/relationships/slideLayout" Target="../slideLayouts/slideLayout4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6.xml"/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7.xml"/><Relationship Id="rId3" Type="http://schemas.openxmlformats.org/officeDocument/2006/relationships/slideLayout" Target="../slideLayouts/slideLayout44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8.xml"/><Relationship Id="rId3" Type="http://schemas.openxmlformats.org/officeDocument/2006/relationships/slideLayout" Target="../slideLayouts/slideLayout45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0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0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6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0" Type="http://schemas.openxmlformats.org/officeDocument/2006/relationships/notesSlide" Target="../notesSlides/notesSlide3.xml"/><Relationship Id="rId3" Type="http://schemas.openxmlformats.org/officeDocument/2006/relationships/tags" Target="../tags/tag2.xml"/><Relationship Id="rId29" Type="http://schemas.openxmlformats.org/officeDocument/2006/relationships/slideLayout" Target="../slideLayouts/slideLayout12.xml"/><Relationship Id="rId28" Type="http://schemas.openxmlformats.org/officeDocument/2006/relationships/tags" Target="../tags/tag24.xml"/><Relationship Id="rId27" Type="http://schemas.openxmlformats.org/officeDocument/2006/relationships/tags" Target="../tags/tag23.xml"/><Relationship Id="rId26" Type="http://schemas.openxmlformats.org/officeDocument/2006/relationships/tags" Target="../tags/tag22.xml"/><Relationship Id="rId25" Type="http://schemas.openxmlformats.org/officeDocument/2006/relationships/tags" Target="../tags/tag21.xml"/><Relationship Id="rId24" Type="http://schemas.openxmlformats.org/officeDocument/2006/relationships/image" Target="../media/image10.jpeg"/><Relationship Id="rId23" Type="http://schemas.openxmlformats.org/officeDocument/2006/relationships/tags" Target="../tags/tag20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tags" Target="../tags/tag17.xml"/><Relationship Id="rId2" Type="http://schemas.openxmlformats.org/officeDocument/2006/relationships/tags" Target="../tags/tag1.xml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image" Target="../media/image9.png"/><Relationship Id="rId13" Type="http://schemas.openxmlformats.org/officeDocument/2006/relationships/image" Target="../media/image5.png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7.xml"/><Relationship Id="rId4" Type="http://schemas.openxmlformats.org/officeDocument/2006/relationships/slideLayout" Target="../slideLayouts/slideLayout52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3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1.xml"/><Relationship Id="rId4" Type="http://schemas.openxmlformats.org/officeDocument/2006/relationships/slideLayout" Target="../slideLayouts/slideLayout29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3.xml"/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28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5.xml"/><Relationship Id="rId3" Type="http://schemas.openxmlformats.org/officeDocument/2006/relationships/slideLayout" Target="../slideLayouts/slideLayout55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6.xml"/><Relationship Id="rId4" Type="http://schemas.openxmlformats.org/officeDocument/2006/relationships/slideLayout" Target="../slideLayouts/slideLayout51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56.xml"/><Relationship Id="rId1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0.xml"/><Relationship Id="rId3" Type="http://schemas.openxmlformats.org/officeDocument/2006/relationships/slideLayout" Target="../slideLayouts/slideLayout30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1.xml"/><Relationship Id="rId3" Type="http://schemas.openxmlformats.org/officeDocument/2006/relationships/slideLayout" Target="../slideLayouts/slideLayout31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2.xml"/><Relationship Id="rId3" Type="http://schemas.openxmlformats.org/officeDocument/2006/relationships/slideLayout" Target="../slideLayouts/slideLayout57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3.xml"/><Relationship Id="rId3" Type="http://schemas.openxmlformats.org/officeDocument/2006/relationships/slideLayout" Target="../slideLayouts/slideLayout3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4.xml"/><Relationship Id="rId3" Type="http://schemas.openxmlformats.org/officeDocument/2006/relationships/slideLayout" Target="../slideLayouts/slideLayout33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6.xml"/><Relationship Id="rId4" Type="http://schemas.openxmlformats.org/officeDocument/2006/relationships/slideLayout" Target="../slideLayouts/slideLayout50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7.xml"/><Relationship Id="rId4" Type="http://schemas.openxmlformats.org/officeDocument/2006/relationships/slideLayout" Target="../slideLayouts/slideLayout46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5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8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9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9.jpeg"/><Relationship Id="rId3" Type="http://schemas.openxmlformats.org/officeDocument/2006/relationships/tags" Target="../tags/tag29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3.xml"/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30.jpeg"/><Relationship Id="rId3" Type="http://schemas.openxmlformats.org/officeDocument/2006/relationships/tags" Target="../tags/tag30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4.xml"/><Relationship Id="rId5" Type="http://schemas.openxmlformats.org/officeDocument/2006/relationships/slideLayout" Target="../slideLayouts/slideLayout59.xml"/><Relationship Id="rId4" Type="http://schemas.openxmlformats.org/officeDocument/2006/relationships/image" Target="../media/image31.jpeg"/><Relationship Id="rId3" Type="http://schemas.openxmlformats.org/officeDocument/2006/relationships/tags" Target="../tags/tag31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5.xml"/><Relationship Id="rId4" Type="http://schemas.openxmlformats.org/officeDocument/2006/relationships/slideLayout" Target="../slideLayouts/slideLayout60.xml"/><Relationship Id="rId3" Type="http://schemas.openxmlformats.org/officeDocument/2006/relationships/image" Target="../media/image32.GIF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6.xml"/><Relationship Id="rId5" Type="http://schemas.openxmlformats.org/officeDocument/2006/relationships/slideLayout" Target="../slideLayouts/slideLayout61.xml"/><Relationship Id="rId4" Type="http://schemas.openxmlformats.org/officeDocument/2006/relationships/image" Target="../media/image33.jpeg"/><Relationship Id="rId3" Type="http://schemas.openxmlformats.org/officeDocument/2006/relationships/tags" Target="../tags/tag3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7.xml"/><Relationship Id="rId4" Type="http://schemas.openxmlformats.org/officeDocument/2006/relationships/slideLayout" Target="../slideLayouts/slideLayout62.xml"/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8.xml"/><Relationship Id="rId4" Type="http://schemas.openxmlformats.org/officeDocument/2006/relationships/slideLayout" Target="../slideLayouts/slideLayout63.xml"/><Relationship Id="rId3" Type="http://schemas.openxmlformats.org/officeDocument/2006/relationships/image" Target="../media/image35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6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9.xml"/><Relationship Id="rId4" Type="http://schemas.openxmlformats.org/officeDocument/2006/relationships/slideLayout" Target="../slideLayouts/slideLayout64.xml"/><Relationship Id="rId3" Type="http://schemas.openxmlformats.org/officeDocument/2006/relationships/image" Target="../media/image36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0.xml"/><Relationship Id="rId4" Type="http://schemas.openxmlformats.org/officeDocument/2006/relationships/slideLayout" Target="../slideLayouts/slideLayout65.xml"/><Relationship Id="rId3" Type="http://schemas.openxmlformats.org/officeDocument/2006/relationships/image" Target="../media/image37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1.xml"/><Relationship Id="rId5" Type="http://schemas.openxmlformats.org/officeDocument/2006/relationships/slideLayout" Target="../slideLayouts/slideLayout66.xml"/><Relationship Id="rId4" Type="http://schemas.openxmlformats.org/officeDocument/2006/relationships/image" Target="../media/image38.jpeg"/><Relationship Id="rId3" Type="http://schemas.openxmlformats.org/officeDocument/2006/relationships/tags" Target="../tags/tag33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2.xml"/><Relationship Id="rId3" Type="http://schemas.openxmlformats.org/officeDocument/2006/relationships/slideLayout" Target="../slideLayouts/slideLayout67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3.xml"/><Relationship Id="rId4" Type="http://schemas.openxmlformats.org/officeDocument/2006/relationships/slideLayout" Target="../slideLayouts/slideLayout68.xml"/><Relationship Id="rId3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4.xml"/><Relationship Id="rId4" Type="http://schemas.openxmlformats.org/officeDocument/2006/relationships/slideLayout" Target="../slideLayouts/slideLayout69.xml"/><Relationship Id="rId3" Type="http://schemas.openxmlformats.org/officeDocument/2006/relationships/image" Target="../media/image40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5.xml"/><Relationship Id="rId4" Type="http://schemas.openxmlformats.org/officeDocument/2006/relationships/slideLayout" Target="../slideLayouts/slideLayout70.xml"/><Relationship Id="rId3" Type="http://schemas.openxmlformats.org/officeDocument/2006/relationships/image" Target="../media/image41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6.xml"/><Relationship Id="rId4" Type="http://schemas.openxmlformats.org/officeDocument/2006/relationships/slideLayout" Target="../slideLayouts/slideLayout71.xml"/><Relationship Id="rId3" Type="http://schemas.openxmlformats.org/officeDocument/2006/relationships/image" Target="../media/image42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7.xml"/><Relationship Id="rId5" Type="http://schemas.openxmlformats.org/officeDocument/2006/relationships/slideLayout" Target="../slideLayouts/slideLayout72.xml"/><Relationship Id="rId4" Type="http://schemas.openxmlformats.org/officeDocument/2006/relationships/image" Target="../media/image43.jpeg"/><Relationship Id="rId3" Type="http://schemas.openxmlformats.org/officeDocument/2006/relationships/tags" Target="../tags/tag34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8.xml"/><Relationship Id="rId5" Type="http://schemas.openxmlformats.org/officeDocument/2006/relationships/slideLayout" Target="../slideLayouts/slideLayout73.xml"/><Relationship Id="rId4" Type="http://schemas.openxmlformats.org/officeDocument/2006/relationships/image" Target="../media/image44.jpeg"/><Relationship Id="rId3" Type="http://schemas.openxmlformats.org/officeDocument/2006/relationships/tags" Target="../tags/tag35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7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9.xml"/><Relationship Id="rId5" Type="http://schemas.openxmlformats.org/officeDocument/2006/relationships/slideLayout" Target="../slideLayouts/slideLayout79.xml"/><Relationship Id="rId4" Type="http://schemas.openxmlformats.org/officeDocument/2006/relationships/image" Target="../media/image45.jpeg"/><Relationship Id="rId3" Type="http://schemas.openxmlformats.org/officeDocument/2006/relationships/tags" Target="../tags/tag36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54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0.xml"/><Relationship Id="rId5" Type="http://schemas.openxmlformats.org/officeDocument/2006/relationships/slideLayout" Target="../slideLayouts/slideLayout74.xml"/><Relationship Id="rId4" Type="http://schemas.openxmlformats.org/officeDocument/2006/relationships/image" Target="../media/image46.jpeg"/><Relationship Id="rId3" Type="http://schemas.openxmlformats.org/officeDocument/2006/relationships/tags" Target="../tags/tag37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1.xml"/><Relationship Id="rId4" Type="http://schemas.openxmlformats.org/officeDocument/2006/relationships/slideLayout" Target="../slideLayouts/slideLayout75.xml"/><Relationship Id="rId3" Type="http://schemas.openxmlformats.org/officeDocument/2006/relationships/image" Target="../media/image47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2.xml"/><Relationship Id="rId4" Type="http://schemas.openxmlformats.org/officeDocument/2006/relationships/slideLayout" Target="../slideLayouts/slideLayout76.xml"/><Relationship Id="rId3" Type="http://schemas.openxmlformats.org/officeDocument/2006/relationships/image" Target="../media/image48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3.xml"/><Relationship Id="rId4" Type="http://schemas.openxmlformats.org/officeDocument/2006/relationships/slideLayout" Target="../slideLayouts/slideLayout77.xml"/><Relationship Id="rId3" Type="http://schemas.openxmlformats.org/officeDocument/2006/relationships/image" Target="../media/image49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4.xml"/><Relationship Id="rId4" Type="http://schemas.openxmlformats.org/officeDocument/2006/relationships/slideLayout" Target="../slideLayouts/slideLayout78.xml"/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5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1.jpeg"/><Relationship Id="rId3" Type="http://schemas.openxmlformats.org/officeDocument/2006/relationships/tags" Target="../tags/tag38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2.jpeg"/><Relationship Id="rId3" Type="http://schemas.openxmlformats.org/officeDocument/2006/relationships/tags" Target="../tags/tag39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7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3.jpeg"/><Relationship Id="rId3" Type="http://schemas.openxmlformats.org/officeDocument/2006/relationships/tags" Target="../tags/tag40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8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4.jpeg"/><Relationship Id="rId3" Type="http://schemas.openxmlformats.org/officeDocument/2006/relationships/tags" Target="../tags/tag41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0.xml"/><Relationship Id="rId4" Type="http://schemas.openxmlformats.org/officeDocument/2006/relationships/slideLayout" Target="../slideLayouts/slideLayout47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34.xml"/><Relationship Id="rId1" Type="http://schemas.openxmlformats.org/officeDocument/2006/relationships/image" Target="../media/image5.png"/></Relationships>
</file>

<file path=ppt/slides/_rels/slide9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3.xml"/><Relationship Id="rId4" Type="http://schemas.openxmlformats.org/officeDocument/2006/relationships/slideLayout" Target="../slideLayouts/slideLayout48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9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9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5.xml"/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9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6.xml"/><Relationship Id="rId3" Type="http://schemas.openxmlformats.org/officeDocument/2006/relationships/slideLayout" Target="../slideLayouts/slideLayout36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9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7.xml"/><Relationship Id="rId3" Type="http://schemas.openxmlformats.org/officeDocument/2006/relationships/slideLayout" Target="../slideLayouts/slideLayout80.xml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9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8.xml"/><Relationship Id="rId4" Type="http://schemas.openxmlformats.org/officeDocument/2006/relationships/slideLayout" Target="../slideLayouts/slideLayout49.xml"/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image" Target="../media/image6.png"/></Relationships>
</file>

<file path=ppt/slides/_rels/slide9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9.xml"/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5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297815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6534785"/>
            <a:ext cx="12192000" cy="323215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029075" y="1408430"/>
            <a:ext cx="4271645" cy="4271645"/>
          </a:xfrm>
          <a:prstGeom prst="ellipse">
            <a:avLst/>
          </a:prstGeom>
          <a:solidFill>
            <a:srgbClr val="BB313E">
              <a:alpha val="8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4983246" y="2413738"/>
            <a:ext cx="2358390" cy="92202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none" lIns="91440" tIns="45720" rIns="91440" bIns="4572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54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第</a:t>
            </a:r>
            <a:r>
              <a:rPr lang="zh-CN" altLang="en-US" sz="54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一</a:t>
            </a:r>
            <a:r>
              <a:rPr lang="en-US" sz="54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课</a:t>
            </a:r>
            <a:endParaRPr lang="en-US" sz="1100">
              <a:latin typeface="楷体" panose="02010609060101010101" charset="-122"/>
              <a:ea typeface="楷体" panose="02010609060101010101" charset="-122"/>
            </a:endParaRPr>
          </a:p>
        </p:txBody>
      </p:sp>
      <p:cxnSp>
        <p:nvCxnSpPr>
          <p:cNvPr id="6" name="Connector 6"/>
          <p:cNvCxnSpPr/>
          <p:nvPr/>
        </p:nvCxnSpPr>
        <p:spPr>
          <a:xfrm rot="-3153">
            <a:off x="4205534" y="3281849"/>
            <a:ext cx="3919549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sq" cmpd="sng">
            <a:solidFill>
              <a:srgbClr val="FFFFFF">
                <a:alpha val="100000"/>
              </a:srgbClr>
            </a:solidFill>
            <a:prstDash val="solid"/>
            <a:miter lim="10000000"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4191000" y="3675867"/>
            <a:ext cx="4064000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none" lIns="91440" tIns="45720" rIns="91440" bIns="45720" rtlCol="0" anchor="t" anchorCtr="0"/>
          <a:lstStyle/>
          <a:p>
            <a:pPr marL="0" indent="0" algn="ctr">
              <a:lnSpc>
                <a:spcPct val="92000"/>
              </a:lnSpc>
              <a:defRPr/>
            </a:pPr>
            <a:r>
              <a:rPr lang="en-US" sz="3600" b="1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Noto Sans SC" panose="020B0200000000000000" charset="-122"/>
              </a:rPr>
              <a:t>校园人际关系</a:t>
            </a:r>
            <a:endParaRPr lang="en-US" sz="3600" b="1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  <a:cs typeface="Kaiti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806825" y="1185545"/>
            <a:ext cx="4718050" cy="4718050"/>
          </a:xfrm>
          <a:prstGeom prst="ellipse">
            <a:avLst/>
          </a:prstGeom>
          <a:noFill/>
          <a:ln w="254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652260" y="4149725"/>
            <a:ext cx="2153285" cy="215328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53444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21000"/>
          </a:blip>
          <a:srcRect t="36149" b="49460"/>
          <a:stretch>
            <a:fillRect/>
          </a:stretch>
        </p:blipFill>
        <p:spPr>
          <a:xfrm>
            <a:off x="46990" y="6429375"/>
            <a:ext cx="6173470" cy="49974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alphaModFix amt="23000"/>
          </a:blip>
          <a:srcRect t="29091" b="51527"/>
          <a:stretch>
            <a:fillRect/>
          </a:stretch>
        </p:blipFill>
        <p:spPr>
          <a:xfrm>
            <a:off x="6018530" y="6311265"/>
            <a:ext cx="6173470" cy="673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alphaModFix amt="30000"/>
          </a:blip>
          <a:srcRect t="36149" b="49461"/>
          <a:stretch>
            <a:fillRect/>
          </a:stretch>
        </p:blipFill>
        <p:spPr>
          <a:xfrm>
            <a:off x="46990" y="-81915"/>
            <a:ext cx="6173470" cy="49974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alphaModFix amt="27000"/>
          </a:blip>
          <a:srcRect t="29091" b="51526"/>
          <a:stretch>
            <a:fillRect/>
          </a:stretch>
        </p:blipFill>
        <p:spPr>
          <a:xfrm>
            <a:off x="6018530" y="-200025"/>
            <a:ext cx="6173470" cy="673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5561414" y="4500732"/>
            <a:ext cx="1201420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non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文本框 15"/>
          <p:cNvSpPr txBox="1"/>
          <p:nvPr/>
        </p:nvSpPr>
        <p:spPr>
          <a:xfrm>
            <a:off x="5620385" y="4500880"/>
            <a:ext cx="11423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XXXX</a:t>
            </a:r>
            <a:endParaRPr lang="en-US" altLang="zh-CN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占有 v.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键盘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67080" y="1333500"/>
            <a:ext cx="6610985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254000" rIns="317500" bIns="254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电脑键盘、敲击键盘、无线键盘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他手指飞快地敲击键盘，正在写一份重要的工作报告。</a:t>
            </a:r>
            <a:endParaRPr 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这个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电脑</a:t>
            </a: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键盘用了很久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44" name="Picture 23"/>
          <p:cNvPicPr>
            <a:picLocks noChangeAspect="1"/>
          </p:cNvPicPr>
          <p:nvPr/>
        </p:nvPicPr>
        <p:blipFill>
          <a:blip r:embed="rId3"/>
          <a:srcRect t="118" b="118"/>
          <a:stretch>
            <a:fillRect/>
          </a:stretch>
        </p:blipFill>
        <p:spPr>
          <a:xfrm>
            <a:off x="8176260" y="2421890"/>
            <a:ext cx="3286760" cy="180276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5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32155" y="1257300"/>
            <a:ext cx="10697845" cy="29000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一、识解汉字</a:t>
            </a:r>
            <a:endParaRPr 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 下列哪个词语是“不足”的反义词？（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）【基础中文二级】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认真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优点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开心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缺点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 下列哪个汉字与水、液体有关？（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）【基础中文二级】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河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何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合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200900" y="173037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D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504305" y="3693160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4" grpId="0"/>
      <p:bldP spid="24" grpId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" y="1381125"/>
            <a:ext cx="10801350" cy="4968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二、选词填空</a:t>
            </a:r>
            <a:endParaRPr 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回避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矛盾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说服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展览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E.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达成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F.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终止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G.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模型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H.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辩论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I.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敏感 </a:t>
            </a:r>
            <a:r>
              <a:rPr lang="en-US" altLang="zh-CN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J.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调解</a:t>
            </a:r>
            <a:endParaRPr lang="zh-CN" alt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1.经过多次沟通，双方的意见终于（         )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一致。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遇到问题不要（         )，勇敢说出自己真实的想法。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美术馆正在（         )一批学生的艺术作品，欢迎大家参观。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他性格比较（         )，很在意别人对自己的评价。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两个人想法不一样，产生了一些（         )。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56680" y="2817495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达成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775075" y="3429000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回避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314065" y="4171950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展览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314065" y="4789805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敏感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595110" y="5364480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矛盾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" y="1381125"/>
            <a:ext cx="10801350" cy="4968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二、选词填空</a:t>
            </a:r>
            <a:endParaRPr 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回避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矛盾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说服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展览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E.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达成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F.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终止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G.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模型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H.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辩论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I.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敏感 </a:t>
            </a:r>
            <a:r>
              <a:rPr lang="en-US" altLang="zh-CN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J.</a:t>
            </a:r>
            <a:r>
              <a:rPr lang="zh-CN" alt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调解</a:t>
            </a:r>
            <a:endParaRPr lang="zh-CN" alt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老师帮忙（         )两位同学之间的矛盾。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我们努力（         )他，希望他可以接受我们的建议。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因为突发情况，主办方决定（         )本次比赛。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9.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课堂上，同学们围绕这个话题展开激烈的（         )。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10. 小组合作完成了一座建筑（         )，得到了老师的表扬。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854960" y="2647950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调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解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937510" y="3169920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说服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832475" y="3604895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终止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880350" y="4126865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辩论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832475" y="4648835"/>
            <a:ext cx="129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模型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" y="1381125"/>
            <a:ext cx="10801350" cy="4968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三、辨析词语</a:t>
            </a:r>
            <a:endParaRPr lang="zh-CN" altLang="en-US" sz="2800" b="0" i="0" u="none" strike="noStrike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与 “敏感” 意思最相近的一项是（    ）【基础中文二级】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迟钝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敏锐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轻松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认真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 与 “终止” 意思相反的一项是（    ）【基础中文二级】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放弃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结束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停止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开始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3.“交际” 与下列哪个词意思最相近？（      ）【基础中文二级】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平静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交往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好客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聊天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870700" y="190182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454775" y="316801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D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289165" y="4470400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4" grpId="0"/>
      <p:bldP spid="24" grpId="1"/>
      <p:bldP spid="25" grpId="0"/>
      <p:bldP spid="25" grpId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" y="1381125"/>
            <a:ext cx="10801350" cy="4968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三、辨析词语</a:t>
            </a:r>
            <a:endParaRPr lang="zh-CN" altLang="en-US" sz="2800" b="0" i="0" u="none" strike="noStrike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 下列词语中，和 “出色” 感情色彩相同的一项是（       ）【基础中文二级】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优秀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普通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落后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平淡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5.“回避” 与下列哪个词语含义最接近？（      ）【基础中文二级】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躲开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迎接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面对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接受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525000" y="1894840"/>
            <a:ext cx="502285" cy="6102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616190" y="3835400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4" grpId="0"/>
      <p:bldP spid="24" grpId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" y="1381125"/>
            <a:ext cx="10801350" cy="4968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四、补全语句</a:t>
            </a:r>
            <a:endParaRPr lang="zh-CN" altLang="en-US" sz="2800" b="0" i="0" u="none" strike="noStrike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经过三个小时的（       ），双方终于达成了协议。【基础中文二级】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辩论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展览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拍摄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补偿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 他花了很长时间才（       ）父母，同意他去国外留学一年。【基础中文二级】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回避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说服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拍摄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补偿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 这家公司正在招聘（       ），主要负责管理财务数据。【基础中文二级】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模型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键盘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耳机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会计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130040" y="180022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45965" y="3328670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545965" y="461327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D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2" grpId="0"/>
      <p:bldP spid="22" grpId="1"/>
      <p:bldP spid="25" grpId="0"/>
      <p:bldP spid="25" grpId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" y="1381125"/>
            <a:ext cx="10801350" cy="4968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四、补全语句</a:t>
            </a:r>
            <a:endParaRPr lang="zh-CN" altLang="en-US" sz="2800" b="0" i="0" u="none" strike="noStrike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 他不小心在报告里（       ）掉了一个重要数字，结果被领导批评了。【基础中文二级】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吐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抱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漏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赔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 为了参加这次（       ），他每天练习到很晚。【基础中文二级】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摇头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大奖赛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家务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便条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6. 她做事很（      ），很少犯错误。【基础中文二级】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亲密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敏感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出色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专心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455795" y="180022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714750" y="319849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044825" y="4079240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D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2" grpId="0"/>
      <p:bldP spid="22" grpId="1"/>
      <p:bldP spid="25" grpId="0"/>
      <p:bldP spid="25" grpId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" y="1381125"/>
            <a:ext cx="10801350" cy="4968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四、补全语句</a:t>
            </a:r>
            <a:endParaRPr lang="zh-CN" altLang="en-US" sz="2800" b="0" i="0" u="none" strike="noStrike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7. 他摇了摇头，表示（      ）不同意这个安排。【基础中文二级】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之中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本人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对方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之前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8. 她（      ）承担了这个项目的所有责任，没有推给别人。【基础中文二级】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自愿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为难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调解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回避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9. 他为人真诚，从不（      ）自己的错误。【基础中文二级】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回避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终止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达成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合成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490085" y="180022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932305" y="2722880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490085" y="408495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2" grpId="0"/>
      <p:bldP spid="22" grpId="1"/>
      <p:bldP spid="25" grpId="0"/>
      <p:bldP spid="25" grpId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846455" y="1381125"/>
            <a:ext cx="10583545" cy="4968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四、补全语句</a:t>
            </a:r>
            <a:endParaRPr lang="zh-CN" altLang="en-US" sz="2800" b="0" i="0" u="none" strike="noStrike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10. 他周末去参观了那个摄影（      ），里面展出了很多关于城市变迁的老照片。【基础中文二级】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辩论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大奖赛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展览 </a:t>
            </a:r>
            <a:r>
              <a:rPr lang="en-US" altLang="zh-CN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b="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家务</a:t>
            </a:r>
            <a:endParaRPr lang="zh-CN" altLang="en-US" sz="2800" b="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887085" y="168465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70180" y="244475"/>
            <a:ext cx="255397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0" y="133350"/>
            <a:ext cx="25533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70180" y="210820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文化课堂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" y="1270000"/>
            <a:ext cx="10668000" cy="508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4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【文化课堂】</a:t>
            </a:r>
            <a:r>
              <a:rPr lang="zh-CN" altLang="en-US" sz="24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校园人际关系</a:t>
            </a:r>
            <a:endParaRPr lang="zh-CN" altLang="en-US" sz="24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r>
              <a:rPr lang="en-US" sz="2400" b="1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一、</a:t>
            </a:r>
            <a:r>
              <a:rPr lang="zh-CN" altLang="en-US" sz="2400" b="1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中外交际方式</a:t>
            </a:r>
            <a:endParaRPr lang="zh-CN" altLang="en-US" sz="2400" b="1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r>
              <a:rPr lang="zh-CN" altLang="en-US" sz="2400" b="1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sz="2400" b="1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校园交往过程中，中国人重视维护人际和谐与他人面子，习惯委婉沟通，遇到分歧优先私下协商，既表达自身想法，又照顾对方情绪。很多外国交际方式更偏向直接坦率，敢于公开说出个人感受与不同意见，重视个人边界，遇到矛盾习惯直接表达诉求，既维护自身权利，也尊重平等对话。</a:t>
            </a:r>
            <a:endParaRPr lang="zh-CN" altLang="en-US" sz="24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400" b="1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二、</a:t>
            </a:r>
            <a:r>
              <a:rPr lang="zh-CN" altLang="en-US" sz="2400" b="1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集体文化与个体文化</a:t>
            </a:r>
            <a:endParaRPr lang="en-US" sz="2400" b="1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altLang="zh-CN" sz="2400" b="1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在跨文化校园生活中，集体文化看重群体和睦、互相包容，个体文化重视个人感受与私人边界，两种文化各有特点，既尊重文化差异，又实现友好共处。</a:t>
            </a:r>
            <a:endParaRPr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endParaRPr 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耳机 n.</a:t>
            </a:r>
            <a:endParaRPr lang="en-US" sz="4000" b="1" i="0" u="none" strike="noStrike">
              <a:solidFill>
                <a:srgbClr val="FFFFFF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4" name="Picture 23"/>
          <p:cNvPicPr>
            <a:picLocks noChangeAspect="1"/>
          </p:cNvPicPr>
          <p:nvPr/>
        </p:nvPicPr>
        <p:blipFill>
          <a:blip r:embed="rId3"/>
          <a:srcRect l="356" r="356"/>
          <a:stretch>
            <a:fillRect/>
          </a:stretch>
        </p:blipFill>
        <p:spPr>
          <a:xfrm>
            <a:off x="8326120" y="2286000"/>
            <a:ext cx="3111500" cy="2705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5" name="AutoShape 22"/>
          <p:cNvSpPr/>
          <p:nvPr/>
        </p:nvSpPr>
        <p:spPr>
          <a:xfrm>
            <a:off x="767080" y="1333500"/>
            <a:ext cx="6610985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254000" rIns="317500" bIns="254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endParaRPr lang="zh-CN" alt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sp>
        <p:nvSpPr>
          <p:cNvPr id="46" name="AutoShape 22"/>
          <p:cNvSpPr/>
          <p:nvPr/>
        </p:nvSpPr>
        <p:spPr>
          <a:xfrm>
            <a:off x="729615" y="1333500"/>
            <a:ext cx="6471285" cy="406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戴上耳机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蓝牙耳机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一副耳机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【经典例句】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C3C3C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在安静的图书馆里，大家都会自觉戴上耳机，避免打扰他人学习。</a:t>
            </a:r>
            <a:endParaRPr lang="en-US" sz="2800" b="0" i="0" u="none" strike="noStrike">
              <a:solidFill>
                <a:srgbClr val="3C3C3C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C3C3C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我的头戴式耳机不小心摔坏了，明天得重新买一副。</a:t>
            </a:r>
            <a:endParaRPr lang="en-US" sz="2800" b="0" i="0" u="none" strike="noStrike">
              <a:solidFill>
                <a:srgbClr val="3C3C3C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sp>
        <p:nvSpPr>
          <p:cNvPr id="47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70311" y="-79987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9685" y="2367280"/>
            <a:ext cx="12172315" cy="2282825"/>
          </a:xfrm>
          <a:prstGeom prst="roundRect">
            <a:avLst>
              <a:gd name="adj" fmla="val 0"/>
            </a:avLst>
          </a:prstGeom>
          <a:solidFill>
            <a:srgbClr val="44546A">
              <a:alpha val="4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551430" y="2818130"/>
            <a:ext cx="8032750" cy="15684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600" b="0" i="1" u="none" strike="noStrike">
                <a:solidFill>
                  <a:srgbClr val="FFFFFF"/>
                </a:solidFill>
                <a:effectLst>
                  <a:outerShdw blurRad="38100" dist="12700" dir="2700000" algn="tl" rotWithShape="0">
                    <a:srgbClr val="000000">
                      <a:alpha val="40000"/>
                    </a:srgbClr>
                  </a:outerShdw>
                </a:effectLst>
                <a:latin typeface="Kaiti SC"/>
                <a:ea typeface="Kaiti SC"/>
                <a:cs typeface="Kaiti SC"/>
                <a:sym typeface="Kaiti SC"/>
              </a:rPr>
              <a:t>下课了</a:t>
            </a:r>
            <a:r>
              <a:rPr lang="en-US" sz="6600" b="0" i="1" u="none" strike="noStrike">
                <a:solidFill>
                  <a:srgbClr val="FFFFFF"/>
                </a:solidFill>
                <a:effectLst>
                  <a:outerShdw blurRad="38100" dist="12700" dir="2700000" algn="tl" rotWithShape="0">
                    <a:srgbClr val="000000">
                      <a:alpha val="40000"/>
                    </a:srgbClr>
                  </a:outerShdw>
                </a:effectLst>
                <a:latin typeface="Kaiti SC"/>
                <a:ea typeface="Kaiti SC"/>
                <a:cs typeface="Kaiti SC"/>
                <a:sym typeface="Kaiti SC"/>
              </a:rPr>
              <a:t>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-19050" y="-3175"/>
            <a:ext cx="879475" cy="684022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21000"/>
          </a:blip>
          <a:srcRect t="840" r="83420" b="1"/>
          <a:stretch>
            <a:fillRect/>
          </a:stretch>
        </p:blipFill>
        <p:spPr>
          <a:xfrm>
            <a:off x="-146685" y="2360930"/>
            <a:ext cx="1336675" cy="449707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alphaModFix amt="21000"/>
          </a:blip>
          <a:srcRect l="25779" t="-1077" r="57640" b="1919"/>
          <a:stretch>
            <a:fillRect/>
          </a:stretch>
        </p:blipFill>
        <p:spPr>
          <a:xfrm>
            <a:off x="178435" y="-2223135"/>
            <a:ext cx="1336675" cy="449707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5676900" y="4324350"/>
            <a:ext cx="5429250" cy="4381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466F53"/>
                </a:solidFill>
                <a:latin typeface="Songti SC"/>
                <a:ea typeface="Songti SC"/>
                <a:cs typeface="Songti SC"/>
                <a:sym typeface="Songti SC"/>
              </a:rPr>
              <a:t>回顾 · 练习 · 带着中文再出发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市长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模样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788035" y="1454150"/>
            <a:ext cx="6096000" cy="4318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可爱的模样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生气的模样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几年不见，他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的模样变了很多。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小猫睡着的模样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很可爱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93000" y="2032000"/>
            <a:ext cx="3556000" cy="3556000"/>
          </a:xfrm>
          <a:prstGeom prst="roundRect">
            <a:avLst>
              <a:gd name="adj" fmla="val 5714"/>
            </a:avLst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暗示 v./n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562100"/>
            <a:ext cx="952817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317500" rIns="317500" bIns="317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暗示对方；给人暗示；语言暗示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他用眼神暗示我不要继续说话。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这句话里暗示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了别的意思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糟糕 adj.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 l="2791" r="2791"/>
          <a:stretch>
            <a:fillRect/>
          </a:stretch>
        </p:blipFill>
        <p:spPr>
          <a:xfrm>
            <a:off x="7912100" y="2200910"/>
            <a:ext cx="3480435" cy="2456815"/>
          </a:xfrm>
          <a:prstGeom prst="roundRect">
            <a:avLst>
              <a:gd name="adj" fmla="val 6250"/>
            </a:avLst>
          </a:prstGeom>
          <a:noFill/>
          <a:ln w="25400" cap="flat" cmpd="sng">
            <a:solidFill>
              <a:srgbClr val="E7D6D3">
                <a:alpha val="100000"/>
              </a:srgbClr>
            </a:solidFill>
            <a:prstDash val="solid"/>
            <a:round/>
          </a:ln>
        </p:spPr>
      </p:pic>
      <p:sp>
        <p:nvSpPr>
          <p:cNvPr id="47" name="AutoShape 22"/>
          <p:cNvSpPr/>
          <p:nvPr/>
        </p:nvSpPr>
        <p:spPr>
          <a:xfrm>
            <a:off x="767715" y="1391920"/>
            <a:ext cx="6610985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254000" rIns="317500" bIns="254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zh-CN" altLang="en-US" sz="2800" b="0" i="0" u="none" strike="noStrike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【搭配】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 </a:t>
            </a:r>
            <a:endParaRPr lang="zh-CN" alt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情况糟糕；糟糕的经历；变得糟糕 </a:t>
            </a:r>
            <a:r>
              <a:rPr lang="zh-CN" altLang="en-US" sz="2800" b="0" i="0" u="none" strike="noStrike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【例句】</a:t>
            </a:r>
            <a:endParaRPr lang="zh-CN" alt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1.今天天气很糟糕，一直下大雨。</a:t>
            </a:r>
            <a:endParaRPr lang="zh-CN" alt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  <a:defRPr/>
            </a:pP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2.这件事的结果比我们想象得还要糟糕。</a:t>
            </a:r>
            <a:endParaRPr lang="zh-CN" alt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队长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6035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不足 n./ad</a:t>
            </a: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Kaiti SC"/>
                <a:sym typeface="Kaiti SC"/>
              </a:rPr>
              <a:t>j</a:t>
            </a:r>
            <a:endParaRPr lang="en-US" sz="11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963104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存在不足；弥补不足；不足之处；指出不足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00000"/>
              </a:lnSpc>
            </a:pPr>
            <a:endParaRPr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每个人都会有一些不足。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我们要努力学习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，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弥补自己的不足。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考生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亚运会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678751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190500" tIns="190500" rIns="1905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举办亚运会；亚运会比赛；参加亚运会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很多优秀运动员来到这里参加亚运会。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亚运会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比赛很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精彩。</a:t>
            </a:r>
            <a:endParaRPr lang="zh-CN" alt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 l="11371" r="11371"/>
          <a:stretch>
            <a:fillRect/>
          </a:stretch>
        </p:blipFill>
        <p:spPr>
          <a:xfrm>
            <a:off x="8232775" y="2209165"/>
            <a:ext cx="3209925" cy="2760345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回避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756920" y="1390650"/>
            <a:ext cx="996569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回避问题、回避矛盾、回避交流、 选择回避</a:t>
            </a:r>
            <a:endParaRPr lang="zh-CN" alt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</a:t>
            </a:r>
            <a:r>
              <a:rPr lang="zh-CN" altLang="en-US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他总是回避这件事情。</a:t>
            </a:r>
            <a:endParaRPr lang="zh-CN" altLang="en-US" sz="2800" i="0" u="none" strike="noStrike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</a:t>
            </a:r>
            <a:r>
              <a:rPr lang="zh-CN" altLang="en-US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真正解决问题的办法是面对，而不是回避。</a:t>
            </a:r>
            <a:endParaRPr lang="zh-CN" altLang="en-US" sz="2800" i="0" u="none" strike="noStrike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交警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交际 v./n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36600" y="1333500"/>
            <a:ext cx="6642100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交际能力、日常交际、社会交际</a:t>
            </a:r>
            <a:endParaRPr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</a:t>
            </a:r>
            <a:r>
              <a:rPr lang="zh-CN" altLang="en-US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在中国，饭桌上的交际文化非常重要。</a:t>
            </a:r>
            <a:endParaRPr lang="zh-CN" altLang="en-US" sz="2800" i="0" u="none" strike="noStrike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</a:t>
            </a:r>
            <a:r>
              <a:rPr lang="zh-CN" altLang="en-US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电子邮件和微信聊天是两种完全不同的交际方式。</a:t>
            </a:r>
            <a:endParaRPr lang="zh-CN" altLang="en-US" sz="2800" i="0" u="none" strike="noStrike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44" name="Picture 23"/>
          <p:cNvPicPr>
            <a:picLocks noChangeAspect="1"/>
          </p:cNvPicPr>
          <p:nvPr/>
        </p:nvPicPr>
        <p:blipFill>
          <a:blip r:embed="rId3"/>
          <a:srcRect l="100" r="100"/>
          <a:stretch>
            <a:fillRect/>
          </a:stretch>
        </p:blipFill>
        <p:spPr>
          <a:xfrm>
            <a:off x="7976235" y="2153285"/>
            <a:ext cx="3422650" cy="2685415"/>
          </a:xfrm>
          <a:prstGeom prst="roundRect">
            <a:avLst>
              <a:gd name="adj" fmla="val 7246"/>
            </a:avLst>
          </a:prstGeom>
          <a:noFill/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</p:pic>
      <p:sp>
        <p:nvSpPr>
          <p:cNvPr id="45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文学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调解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6190615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调解纠纷；帮忙调解；进行调解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民警帮忙调解了两家之间的纠纷。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发生争吵之后，请别人从中调解会更合适。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 l="813" r="813"/>
          <a:stretch>
            <a:fillRect/>
          </a:stretch>
        </p:blipFill>
        <p:spPr>
          <a:xfrm>
            <a:off x="7545070" y="2286000"/>
            <a:ext cx="3937000" cy="2667000"/>
          </a:xfrm>
          <a:prstGeom prst="roundRect">
            <a:avLst>
              <a:gd name="adj" fmla="val 4761"/>
            </a:avLst>
          </a:prstGeom>
          <a:noFill/>
          <a:ln w="12700" cap="flat" cmpd="sng">
            <a:solidFill>
              <a:srgbClr val="E7D6D3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20408" b="20408"/>
          <a:stretch>
            <a:fillRect/>
          </a:stretch>
        </p:blipFill>
        <p:spPr>
          <a:xfrm>
            <a:off x="429895" y="863600"/>
            <a:ext cx="11331575" cy="525208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8255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37845" y="3087370"/>
            <a:ext cx="11331575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第</a:t>
            </a: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一</a:t>
            </a:r>
            <a:r>
              <a:rPr 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课第一部分</a:t>
            </a:r>
            <a:endParaRPr lang="en-US" sz="11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读者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6035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29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1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3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4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5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6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7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8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39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0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3"/>
          <p:cNvSpPr/>
          <p:nvPr/>
        </p:nvSpPr>
        <p:spPr>
          <a:xfrm>
            <a:off x="850265" y="1454150"/>
            <a:ext cx="6096000" cy="4318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为难别人；感到为难；十分为难；左右为难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不要故意为难别人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他感到十分为难，不知道该如何开口拒绝朋友的请求。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44" name="Picture 24"/>
          <p:cNvPicPr>
            <a:picLocks noChangeAspect="1"/>
          </p:cNvPicPr>
          <p:nvPr/>
        </p:nvPicPr>
        <p:blipFill>
          <a:blip r:embed="rId3"/>
          <a:srcRect l="929" r="929"/>
          <a:stretch>
            <a:fillRect/>
          </a:stretch>
        </p:blipFill>
        <p:spPr>
          <a:xfrm>
            <a:off x="7820025" y="2442845"/>
            <a:ext cx="3653790" cy="264604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5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为难 v./adj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文艺</a:t>
            </a:r>
            <a:r>
              <a:rPr lang="en-US" sz="2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 </a:t>
            </a:r>
            <a:r>
              <a:rPr lang="en-US" sz="2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n./adj</a:t>
            </a:r>
            <a:r>
              <a:rPr lang="en-US" sz="2000" b="1" i="0" u="none" strike="noStrike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.</a:t>
            </a:r>
            <a:endParaRPr lang="en-US" sz="20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29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1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3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4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5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6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7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8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39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0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3"/>
          <p:cNvSpPr/>
          <p:nvPr/>
        </p:nvSpPr>
        <p:spPr>
          <a:xfrm>
            <a:off x="952500" y="1524000"/>
            <a:ext cx="857313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避开；躲避；避而不谈；避重就轻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我们最好避开拥挤的地方，以免耽误时间。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他总是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避开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这个问题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sp>
        <p:nvSpPr>
          <p:cNvPr id="44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避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便条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6096000" cy="4318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写便条、一张便条、贴便条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妈妈出门前，在冰箱上给我留了一张便条，提醒我记得吃早餐。</a:t>
            </a:r>
            <a:endParaRPr 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他写了一张便条放在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了</a:t>
            </a: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桌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子</a:t>
            </a: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上。</a:t>
            </a:r>
            <a:endParaRPr 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endParaRPr 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 l="154" r="154"/>
          <a:stretch>
            <a:fillRect/>
          </a:stretch>
        </p:blipFill>
        <p:spPr>
          <a:xfrm>
            <a:off x="7366000" y="2032000"/>
            <a:ext cx="3810000" cy="2616200"/>
          </a:xfrm>
          <a:prstGeom prst="roundRect">
            <a:avLst>
              <a:gd name="adj" fmla="val 4854"/>
            </a:avLst>
          </a:prstGeom>
          <a:noFill/>
          <a:ln w="25400" cap="flat" cmpd="sng">
            <a:solidFill>
              <a:srgbClr val="E7D6D3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吐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吐出来；吐口水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他差点吐出来。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吐口水是一件不文明的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事情。</a:t>
            </a:r>
            <a:endParaRPr lang="zh-CN" alt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 l="7886" r="7886"/>
          <a:stretch>
            <a:fillRect/>
          </a:stretch>
        </p:blipFill>
        <p:spPr>
          <a:xfrm>
            <a:off x="8047990" y="1978025"/>
            <a:ext cx="3597910" cy="419735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敏感 adj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768985" y="1476375"/>
            <a:ext cx="996124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敏感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的性格、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敏感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的心理、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比较敏感</a:t>
            </a:r>
            <a:endParaRPr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他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的性格很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敏感。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这是一个敏感话题，我们尽量少谈论。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姑娘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期中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cxnSp>
        <p:nvCxnSpPr>
          <p:cNvPr id="44" name="Connector 23"/>
          <p:cNvCxnSpPr/>
          <p:nvPr/>
        </p:nvCxnSpPr>
        <p:spPr>
          <a:xfrm rot="-8488">
            <a:off x="952508" y="2978150"/>
            <a:ext cx="5143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46" name="Picture 25"/>
          <p:cNvPicPr>
            <a:picLocks noChangeAspect="1"/>
          </p:cNvPicPr>
          <p:nvPr/>
        </p:nvPicPr>
        <p:blipFill>
          <a:blip r:embed="rId3"/>
          <a:srcRect l="49" r="49"/>
          <a:stretch>
            <a:fillRect/>
          </a:stretch>
        </p:blipFill>
        <p:spPr>
          <a:xfrm>
            <a:off x="7735570" y="2241550"/>
            <a:ext cx="3556000" cy="2580005"/>
          </a:xfrm>
          <a:prstGeom prst="rect">
            <a:avLst/>
          </a:prstGeom>
          <a:noFill/>
          <a:ln w="25400" cap="flat" cmpd="sng">
            <a:solidFill>
              <a:srgbClr val="E7D6D3">
                <a:alpha val="100000"/>
              </a:srgbClr>
            </a:solidFill>
            <a:prstDash val="solid"/>
            <a:round/>
          </a:ln>
        </p:spPr>
      </p:pic>
      <p:sp>
        <p:nvSpPr>
          <p:cNvPr id="47" name="AutoShape 23"/>
          <p:cNvSpPr/>
          <p:nvPr/>
        </p:nvSpPr>
        <p:spPr>
          <a:xfrm>
            <a:off x="741045" y="1325880"/>
            <a:ext cx="594995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sp>
        <p:nvSpPr>
          <p:cNvPr id="48" name="AutoShape 22"/>
          <p:cNvSpPr/>
          <p:nvPr/>
        </p:nvSpPr>
        <p:spPr>
          <a:xfrm>
            <a:off x="984250" y="1475105"/>
            <a:ext cx="533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B313E"/>
                </a:solidFill>
                <a:latin typeface="华文楷体" panose="02010600040101010101" charset="-122"/>
                <a:ea typeface="华文楷体" panose="02010600040101010101" charset="-122"/>
                <a:cs typeface="Kaiti SC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Noto Sans SC" panose="020B0200000000000000" charset="-122"/>
                <a:sym typeface="Noto Sans SC" panose="020B0200000000000000" charset="-122"/>
              </a:rPr>
              <a:t>期中考试、期中复习、期中测试、期中总结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9" name="AutoShape 24"/>
          <p:cNvSpPr/>
          <p:nvPr/>
        </p:nvSpPr>
        <p:spPr>
          <a:xfrm>
            <a:off x="984250" y="3055620"/>
            <a:ext cx="533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BB313E"/>
                </a:solidFill>
                <a:latin typeface="Kaiti SC"/>
                <a:ea typeface="Kaiti SC"/>
                <a:cs typeface="Kaiti SC"/>
                <a:sym typeface="Kaiti SC"/>
              </a:rPr>
              <a:t>【例句】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马上就要期中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考试</a:t>
            </a: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了，教室里的同学们都在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认真</a:t>
            </a: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地复习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这次期中考试</a:t>
            </a:r>
            <a:r>
              <a:rPr lang="zh-CN" altLang="en-US" sz="2800" b="0" i="0" u="none" strike="noStrike">
                <a:solidFill>
                  <a:srgbClr val="505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，他取得了不错的成绩。</a:t>
            </a:r>
            <a:endParaRPr lang="zh-CN" altLang="en-US" sz="2800" b="0" i="0" u="none" strike="noStrike">
              <a:solidFill>
                <a:srgbClr val="505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sp>
        <p:nvSpPr>
          <p:cNvPr id="50" name="AutoShape 22"/>
          <p:cNvSpPr/>
          <p:nvPr/>
        </p:nvSpPr>
        <p:spPr>
          <a:xfrm>
            <a:off x="7905750" y="156210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赔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793115" y="1390650"/>
            <a:ext cx="954976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赔钱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赔东西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打碎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别人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的花瓶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赔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钱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这次生意亏了，不仅没赚到钱，还赔了不少钱。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恋爱 </a:t>
            </a:r>
            <a:r>
              <a:rPr lang="en-US" sz="24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v./n.</a:t>
            </a:r>
            <a:endParaRPr lang="en-US" sz="2400" b="1" i="0" u="none" strike="noStrike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之前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404620"/>
            <a:ext cx="8164830" cy="469138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吃饭之前、来之前、放假之前、睡觉之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前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睡觉之前，我习惯读一会儿书。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在你来之前，他已经离开了房间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补偿 v./n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948055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补偿损失；进行补偿；得到补偿</a:t>
            </a:r>
            <a:b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他打算用时间来补偿自己犯下的过错。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受到损失的人可以依法得到相应补偿。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连忙 adv.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829564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317500" rIns="317500" bIns="3175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连忙道歉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连忙坐下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看到老师进来，他连忙站起来问好。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听见有人叫他，他连忙跑了过去。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6375400" y="1694815"/>
            <a:ext cx="3270250" cy="81661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262626"/>
                </a:solidFill>
                <a:latin typeface="Kaiti SC"/>
                <a:ea typeface="Kaiti SC"/>
                <a:cs typeface="Kaiti SC"/>
                <a:sym typeface="Kaiti SC"/>
              </a:rPr>
              <a:t>复习</a:t>
            </a:r>
            <a:endParaRPr lang="en-US" sz="1100"/>
          </a:p>
        </p:txBody>
      </p:sp>
      <p:sp>
        <p:nvSpPr>
          <p:cNvPr id="4" name="Freeform 4"/>
          <p:cNvSpPr/>
          <p:nvPr>
            <p:custDataLst>
              <p:tags r:id="rId3"/>
            </p:custDataLst>
          </p:nvPr>
        </p:nvSpPr>
        <p:spPr>
          <a:xfrm>
            <a:off x="4382770" y="1825625"/>
            <a:ext cx="123190" cy="554990"/>
          </a:xfrm>
          <a:custGeom>
            <a:avLst/>
            <a:gdLst/>
            <a:ahLst/>
            <a:cxnLst/>
            <a:rect l="l" t="t" r="r" b="b"/>
            <a:pathLst>
              <a:path w="123190" h="554990">
                <a:moveTo>
                  <a:pt x="0" y="0"/>
                </a:moveTo>
                <a:cubicBezTo>
                  <a:pt x="118553" y="0"/>
                  <a:pt x="118553" y="0"/>
                  <a:pt x="118553" y="0"/>
                </a:cubicBezTo>
                <a:cubicBezTo>
                  <a:pt x="120541" y="0"/>
                  <a:pt x="121202" y="583"/>
                  <a:pt x="122527" y="1165"/>
                </a:cubicBezTo>
                <a:cubicBezTo>
                  <a:pt x="123190" y="1748"/>
                  <a:pt x="123190" y="2912"/>
                  <a:pt x="123190" y="4077"/>
                </a:cubicBezTo>
                <a:cubicBezTo>
                  <a:pt x="123190" y="5824"/>
                  <a:pt x="123190" y="6989"/>
                  <a:pt x="122527" y="7570"/>
                </a:cubicBezTo>
                <a:cubicBezTo>
                  <a:pt x="121202" y="8735"/>
                  <a:pt x="120541" y="8735"/>
                  <a:pt x="118553" y="8735"/>
                </a:cubicBezTo>
                <a:cubicBezTo>
                  <a:pt x="75504" y="8735"/>
                  <a:pt x="75504" y="8735"/>
                  <a:pt x="75504" y="8735"/>
                </a:cubicBezTo>
                <a:cubicBezTo>
                  <a:pt x="75504" y="544507"/>
                  <a:pt x="75504" y="544507"/>
                  <a:pt x="75504" y="544507"/>
                </a:cubicBezTo>
                <a:cubicBezTo>
                  <a:pt x="118553" y="544507"/>
                  <a:pt x="118553" y="544507"/>
                  <a:pt x="118553" y="544507"/>
                </a:cubicBezTo>
                <a:cubicBezTo>
                  <a:pt x="121202" y="545090"/>
                  <a:pt x="121202" y="545090"/>
                  <a:pt x="121202" y="545090"/>
                </a:cubicBezTo>
                <a:cubicBezTo>
                  <a:pt x="121865" y="546255"/>
                  <a:pt x="122527" y="547420"/>
                  <a:pt x="122527" y="549166"/>
                </a:cubicBezTo>
                <a:cubicBezTo>
                  <a:pt x="122527" y="551496"/>
                  <a:pt x="121202" y="553242"/>
                  <a:pt x="118553" y="554990"/>
                </a:cubicBezTo>
                <a:cubicBezTo>
                  <a:pt x="0" y="554990"/>
                  <a:pt x="0" y="554990"/>
                  <a:pt x="0" y="554990"/>
                </a:cubicBezTo>
                <a:lnTo>
                  <a:pt x="0" y="0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Freeform 5"/>
          <p:cNvSpPr/>
          <p:nvPr>
            <p:custDataLst>
              <p:tags r:id="rId4"/>
            </p:custDataLst>
          </p:nvPr>
        </p:nvSpPr>
        <p:spPr>
          <a:xfrm>
            <a:off x="5504815" y="1825625"/>
            <a:ext cx="125730" cy="554990"/>
          </a:xfrm>
          <a:custGeom>
            <a:avLst/>
            <a:gdLst/>
            <a:ahLst/>
            <a:cxnLst/>
            <a:rect l="l" t="t" r="r" b="b"/>
            <a:pathLst>
              <a:path w="125730" h="554990">
                <a:moveTo>
                  <a:pt x="50954" y="8735"/>
                </a:moveTo>
                <a:cubicBezTo>
                  <a:pt x="5293" y="8735"/>
                  <a:pt x="5293" y="8735"/>
                  <a:pt x="5293" y="8735"/>
                </a:cubicBezTo>
                <a:cubicBezTo>
                  <a:pt x="3970" y="7570"/>
                  <a:pt x="2647" y="5824"/>
                  <a:pt x="2647" y="4658"/>
                </a:cubicBezTo>
                <a:cubicBezTo>
                  <a:pt x="2647" y="2912"/>
                  <a:pt x="3970" y="1165"/>
                  <a:pt x="5293" y="0"/>
                </a:cubicBezTo>
                <a:cubicBezTo>
                  <a:pt x="125730" y="0"/>
                  <a:pt x="125730" y="0"/>
                  <a:pt x="125730" y="0"/>
                </a:cubicBezTo>
                <a:cubicBezTo>
                  <a:pt x="125730" y="554990"/>
                  <a:pt x="125730" y="554990"/>
                  <a:pt x="125730" y="554990"/>
                </a:cubicBezTo>
                <a:cubicBezTo>
                  <a:pt x="5293" y="554990"/>
                  <a:pt x="5293" y="554990"/>
                  <a:pt x="5293" y="554990"/>
                </a:cubicBezTo>
                <a:cubicBezTo>
                  <a:pt x="3970" y="554990"/>
                  <a:pt x="2647" y="554407"/>
                  <a:pt x="1323" y="553242"/>
                </a:cubicBezTo>
                <a:cubicBezTo>
                  <a:pt x="662" y="552661"/>
                  <a:pt x="0" y="551496"/>
                  <a:pt x="0" y="549749"/>
                </a:cubicBezTo>
                <a:cubicBezTo>
                  <a:pt x="0" y="548001"/>
                  <a:pt x="662" y="546837"/>
                  <a:pt x="1323" y="545672"/>
                </a:cubicBezTo>
                <a:cubicBezTo>
                  <a:pt x="2647" y="544507"/>
                  <a:pt x="3970" y="544507"/>
                  <a:pt x="5293" y="544507"/>
                </a:cubicBezTo>
                <a:cubicBezTo>
                  <a:pt x="50954" y="544507"/>
                  <a:pt x="50954" y="544507"/>
                  <a:pt x="50954" y="544507"/>
                </a:cubicBezTo>
                <a:lnTo>
                  <a:pt x="50954" y="8735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4668520" y="1896745"/>
            <a:ext cx="971550" cy="413385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0000" tIns="46800" rIns="90000" bIns="4680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6375400" y="2783205"/>
            <a:ext cx="3270250" cy="81661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262626"/>
                </a:solidFill>
                <a:latin typeface="Kaiti SC"/>
                <a:ea typeface="Kaiti SC"/>
                <a:cs typeface="Kaiti SC"/>
                <a:sym typeface="Kaiti SC"/>
              </a:rPr>
              <a:t>生词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6375400" y="3837940"/>
            <a:ext cx="3270250" cy="81661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262626"/>
                </a:solidFill>
                <a:latin typeface="Kaiti SC"/>
                <a:ea typeface="Kaiti SC"/>
                <a:cs typeface="Kaiti SC"/>
                <a:sym typeface="Kaiti SC"/>
              </a:rPr>
              <a:t>语言点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6375400" y="4874895"/>
            <a:ext cx="3270250" cy="81661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262626"/>
                </a:solidFill>
                <a:latin typeface="Kaiti SC"/>
                <a:ea typeface="Kaiti SC"/>
                <a:cs typeface="Kaiti SC"/>
                <a:sym typeface="Kaiti SC"/>
              </a:rPr>
              <a:t>课文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-4445" y="-13335"/>
            <a:ext cx="3246120" cy="6884035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cxnSp>
        <p:nvCxnSpPr>
          <p:cNvPr id="11" name="Connector 11"/>
          <p:cNvCxnSpPr/>
          <p:nvPr/>
        </p:nvCxnSpPr>
        <p:spPr>
          <a:xfrm rot="5255896">
            <a:off x="4709095" y="1418022"/>
            <a:ext cx="605923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sq" cmpd="sng">
            <a:solidFill>
              <a:srgbClr val="BB313E">
                <a:alpha val="100000"/>
              </a:srgbClr>
            </a:solidFill>
            <a:prstDash val="solid"/>
            <a:miter lim="10000000"/>
            <a:headEnd type="none" w="med" len="med"/>
            <a:tailEnd type="none" w="med" len="med"/>
          </a:ln>
        </p:spPr>
      </p:cxnSp>
      <p:cxnSp>
        <p:nvCxnSpPr>
          <p:cNvPr id="12" name="Connector 12"/>
          <p:cNvCxnSpPr/>
          <p:nvPr/>
        </p:nvCxnSpPr>
        <p:spPr>
          <a:xfrm rot="5255896">
            <a:off x="4709095" y="303597"/>
            <a:ext cx="605923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sq" cmpd="sng">
            <a:solidFill>
              <a:srgbClr val="BB313E">
                <a:alpha val="100000"/>
              </a:srgbClr>
            </a:solidFill>
            <a:prstDash val="solid"/>
            <a:miter lim="10000000"/>
            <a:headEnd type="none" w="med" len="med"/>
            <a:tailEnd type="none" w="med" len="med"/>
          </a:ln>
        </p:spPr>
      </p:cxnSp>
      <p:cxnSp>
        <p:nvCxnSpPr>
          <p:cNvPr id="13" name="Connector 13"/>
          <p:cNvCxnSpPr/>
          <p:nvPr>
            <p:custDataLst>
              <p:tags r:id="rId9"/>
            </p:custDataLst>
          </p:nvPr>
        </p:nvCxnSpPr>
        <p:spPr>
          <a:xfrm rot="5255896">
            <a:off x="4709095" y="2658812"/>
            <a:ext cx="605923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sq" cmpd="sng">
            <a:solidFill>
              <a:srgbClr val="BB313E">
                <a:alpha val="100000"/>
              </a:srgbClr>
            </a:solidFill>
            <a:prstDash val="solid"/>
            <a:miter lim="10000000"/>
            <a:headEnd type="none" w="med" len="med"/>
            <a:tailEnd type="none" w="med" len="med"/>
          </a:ln>
        </p:spPr>
      </p:cxnSp>
      <p:cxnSp>
        <p:nvCxnSpPr>
          <p:cNvPr id="14" name="Connector 14"/>
          <p:cNvCxnSpPr/>
          <p:nvPr>
            <p:custDataLst>
              <p:tags r:id="rId10"/>
            </p:custDataLst>
          </p:nvPr>
        </p:nvCxnSpPr>
        <p:spPr>
          <a:xfrm rot="5255896">
            <a:off x="4709095" y="3714817"/>
            <a:ext cx="605923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sq" cmpd="sng">
            <a:solidFill>
              <a:srgbClr val="BB313E">
                <a:alpha val="100000"/>
              </a:srgbClr>
            </a:solidFill>
            <a:prstDash val="solid"/>
            <a:miter lim="10000000"/>
            <a:headEnd type="none" w="med" len="med"/>
            <a:tailEnd type="none" w="med" len="med"/>
          </a:ln>
        </p:spPr>
      </p:cxnSp>
      <p:cxnSp>
        <p:nvCxnSpPr>
          <p:cNvPr id="15" name="Connector 15"/>
          <p:cNvCxnSpPr/>
          <p:nvPr>
            <p:custDataLst>
              <p:tags r:id="rId11"/>
            </p:custDataLst>
          </p:nvPr>
        </p:nvCxnSpPr>
        <p:spPr>
          <a:xfrm rot="5255896">
            <a:off x="4709095" y="4760662"/>
            <a:ext cx="605923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sq" cmpd="sng">
            <a:solidFill>
              <a:srgbClr val="BB313E">
                <a:alpha val="100000"/>
              </a:srgbClr>
            </a:solidFill>
            <a:prstDash val="solid"/>
            <a:miter lim="10000000"/>
            <a:headEnd type="none" w="med" len="med"/>
            <a:tailEnd type="none" w="med" len="med"/>
          </a:ln>
        </p:spPr>
      </p:cxnSp>
      <p:cxnSp>
        <p:nvCxnSpPr>
          <p:cNvPr id="16" name="Connector 16"/>
          <p:cNvCxnSpPr/>
          <p:nvPr>
            <p:custDataLst>
              <p:tags r:id="rId12"/>
            </p:custDataLst>
          </p:nvPr>
        </p:nvCxnSpPr>
        <p:spPr>
          <a:xfrm rot="5395129">
            <a:off x="4328138" y="6175087"/>
            <a:ext cx="1344338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sq" cmpd="sng">
            <a:solidFill>
              <a:srgbClr val="BB313E">
                <a:alpha val="100000"/>
              </a:srgbClr>
            </a:solidFill>
            <a:prstDash val="solid"/>
            <a:miter lim="10000000"/>
            <a:headEnd type="none" w="med" len="med"/>
            <a:tailEnd type="none" w="med" len="med"/>
          </a:ln>
        </p:spPr>
      </p:cxnSp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4361180" y="434975"/>
            <a:ext cx="1424305" cy="795655"/>
          </a:xfrm>
          <a:prstGeom prst="horizontalScroll">
            <a:avLst>
              <a:gd name="adj" fmla="val 12500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rgbClr val="BB313E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4">
            <a:alphaModFix amt="21000"/>
          </a:blip>
          <a:srcRect l="54682" t="-1888" r="16337"/>
          <a:stretch>
            <a:fillRect/>
          </a:stretch>
        </p:blipFill>
        <p:spPr>
          <a:xfrm>
            <a:off x="-88265" y="77470"/>
            <a:ext cx="3533140" cy="698754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 rot="-5400000">
            <a:off x="6775450" y="-82550"/>
            <a:ext cx="412115" cy="211836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 rot="-5400000">
            <a:off x="6717030" y="-141605"/>
            <a:ext cx="412115" cy="211836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 rot="-5400000">
            <a:off x="6612255" y="42545"/>
            <a:ext cx="551815" cy="167068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eaVert" wrap="square" lIns="91440" tIns="45720" rIns="91440" bIns="4572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FFFFFF"/>
                </a:solidFill>
                <a:latin typeface="字魂105号-简雅黑"/>
                <a:ea typeface="字魂105号-简雅黑"/>
                <a:cs typeface="字魂105号-简雅黑"/>
                <a:sym typeface="字魂105号-简雅黑"/>
              </a:rPr>
              <a:t>contents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219075" y="676275"/>
            <a:ext cx="3402965" cy="553085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4366260" y="536575"/>
            <a:ext cx="1438275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BB313E"/>
                </a:solidFill>
                <a:latin typeface="Kaiti SC"/>
                <a:ea typeface="Kaiti SC"/>
                <a:cs typeface="Kaiti SC"/>
                <a:sym typeface="Kaiti SC"/>
              </a:rPr>
              <a:t>目 录</a:t>
            </a:r>
            <a:endParaRPr lang="en-US" sz="1100"/>
          </a:p>
        </p:txBody>
      </p:sp>
      <p:sp>
        <p:nvSpPr>
          <p:cNvPr id="25" name="Freeform 25"/>
          <p:cNvSpPr/>
          <p:nvPr>
            <p:custDataLst>
              <p:tags r:id="rId15"/>
            </p:custDataLst>
          </p:nvPr>
        </p:nvSpPr>
        <p:spPr>
          <a:xfrm>
            <a:off x="4382770" y="2914015"/>
            <a:ext cx="123190" cy="554990"/>
          </a:xfrm>
          <a:custGeom>
            <a:avLst/>
            <a:gdLst/>
            <a:ahLst/>
            <a:cxnLst/>
            <a:rect l="l" t="t" r="r" b="b"/>
            <a:pathLst>
              <a:path w="123190" h="554990">
                <a:moveTo>
                  <a:pt x="0" y="0"/>
                </a:moveTo>
                <a:cubicBezTo>
                  <a:pt x="118553" y="0"/>
                  <a:pt x="118553" y="0"/>
                  <a:pt x="118553" y="0"/>
                </a:cubicBezTo>
                <a:cubicBezTo>
                  <a:pt x="120541" y="0"/>
                  <a:pt x="121202" y="583"/>
                  <a:pt x="122527" y="1165"/>
                </a:cubicBezTo>
                <a:cubicBezTo>
                  <a:pt x="123190" y="1748"/>
                  <a:pt x="123190" y="2912"/>
                  <a:pt x="123190" y="4077"/>
                </a:cubicBezTo>
                <a:cubicBezTo>
                  <a:pt x="123190" y="5824"/>
                  <a:pt x="123190" y="6989"/>
                  <a:pt x="122527" y="7570"/>
                </a:cubicBezTo>
                <a:cubicBezTo>
                  <a:pt x="121202" y="8735"/>
                  <a:pt x="120541" y="8735"/>
                  <a:pt x="118553" y="8735"/>
                </a:cubicBezTo>
                <a:cubicBezTo>
                  <a:pt x="75504" y="8735"/>
                  <a:pt x="75504" y="8735"/>
                  <a:pt x="75504" y="8735"/>
                </a:cubicBezTo>
                <a:cubicBezTo>
                  <a:pt x="75504" y="544507"/>
                  <a:pt x="75504" y="544507"/>
                  <a:pt x="75504" y="544507"/>
                </a:cubicBezTo>
                <a:cubicBezTo>
                  <a:pt x="118553" y="544507"/>
                  <a:pt x="118553" y="544507"/>
                  <a:pt x="118553" y="544507"/>
                </a:cubicBezTo>
                <a:cubicBezTo>
                  <a:pt x="121202" y="545090"/>
                  <a:pt x="121202" y="545090"/>
                  <a:pt x="121202" y="545090"/>
                </a:cubicBezTo>
                <a:cubicBezTo>
                  <a:pt x="121865" y="546255"/>
                  <a:pt x="122527" y="547420"/>
                  <a:pt x="122527" y="549166"/>
                </a:cubicBezTo>
                <a:cubicBezTo>
                  <a:pt x="122527" y="551496"/>
                  <a:pt x="121202" y="553242"/>
                  <a:pt x="118553" y="554990"/>
                </a:cubicBezTo>
                <a:cubicBezTo>
                  <a:pt x="0" y="554990"/>
                  <a:pt x="0" y="554990"/>
                  <a:pt x="0" y="554990"/>
                </a:cubicBezTo>
                <a:lnTo>
                  <a:pt x="0" y="0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26" name="Freeform 26"/>
          <p:cNvSpPr/>
          <p:nvPr>
            <p:custDataLst>
              <p:tags r:id="rId16"/>
            </p:custDataLst>
          </p:nvPr>
        </p:nvSpPr>
        <p:spPr>
          <a:xfrm>
            <a:off x="5504815" y="2914015"/>
            <a:ext cx="125730" cy="554990"/>
          </a:xfrm>
          <a:custGeom>
            <a:avLst/>
            <a:gdLst/>
            <a:ahLst/>
            <a:cxnLst/>
            <a:rect l="l" t="t" r="r" b="b"/>
            <a:pathLst>
              <a:path w="125730" h="554990">
                <a:moveTo>
                  <a:pt x="50954" y="8735"/>
                </a:moveTo>
                <a:cubicBezTo>
                  <a:pt x="5293" y="8735"/>
                  <a:pt x="5293" y="8735"/>
                  <a:pt x="5293" y="8735"/>
                </a:cubicBezTo>
                <a:cubicBezTo>
                  <a:pt x="3970" y="7570"/>
                  <a:pt x="2647" y="5824"/>
                  <a:pt x="2647" y="4658"/>
                </a:cubicBezTo>
                <a:cubicBezTo>
                  <a:pt x="2647" y="2912"/>
                  <a:pt x="3970" y="1165"/>
                  <a:pt x="5293" y="0"/>
                </a:cubicBezTo>
                <a:cubicBezTo>
                  <a:pt x="125730" y="0"/>
                  <a:pt x="125730" y="0"/>
                  <a:pt x="125730" y="0"/>
                </a:cubicBezTo>
                <a:cubicBezTo>
                  <a:pt x="125730" y="554990"/>
                  <a:pt x="125730" y="554990"/>
                  <a:pt x="125730" y="554990"/>
                </a:cubicBezTo>
                <a:cubicBezTo>
                  <a:pt x="5293" y="554990"/>
                  <a:pt x="5293" y="554990"/>
                  <a:pt x="5293" y="554990"/>
                </a:cubicBezTo>
                <a:cubicBezTo>
                  <a:pt x="3970" y="554990"/>
                  <a:pt x="2647" y="554407"/>
                  <a:pt x="1323" y="553242"/>
                </a:cubicBezTo>
                <a:cubicBezTo>
                  <a:pt x="662" y="552661"/>
                  <a:pt x="0" y="551496"/>
                  <a:pt x="0" y="549749"/>
                </a:cubicBezTo>
                <a:cubicBezTo>
                  <a:pt x="0" y="548001"/>
                  <a:pt x="662" y="546837"/>
                  <a:pt x="1323" y="545672"/>
                </a:cubicBezTo>
                <a:cubicBezTo>
                  <a:pt x="2647" y="544507"/>
                  <a:pt x="3970" y="544507"/>
                  <a:pt x="5293" y="544507"/>
                </a:cubicBezTo>
                <a:cubicBezTo>
                  <a:pt x="50954" y="544507"/>
                  <a:pt x="50954" y="544507"/>
                  <a:pt x="50954" y="544507"/>
                </a:cubicBezTo>
                <a:lnTo>
                  <a:pt x="50954" y="8735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>
            <p:custDataLst>
              <p:tags r:id="rId17"/>
            </p:custDataLst>
          </p:nvPr>
        </p:nvSpPr>
        <p:spPr>
          <a:xfrm>
            <a:off x="4668520" y="2985135"/>
            <a:ext cx="971550" cy="413385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0000" tIns="46800" rIns="90000" bIns="4680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02</a:t>
            </a:r>
            <a:endParaRPr lang="en-US" sz="1100"/>
          </a:p>
        </p:txBody>
      </p:sp>
      <p:sp>
        <p:nvSpPr>
          <p:cNvPr id="28" name="Freeform 28"/>
          <p:cNvSpPr/>
          <p:nvPr>
            <p:custDataLst>
              <p:tags r:id="rId18"/>
            </p:custDataLst>
          </p:nvPr>
        </p:nvSpPr>
        <p:spPr>
          <a:xfrm>
            <a:off x="4382770" y="3968750"/>
            <a:ext cx="123190" cy="554990"/>
          </a:xfrm>
          <a:custGeom>
            <a:avLst/>
            <a:gdLst/>
            <a:ahLst/>
            <a:cxnLst/>
            <a:rect l="l" t="t" r="r" b="b"/>
            <a:pathLst>
              <a:path w="123190" h="554990">
                <a:moveTo>
                  <a:pt x="0" y="0"/>
                </a:moveTo>
                <a:cubicBezTo>
                  <a:pt x="118553" y="0"/>
                  <a:pt x="118553" y="0"/>
                  <a:pt x="118553" y="0"/>
                </a:cubicBezTo>
                <a:cubicBezTo>
                  <a:pt x="120541" y="0"/>
                  <a:pt x="121202" y="583"/>
                  <a:pt x="122527" y="1165"/>
                </a:cubicBezTo>
                <a:cubicBezTo>
                  <a:pt x="123190" y="1748"/>
                  <a:pt x="123190" y="2912"/>
                  <a:pt x="123190" y="4077"/>
                </a:cubicBezTo>
                <a:cubicBezTo>
                  <a:pt x="123190" y="5824"/>
                  <a:pt x="123190" y="6989"/>
                  <a:pt x="122527" y="7570"/>
                </a:cubicBezTo>
                <a:cubicBezTo>
                  <a:pt x="121202" y="8735"/>
                  <a:pt x="120541" y="8735"/>
                  <a:pt x="118553" y="8735"/>
                </a:cubicBezTo>
                <a:cubicBezTo>
                  <a:pt x="75504" y="8735"/>
                  <a:pt x="75504" y="8735"/>
                  <a:pt x="75504" y="8735"/>
                </a:cubicBezTo>
                <a:cubicBezTo>
                  <a:pt x="75504" y="544507"/>
                  <a:pt x="75504" y="544507"/>
                  <a:pt x="75504" y="544507"/>
                </a:cubicBezTo>
                <a:cubicBezTo>
                  <a:pt x="118553" y="544507"/>
                  <a:pt x="118553" y="544507"/>
                  <a:pt x="118553" y="544507"/>
                </a:cubicBezTo>
                <a:cubicBezTo>
                  <a:pt x="121202" y="545090"/>
                  <a:pt x="121202" y="545090"/>
                  <a:pt x="121202" y="545090"/>
                </a:cubicBezTo>
                <a:cubicBezTo>
                  <a:pt x="121865" y="546255"/>
                  <a:pt x="122527" y="547420"/>
                  <a:pt x="122527" y="549166"/>
                </a:cubicBezTo>
                <a:cubicBezTo>
                  <a:pt x="122527" y="551496"/>
                  <a:pt x="121202" y="553242"/>
                  <a:pt x="118553" y="554990"/>
                </a:cubicBezTo>
                <a:cubicBezTo>
                  <a:pt x="0" y="554990"/>
                  <a:pt x="0" y="554990"/>
                  <a:pt x="0" y="554990"/>
                </a:cubicBezTo>
                <a:lnTo>
                  <a:pt x="0" y="0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29" name="Freeform 29"/>
          <p:cNvSpPr/>
          <p:nvPr>
            <p:custDataLst>
              <p:tags r:id="rId19"/>
            </p:custDataLst>
          </p:nvPr>
        </p:nvSpPr>
        <p:spPr>
          <a:xfrm>
            <a:off x="5504815" y="3968750"/>
            <a:ext cx="125730" cy="554990"/>
          </a:xfrm>
          <a:custGeom>
            <a:avLst/>
            <a:gdLst/>
            <a:ahLst/>
            <a:cxnLst/>
            <a:rect l="l" t="t" r="r" b="b"/>
            <a:pathLst>
              <a:path w="125730" h="554990">
                <a:moveTo>
                  <a:pt x="50954" y="8735"/>
                </a:moveTo>
                <a:cubicBezTo>
                  <a:pt x="5293" y="8735"/>
                  <a:pt x="5293" y="8735"/>
                  <a:pt x="5293" y="8735"/>
                </a:cubicBezTo>
                <a:cubicBezTo>
                  <a:pt x="3970" y="7570"/>
                  <a:pt x="2647" y="5824"/>
                  <a:pt x="2647" y="4658"/>
                </a:cubicBezTo>
                <a:cubicBezTo>
                  <a:pt x="2647" y="2912"/>
                  <a:pt x="3970" y="1165"/>
                  <a:pt x="5293" y="0"/>
                </a:cubicBezTo>
                <a:cubicBezTo>
                  <a:pt x="125730" y="0"/>
                  <a:pt x="125730" y="0"/>
                  <a:pt x="125730" y="0"/>
                </a:cubicBezTo>
                <a:cubicBezTo>
                  <a:pt x="125730" y="554990"/>
                  <a:pt x="125730" y="554990"/>
                  <a:pt x="125730" y="554990"/>
                </a:cubicBezTo>
                <a:cubicBezTo>
                  <a:pt x="5293" y="554990"/>
                  <a:pt x="5293" y="554990"/>
                  <a:pt x="5293" y="554990"/>
                </a:cubicBezTo>
                <a:cubicBezTo>
                  <a:pt x="3970" y="554990"/>
                  <a:pt x="2647" y="554407"/>
                  <a:pt x="1323" y="553242"/>
                </a:cubicBezTo>
                <a:cubicBezTo>
                  <a:pt x="662" y="552661"/>
                  <a:pt x="0" y="551496"/>
                  <a:pt x="0" y="549749"/>
                </a:cubicBezTo>
                <a:cubicBezTo>
                  <a:pt x="0" y="548001"/>
                  <a:pt x="662" y="546837"/>
                  <a:pt x="1323" y="545672"/>
                </a:cubicBezTo>
                <a:cubicBezTo>
                  <a:pt x="2647" y="544507"/>
                  <a:pt x="3970" y="544507"/>
                  <a:pt x="5293" y="544507"/>
                </a:cubicBezTo>
                <a:cubicBezTo>
                  <a:pt x="50954" y="544507"/>
                  <a:pt x="50954" y="544507"/>
                  <a:pt x="50954" y="544507"/>
                </a:cubicBezTo>
                <a:lnTo>
                  <a:pt x="50954" y="8735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>
            <p:custDataLst>
              <p:tags r:id="rId20"/>
            </p:custDataLst>
          </p:nvPr>
        </p:nvSpPr>
        <p:spPr>
          <a:xfrm>
            <a:off x="4668520" y="4034155"/>
            <a:ext cx="983615" cy="4191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0000" tIns="46800" rIns="90000" bIns="4680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03</a:t>
            </a:r>
            <a:endParaRPr lang="en-US" sz="1100"/>
          </a:p>
        </p:txBody>
      </p:sp>
      <p:sp>
        <p:nvSpPr>
          <p:cNvPr id="31" name="Freeform 31"/>
          <p:cNvSpPr/>
          <p:nvPr>
            <p:custDataLst>
              <p:tags r:id="rId21"/>
            </p:custDataLst>
          </p:nvPr>
        </p:nvSpPr>
        <p:spPr>
          <a:xfrm>
            <a:off x="4382770" y="5005705"/>
            <a:ext cx="123190" cy="554990"/>
          </a:xfrm>
          <a:custGeom>
            <a:avLst/>
            <a:gdLst/>
            <a:ahLst/>
            <a:cxnLst/>
            <a:rect l="l" t="t" r="r" b="b"/>
            <a:pathLst>
              <a:path w="123190" h="554990">
                <a:moveTo>
                  <a:pt x="0" y="0"/>
                </a:moveTo>
                <a:cubicBezTo>
                  <a:pt x="118553" y="0"/>
                  <a:pt x="118553" y="0"/>
                  <a:pt x="118553" y="0"/>
                </a:cubicBezTo>
                <a:cubicBezTo>
                  <a:pt x="120541" y="0"/>
                  <a:pt x="121202" y="583"/>
                  <a:pt x="122527" y="1165"/>
                </a:cubicBezTo>
                <a:cubicBezTo>
                  <a:pt x="123190" y="1748"/>
                  <a:pt x="123190" y="2912"/>
                  <a:pt x="123190" y="4077"/>
                </a:cubicBezTo>
                <a:cubicBezTo>
                  <a:pt x="123190" y="5824"/>
                  <a:pt x="123190" y="6989"/>
                  <a:pt x="122527" y="7570"/>
                </a:cubicBezTo>
                <a:cubicBezTo>
                  <a:pt x="121202" y="8735"/>
                  <a:pt x="120541" y="8735"/>
                  <a:pt x="118553" y="8735"/>
                </a:cubicBezTo>
                <a:cubicBezTo>
                  <a:pt x="75504" y="8735"/>
                  <a:pt x="75504" y="8735"/>
                  <a:pt x="75504" y="8735"/>
                </a:cubicBezTo>
                <a:cubicBezTo>
                  <a:pt x="75504" y="544507"/>
                  <a:pt x="75504" y="544507"/>
                  <a:pt x="75504" y="544507"/>
                </a:cubicBezTo>
                <a:cubicBezTo>
                  <a:pt x="118553" y="544507"/>
                  <a:pt x="118553" y="544507"/>
                  <a:pt x="118553" y="544507"/>
                </a:cubicBezTo>
                <a:cubicBezTo>
                  <a:pt x="121202" y="545090"/>
                  <a:pt x="121202" y="545090"/>
                  <a:pt x="121202" y="545090"/>
                </a:cubicBezTo>
                <a:cubicBezTo>
                  <a:pt x="121865" y="546255"/>
                  <a:pt x="122527" y="547420"/>
                  <a:pt x="122527" y="549166"/>
                </a:cubicBezTo>
                <a:cubicBezTo>
                  <a:pt x="122527" y="551496"/>
                  <a:pt x="121202" y="553242"/>
                  <a:pt x="118553" y="554990"/>
                </a:cubicBezTo>
                <a:cubicBezTo>
                  <a:pt x="0" y="554990"/>
                  <a:pt x="0" y="554990"/>
                  <a:pt x="0" y="554990"/>
                </a:cubicBezTo>
                <a:lnTo>
                  <a:pt x="0" y="0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2" name="Freeform 32"/>
          <p:cNvSpPr/>
          <p:nvPr>
            <p:custDataLst>
              <p:tags r:id="rId22"/>
            </p:custDataLst>
          </p:nvPr>
        </p:nvSpPr>
        <p:spPr>
          <a:xfrm>
            <a:off x="5504815" y="5005705"/>
            <a:ext cx="125730" cy="554990"/>
          </a:xfrm>
          <a:custGeom>
            <a:avLst/>
            <a:gdLst/>
            <a:ahLst/>
            <a:cxnLst/>
            <a:rect l="l" t="t" r="r" b="b"/>
            <a:pathLst>
              <a:path w="125730" h="554990">
                <a:moveTo>
                  <a:pt x="50954" y="8735"/>
                </a:moveTo>
                <a:cubicBezTo>
                  <a:pt x="5293" y="8735"/>
                  <a:pt x="5293" y="8735"/>
                  <a:pt x="5293" y="8735"/>
                </a:cubicBezTo>
                <a:cubicBezTo>
                  <a:pt x="3970" y="7570"/>
                  <a:pt x="2647" y="5824"/>
                  <a:pt x="2647" y="4658"/>
                </a:cubicBezTo>
                <a:cubicBezTo>
                  <a:pt x="2647" y="2912"/>
                  <a:pt x="3970" y="1165"/>
                  <a:pt x="5293" y="0"/>
                </a:cubicBezTo>
                <a:cubicBezTo>
                  <a:pt x="125730" y="0"/>
                  <a:pt x="125730" y="0"/>
                  <a:pt x="125730" y="0"/>
                </a:cubicBezTo>
                <a:cubicBezTo>
                  <a:pt x="125730" y="554990"/>
                  <a:pt x="125730" y="554990"/>
                  <a:pt x="125730" y="554990"/>
                </a:cubicBezTo>
                <a:cubicBezTo>
                  <a:pt x="5293" y="554990"/>
                  <a:pt x="5293" y="554990"/>
                  <a:pt x="5293" y="554990"/>
                </a:cubicBezTo>
                <a:cubicBezTo>
                  <a:pt x="3970" y="554990"/>
                  <a:pt x="2647" y="554407"/>
                  <a:pt x="1323" y="553242"/>
                </a:cubicBezTo>
                <a:cubicBezTo>
                  <a:pt x="662" y="552661"/>
                  <a:pt x="0" y="551496"/>
                  <a:pt x="0" y="549749"/>
                </a:cubicBezTo>
                <a:cubicBezTo>
                  <a:pt x="0" y="548001"/>
                  <a:pt x="662" y="546837"/>
                  <a:pt x="1323" y="545672"/>
                </a:cubicBezTo>
                <a:cubicBezTo>
                  <a:pt x="2647" y="544507"/>
                  <a:pt x="3970" y="544507"/>
                  <a:pt x="5293" y="544507"/>
                </a:cubicBezTo>
                <a:cubicBezTo>
                  <a:pt x="50954" y="544507"/>
                  <a:pt x="50954" y="544507"/>
                  <a:pt x="50954" y="544507"/>
                </a:cubicBezTo>
                <a:lnTo>
                  <a:pt x="50954" y="8735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3" name="AutoShape 33"/>
          <p:cNvSpPr/>
          <p:nvPr>
            <p:custDataLst>
              <p:tags r:id="rId23"/>
            </p:custDataLst>
          </p:nvPr>
        </p:nvSpPr>
        <p:spPr>
          <a:xfrm>
            <a:off x="4668520" y="5076825"/>
            <a:ext cx="906780" cy="413385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0000" tIns="46800" rIns="90000" bIns="4680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04</a:t>
            </a:r>
            <a:endParaRPr lang="en-US" sz="1100"/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24"/>
          <a:srcRect l="17305" t="148" r="21786" b="-148"/>
          <a:stretch>
            <a:fillRect/>
          </a:stretch>
        </p:blipFill>
        <p:spPr>
          <a:xfrm>
            <a:off x="288349" y="744855"/>
            <a:ext cx="3289875" cy="540194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5" name="AutoShape 35"/>
          <p:cNvSpPr/>
          <p:nvPr/>
        </p:nvSpPr>
        <p:spPr>
          <a:xfrm>
            <a:off x="274320" y="744855"/>
            <a:ext cx="3291375" cy="5399445"/>
          </a:xfrm>
          <a:prstGeom prst="roundRect">
            <a:avLst>
              <a:gd name="adj" fmla="val 0"/>
            </a:avLst>
          </a:prstGeom>
          <a:solidFill>
            <a:srgbClr val="FF000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6" name="AutoShape 36"/>
          <p:cNvSpPr/>
          <p:nvPr/>
        </p:nvSpPr>
        <p:spPr>
          <a:xfrm>
            <a:off x="6858000" y="3429000"/>
            <a:ext cx="51435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7" name="AutoShape 37"/>
          <p:cNvSpPr/>
          <p:nvPr>
            <p:custDataLst>
              <p:tags r:id="rId25"/>
            </p:custDataLst>
          </p:nvPr>
        </p:nvSpPr>
        <p:spPr>
          <a:xfrm>
            <a:off x="4668520" y="5974715"/>
            <a:ext cx="961390" cy="413385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0000" tIns="46800" rIns="90000" bIns="4680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05</a:t>
            </a:r>
            <a:endParaRPr lang="en-US" sz="1100"/>
          </a:p>
        </p:txBody>
      </p:sp>
      <p:sp>
        <p:nvSpPr>
          <p:cNvPr id="38" name="Freeform 38"/>
          <p:cNvSpPr/>
          <p:nvPr>
            <p:custDataLst>
              <p:tags r:id="rId26"/>
            </p:custDataLst>
          </p:nvPr>
        </p:nvSpPr>
        <p:spPr>
          <a:xfrm>
            <a:off x="4361180" y="5974715"/>
            <a:ext cx="160655" cy="519430"/>
          </a:xfrm>
          <a:custGeom>
            <a:avLst/>
            <a:gdLst/>
            <a:ahLst/>
            <a:cxnLst/>
            <a:rect l="l" t="t" r="r" b="b"/>
            <a:pathLst>
              <a:path w="160655" h="519430">
                <a:moveTo>
                  <a:pt x="0" y="0"/>
                </a:moveTo>
                <a:cubicBezTo>
                  <a:pt x="154609" y="0"/>
                  <a:pt x="154609" y="0"/>
                  <a:pt x="154609" y="0"/>
                </a:cubicBezTo>
                <a:cubicBezTo>
                  <a:pt x="157201" y="0"/>
                  <a:pt x="158064" y="545"/>
                  <a:pt x="159791" y="1090"/>
                </a:cubicBezTo>
                <a:cubicBezTo>
                  <a:pt x="160655" y="1636"/>
                  <a:pt x="160655" y="2725"/>
                  <a:pt x="160655" y="3815"/>
                </a:cubicBezTo>
                <a:cubicBezTo>
                  <a:pt x="160655" y="5451"/>
                  <a:pt x="160655" y="6541"/>
                  <a:pt x="159791" y="7085"/>
                </a:cubicBezTo>
                <a:cubicBezTo>
                  <a:pt x="158064" y="8176"/>
                  <a:pt x="157201" y="8176"/>
                  <a:pt x="154609" y="8176"/>
                </a:cubicBezTo>
                <a:cubicBezTo>
                  <a:pt x="98466" y="8176"/>
                  <a:pt x="98466" y="8176"/>
                  <a:pt x="98466" y="8176"/>
                </a:cubicBezTo>
                <a:cubicBezTo>
                  <a:pt x="98466" y="509619"/>
                  <a:pt x="98466" y="509619"/>
                  <a:pt x="98466" y="509619"/>
                </a:cubicBezTo>
                <a:cubicBezTo>
                  <a:pt x="154609" y="509619"/>
                  <a:pt x="154609" y="509619"/>
                  <a:pt x="154609" y="509619"/>
                </a:cubicBezTo>
                <a:cubicBezTo>
                  <a:pt x="158064" y="510164"/>
                  <a:pt x="158064" y="510164"/>
                  <a:pt x="158064" y="510164"/>
                </a:cubicBezTo>
                <a:cubicBezTo>
                  <a:pt x="158928" y="511254"/>
                  <a:pt x="159791" y="512345"/>
                  <a:pt x="159791" y="513979"/>
                </a:cubicBezTo>
                <a:cubicBezTo>
                  <a:pt x="159791" y="516160"/>
                  <a:pt x="158064" y="517794"/>
                  <a:pt x="154609" y="519430"/>
                </a:cubicBezTo>
                <a:cubicBezTo>
                  <a:pt x="0" y="519430"/>
                  <a:pt x="0" y="519430"/>
                  <a:pt x="0" y="519430"/>
                </a:cubicBezTo>
                <a:lnTo>
                  <a:pt x="0" y="0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9" name="Freeform 39"/>
          <p:cNvSpPr/>
          <p:nvPr>
            <p:custDataLst>
              <p:tags r:id="rId27"/>
            </p:custDataLst>
          </p:nvPr>
        </p:nvSpPr>
        <p:spPr>
          <a:xfrm>
            <a:off x="5514340" y="5958205"/>
            <a:ext cx="125730" cy="554990"/>
          </a:xfrm>
          <a:custGeom>
            <a:avLst/>
            <a:gdLst/>
            <a:ahLst/>
            <a:cxnLst/>
            <a:rect l="l" t="t" r="r" b="b"/>
            <a:pathLst>
              <a:path w="125730" h="554990">
                <a:moveTo>
                  <a:pt x="50954" y="8735"/>
                </a:moveTo>
                <a:cubicBezTo>
                  <a:pt x="5293" y="8735"/>
                  <a:pt x="5293" y="8735"/>
                  <a:pt x="5293" y="8735"/>
                </a:cubicBezTo>
                <a:cubicBezTo>
                  <a:pt x="3970" y="7570"/>
                  <a:pt x="2647" y="5824"/>
                  <a:pt x="2647" y="4658"/>
                </a:cubicBezTo>
                <a:cubicBezTo>
                  <a:pt x="2647" y="2912"/>
                  <a:pt x="3970" y="1165"/>
                  <a:pt x="5293" y="0"/>
                </a:cubicBezTo>
                <a:cubicBezTo>
                  <a:pt x="125730" y="0"/>
                  <a:pt x="125730" y="0"/>
                  <a:pt x="125730" y="0"/>
                </a:cubicBezTo>
                <a:cubicBezTo>
                  <a:pt x="125730" y="554990"/>
                  <a:pt x="125730" y="554990"/>
                  <a:pt x="125730" y="554990"/>
                </a:cubicBezTo>
                <a:cubicBezTo>
                  <a:pt x="5293" y="554990"/>
                  <a:pt x="5293" y="554990"/>
                  <a:pt x="5293" y="554990"/>
                </a:cubicBezTo>
                <a:cubicBezTo>
                  <a:pt x="3970" y="554990"/>
                  <a:pt x="2647" y="554407"/>
                  <a:pt x="1323" y="553242"/>
                </a:cubicBezTo>
                <a:cubicBezTo>
                  <a:pt x="662" y="552661"/>
                  <a:pt x="0" y="551496"/>
                  <a:pt x="0" y="549749"/>
                </a:cubicBezTo>
                <a:cubicBezTo>
                  <a:pt x="0" y="548001"/>
                  <a:pt x="662" y="546837"/>
                  <a:pt x="1323" y="545672"/>
                </a:cubicBezTo>
                <a:cubicBezTo>
                  <a:pt x="2647" y="544507"/>
                  <a:pt x="3970" y="544507"/>
                  <a:pt x="5293" y="544507"/>
                </a:cubicBezTo>
                <a:cubicBezTo>
                  <a:pt x="50954" y="544507"/>
                  <a:pt x="50954" y="544507"/>
                  <a:pt x="50954" y="544507"/>
                </a:cubicBezTo>
                <a:lnTo>
                  <a:pt x="50954" y="8735"/>
                </a:lnTo>
                <a:close/>
              </a:path>
            </a:pathLst>
          </a:cu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0" name="AutoShape 40"/>
          <p:cNvSpPr/>
          <p:nvPr>
            <p:custDataLst>
              <p:tags r:id="rId28"/>
            </p:custDataLst>
          </p:nvPr>
        </p:nvSpPr>
        <p:spPr>
          <a:xfrm>
            <a:off x="6405245" y="5827395"/>
            <a:ext cx="3270250" cy="81661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3200" b="1" i="0" u="none" strike="noStrike">
                <a:solidFill>
                  <a:srgbClr val="262626"/>
                </a:solidFill>
                <a:latin typeface="Kaiti SC"/>
                <a:ea typeface="Kaiti SC"/>
                <a:cs typeface="Kaiti SC"/>
                <a:sym typeface="Kaiti SC"/>
              </a:rPr>
              <a:t>练习</a:t>
            </a:r>
            <a:endParaRPr lang="en-US" sz="11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观看 v.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谈话 v./n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753745" y="1390650"/>
            <a:ext cx="686625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190500" tIns="127000" rIns="190500" bIns="127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进行谈话；私下谈话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老师找他谈话，了解最近的学习情况。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他们两个人在办公室进行简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单</a:t>
            </a: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的谈话。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 l="21372" r="21372"/>
          <a:stretch>
            <a:fillRect/>
          </a:stretch>
        </p:blipFill>
        <p:spPr>
          <a:xfrm>
            <a:off x="7620000" y="1651000"/>
            <a:ext cx="3810000" cy="444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乐队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对方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863600" y="1517650"/>
            <a:ext cx="6096000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254000" rIns="3175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相信对方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理解对方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尊重对方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沟通的时候要学会倾听对方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的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需求。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做决定之前，一定要考虑对方的感受。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 l="108" r="108"/>
          <a:stretch>
            <a:fillRect/>
          </a:stretch>
        </p:blipFill>
        <p:spPr>
          <a:xfrm>
            <a:off x="7866380" y="2336800"/>
            <a:ext cx="3556000" cy="23749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音乐会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6035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本人 pron.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857186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本人到场、本人办理</a:t>
            </a:r>
            <a:endParaRPr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这件事需要本人亲自过来办理，不能代办。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这是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他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本人真实的想法。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歌曲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台灯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6539865" cy="4064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一盏台灯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打开台灯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每天晚上写作业的时候，我都会打开书桌上的台灯。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这盏台灯已经用了十几年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了。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45" name="Picture 24"/>
          <p:cNvPicPr>
            <a:picLocks noChangeAspect="1"/>
          </p:cNvPicPr>
          <p:nvPr/>
        </p:nvPicPr>
        <p:blipFill>
          <a:blip r:embed="rId3"/>
          <a:srcRect l="46" r="46"/>
          <a:stretch>
            <a:fillRect/>
          </a:stretch>
        </p:blipFill>
        <p:spPr>
          <a:xfrm>
            <a:off x="7975600" y="2351405"/>
            <a:ext cx="3556000" cy="2349500"/>
          </a:xfrm>
          <a:prstGeom prst="roundRect">
            <a:avLst>
              <a:gd name="adj" fmla="val 8108"/>
            </a:avLst>
          </a:prstGeom>
          <a:noFill/>
          <a:ln w="25400" cap="flat" cmpd="sng">
            <a:solidFill>
              <a:srgbClr val="E7D6D3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朗读 v.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灯光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7" name="Picture 26"/>
          <p:cNvPicPr>
            <a:picLocks noChangeAspect="1"/>
          </p:cNvPicPr>
          <p:nvPr/>
        </p:nvPicPr>
        <p:blipFill>
          <a:blip r:embed="rId3"/>
          <a:srcRect t="31" b="31"/>
          <a:stretch>
            <a:fillRect/>
          </a:stretch>
        </p:blipFill>
        <p:spPr>
          <a:xfrm>
            <a:off x="7735570" y="2336800"/>
            <a:ext cx="3556000" cy="2222500"/>
          </a:xfrm>
          <a:prstGeom prst="roundRect">
            <a:avLst>
              <a:gd name="adj" fmla="val 5714"/>
            </a:avLst>
          </a:prstGeom>
          <a:noFill/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</p:pic>
      <p:sp>
        <p:nvSpPr>
          <p:cNvPr id="49" name="AutoShape 23"/>
          <p:cNvSpPr/>
          <p:nvPr/>
        </p:nvSpPr>
        <p:spPr>
          <a:xfrm>
            <a:off x="952500" y="1651000"/>
            <a:ext cx="6539865" cy="4064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 明亮的灯光 、温暖的灯光</a:t>
            </a:r>
            <a:br>
              <a:rPr lang="en-US" sz="2800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1.夜晚，屋子里的灯光</a:t>
            </a:r>
            <a:r>
              <a:rPr lang="zh-CN" altLang="en-US" sz="280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很</a:t>
            </a:r>
            <a:r>
              <a:rPr lang="en-US" sz="280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亮。</a:t>
            </a:r>
            <a:endParaRPr lang="en-US" sz="280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2.不要在太暗的灯光下面长时间看书。</a:t>
            </a:r>
            <a:endParaRPr lang="en-US" sz="280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宠物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包容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390650"/>
            <a:ext cx="918654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包容他人；学会包容；互相包容</a:t>
            </a:r>
            <a:b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朋友之间要互相包容，多多体谅。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我们应当包容别人身上小小的缺点。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滋味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952500" y="1651000"/>
            <a:ext cx="970661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幸福的滋味；难受的滋味；品尝滋味</a:t>
            </a:r>
            <a:endParaRPr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他尝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到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了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快乐的滋味。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失去朋友，他尝到了孤单的滋味。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722495" y="2970530"/>
            <a:ext cx="3158490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5B9BD5"/>
                </a:solidFill>
                <a:latin typeface="Kaiti SC"/>
                <a:ea typeface="Kaiti SC"/>
                <a:cs typeface="Kaiti SC"/>
                <a:sym typeface="Kaiti SC"/>
              </a:rPr>
              <a:t>Part 03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73948" y="3615690"/>
            <a:ext cx="7461250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语言点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308610" y="85090"/>
            <a:ext cx="6625590" cy="917575"/>
          </a:xfrm>
          <a:prstGeom prst="horizontalScroll">
            <a:avLst>
              <a:gd name="adj" fmla="val 12500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28415" y="251460"/>
            <a:ext cx="5762834" cy="63754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92000"/>
              </a:lnSpc>
              <a:defRPr/>
            </a:pPr>
            <a:r>
              <a:rPr lang="en-US" sz="4000" b="1" i="0" u="none" strike="noStrike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语言点1：</a:t>
            </a:r>
            <a:r>
              <a:rPr lang="zh-CN" altLang="en-US" sz="4000" b="1" i="0" u="none" strike="noStrike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动词+时量补语</a:t>
            </a:r>
            <a:endParaRPr lang="zh-CN" altLang="en-US" sz="4000" b="1" i="0" u="none" strike="noStrike" spc="-49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9132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9970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753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1591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2373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3211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3994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4832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614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6452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7235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8073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876300" y="144780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1028700" y="1428750"/>
            <a:ext cx="1943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结构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76300" y="1885950"/>
            <a:ext cx="10115550" cy="838200"/>
          </a:xfrm>
          <a:prstGeom prst="roundRect">
            <a:avLst>
              <a:gd name="adj" fmla="val 1363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66800" y="2000250"/>
            <a:ext cx="9734550" cy="6096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主语 + 动词 + 时量短语 + 了</a:t>
            </a:r>
            <a:endParaRPr lang="zh-CN" altLang="en-US" sz="2800" b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76300" y="304800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1028700" y="3028950"/>
            <a:ext cx="32766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例句与讲解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76300" y="3467100"/>
            <a:ext cx="10182860" cy="1657350"/>
          </a:xfrm>
          <a:prstGeom prst="roundRect">
            <a:avLst>
              <a:gd name="adj" fmla="val 689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1028700" y="3562350"/>
            <a:ext cx="9624060" cy="13442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17000"/>
              </a:lnSpc>
            </a:pP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他已经毕业三年了。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我们下课十分钟了。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她离开中国半年了。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308610" y="85090"/>
            <a:ext cx="7499350" cy="917575"/>
          </a:xfrm>
          <a:prstGeom prst="horizontalScroll">
            <a:avLst>
              <a:gd name="adj" fmla="val 12500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28415" y="251460"/>
            <a:ext cx="5762834" cy="63754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92000"/>
              </a:lnSpc>
              <a:defRPr/>
            </a:pPr>
            <a:r>
              <a:rPr lang="en-US" sz="4000" b="1" i="0" u="none" strike="noStrike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语言点1：</a:t>
            </a:r>
            <a:r>
              <a:rPr lang="zh-CN" altLang="en-US" sz="4000" b="1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动词+时量补语</a:t>
            </a:r>
            <a:endParaRPr lang="en-US" sz="11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9132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9970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753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1591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2373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3211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3994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4832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614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6452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7235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8073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831850" y="1598930"/>
            <a:ext cx="66675" cy="266700"/>
          </a:xfrm>
          <a:prstGeom prst="roundRect">
            <a:avLst>
              <a:gd name="adj" fmla="val 0"/>
            </a:avLst>
          </a:prstGeom>
          <a:solidFill>
            <a:srgbClr val="2D77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1053465" y="1560830"/>
            <a:ext cx="299085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例句与练习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82625" y="2047875"/>
            <a:ext cx="10883900" cy="3741420"/>
          </a:xfrm>
          <a:prstGeom prst="roundRect">
            <a:avLst>
              <a:gd name="adj" fmla="val 689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898525" y="2282190"/>
            <a:ext cx="10409555" cy="32893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【练习题】</a:t>
            </a:r>
            <a:endParaRPr 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一、仿照例句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造句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例：毕业。→ 他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毕业两年了。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学习汉语</a:t>
            </a: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→_________________________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来中国</a:t>
            </a: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→_________________________</a:t>
            </a: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159125" y="4291013"/>
            <a:ext cx="5080000" cy="521970"/>
          </a:xfrm>
          <a:prstGeom prst="rect">
            <a:avLst/>
          </a:prstGeom>
        </p:spPr>
        <p:txBody>
          <a:bodyPr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他学习汉语两年了。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075305" y="4900930"/>
            <a:ext cx="3313430" cy="5219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她来中国6个月了。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142865" y="2850515"/>
            <a:ext cx="2565400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5B9BD5"/>
                </a:solidFill>
                <a:latin typeface="Kaiti SC"/>
                <a:ea typeface="Kaiti SC"/>
                <a:cs typeface="Kaiti SC"/>
                <a:sym typeface="Kaiti SC"/>
              </a:rPr>
              <a:t>Part 01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73948" y="3615690"/>
            <a:ext cx="7461250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复习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308610" y="85090"/>
            <a:ext cx="6419215" cy="917575"/>
          </a:xfrm>
          <a:prstGeom prst="horizontalScroll">
            <a:avLst>
              <a:gd name="adj" fmla="val 12500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28415" y="251460"/>
            <a:ext cx="5762834" cy="63754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92000"/>
              </a:lnSpc>
              <a:defRPr/>
            </a:pPr>
            <a:r>
              <a:rPr lang="en-US" sz="4000" b="1" i="0" u="none" strike="noStrike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语言点1：</a:t>
            </a:r>
            <a:r>
              <a:rPr lang="zh-CN" altLang="en-US" sz="4000" b="1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动词+时量补语</a:t>
            </a:r>
            <a:endParaRPr lang="en-US" sz="11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9132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9970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753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1591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2373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3211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3994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4832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614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6452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7235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8073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831850" y="1598930"/>
            <a:ext cx="66675" cy="266700"/>
          </a:xfrm>
          <a:prstGeom prst="roundRect">
            <a:avLst>
              <a:gd name="adj" fmla="val 0"/>
            </a:avLst>
          </a:prstGeom>
          <a:solidFill>
            <a:srgbClr val="2D77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1053465" y="1560830"/>
            <a:ext cx="299085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例句与练习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82625" y="2047875"/>
            <a:ext cx="10883900" cy="3741420"/>
          </a:xfrm>
          <a:prstGeom prst="roundRect">
            <a:avLst>
              <a:gd name="adj" fmla="val 689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898525" y="1866265"/>
            <a:ext cx="10409555" cy="37052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【练习题】</a:t>
            </a:r>
            <a:endParaRPr 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二、改写句子：</a:t>
            </a: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例：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他2024年回国，现在2026年。→ 他回国两年了。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安娜半年前离开中国。</a:t>
            </a: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→_________________________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2.马克三年前大学毕业。→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3.两个小时之前电影结束。→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930265" y="3780155"/>
            <a:ext cx="35814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安娜离开中国半年了。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631815" y="4441825"/>
            <a:ext cx="4178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马克大学毕业三年了。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963920" y="5100320"/>
            <a:ext cx="3669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电影结束两个小时了。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1" grpId="1"/>
      <p:bldP spid="22" grpId="0"/>
      <p:bldP spid="22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142865" y="2850515"/>
            <a:ext cx="1923415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5B9BD5"/>
                </a:solidFill>
                <a:latin typeface="Kaiti SC"/>
                <a:ea typeface="Kaiti SC"/>
                <a:cs typeface="Kaiti SC"/>
                <a:sym typeface="Kaiti SC"/>
              </a:rPr>
              <a:t>Part 04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73948" y="3615690"/>
            <a:ext cx="7461250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课文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0800000">
            <a:off x="8407400" y="244729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5313D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B313E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2285" y="234950"/>
            <a:ext cx="11188065" cy="6472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sx="101000" sy="101000" algn="ctr" rotWithShape="0">
              <a:srgbClr val="262626">
                <a:alpha val="40000"/>
              </a:srgbClr>
            </a:outerShdw>
          </a:effectLst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41236" y="-66080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5000"/>
          </a:blip>
          <a:srcRect/>
          <a:stretch>
            <a:fillRect/>
          </a:stretch>
        </p:blipFill>
        <p:spPr>
          <a:xfrm>
            <a:off x="6237605" y="36810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523240" y="330200"/>
            <a:ext cx="202946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47040" y="234950"/>
            <a:ext cx="199771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47040" y="330200"/>
            <a:ext cx="1889125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课文1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552450" y="1257300"/>
            <a:ext cx="11087100" cy="4591050"/>
          </a:xfrm>
          <a:prstGeom prst="roundRect">
            <a:avLst>
              <a:gd name="adj" fmla="val 2490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52450" y="1257300"/>
            <a:ext cx="76200" cy="45910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76300" y="14287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28700" y="1409700"/>
            <a:ext cx="299085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思考问题</a:t>
            </a:r>
            <a:endParaRPr lang="zh-CN" altLang="en-US" sz="1425" b="1" i="0" u="none" strike="noStrike">
              <a:solidFill>
                <a:srgbClr val="293646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876300" y="1885950"/>
            <a:ext cx="10523855" cy="3314700"/>
          </a:xfrm>
          <a:prstGeom prst="roundRect">
            <a:avLst>
              <a:gd name="adj" fmla="val 344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1.搬进新宿舍前三天，作者为什么一直没有主动和室友沟通问题？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2.长期被噪音打扰，给作者的生活和学习带来了哪些影响？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3.作者和室友发生争吵的直接原因是什么？争吵后两人短期内的相处状态如何？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4.室友通过便条表达了怎样的想法？沟通后室友做出了哪些改变？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5.经历这次宿舍矛盾、和解的全过程，作者最终得到了怎样的成长？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0800000">
            <a:off x="8407400" y="244729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5313D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B313E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2285" y="234950"/>
            <a:ext cx="11188065" cy="6472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sx="101000" sy="101000" algn="ctr" rotWithShape="0">
              <a:srgbClr val="262626">
                <a:alpha val="40000"/>
              </a:srgbClr>
            </a:outerShdw>
          </a:effectLst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41236" y="-66080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5000"/>
          </a:blip>
          <a:srcRect/>
          <a:stretch>
            <a:fillRect/>
          </a:stretch>
        </p:blipFill>
        <p:spPr>
          <a:xfrm>
            <a:off x="6237605" y="36810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523240" y="330200"/>
            <a:ext cx="202946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47040" y="234950"/>
            <a:ext cx="199771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47040" y="330200"/>
            <a:ext cx="1889125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课文1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52450" y="1257300"/>
            <a:ext cx="76200" cy="45910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76300" y="14287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28700" y="1409700"/>
            <a:ext cx="299085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课文一 · 读课文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76300" y="1885950"/>
            <a:ext cx="9560560" cy="4190365"/>
          </a:xfrm>
          <a:prstGeom prst="roundRect">
            <a:avLst>
              <a:gd name="adj" fmla="val 344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8401050" y="14097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876300" y="1965325"/>
            <a:ext cx="9560560" cy="38131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0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搬进新宿舍的第一周，我就和新室友发生了矛盾。第一晚，我被他敲键盘的声音吵得睡不着，直到晚上一点才慢慢入睡。第二天我本想找他谈谈，可每次看他戴着耳机认真的模样，话到嘴边又没说出口，只能不停地暗示自己：也许过几天就好了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en-US" altLang="zh-CN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这样度过了糟糕的三天，我的睡眠不足五小时，上课经常没有办法集中注意力，连最期待的亚运会都没精神看。我知道长期回避交流对双方都没有好处，可又不知如何交际。周四晚上，他又熬到三点多，我终于忍不住和他吵了一架。室友都过来调解，为了不让室友们为难，我们谁也没再说话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0800000">
            <a:off x="8407400" y="244729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5313D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B313E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2285" y="234950"/>
            <a:ext cx="11188065" cy="6472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sx="101000" sy="101000" algn="ctr" rotWithShape="0">
              <a:srgbClr val="262626">
                <a:alpha val="40000"/>
              </a:srgbClr>
            </a:outerShdw>
          </a:effectLst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41236" y="-66080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5000"/>
          </a:blip>
          <a:srcRect/>
          <a:stretch>
            <a:fillRect/>
          </a:stretch>
        </p:blipFill>
        <p:spPr>
          <a:xfrm>
            <a:off x="6237605" y="36810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523240" y="330200"/>
            <a:ext cx="202946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47040" y="234950"/>
            <a:ext cx="199771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47040" y="330200"/>
            <a:ext cx="1889125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课文1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52450" y="1257300"/>
            <a:ext cx="76200" cy="45910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76300" y="14287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28700" y="1409700"/>
            <a:ext cx="299085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课文一 · 读课文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76300" y="1885950"/>
            <a:ext cx="9560560" cy="3961765"/>
          </a:xfrm>
          <a:prstGeom prst="roundRect">
            <a:avLst>
              <a:gd name="adj" fmla="val 344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8401050" y="14097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876300" y="2076450"/>
            <a:ext cx="9472295" cy="37020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两天，我们在宿舍一直避着对方，我其实不想把关系变成这样，可又不好意思先低头。直到周五晚上，我回到宿舍，看到桌上放着一张便条，是他写的。里面吐出了他的真心话，他说他其实是一个很敏感的人，知道自己最近打扰到了我，他想约我和他好好聊一聊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en-US" altLang="zh-CN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看着便条，心里很不是滋味。其实我也有不对的地方，我应该早点和他沟通。当天晚上，我们聊了一个多小时，他说他最近在着急做期中作业，以后会尽量在十一点前完成；他真诚地赔礼道歉，说之前没考虑到我的感受，要给我带一周早饭作为补偿。我连忙说不用，其实我自己也有做得不对的地方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0800000">
            <a:off x="8407400" y="244729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5313D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B313E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2285" y="234950"/>
            <a:ext cx="11188065" cy="6472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sx="101000" sy="101000" algn="ctr" rotWithShape="0">
              <a:srgbClr val="262626">
                <a:alpha val="40000"/>
              </a:srgbClr>
            </a:outerShdw>
          </a:effectLst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41236" y="-66080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5000"/>
          </a:blip>
          <a:srcRect/>
          <a:stretch>
            <a:fillRect/>
          </a:stretch>
        </p:blipFill>
        <p:spPr>
          <a:xfrm>
            <a:off x="6237605" y="36810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523240" y="330200"/>
            <a:ext cx="202946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47040" y="234950"/>
            <a:ext cx="199771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47040" y="330200"/>
            <a:ext cx="1889125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课文1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52450" y="1257300"/>
            <a:ext cx="76200" cy="45910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76300" y="14287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28700" y="1409700"/>
            <a:ext cx="299085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课文一 · 读课文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76300" y="1885950"/>
            <a:ext cx="9560560" cy="3961765"/>
          </a:xfrm>
          <a:prstGeom prst="roundRect">
            <a:avLst>
              <a:gd name="adj" fmla="val 344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8401050" y="14097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876300" y="2076450"/>
            <a:ext cx="9472295" cy="37020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通过刚才的谈话，我们都说出了自己的真实想法，也理解了对方的难处。多一点理解，多一点包容，就没有解决不了的矛盾。我本人也该学会表达自己的真实感受，而不是回避问题。现在我们商量好，晚上十一点半关灯，只用小台灯，灯光不会很亮，有事随时留便条，我终于能睡个好觉了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8255" y="268097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374265" y="3179445"/>
            <a:ext cx="7461250" cy="175831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综合</a:t>
            </a: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练习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9395" y="487493"/>
            <a:ext cx="8514715" cy="631487"/>
          </a:xfrm>
          <a:custGeom>
            <a:avLst/>
            <a:gdLst/>
            <a:ahLst/>
            <a:cxnLst/>
            <a:rect l="l" t="t" r="r" b="b"/>
            <a:pathLst>
              <a:path w="8514715" h="631487">
                <a:moveTo>
                  <a:pt x="0" y="0"/>
                </a:moveTo>
                <a:lnTo>
                  <a:pt x="7652930" y="0"/>
                </a:lnTo>
                <a:lnTo>
                  <a:pt x="8514715" y="631487"/>
                </a:lnTo>
                <a:lnTo>
                  <a:pt x="0" y="631487"/>
                </a:lnTo>
                <a:close/>
              </a:path>
            </a:pathLst>
          </a:custGeom>
          <a:solidFill>
            <a:srgbClr val="B531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一、选词填空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126089" y="2590813"/>
            <a:ext cx="6789636" cy="73850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3200" b="1" i="0" u="none" strike="noStrike">
                <a:solidFill>
                  <a:srgbClr val="404040"/>
                </a:solidFill>
                <a:latin typeface="Kaiti SC"/>
                <a:ea typeface="Kaiti SC"/>
                <a:cs typeface="Kaiti SC"/>
                <a:sym typeface="Kaiti SC"/>
              </a:rPr>
              <a:t>词汇练习 Fill in the blanks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27206" b="28403"/>
          <a:stretch>
            <a:fillRect/>
          </a:stretch>
        </p:blipFill>
        <p:spPr>
          <a:xfrm>
            <a:off x="9432925" y="-38735"/>
            <a:ext cx="2441575" cy="108267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2764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2330450" y="9715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43852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506470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6005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600575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76262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796915" y="8382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9246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925310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178800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086725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52450" y="215265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28650" y="1198880"/>
            <a:ext cx="11012170" cy="44538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和室友相处，如果总是（    ）问题，不去沟通，小问题会变得越来越严重。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回避 B. 补偿 C. 调解 D. 拍摄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 大家努力（      ）阿强改变想法，希望他同意新的节目方案。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说服 B. 改正 C. 暗示 D. 回避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 他性格比较（       ），别人随口说一句话，他就很容易不开心。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糟糕 B. 敏感 C. 自愿 D. 出色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25000"/>
              </a:lnSpc>
            </a:pPr>
            <a:endParaRPr lang="en-US" sz="1100" b="0" i="0" u="none" strike="noStrike">
              <a:solidFill>
                <a:srgbClr val="1F2329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177155" y="1370330"/>
            <a:ext cx="386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051810" y="3164840"/>
            <a:ext cx="386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438525" y="4495800"/>
            <a:ext cx="386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sym typeface="+mn-ea"/>
              </a:rPr>
              <a:t>B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9395" y="487493"/>
            <a:ext cx="8514715" cy="631487"/>
          </a:xfrm>
          <a:custGeom>
            <a:avLst/>
            <a:gdLst/>
            <a:ahLst/>
            <a:cxnLst/>
            <a:rect l="l" t="t" r="r" b="b"/>
            <a:pathLst>
              <a:path w="8514715" h="631487">
                <a:moveTo>
                  <a:pt x="0" y="0"/>
                </a:moveTo>
                <a:lnTo>
                  <a:pt x="7652930" y="0"/>
                </a:lnTo>
                <a:lnTo>
                  <a:pt x="8514715" y="631487"/>
                </a:lnTo>
                <a:lnTo>
                  <a:pt x="0" y="631487"/>
                </a:lnTo>
                <a:close/>
              </a:path>
            </a:pathLst>
          </a:custGeom>
          <a:solidFill>
            <a:srgbClr val="B531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一、选词填空</a:t>
            </a:r>
            <a:endParaRPr lang="zh-CN" altLang="en-US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126089" y="2590813"/>
            <a:ext cx="6789636" cy="73850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3200" b="1" i="0" u="none" strike="noStrike">
                <a:solidFill>
                  <a:srgbClr val="404040"/>
                </a:solidFill>
                <a:latin typeface="Kaiti SC"/>
                <a:ea typeface="Kaiti SC"/>
                <a:cs typeface="Kaiti SC"/>
                <a:sym typeface="Kaiti SC"/>
              </a:rPr>
              <a:t>词汇练习 Fill in the blanks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27206" b="28403"/>
          <a:stretch>
            <a:fillRect/>
          </a:stretch>
        </p:blipFill>
        <p:spPr>
          <a:xfrm>
            <a:off x="9432925" y="-38735"/>
            <a:ext cx="2441575" cy="108267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2764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2330450" y="9715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43852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506470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6005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600575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76262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796915" y="8382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9246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925310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178800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086725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52450" y="215265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28650" y="1198880"/>
            <a:ext cx="11012170" cy="44538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 经过一小时聊天，两个人终于（    ）共识，晚上十一点半关灯休息。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合成 B. 终止 C. 达成 D. 赔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 在集体生活中，遇到问题时，我们一定不要（      ）对方。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指责 B. 期待 C. 摇头 D. 暗示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25000"/>
              </a:lnSpc>
            </a:pPr>
            <a:endParaRPr lang="en-US" sz="1100" b="0" i="0" u="none" strike="noStrike">
              <a:solidFill>
                <a:srgbClr val="1F2329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379460" y="2590800"/>
            <a:ext cx="386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099175" y="1245235"/>
            <a:ext cx="386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sym typeface="+mn-ea"/>
              </a:rPr>
              <a:t>C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0025" y="30797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67970" y="313690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综合练习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18820" y="1389380"/>
            <a:ext cx="10711180" cy="49606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</a:p>
          <a:p>
            <a:pPr marL="0" indent="0" algn="l">
              <a:lnSpc>
                <a:spcPct val="108000"/>
              </a:lnSpc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二、连词成句</a:t>
            </a:r>
            <a:endParaRPr 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A.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  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准备好节目了 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    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上台表演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endParaRPr lang="en-US" altLang="zh-CN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endParaRPr lang="en-US" altLang="zh-CN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2.A.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老师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调解了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之间的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矛盾 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F.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两位同学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endParaRPr lang="en-US" altLang="zh-CN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endParaRPr lang="en-US" altLang="zh-CN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3.A.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  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回国    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已经   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一年了 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87730" y="2620645"/>
            <a:ext cx="7807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我们准备好节目了就上台表演。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40740" y="4018280"/>
            <a:ext cx="7936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老师调解了两位同学之间的矛盾。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948690" y="5368290"/>
            <a:ext cx="6668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他已经回国一年了。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847590" y="2901950"/>
            <a:ext cx="2712085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5B9BD5"/>
                </a:solidFill>
                <a:latin typeface="Kaiti SC"/>
                <a:ea typeface="Kaiti SC"/>
                <a:cs typeface="Kaiti SC"/>
                <a:sym typeface="Kaiti SC"/>
              </a:rPr>
              <a:t>Part 02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73948" y="3615690"/>
            <a:ext cx="7461250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生词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0025" y="30797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67970" y="313690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综合练习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18820" y="1247775"/>
            <a:ext cx="10711180" cy="49606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三、改写句子</a:t>
            </a:r>
            <a:endParaRPr 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1.我不想面对这个矛盾，一直不愿意和室友说话。（用回避改写）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b="1" i="0" u="none" strike="noStrike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我一直回避和室友沟通，不想面对这个矛盾。</a:t>
            </a:r>
            <a:endParaRPr lang="zh-CN" altLang="en-US" sz="2800" b="1" i="0" u="none" strike="noStrike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2.他做好所有的准备工作，马上开始排练节目。（用语言点……了，就……改写）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b="1" i="0" u="none" strike="noStrike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他做好了所有的准备工作，就开始排练节目。</a:t>
            </a:r>
            <a:endParaRPr lang="en-US" altLang="zh-CN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3.他不愿意跟别人来往，不太会和同学相处。（用 “交际” 改写）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</a:pPr>
            <a:r>
              <a:rPr lang="zh-CN" altLang="en-US" sz="2800" b="1" i="0" u="none" strike="noStrike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他不擅长交际，不太会和同学相处。</a:t>
            </a:r>
            <a:endParaRPr lang="zh-CN" altLang="en-US" sz="2800" b="1" i="0" u="none" strike="noStrike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0025" y="30797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67970" y="313690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综合练习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18820" y="1216660"/>
            <a:ext cx="10921365" cy="51333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</a:t>
            </a: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阅读理解</a:t>
            </a:r>
            <a:endParaRPr lang="zh-CN" alt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400" b="1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进入大学后，我和三位陌生的同学住进了同一间宿舍。来自不同国家的我们，生活习惯、性格爱好都不一样。刚开始相处时，难免会出现一些小矛盾。有人喜欢安静学习，有人习惯休闲放松，有人做事认真仔细。每个人都有自己的特点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刚开始，我们很少主动沟通，遇到不满意的事情只会忍受，宿舍氛围一直很平淡，偶尔还会出现小小的矛盾。为了改善这样的相处状态，宿舍长提议，每周日晚上开展一次宿舍谈心会，大家说出自己的想法和需求，包容彼此的不同。一开始，大家还有些不好意思，不敢表达真实感受，慢慢熟悉后，所有人都愿意真诚地与大家交流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0025" y="30797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67970" y="313690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综合练习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18820" y="1216660"/>
            <a:ext cx="10921365" cy="51333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</a:pP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</a:t>
            </a: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阅读理解</a:t>
            </a:r>
            <a:endParaRPr lang="zh-CN" alt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400" b="1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个月，班级要求宿舍合作完成一份作业。准备过程中，讨论十分激烈，每个人的设计想法都不一样，大家也都很难说服彼此。在经过激烈的讨论后，我们进行了分工合作。有人负责出主意，有人负责制作，有人负责仔细检查。经过几天的努力，我们顺利完成作业，还得到了老师的表扬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这段宿舍生活让我深深体会到，集体生活需要大家多沟通、多包容、肯改正缺点，彼此互相体谅。这样，普通的宿舍日常，也就变成了温暖珍贵的青春回忆。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0025" y="30797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67970" y="313690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综合练习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l"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作者和室友产生相处差异的主要原因是什么？（    ）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A.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学习方式不同         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来自不同国家，习惯和爱好不同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C.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不愿意参加集体活动   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性格互相排斥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 宿舍长开展谈心会的主要目的是？（      ）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A.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督促大家认真学习     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改善宿舍的相处状态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C.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检查宿舍卫生         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安排宿舍作业分工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 刚开始宿舍氛围平淡、常有小矛盾的主要原因是？（       ）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A.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大家很少主动沟通，遇事只会忍耐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B.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大家的学习习惯不一样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C.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宿舍活动太少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D.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大家时间安排不一样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文本框 21"/>
          <p:cNvSpPr txBox="1"/>
          <p:nvPr/>
        </p:nvSpPr>
        <p:spPr>
          <a:xfrm>
            <a:off x="8817610" y="1365885"/>
            <a:ext cx="305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948805" y="2503170"/>
            <a:ext cx="13004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375140" y="3735705"/>
            <a:ext cx="13004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0025" y="30797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60032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67970" y="313690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综合练习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indent="0" algn="l" eaLnBrk="1" fontAlgn="auto" latinLnBrk="0" hangingPunct="1">
              <a:lnSpc>
                <a:spcPct val="100000"/>
              </a:lnSpc>
              <a:defRPr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 宿舍在准备手工模型作业时，最初出现了什么情况？（       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0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大家都不想参与作业   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讨论激烈，很难说服彼此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0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作业难度太大无法完成 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分工不明确、互相推脱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00000"/>
              </a:lnSpc>
              <a:defRPr/>
            </a:pP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00000"/>
              </a:lnSpc>
              <a:defRPr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 根据短文内容，下列哪一项最符合作者的观点？（       ）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0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宿舍生活不需要太多沟通，忍耐就可以解决问题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0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只要分工合作，就能做好所有事情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0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多沟通包容、改正缺点、互相体谅能让宿舍生活更美好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0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来自不同国家的同学很难相处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文本框 22"/>
          <p:cNvSpPr txBox="1"/>
          <p:nvPr/>
        </p:nvSpPr>
        <p:spPr>
          <a:xfrm>
            <a:off x="9791065" y="1257300"/>
            <a:ext cx="13004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031605" y="2907030"/>
            <a:ext cx="13004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C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20408" b="20408"/>
          <a:stretch>
            <a:fillRect/>
          </a:stretch>
        </p:blipFill>
        <p:spPr>
          <a:xfrm>
            <a:off x="429895" y="863600"/>
            <a:ext cx="11331575" cy="525208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8255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37845" y="3087370"/>
            <a:ext cx="11331575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第</a:t>
            </a: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一</a:t>
            </a:r>
            <a:r>
              <a:rPr 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课第二部分</a:t>
            </a:r>
            <a:endParaRPr lang="en-US" sz="11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014595" y="2850515"/>
            <a:ext cx="3078480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5B9BD5"/>
                </a:solidFill>
                <a:latin typeface="Kaiti SC"/>
                <a:ea typeface="Kaiti SC"/>
                <a:cs typeface="Kaiti SC"/>
                <a:sym typeface="Kaiti SC"/>
              </a:rPr>
              <a:t>Part 01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73948" y="3615690"/>
            <a:ext cx="7461250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复习</a:t>
            </a:r>
            <a:endParaRPr 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886325" y="2970530"/>
            <a:ext cx="2865755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5B9BD5"/>
                </a:solidFill>
                <a:latin typeface="Kaiti SC"/>
                <a:ea typeface="Kaiti SC"/>
                <a:cs typeface="Kaiti SC"/>
                <a:sym typeface="Kaiti SC"/>
              </a:rPr>
              <a:t>Part 02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73948" y="3615690"/>
            <a:ext cx="7461250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生词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8160" y="233956"/>
            <a:ext cx="1918252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56210" y="127635"/>
            <a:ext cx="1905265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415290" y="291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800" b="1" i="0" u="none" strike="noStrike" spc="-49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生词</a:t>
            </a:r>
            <a:endParaRPr lang="en-US" sz="4800" b="1" i="0" u="none" strike="noStrike" spc="-49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87630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2870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293646"/>
                </a:solidFill>
                <a:latin typeface="楷体" panose="02010609060101010101" charset="-122"/>
                <a:ea typeface="楷体" panose="02010609060101010101" charset="-122"/>
                <a:cs typeface="Songti SC"/>
                <a:sym typeface="Songti SC"/>
              </a:rPr>
              <a:t>生词表</a:t>
            </a:r>
            <a:endParaRPr lang="en-US" sz="2800" b="1" i="0" u="none" strike="noStrike">
              <a:solidFill>
                <a:srgbClr val="293646"/>
              </a:solidFill>
              <a:latin typeface="楷体" panose="02010609060101010101" charset="-122"/>
              <a:ea typeface="楷体" panose="02010609060101010101" charset="-122"/>
              <a:cs typeface="Songti SC"/>
              <a:sym typeface="Songti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76300" y="1924050"/>
            <a:ext cx="7536815" cy="3909060"/>
          </a:xfrm>
          <a:prstGeom prst="roundRect">
            <a:avLst>
              <a:gd name="adj" fmla="val 324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09625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24865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今日重点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534400" y="1924050"/>
            <a:ext cx="2895600" cy="3523615"/>
          </a:xfrm>
          <a:prstGeom prst="roundRect">
            <a:avLst>
              <a:gd name="adj" fmla="val 71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8616950" y="2947670"/>
            <a:ext cx="2730500" cy="18624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</a:rPr>
              <a:t>重点生词</a:t>
            </a:r>
            <a:endParaRPr lang="en-US" sz="2800"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展览</a:t>
            </a:r>
            <a:endParaRPr lang="zh-CN" alt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说服</a:t>
            </a:r>
            <a:endParaRPr lang="zh-CN" alt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终止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合成</a:t>
            </a:r>
            <a:endParaRPr lang="zh-CN" alt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模型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aphicFrame>
        <p:nvGraphicFramePr>
          <p:cNvPr id="28" name="表格 27"/>
          <p:cNvGraphicFramePr/>
          <p:nvPr>
            <p:custDataLst>
              <p:tags r:id="rId3"/>
            </p:custDataLst>
          </p:nvPr>
        </p:nvGraphicFramePr>
        <p:xfrm>
          <a:off x="828040" y="2063750"/>
          <a:ext cx="4153535" cy="3471545"/>
        </p:xfrm>
        <a:graphic>
          <a:graphicData uri="http://schemas.openxmlformats.org/drawingml/2006/table">
            <a:tbl>
              <a:tblPr/>
              <a:tblGrid>
                <a:gridCol w="1768475"/>
                <a:gridCol w="2385060"/>
              </a:tblGrid>
              <a:tr h="49593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辩论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biàn lùn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3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说服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shuōfú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3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会计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kuàijì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3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大奖赛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dà jiǎnɡ sài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3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家务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jiāwù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3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摇头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 yáo tóu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3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之中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 zhī zhōnɡ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1" name="表格 30"/>
          <p:cNvGraphicFramePr/>
          <p:nvPr>
            <p:custDataLst>
              <p:tags r:id="rId4"/>
            </p:custDataLst>
          </p:nvPr>
        </p:nvGraphicFramePr>
        <p:xfrm>
          <a:off x="5048250" y="1991360"/>
          <a:ext cx="3128010" cy="3615690"/>
        </p:xfrm>
        <a:graphic>
          <a:graphicData uri="http://schemas.openxmlformats.org/drawingml/2006/table">
            <a:tbl>
              <a:tblPr/>
              <a:tblGrid>
                <a:gridCol w="1331595"/>
                <a:gridCol w="1796415"/>
              </a:tblGrid>
              <a:tr h="530225">
                <a:tc>
                  <a:txBody>
                    <a:bodyPr/>
                    <a:p>
                      <a:pPr marL="71755" indent="0" algn="ctr" eaLnBrk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模型</a:t>
                      </a:r>
                      <a:endParaRPr lang="zh-CN" sz="2400" b="1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móxíng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070">
                <a:tc>
                  <a:txBody>
                    <a:bodyPr/>
                    <a:p>
                      <a:pPr marL="71755" indent="0" algn="ctr" eaLnBrk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展览</a:t>
                      </a:r>
                      <a:endParaRPr lang="zh-CN" sz="2400" b="1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zhǎn lǎn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860"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粗</a:t>
                      </a:r>
                      <a:endParaRPr lang="zh-CN" sz="2400" b="1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  cū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860"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漏</a:t>
                      </a:r>
                      <a:endParaRPr lang="zh-CN" sz="2400" b="1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lòu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p>
                      <a:pPr marL="71755" indent="0" algn="ctr" eaLnBrk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终止</a:t>
                      </a:r>
                      <a:endParaRPr lang="zh-CN" sz="2400" b="1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zhōnɡ zhǐ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合成</a:t>
                      </a:r>
                      <a:endParaRPr lang="zh-CN" sz="2400" b="1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 hé chénɡ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达成</a:t>
                      </a:r>
                      <a:endParaRPr lang="zh-CN" sz="2400" b="1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dá chénɡ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8160" y="233956"/>
            <a:ext cx="1918252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56210" y="127635"/>
            <a:ext cx="1905265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415290" y="291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800" b="1" i="0" u="none" strike="noStrike" spc="-49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生词</a:t>
            </a:r>
            <a:endParaRPr lang="en-US" sz="4800" b="1" i="0" u="none" strike="noStrike" spc="-49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87630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2870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293646"/>
                </a:solidFill>
                <a:latin typeface="楷体" panose="02010609060101010101" charset="-122"/>
                <a:ea typeface="楷体" panose="02010609060101010101" charset="-122"/>
                <a:cs typeface="Songti SC"/>
                <a:sym typeface="Songti SC"/>
              </a:rPr>
              <a:t>生词表</a:t>
            </a:r>
            <a:endParaRPr lang="en-US" sz="2800" b="1" i="0" u="none" strike="noStrike">
              <a:solidFill>
                <a:srgbClr val="293646"/>
              </a:solidFill>
              <a:latin typeface="楷体" panose="02010609060101010101" charset="-122"/>
              <a:ea typeface="楷体" panose="02010609060101010101" charset="-122"/>
              <a:cs typeface="Songti SC"/>
              <a:sym typeface="Songti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76300" y="1924050"/>
            <a:ext cx="6838950" cy="3524250"/>
          </a:xfrm>
          <a:prstGeom prst="roundRect">
            <a:avLst>
              <a:gd name="adj" fmla="val 324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09625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24865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今日重点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096250" y="1924050"/>
            <a:ext cx="2895600" cy="3523615"/>
          </a:xfrm>
          <a:prstGeom prst="roundRect">
            <a:avLst>
              <a:gd name="adj" fmla="val 71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8191500" y="2999740"/>
            <a:ext cx="2730500" cy="175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8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重点生词</a:t>
            </a:r>
            <a:endParaRPr lang="en-US" sz="2800"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展览</a:t>
            </a:r>
            <a:endParaRPr lang="zh-CN" alt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说服</a:t>
            </a:r>
            <a:endParaRPr lang="zh-CN" alt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终止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合成</a:t>
            </a:r>
            <a:endParaRPr lang="zh-CN" alt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模型</a:t>
            </a:r>
            <a:endParaRPr lang="en-US" sz="2800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indent="0" algn="l">
              <a:lnSpc>
                <a:spcPct val="117000"/>
              </a:lnSpc>
              <a:defRPr/>
            </a:pP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aphicFrame>
        <p:nvGraphicFramePr>
          <p:cNvPr id="28" name="表格 27"/>
          <p:cNvGraphicFramePr/>
          <p:nvPr>
            <p:custDataLst>
              <p:tags r:id="rId3"/>
            </p:custDataLst>
          </p:nvPr>
        </p:nvGraphicFramePr>
        <p:xfrm>
          <a:off x="965835" y="2004060"/>
          <a:ext cx="3175635" cy="2849880"/>
        </p:xfrm>
        <a:graphic>
          <a:graphicData uri="http://schemas.openxmlformats.org/drawingml/2006/table">
            <a:tbl>
              <a:tblPr/>
              <a:tblGrid>
                <a:gridCol w="1351915"/>
                <a:gridCol w="1823720"/>
              </a:tblGrid>
              <a:tr h="47498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专心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zhuān xīn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拍摄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pāi shè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自愿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 zì yuàn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早点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zǎo diǎn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出色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chū sè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98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抱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bào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1" name="表格 30"/>
          <p:cNvGraphicFramePr/>
          <p:nvPr/>
        </p:nvGraphicFramePr>
        <p:xfrm>
          <a:off x="5092065" y="2085340"/>
          <a:ext cx="2101215" cy="910590"/>
        </p:xfrm>
        <a:graphic>
          <a:graphicData uri="http://schemas.openxmlformats.org/drawingml/2006/table">
            <a:tbl>
              <a:tblPr/>
              <a:tblGrid>
                <a:gridCol w="894715"/>
                <a:gridCol w="1206500"/>
              </a:tblGrid>
              <a:tr h="45529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亲密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 b="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qīn mì</a:t>
                      </a:r>
                      <a:endParaRPr lang="en-US" sz="2400" b="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29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指责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zhǐ zé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2" name="表格 31"/>
          <p:cNvGraphicFramePr/>
          <p:nvPr/>
        </p:nvGraphicFramePr>
        <p:xfrm>
          <a:off x="5091430" y="2999740"/>
          <a:ext cx="2054860" cy="459105"/>
        </p:xfrm>
        <a:graphic>
          <a:graphicData uri="http://schemas.openxmlformats.org/drawingml/2006/table">
            <a:tbl>
              <a:tblPr/>
              <a:tblGrid>
                <a:gridCol w="906145"/>
                <a:gridCol w="1148715"/>
              </a:tblGrid>
              <a:tr h="459105">
                <a:tc>
                  <a:txBody>
                    <a:bodyPr/>
                    <a:p>
                      <a:pPr marL="71755" indent="0" algn="ctr" eaLnBrk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歪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wāi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" name="表格 32"/>
          <p:cNvGraphicFramePr/>
          <p:nvPr>
            <p:custDataLst>
              <p:tags r:id="rId4"/>
            </p:custDataLst>
          </p:nvPr>
        </p:nvGraphicFramePr>
        <p:xfrm>
          <a:off x="5071110" y="3496945"/>
          <a:ext cx="2306320" cy="1706880"/>
        </p:xfrm>
        <a:graphic>
          <a:graphicData uri="http://schemas.openxmlformats.org/drawingml/2006/table">
            <a:tbl>
              <a:tblPr/>
              <a:tblGrid>
                <a:gridCol w="982345"/>
                <a:gridCol w="1323975"/>
              </a:tblGrid>
              <a:tr h="436245"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提议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tíyì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545"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共识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gòngshí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545"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包容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bāoróng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545"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氛围</a:t>
                      </a:r>
                      <a:endParaRPr lang="en-US" sz="24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71755" indent="0" algn="ctr" eaLnBrk="0" fontAlgn="base">
                        <a:spcBef>
                          <a:spcPts val="500"/>
                        </a:spcBef>
                        <a:spcAft>
                          <a:spcPct val="0"/>
                        </a:spcAft>
                      </a:pPr>
                      <a:r>
                        <a:rPr lang="en-US" sz="24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fēnwéi</a:t>
                      </a:r>
                      <a:endParaRPr lang="en-US" sz="24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8160" y="233956"/>
            <a:ext cx="1918252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56210" y="127635"/>
            <a:ext cx="1905265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415290" y="291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800" b="1" i="0" u="none" strike="noStrike" spc="-49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生词</a:t>
            </a:r>
            <a:endParaRPr lang="en-US" sz="4800" b="1" i="0" u="none" strike="noStrike" spc="-49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87630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2870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293646"/>
                </a:solidFill>
                <a:latin typeface="楷体" panose="02010609060101010101" charset="-122"/>
                <a:ea typeface="楷体" panose="02010609060101010101" charset="-122"/>
                <a:cs typeface="Songti SC"/>
                <a:sym typeface="Songti SC"/>
              </a:rPr>
              <a:t>生词表</a:t>
            </a:r>
            <a:endParaRPr lang="en-US" sz="2800" b="1" i="0" u="none" strike="noStrike">
              <a:solidFill>
                <a:srgbClr val="293646"/>
              </a:solidFill>
              <a:latin typeface="楷体" panose="02010609060101010101" charset="-122"/>
              <a:ea typeface="楷体" panose="02010609060101010101" charset="-122"/>
              <a:cs typeface="Songti SC"/>
              <a:sym typeface="Songti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76300" y="1924050"/>
            <a:ext cx="6838950" cy="3524250"/>
          </a:xfrm>
          <a:prstGeom prst="roundRect">
            <a:avLst>
              <a:gd name="adj" fmla="val 324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09625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24865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今日重点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096250" y="1924050"/>
            <a:ext cx="2895600" cy="3523615"/>
          </a:xfrm>
          <a:prstGeom prst="roundRect">
            <a:avLst>
              <a:gd name="adj" fmla="val 71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8191500" y="2999740"/>
            <a:ext cx="2730500" cy="4927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4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</a:rPr>
              <a:t>重点生词</a:t>
            </a:r>
            <a:endParaRPr lang="en-US" sz="2400"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</a:rPr>
              <a:t>矛盾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</a:rPr>
              <a:t>敏感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</a:rPr>
              <a:t>交际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</a:rPr>
              <a:t>回避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</a:rPr>
              <a:t>本人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aphicFrame>
        <p:nvGraphicFramePr>
          <p:cNvPr id="31" name="表格 30"/>
          <p:cNvGraphicFramePr/>
          <p:nvPr/>
        </p:nvGraphicFramePr>
        <p:xfrm>
          <a:off x="1136650" y="1930400"/>
          <a:ext cx="2578100" cy="3524885"/>
        </p:xfrm>
        <a:graphic>
          <a:graphicData uri="http://schemas.openxmlformats.org/drawingml/2006/table">
            <a:tbl>
              <a:tblPr/>
              <a:tblGrid>
                <a:gridCol w="1197610"/>
                <a:gridCol w="1380490"/>
              </a:tblGrid>
              <a:tr h="5035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矛盾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máodùn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5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键盘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jiàn pán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5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耳机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ěrjī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5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模样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múyàng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5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暗示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ànshì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5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糟糕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zāogāo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5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不足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bùzú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2" name="表格 31"/>
          <p:cNvGraphicFramePr/>
          <p:nvPr/>
        </p:nvGraphicFramePr>
        <p:xfrm>
          <a:off x="4979670" y="2028190"/>
          <a:ext cx="2232660" cy="3258185"/>
        </p:xfrm>
        <a:graphic>
          <a:graphicData uri="http://schemas.openxmlformats.org/drawingml/2006/table">
            <a:tbl>
              <a:tblPr/>
              <a:tblGrid>
                <a:gridCol w="1036955"/>
                <a:gridCol w="1195705"/>
              </a:tblGrid>
              <a:tr h="4654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亚运会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Yàyùnhuì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回避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huíbì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交际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jiāojì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调解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tiáojiě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为难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wéinán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避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bì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便条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biàntiáo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14554" y="30797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36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辩论</a:t>
            </a:r>
            <a:r>
              <a:rPr lang="en-US" sz="36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n/v.</a:t>
            </a:r>
            <a:endParaRPr lang="en-US" sz="3600" b="1" i="0" u="none" strike="noStrike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89940" y="143383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参加辩论；进行辩论；辩论比赛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同学们围绕这个话题展开激烈的辩论。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通过这场辩论，大家对问题有了新认识。</a:t>
            </a:r>
            <a:endParaRPr lang="zh-CN" alt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5425" y="2255520"/>
            <a:ext cx="3643630" cy="2878455"/>
          </a:xfrm>
          <a:prstGeom prst="rect">
            <a:avLst/>
          </a:prstGeom>
        </p:spPr>
      </p:pic>
      <p:sp>
        <p:nvSpPr>
          <p:cNvPr id="24" name="AutoShape 22"/>
          <p:cNvSpPr/>
          <p:nvPr/>
        </p:nvSpPr>
        <p:spPr>
          <a:xfrm>
            <a:off x="7905750" y="156210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说服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850900" y="1440815"/>
            <a:ext cx="1023683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说服对方；努力说服；说服别人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b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我想说服父母同意我的这个计划。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他用道理说服了身边的朋友。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会计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3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4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4" name="AutoShape 23"/>
          <p:cNvSpPr/>
          <p:nvPr/>
        </p:nvSpPr>
        <p:spPr>
          <a:xfrm>
            <a:off x="802640" y="15240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会计师、会计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工作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他是这家公司的会计师。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我的姐姐在一家公司做会计。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45" name="图片 44" descr="Cropped portrait of hardworking stylish financier using calculator holding diagram in hand wearing 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75600" y="2675890"/>
            <a:ext cx="3434080" cy="2292985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大奖赛 n.</a:t>
            </a:r>
            <a:endParaRPr lang="en-US" sz="4000" b="1" i="0" u="none" strike="noStrike">
              <a:solidFill>
                <a:srgbClr val="FFFFFF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688340" y="1454785"/>
            <a:ext cx="687324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参加大奖赛；举办大奖赛；音乐大奖赛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endParaRPr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很多青年选手报名参加这场大奖赛。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这场绘画大奖赛吸引了各地的参赛者。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图片 24" descr="体育比赛优胜队获金奖及银奖三枚。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b="28343"/>
          <a:stretch>
            <a:fillRect/>
          </a:stretch>
        </p:blipFill>
        <p:spPr>
          <a:xfrm>
            <a:off x="8187055" y="2204085"/>
            <a:ext cx="2962275" cy="318516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家务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715010" y="15240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做家务；家务劳动；分担家务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endParaRPr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周末我会帮妈妈做一些家务。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我们要主动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分担家务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图片 24" descr="Girl and woman cleaning in the kitchen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431530" y="1828800"/>
            <a:ext cx="2644140" cy="398907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摇头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708660" y="1311910"/>
            <a:ext cx="674306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不停摇头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摇头拒绝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听到这个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建议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，他轻轻摇了摇头。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对于这个不合理的要求，他摇头拒绝。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图片 24"/>
          <p:cNvPicPr/>
          <p:nvPr/>
        </p:nvPicPr>
        <p:blipFill>
          <a:blip r:embed="rId3"/>
          <a:stretch>
            <a:fillRect/>
          </a:stretch>
        </p:blipFill>
        <p:spPr>
          <a:xfrm>
            <a:off x="8588375" y="2440305"/>
            <a:ext cx="2760345" cy="2912745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之中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952500" y="1651000"/>
            <a:ext cx="6858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317500" rIns="317500" bIns="3175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400" b="1" i="0" u="none" strike="noStrike">
                <a:solidFill>
                  <a:srgbClr val="B41E1E"/>
                </a:solidFill>
                <a:latin typeface="Kaiti SC"/>
                <a:ea typeface="Kaiti SC"/>
                <a:cs typeface="Kaiti SC"/>
                <a:sym typeface="Kaiti SC"/>
              </a:rPr>
              <a:t>【</a:t>
            </a: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困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难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之中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人群之中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1.我们在困难之中也要保持乐观心态。</a:t>
            </a:r>
            <a:endParaRPr lang="en-US" sz="280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</a:t>
            </a:r>
            <a:r>
              <a:rPr lang="zh-CN" altLang="en-US" sz="280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我一眼在人群之中看到了他</a:t>
            </a:r>
            <a:r>
              <a:rPr lang="en-US" sz="280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。</a:t>
            </a:r>
            <a:endParaRPr lang="en-US" sz="280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25" name="图片 24" descr="人群手机成瘾。沉迷于智能手机技术的许多人和沉迷于自由的人，社交媒体手机痴迷，痴迷于手机阅读新闻的人矢量插图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051800" y="2535555"/>
            <a:ext cx="3496310" cy="1988185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模型 n.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952500" y="16510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190500" tIns="127000" rIns="190500" bIns="127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Kaiti SC"/>
                <a:sym typeface="Kaiti SC"/>
              </a:rPr>
              <a:t>【</a:t>
            </a: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飞机模型；制作模型；建筑模型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小男孩很喜欢收集各种各样的飞机模型。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展厅里摆放着这座城市的模型。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l="5573" r="5573"/>
          <a:stretch>
            <a:fillRect/>
          </a:stretch>
        </p:blipFill>
        <p:spPr>
          <a:xfrm>
            <a:off x="7620000" y="2286000"/>
            <a:ext cx="3810000" cy="2857500"/>
          </a:xfrm>
          <a:prstGeom prst="roundRect">
            <a:avLst>
              <a:gd name="adj" fmla="val 7111"/>
            </a:avLst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展览 v./n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rcRect l="108" r="108"/>
          <a:stretch>
            <a:fillRect/>
          </a:stretch>
        </p:blipFill>
        <p:spPr>
          <a:xfrm>
            <a:off x="8135620" y="2223135"/>
            <a:ext cx="3332480" cy="2800350"/>
          </a:xfrm>
          <a:prstGeom prst="roundRect">
            <a:avLst>
              <a:gd name="adj" fmla="val 8021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0" name="AutoShape 23"/>
          <p:cNvSpPr/>
          <p:nvPr/>
        </p:nvSpPr>
        <p:spPr>
          <a:xfrm>
            <a:off x="769620" y="1459865"/>
            <a:ext cx="687895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190500" tIns="127000" rIns="190500" bIns="127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Kaiti SC"/>
                <a:sym typeface="Kaiti SC"/>
              </a:rPr>
              <a:t>【</a:t>
            </a: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sp>
        <p:nvSpPr>
          <p:cNvPr id="31" name="AutoShape 26"/>
          <p:cNvSpPr/>
          <p:nvPr/>
        </p:nvSpPr>
        <p:spPr>
          <a:xfrm>
            <a:off x="995680" y="4015740"/>
            <a:ext cx="6561455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周末我们一起去美术馆参观展览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吧。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这里下个月将要展览一批学生的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优秀设计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作品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sp>
        <p:nvSpPr>
          <p:cNvPr id="32" name="AutoShape 24"/>
          <p:cNvSpPr/>
          <p:nvPr/>
        </p:nvSpPr>
        <p:spPr>
          <a:xfrm>
            <a:off x="839470" y="2223135"/>
            <a:ext cx="680974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Noto Sans SC" panose="020B0200000000000000" charset="-122"/>
                <a:sym typeface="Noto Sans SC" panose="020B0200000000000000" charset="-122"/>
              </a:rPr>
              <a:t>举办展览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Noto Sans SC" panose="020B0200000000000000" charset="-122"/>
                <a:sym typeface="Noto Sans SC" panose="020B0200000000000000" charset="-122"/>
              </a:rPr>
              <a:t>艺术展览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Noto Sans SC" panose="020B0200000000000000" charset="-122"/>
                <a:sym typeface="Noto Sans SC" panose="020B0200000000000000" charset="-122"/>
              </a:rPr>
              <a:t>参观展览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Noto Sans SC" panose="020B0200000000000000" charset="-122"/>
                <a:sym typeface="Noto Sans SC" panose="020B0200000000000000" charset="-122"/>
              </a:rPr>
              <a:t>摄影展览</a:t>
            </a:r>
            <a:endParaRPr lang="en-US"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粗 adj.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952500" y="1651000"/>
            <a:ext cx="5517515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很粗</a:t>
            </a:r>
            <a:r>
              <a:rPr lang="zh-CN" alt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粗线条</a:t>
            </a:r>
            <a:endParaRPr lang="en-US" sz="2800" b="0" i="0" u="none" strike="noStrike">
              <a:solidFill>
                <a:srgbClr val="37415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这根绳子</a:t>
            </a:r>
            <a:r>
              <a:rPr lang="zh-CN" alt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很粗。</a:t>
            </a:r>
            <a:endParaRPr lang="zh-CN" altLang="en-US" sz="2800" b="0" i="0" u="none" strike="noStrike">
              <a:solidFill>
                <a:srgbClr val="37415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他手指很粗，干体力活非常有力气。</a:t>
            </a:r>
            <a:endParaRPr lang="en-US" sz="2800" b="0" i="0" u="none" strike="noStrike">
              <a:solidFill>
                <a:srgbClr val="37415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rcRect l="516" r="516"/>
          <a:stretch>
            <a:fillRect/>
          </a:stretch>
        </p:blipFill>
        <p:spPr>
          <a:xfrm>
            <a:off x="7049770" y="2150745"/>
            <a:ext cx="4318000" cy="2794000"/>
          </a:xfrm>
          <a:prstGeom prst="roundRect">
            <a:avLst>
              <a:gd name="adj" fmla="val 4545"/>
            </a:avLst>
          </a:prstGeom>
          <a:noFill/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</p:pic>
      <p:sp>
        <p:nvSpPr>
          <p:cNvPr id="25" name="AutoShape 22"/>
          <p:cNvSpPr/>
          <p:nvPr/>
        </p:nvSpPr>
        <p:spPr>
          <a:xfrm>
            <a:off x="7049770" y="1405255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379335" y="1405255"/>
            <a:ext cx="41738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00B0F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反义</a:t>
            </a:r>
            <a:r>
              <a:rPr lang="zh-CN" altLang="en-US" sz="3200" b="1">
                <a:solidFill>
                  <a:srgbClr val="00B0F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词：粗</a:t>
            </a:r>
            <a:r>
              <a:rPr lang="zh-CN" altLang="en-US" sz="3200" b="1">
                <a:solidFill>
                  <a:srgbClr val="00B0F0"/>
                </a:solidFill>
                <a:latin typeface="宋体" panose="02010600030101010101" pitchFamily="2" charset="-122"/>
                <a:ea typeface="宋体" panose="02010600030101010101" pitchFamily="2" charset="-122"/>
                <a:cs typeface="华文楷体" panose="02010600040101010101" charset="-122"/>
              </a:rPr>
              <a:t>——</a:t>
            </a:r>
            <a:r>
              <a:rPr lang="zh-CN" altLang="en-US" sz="3200" b="1">
                <a:solidFill>
                  <a:srgbClr val="00B0F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细</a:t>
            </a:r>
            <a:endParaRPr lang="zh-CN" altLang="en-US" sz="3200" b="1">
              <a:solidFill>
                <a:srgbClr val="00B0F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8160" y="233956"/>
            <a:ext cx="1918252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56210" y="127635"/>
            <a:ext cx="1905265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415290" y="291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800" b="1" i="0" u="none" strike="noStrike" spc="-49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生词</a:t>
            </a:r>
            <a:endParaRPr lang="en-US" sz="4800" b="1" i="0" u="none" strike="noStrike" spc="-49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87630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2870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293646"/>
                </a:solidFill>
                <a:latin typeface="楷体" panose="02010609060101010101" charset="-122"/>
                <a:ea typeface="楷体" panose="02010609060101010101" charset="-122"/>
                <a:cs typeface="Songti SC"/>
                <a:sym typeface="Songti SC"/>
              </a:rPr>
              <a:t>生词表</a:t>
            </a:r>
            <a:endParaRPr lang="en-US" sz="2800" b="1" i="0" u="none" strike="noStrike">
              <a:solidFill>
                <a:srgbClr val="293646"/>
              </a:solidFill>
              <a:latin typeface="楷体" panose="02010609060101010101" charset="-122"/>
              <a:ea typeface="楷体" panose="02010609060101010101" charset="-122"/>
              <a:cs typeface="Songti SC"/>
              <a:sym typeface="Songti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76300" y="1924050"/>
            <a:ext cx="6838950" cy="3524250"/>
          </a:xfrm>
          <a:prstGeom prst="roundRect">
            <a:avLst>
              <a:gd name="adj" fmla="val 324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09625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24865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今日重点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096250" y="1924050"/>
            <a:ext cx="2895600" cy="3523615"/>
          </a:xfrm>
          <a:prstGeom prst="roundRect">
            <a:avLst>
              <a:gd name="adj" fmla="val 71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8191500" y="2999740"/>
            <a:ext cx="2730500" cy="4927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4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</a:rPr>
              <a:t>重点生词</a:t>
            </a:r>
            <a:endParaRPr lang="en-US" sz="2400"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矛盾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敏感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交际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回避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本人</a:t>
            </a:r>
            <a:endParaRPr 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aphicFrame>
        <p:nvGraphicFramePr>
          <p:cNvPr id="28" name="表格 27"/>
          <p:cNvGraphicFramePr/>
          <p:nvPr/>
        </p:nvGraphicFramePr>
        <p:xfrm>
          <a:off x="1232535" y="2056765"/>
          <a:ext cx="2232660" cy="3320415"/>
        </p:xfrm>
        <a:graphic>
          <a:graphicData uri="http://schemas.openxmlformats.org/drawingml/2006/table">
            <a:tbl>
              <a:tblPr/>
              <a:tblGrid>
                <a:gridCol w="1036955"/>
                <a:gridCol w="1195705"/>
              </a:tblGrid>
              <a:tr h="47434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吐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tǔ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434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敏感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mǐngǎn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434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期中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qīzhōng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434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赔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péi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434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之前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zhīqián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434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补偿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bǔcháng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434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连忙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liánmáng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1" name="表格 30"/>
          <p:cNvGraphicFramePr/>
          <p:nvPr/>
        </p:nvGraphicFramePr>
        <p:xfrm>
          <a:off x="4617085" y="2056765"/>
          <a:ext cx="2232660" cy="3194050"/>
        </p:xfrm>
        <a:graphic>
          <a:graphicData uri="http://schemas.openxmlformats.org/drawingml/2006/table">
            <a:tbl>
              <a:tblPr/>
              <a:tblGrid>
                <a:gridCol w="1036955"/>
                <a:gridCol w="1195705"/>
              </a:tblGrid>
              <a:tr h="63881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谈话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tánhuà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81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对方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duìfāng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81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本人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běnrén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81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台灯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táidēng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8810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灯光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dēngguāng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DDE6DC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漏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952500" y="1651000"/>
            <a:ext cx="6656070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漏水、漏气、漏电、、漏洞百出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这栋老房子一下大雨就会漏雨。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这个水管一直在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漏水。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altLang="zh-CN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3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.整理名单的时候，不要漏掉任何人。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l="108" r="108"/>
          <a:stretch>
            <a:fillRect/>
          </a:stretch>
        </p:blipFill>
        <p:spPr>
          <a:xfrm>
            <a:off x="7851775" y="2559050"/>
            <a:ext cx="3556000" cy="2374900"/>
          </a:xfrm>
          <a:prstGeom prst="rect">
            <a:avLst/>
          </a:prstGeom>
          <a:noFill/>
          <a:ln w="25400" cap="flat" cmpd="sng">
            <a:solidFill>
              <a:srgbClr val="E7D6D3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终止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735330" y="1390650"/>
            <a:ext cx="696023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254000" rIns="317500" bIns="254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终止合作；终止合同；终止活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动</a:t>
            </a:r>
            <a:b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因为双方意见不合，决定终止合作。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出现特殊情况，这场比赛被迫终止。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6" name="图片 25" descr="停止路标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37137" t="7357"/>
          <a:stretch>
            <a:fillRect/>
          </a:stretch>
        </p:blipFill>
        <p:spPr>
          <a:xfrm>
            <a:off x="8151495" y="1906905"/>
            <a:ext cx="3124835" cy="3344545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5"/>
          <p:cNvSpPr/>
          <p:nvPr/>
        </p:nvSpPr>
        <p:spPr>
          <a:xfrm>
            <a:off x="341630" y="12700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5"/>
          <p:cNvSpPr/>
          <p:nvPr/>
        </p:nvSpPr>
        <p:spPr>
          <a:xfrm>
            <a:off x="127000" y="215900"/>
            <a:ext cx="265303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近：停</a:t>
            </a: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止 v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9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1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3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5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7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9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1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2"/>
          <p:cNvSpPr/>
          <p:nvPr/>
        </p:nvSpPr>
        <p:spPr>
          <a:xfrm>
            <a:off x="72009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3"/>
          <p:cNvSpPr/>
          <p:nvPr/>
        </p:nvSpPr>
        <p:spPr>
          <a:xfrm>
            <a:off x="680720" y="1390650"/>
            <a:ext cx="605091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317500" tIns="254000" rIns="317500" bIns="254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</a:t>
            </a:r>
            <a:r>
              <a:rPr lang="zh-CN" alt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近义词</a:t>
            </a: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】</a:t>
            </a:r>
            <a:r>
              <a:rPr lang="en-US" sz="2800" b="1" i="0" u="none" strike="noStrike">
                <a:solidFill>
                  <a:srgbClr val="00B0F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终止——</a:t>
            </a:r>
            <a:r>
              <a:rPr lang="zh-CN" altLang="en-US" sz="2800" b="1" i="0" u="none" strike="noStrike">
                <a:solidFill>
                  <a:srgbClr val="00B0F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停止</a:t>
            </a:r>
            <a:b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r>
              <a:rPr lang="en-US" sz="2800" b="1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</a:t>
            </a:r>
            <a:r>
              <a:rPr lang="zh-CN" altLang="en-US" sz="2800" b="1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搭配</a:t>
            </a:r>
            <a:r>
              <a:rPr lang="en-US" sz="2800" b="1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】</a:t>
            </a:r>
            <a:endParaRPr lang="en-US" sz="2800" b="1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  <a:defRPr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停止吵闹、停止工作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请停止说话，课堂上要保持安静。</a:t>
            </a:r>
            <a:endParaRPr lang="zh-CN" altLang="en-US" sz="2800" i="0" u="none" strike="noStrike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下雨了，户外的活动暂时停止。</a:t>
            </a:r>
            <a:endParaRPr lang="zh-CN" altLang="en-US" sz="2800" i="0" u="none" strike="noStrike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200900" y="2120900"/>
            <a:ext cx="418528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 b="1">
                <a:solidFill>
                  <a:srgbClr val="00B0F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终止</a:t>
            </a:r>
            <a:endParaRPr lang="en-US" sz="2800" b="1">
              <a:solidFill>
                <a:srgbClr val="00B0F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彻底结束，一般不再继续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书面语，偏正式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 sz="2800" b="1">
                <a:solidFill>
                  <a:srgbClr val="00B0F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停止</a:t>
            </a:r>
            <a:endParaRPr lang="zh-CN" altLang="en-US" sz="2800" b="1">
              <a:solidFill>
                <a:srgbClr val="00B0F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停下动作、活动，可以是暂时停下，也可以是永久结束，口语书面都常用。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345045" y="1390650"/>
            <a:ext cx="20066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</a:t>
            </a:r>
            <a:r>
              <a:rPr lang="zh-CN" altLang="en-US" sz="2800" b="1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辨析</a:t>
            </a:r>
            <a:r>
              <a:rPr lang="en-US" sz="2800" b="1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】</a:t>
            </a:r>
            <a:endParaRPr lang="en-US" altLang="en-US" sz="2800" b="1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合成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952500" y="1651000"/>
            <a:ext cx="682498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合成材料</a:t>
            </a:r>
            <a:r>
              <a:rPr lang="zh-CN" alt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图片合成</a:t>
            </a:r>
            <a:r>
              <a:rPr lang="zh-CN" alt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人工合成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</a:t>
            </a:r>
            <a:r>
              <a:rPr lang="zh-CN" alt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这张照片是用电脑合成的。</a:t>
            </a:r>
            <a:endParaRPr lang="en-US" sz="2800" b="0" i="0" u="none" strike="noStrike">
              <a:solidFill>
                <a:srgbClr val="37415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</a:t>
            </a:r>
            <a:r>
              <a:rPr lang="zh-CN" alt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植物可以把二氧化碳（</a:t>
            </a:r>
            <a:r>
              <a:rPr lang="en-US" altLang="zh-CN" sz="2800" b="0" i="0" u="none" strike="noStrike">
                <a:solidFill>
                  <a:srgbClr val="374151"/>
                </a:solidFill>
                <a:latin typeface="Times New Roman" panose="02020603050405020304" charset="0"/>
                <a:ea typeface="华文楷体" panose="02010600040101010101" charset="-122"/>
                <a:cs typeface="Times New Roman" panose="02020603050405020304" charset="0"/>
                <a:sym typeface="Noto Sans SC" panose="020B0200000000000000" charset="-122"/>
              </a:rPr>
              <a:t>CO</a:t>
            </a:r>
            <a:r>
              <a:rPr lang="en-US" altLang="zh-CN" sz="1800" b="0" i="0" u="none" strike="noStrike">
                <a:solidFill>
                  <a:srgbClr val="374151"/>
                </a:solidFill>
                <a:latin typeface="Times New Roman" panose="02020603050405020304" charset="0"/>
                <a:ea typeface="华文楷体" panose="02010600040101010101" charset="-122"/>
                <a:cs typeface="Times New Roman" panose="02020603050405020304" charset="0"/>
                <a:sym typeface="Noto Sans SC" panose="020B0200000000000000" charset="-122"/>
              </a:rPr>
              <a:t>2</a:t>
            </a:r>
            <a:r>
              <a:rPr lang="en-US" altLang="zh-CN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)</a:t>
            </a:r>
            <a:r>
              <a:rPr lang="zh-CN" alt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和水合成</a:t>
            </a:r>
            <a:r>
              <a:rPr lang="zh-CN" altLang="en-US" sz="2800" b="0" i="0" u="none" strike="noStrike">
                <a:solidFill>
                  <a:srgbClr val="37415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有机物。</a:t>
            </a:r>
            <a:endParaRPr lang="zh-CN" altLang="en-US" sz="2800" b="0" i="0" u="none" strike="noStrike">
              <a:solidFill>
                <a:srgbClr val="37415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图片 24" descr="ea027371529e8e17b2628155b53782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2223135"/>
            <a:ext cx="3521710" cy="2912745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达成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952500" y="1651000"/>
            <a:ext cx="6801485" cy="4318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达成协议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达成共识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达成目标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经过反复沟通，双方终于达成协议。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夫妻对孩子的教育问题未能达成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共识。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276590" y="2852420"/>
            <a:ext cx="3369310" cy="2376805"/>
          </a:xfrm>
          <a:prstGeom prst="roundRect">
            <a:avLst>
              <a:gd name="adj" fmla="val 5000"/>
            </a:avLst>
          </a:prstGeom>
          <a:noFill/>
          <a:ln w="25400" cap="flat" cmpd="sng">
            <a:solidFill>
              <a:srgbClr val="E7D6D3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专心 adj.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952500" y="16510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专心学习；专心工作；专心听讲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上课的时候，同学们要专心听讲。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他正在专心看书，没有听见敲门声。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l="20392" r="20392"/>
          <a:stretch>
            <a:fillRect/>
          </a:stretch>
        </p:blipFill>
        <p:spPr>
          <a:xfrm>
            <a:off x="7620000" y="1651000"/>
            <a:ext cx="3810000" cy="444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拍摄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843915" y="1325245"/>
            <a:ext cx="6312535" cy="4318000"/>
          </a:xfrm>
          <a:prstGeom prst="roundRect">
            <a:avLst>
              <a:gd name="adj" fmla="val 470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拍摄照片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拍摄视频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 拍摄电影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摄影师正在拍摄公园里的风景。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他们用了半年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的时间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拍摄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了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这部短片。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t="39" b="39"/>
          <a:stretch>
            <a:fillRect/>
          </a:stretch>
        </p:blipFill>
        <p:spPr>
          <a:xfrm>
            <a:off x="7608570" y="2336800"/>
            <a:ext cx="3863975" cy="2790825"/>
          </a:xfrm>
          <a:prstGeom prst="roundRect">
            <a:avLst>
              <a:gd name="adj" fmla="val 5000"/>
            </a:avLst>
          </a:prstGeom>
          <a:noFill/>
          <a:ln w="254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自愿 adj.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952500" y="16510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自愿参加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自愿选择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自愿帮忙</a:t>
            </a:r>
            <a:b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志愿者都是自愿来参加这项服务的。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这份工作，需要大家自愿报名参与。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图片 24" descr="一群年轻人举着印有志愿者口号的海报合影留念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20000" y="2590165"/>
            <a:ext cx="3801110" cy="204597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早点 adv.</a:t>
            </a:r>
            <a:endParaRPr lang="zh-CN" altLang="en-US" sz="4000" b="1" i="0" u="none" strike="noStrike">
              <a:solidFill>
                <a:srgbClr val="FFFFFF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775970" y="15621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早点休息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早点出发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、早点起床</a:t>
            </a:r>
            <a:b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明天要早起，你今晚早点休息。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因为太远了，所以我们明天要早点出发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6" name="图片 25" descr="印度男子躺在酒店双人床的堆叠枕头上的图像，在白色床单下打哈欠和伸展，木头和玻璃床头板，蓝色金属盒复古闹钟在床头柜上，专注于前景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434705" y="1828800"/>
            <a:ext cx="2490470" cy="373761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早点 n.</a:t>
            </a:r>
            <a:endParaRPr lang="zh-CN" altLang="en-US" sz="4000" b="1" i="0" u="none" strike="noStrike">
              <a:solidFill>
                <a:srgbClr val="FFFFFF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952500" y="16510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吃早点</a:t>
            </a:r>
            <a:b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</a:b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早上我们在食堂吃早点。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33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广东的早点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很好吃。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图片 24" descr="传统中式点心展示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704455" y="2463800"/>
            <a:ext cx="3701415" cy="24631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08160" y="233956"/>
            <a:ext cx="1918252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56210" y="127635"/>
            <a:ext cx="1905265" cy="722988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415290" y="291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800" b="1" i="0" u="none" strike="noStrike" spc="-49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生词</a:t>
            </a:r>
            <a:endParaRPr lang="en-US" sz="4800" b="1" i="0" u="none" strike="noStrike" spc="-49">
              <a:solidFill>
                <a:srgbClr val="FFFFFF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87630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2870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293646"/>
                </a:solidFill>
                <a:latin typeface="楷体" panose="02010609060101010101" charset="-122"/>
                <a:ea typeface="楷体" panose="02010609060101010101" charset="-122"/>
                <a:cs typeface="Songti SC"/>
                <a:sym typeface="Songti SC"/>
              </a:rPr>
              <a:t>生词表</a:t>
            </a:r>
            <a:endParaRPr lang="en-US" sz="2800" b="1" i="0" u="none" strike="noStrike">
              <a:solidFill>
                <a:srgbClr val="293646"/>
              </a:solidFill>
              <a:latin typeface="楷体" panose="02010609060101010101" charset="-122"/>
              <a:ea typeface="楷体" panose="02010609060101010101" charset="-122"/>
              <a:cs typeface="Songti SC"/>
              <a:sym typeface="Songti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76300" y="1924050"/>
            <a:ext cx="6838950" cy="3524250"/>
          </a:xfrm>
          <a:prstGeom prst="roundRect">
            <a:avLst>
              <a:gd name="adj" fmla="val 324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096250" y="146685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248650" y="1447800"/>
            <a:ext cx="2324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今日重点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096250" y="1924050"/>
            <a:ext cx="2895600" cy="3523615"/>
          </a:xfrm>
          <a:prstGeom prst="roundRect">
            <a:avLst>
              <a:gd name="adj" fmla="val 714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8191500" y="2999740"/>
            <a:ext cx="2730500" cy="4927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24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</a:rPr>
              <a:t>重点生词</a:t>
            </a:r>
            <a:endParaRPr lang="en-US" sz="2400"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矛盾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敏感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交际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回避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本人</a:t>
            </a:r>
            <a:endParaRPr 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aphicFrame>
        <p:nvGraphicFramePr>
          <p:cNvPr id="29" name="表格 28"/>
          <p:cNvGraphicFramePr/>
          <p:nvPr/>
        </p:nvGraphicFramePr>
        <p:xfrm>
          <a:off x="1293495" y="2219325"/>
          <a:ext cx="3212465" cy="1172210"/>
        </p:xfrm>
        <a:graphic>
          <a:graphicData uri="http://schemas.openxmlformats.org/drawingml/2006/table">
            <a:tbl>
              <a:tblPr/>
              <a:tblGrid>
                <a:gridCol w="1492250"/>
                <a:gridCol w="1720215"/>
              </a:tblGrid>
              <a:tr h="58610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包容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bāoróng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6105"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 b="1">
                          <a:solidFill>
                            <a:srgbClr val="1F2329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滋味</a:t>
                      </a:r>
                      <a:endParaRPr lang="en-US" sz="2000" b="1">
                        <a:solidFill>
                          <a:srgbClr val="1F2329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buSzTx/>
                        <a:defRPr/>
                      </a:pPr>
                      <a:r>
                        <a:rPr lang="en-US" sz="2000">
                          <a:solidFill>
                            <a:srgbClr val="646464"/>
                          </a:solidFill>
                          <a:latin typeface="WPS灵秀黑" charset="-122"/>
                          <a:ea typeface="WPS灵秀黑" charset="-122"/>
                        </a:rPr>
                        <a:t>zīwèi</a:t>
                      </a:r>
                      <a:endParaRPr lang="en-US" sz="2000">
                        <a:solidFill>
                          <a:srgbClr val="646464"/>
                        </a:solidFill>
                        <a:latin typeface="WPS灵秀黑" charset="-122"/>
                        <a:ea typeface="WPS灵秀黑" charset="-122"/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出色 adj.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885190" y="1440815"/>
            <a:ext cx="6884035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表现出色；出色成绩；出色表现；出色的工作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他在比赛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当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中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表现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得十分出色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这位员工完成了一项非常出色的工作。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图片 24" descr="商务人士和奖杯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1033" b="10265"/>
          <a:stretch>
            <a:fillRect/>
          </a:stretch>
        </p:blipFill>
        <p:spPr>
          <a:xfrm>
            <a:off x="8096885" y="1898015"/>
            <a:ext cx="3245485" cy="3833495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抱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864235" y="1397000"/>
            <a:ext cx="6515100" cy="4064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2323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抱住、抱孩子</a:t>
            </a:r>
            <a:r>
              <a:rPr lang="zh-CN" altLang="en-US" sz="2800" b="0" i="0" u="none" strike="noStrike">
                <a:solidFill>
                  <a:srgbClr val="32323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zh-CN" altLang="en-US" sz="2800" b="0" i="0" u="none" strike="noStrike">
                <a:solidFill>
                  <a:srgbClr val="32323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拥抱</a:t>
            </a:r>
            <a:endParaRPr lang="zh-CN" altLang="en-US" sz="2800" b="0" i="0" u="none" strike="noStrike">
              <a:solidFill>
                <a:srgbClr val="323232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zh-CN" alt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</a:t>
            </a: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2323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小女孩开心地抱住了自己的妈妈，舍不得松开。</a:t>
            </a:r>
            <a:endParaRPr lang="en-US" sz="2800" b="0" i="0" u="none" strike="noStrike">
              <a:solidFill>
                <a:srgbClr val="323232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2323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</a:t>
            </a:r>
            <a:r>
              <a:rPr lang="zh-CN" altLang="en-US" sz="2800" b="0" i="0" u="none" strike="noStrike">
                <a:solidFill>
                  <a:srgbClr val="32323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他开心地抱住了他的</a:t>
            </a:r>
            <a:r>
              <a:rPr lang="zh-CN" altLang="en-US" sz="2800" b="0" i="0" u="none" strike="noStrike">
                <a:solidFill>
                  <a:srgbClr val="32323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女朋友。。</a:t>
            </a:r>
            <a:endParaRPr lang="zh-CN" altLang="en-US" sz="2800" b="0" i="0" u="none" strike="noStrike">
              <a:solidFill>
                <a:srgbClr val="323232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l="19" r="19"/>
          <a:stretch>
            <a:fillRect/>
          </a:stretch>
        </p:blipFill>
        <p:spPr>
          <a:xfrm>
            <a:off x="7751445" y="2106930"/>
            <a:ext cx="3810000" cy="2696210"/>
          </a:xfrm>
          <a:prstGeom prst="roundRect">
            <a:avLst>
              <a:gd name="adj" fmla="val 7500"/>
            </a:avLst>
          </a:prstGeom>
          <a:noFill/>
          <a:ln w="254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亲密 adj.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775970" y="1517650"/>
            <a:ext cx="6096000" cy="4191000"/>
          </a:xfrm>
          <a:prstGeom prst="roundRect">
            <a:avLst>
              <a:gd name="adj" fmla="val 484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亲密朋友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关系亲密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他们是认识很多年的亲密朋友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家人之间有着十分亲密的关系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。</a:t>
            </a:r>
            <a:endParaRPr lang="zh-CN" alt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l="49" r="49"/>
          <a:stretch>
            <a:fillRect/>
          </a:stretch>
        </p:blipFill>
        <p:spPr>
          <a:xfrm>
            <a:off x="7493000" y="1968500"/>
            <a:ext cx="3556000" cy="2374900"/>
          </a:xfrm>
          <a:prstGeom prst="roundRect">
            <a:avLst>
              <a:gd name="adj" fmla="val 8021"/>
            </a:avLst>
          </a:prstGeom>
          <a:noFill/>
          <a:ln w="25400" cap="flat" cmpd="sng">
            <a:solidFill>
              <a:srgbClr val="E7D6D3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指责 v.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768985" y="1440815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Kaiti SC"/>
                <a:ea typeface="Kaiti SC"/>
                <a:cs typeface="Kaiti SC"/>
                <a:sym typeface="Kaiti SC"/>
              </a:rPr>
              <a:t>【</a:t>
            </a: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指责错误；受到指责；互相指责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不要一味指责别人，也要看看自己的问题。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他因为自己的失误，受到大家的指责。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rcRect l="21439" r="21439"/>
          <a:stretch>
            <a:fillRect/>
          </a:stretch>
        </p:blipFill>
        <p:spPr>
          <a:xfrm>
            <a:off x="7620000" y="1651000"/>
            <a:ext cx="3810000" cy="444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果树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5"/>
          <p:cNvSpPr/>
          <p:nvPr/>
        </p:nvSpPr>
        <p:spPr>
          <a:xfrm>
            <a:off x="127000" y="2159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歪 adj.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0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4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8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3"/>
          <p:cNvSpPr/>
          <p:nvPr/>
        </p:nvSpPr>
        <p:spPr>
          <a:xfrm>
            <a:off x="810260" y="133858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254000" tIns="254000" rIns="254000" bIns="25400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歪了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歪脑袋</a:t>
            </a:r>
            <a:r>
              <a:rPr lang="zh-CN" alt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、</a:t>
            </a: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放歪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1. 墙上的画挂歪了。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en-US" sz="2800" b="0" i="0" u="none" strike="noStrike">
                <a:solidFill>
                  <a:srgbClr val="333333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Noto Sans SC" panose="020B0200000000000000" charset="-122"/>
              </a:rPr>
              <a:t>2. 小孩子歪着脑袋，认真听老师讲课。</a:t>
            </a:r>
            <a:endParaRPr lang="en-US" sz="2800" b="0" i="0" u="none" strike="noStrike">
              <a:solidFill>
                <a:srgbClr val="333333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Noto Sans SC" panose="020B0200000000000000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12100" y="1338580"/>
            <a:ext cx="3562350" cy="42291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14554" y="30797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42887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提议</a:t>
            </a: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 v/</a:t>
            </a: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905750" y="156210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952500" y="1467485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【搭配】</a:t>
            </a:r>
            <a:endParaRPr 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提出提议、接受提议、拒绝提议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1.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对于班长的提议，大部分同学都表示支持。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2.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宿舍里有人提出晚上十一点半关灯的提议。</a:t>
            </a:r>
            <a:endParaRPr lang="en-US" altLang="zh-CN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</p:txBody>
      </p:sp>
      <p:pic>
        <p:nvPicPr>
          <p:cNvPr id="25" name="图片 24" descr="征求意见反对快乐学生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05750" y="2480945"/>
            <a:ext cx="3607435" cy="2404745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14554" y="30797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共识</a:t>
            </a: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 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905750" y="156210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70890" y="1332865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【搭配】</a:t>
            </a:r>
            <a:endParaRPr 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达成共识、形成共识、取得共识、双方的共识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1.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两国在环保问题上形成了重要的共识。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2.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经过一番沟通，室友们终于就关灯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时间达成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共识。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</p:txBody>
      </p:sp>
      <p:pic>
        <p:nvPicPr>
          <p:cNvPr id="25" name="图片 24" descr="一群商人用拳头来展示他们在实现目标、目标营销和商业成功理念上的共识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111490" y="2397125"/>
            <a:ext cx="3361690" cy="252349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14554" y="30797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包容</a:t>
            </a: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 v.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905750" y="156210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850900" y="131191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【搭配】</a:t>
            </a:r>
            <a:endParaRPr 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学会包容、互相包容、包容差异、懂得包容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1.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集体生活需要互相包容，尊重别人不一样的生活习惯。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2.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我们要包容不同国家同学的文化差异。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</p:txBody>
      </p:sp>
      <p:pic>
        <p:nvPicPr>
          <p:cNvPr id="25" name="图片 24" descr="Culture Community Ideology Society Principle Concept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72425" y="2364105"/>
            <a:ext cx="3174365" cy="2947035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14554" y="30797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212725"/>
            <a:ext cx="2177491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氛围</a:t>
            </a: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 </a:t>
            </a: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n.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905750" y="156210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53745" y="1332865"/>
            <a:ext cx="702691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【搭配】</a:t>
            </a:r>
            <a:endParaRPr 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宿舍氛围、课堂氛围、良好的氛围、轻松的氛围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【例句】</a:t>
            </a: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1.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经常沟通可以让宿舍的氛围变得更加和睦。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2.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这间教室学习氛围很好，大家都在认真看书。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</p:txBody>
      </p:sp>
      <p:pic>
        <p:nvPicPr>
          <p:cNvPr id="25" name="图片 24" descr="Group readingposition_newest_0_resourcebtn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05750" y="2343150"/>
            <a:ext cx="3616960" cy="2411095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9395" y="487493"/>
            <a:ext cx="8514715" cy="631487"/>
          </a:xfrm>
          <a:custGeom>
            <a:avLst/>
            <a:gdLst/>
            <a:ahLst/>
            <a:cxnLst/>
            <a:rect l="l" t="t" r="r" b="b"/>
            <a:pathLst>
              <a:path w="8514715" h="631487">
                <a:moveTo>
                  <a:pt x="0" y="0"/>
                </a:moveTo>
                <a:lnTo>
                  <a:pt x="7652930" y="0"/>
                </a:lnTo>
                <a:lnTo>
                  <a:pt x="8514715" y="631487"/>
                </a:lnTo>
                <a:lnTo>
                  <a:pt x="0" y="631487"/>
                </a:lnTo>
                <a:close/>
              </a:path>
            </a:pathLst>
          </a:custGeom>
          <a:solidFill>
            <a:srgbClr val="B531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800" b="0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词汇练习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126089" y="2590813"/>
            <a:ext cx="6789636" cy="73850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3200" b="1" i="0" u="none" strike="noStrike">
                <a:solidFill>
                  <a:srgbClr val="404040"/>
                </a:solidFill>
                <a:latin typeface="Kaiti SC"/>
                <a:ea typeface="Kaiti SC"/>
                <a:cs typeface="Kaiti SC"/>
                <a:sym typeface="Kaiti SC"/>
              </a:rPr>
              <a:t>词汇练习 Fill in the blanks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27206" b="28403"/>
          <a:stretch>
            <a:fillRect/>
          </a:stretch>
        </p:blipFill>
        <p:spPr>
          <a:xfrm>
            <a:off x="9432925" y="-38735"/>
            <a:ext cx="2441575" cy="108267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2764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2330450" y="9715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43852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506470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6005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600575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76262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796915" y="8382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924675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925310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178800" y="97790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086725" y="9779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52450" y="215265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942975" y="1566545"/>
            <a:ext cx="10487025" cy="42754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选词填空：</a:t>
            </a:r>
            <a:endParaRPr 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ctr">
              <a:lnSpc>
                <a:spcPct val="125000"/>
              </a:lnSpc>
              <a:defRPr/>
            </a:pPr>
            <a:r>
              <a:rPr lang="zh-CN" alt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合成   模型   展览  终止   说服</a:t>
            </a:r>
            <a:endParaRPr lang="zh-CN" alt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1.由于资金不足，双方不得不（       ）这次合作项目。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2.美术馆正在（         ）一批学生的绘画作品。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3.他努力（         ）同学一起参加汉语活动。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4.这张照片是由两张图片（         ）出来的。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25000"/>
              </a:lnSpc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5.老师用建筑（         ）给我们讲解房子的结构。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25000"/>
              </a:lnSpc>
            </a:pP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031865" y="2686050"/>
            <a:ext cx="10306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终止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703320" y="3165475"/>
            <a:ext cx="10306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展览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950210" y="3748405"/>
            <a:ext cx="10306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说服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591175" y="4215765"/>
            <a:ext cx="10306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合成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615690" y="4864735"/>
            <a:ext cx="10306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模型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5" grpId="0"/>
      <p:bldP spid="2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690995" y="38461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214630" y="0"/>
            <a:ext cx="3246120" cy="96964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环绕 v.</a:t>
            </a:r>
            <a:endParaRPr lang="en-US" sz="4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5" name="AutoShape 4"/>
          <p:cNvSpPr/>
          <p:nvPr/>
        </p:nvSpPr>
        <p:spPr>
          <a:xfrm>
            <a:off x="215900" y="304800"/>
            <a:ext cx="217170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5"/>
          <p:cNvSpPr/>
          <p:nvPr/>
        </p:nvSpPr>
        <p:spPr>
          <a:xfrm>
            <a:off x="127000" y="215900"/>
            <a:ext cx="2658110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7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8"/>
          <p:cNvSpPr/>
          <p:nvPr/>
        </p:nvSpPr>
        <p:spPr>
          <a:xfrm>
            <a:off x="27305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29" name="AutoShape 9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10"/>
          <p:cNvSpPr/>
          <p:nvPr/>
        </p:nvSpPr>
        <p:spPr>
          <a:xfrm>
            <a:off x="38862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31" name="AutoShape 11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12"/>
          <p:cNvSpPr/>
          <p:nvPr/>
        </p:nvSpPr>
        <p:spPr>
          <a:xfrm>
            <a:off x="50546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33" name="AutoShape 13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4" name="AutoShape 14"/>
          <p:cNvSpPr/>
          <p:nvPr/>
        </p:nvSpPr>
        <p:spPr>
          <a:xfrm>
            <a:off x="62103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35" name="AutoShape 15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6" name="AutoShape 16"/>
          <p:cNvSpPr/>
          <p:nvPr/>
        </p:nvSpPr>
        <p:spPr>
          <a:xfrm>
            <a:off x="73787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37" name="AutoShape 17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8" name="AutoShape 18"/>
          <p:cNvSpPr/>
          <p:nvPr/>
        </p:nvSpPr>
        <p:spPr>
          <a:xfrm>
            <a:off x="8534400" y="596900"/>
            <a:ext cx="990600" cy="330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39" name="AutoShape 19"/>
          <p:cNvSpPr/>
          <p:nvPr/>
        </p:nvSpPr>
        <p:spPr>
          <a:xfrm>
            <a:off x="482600" y="1028700"/>
            <a:ext cx="11163300" cy="2540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0" name="AutoShape 20"/>
          <p:cNvSpPr/>
          <p:nvPr/>
        </p:nvSpPr>
        <p:spPr>
          <a:xfrm>
            <a:off x="558800" y="1257300"/>
            <a:ext cx="11087100" cy="4711700"/>
          </a:xfrm>
          <a:prstGeom prst="roundRect">
            <a:avLst>
              <a:gd name="adj" fmla="val 2425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21"/>
          <p:cNvSpPr/>
          <p:nvPr/>
        </p:nvSpPr>
        <p:spPr>
          <a:xfrm>
            <a:off x="558800" y="1257300"/>
            <a:ext cx="76200" cy="4711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22"/>
          <p:cNvSpPr/>
          <p:nvPr/>
        </p:nvSpPr>
        <p:spPr>
          <a:xfrm>
            <a:off x="7912100" y="1562100"/>
            <a:ext cx="63500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3" name="AutoShape 23"/>
          <p:cNvSpPr/>
          <p:nvPr/>
        </p:nvSpPr>
        <p:spPr>
          <a:xfrm>
            <a:off x="952500" y="1651000"/>
            <a:ext cx="6350000" cy="4445000"/>
          </a:xfrm>
          <a:prstGeom prst="roundRect">
            <a:avLst>
              <a:gd name="adj" fmla="val 457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41E1E"/>
                </a:solidFill>
                <a:latin typeface="Kaiti SC"/>
                <a:ea typeface="Kaiti SC"/>
                <a:cs typeface="Kaiti SC"/>
                <a:sym typeface="Kaiti SC"/>
              </a:rPr>
              <a:t>【</a:t>
            </a: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搭配】</a:t>
            </a:r>
            <a:endParaRPr lang="en-US" sz="28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产生矛盾；解决矛盾；矛盾冲突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1" i="0" u="none" strike="noStrike">
                <a:solidFill>
                  <a:srgbClr val="B41E1E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【例句】</a:t>
            </a:r>
            <a:endParaRPr lang="en-US" sz="2800" b="1" i="0" u="none" strike="noStrike">
              <a:solidFill>
                <a:srgbClr val="B41E1E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1. 两个人想法不一样，很容易产生矛盾。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2. 经过沟通，他们终于化解了彼此的矛盾。</a:t>
            </a:r>
            <a:endParaRPr lang="en-US" sz="2800" b="0" i="0" u="none" strike="noStrike">
              <a:solidFill>
                <a:srgbClr val="1F2329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Kaiti SC"/>
            </a:endParaRPr>
          </a:p>
        </p:txBody>
      </p:sp>
      <p:pic>
        <p:nvPicPr>
          <p:cNvPr id="44" name="Picture 24"/>
          <p:cNvPicPr>
            <a:picLocks noChangeAspect="1"/>
          </p:cNvPicPr>
          <p:nvPr/>
        </p:nvPicPr>
        <p:blipFill>
          <a:blip r:embed="rId3"/>
          <a:srcRect l="5573" r="5573"/>
          <a:stretch>
            <a:fillRect/>
          </a:stretch>
        </p:blipFill>
        <p:spPr>
          <a:xfrm>
            <a:off x="7620000" y="2286000"/>
            <a:ext cx="3810000" cy="2857500"/>
          </a:xfrm>
          <a:prstGeom prst="roundRect">
            <a:avLst>
              <a:gd name="adj" fmla="val 7111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5" name="AutoShape 6"/>
          <p:cNvSpPr/>
          <p:nvPr/>
        </p:nvSpPr>
        <p:spPr>
          <a:xfrm>
            <a:off x="215900" y="0"/>
            <a:ext cx="3251200" cy="9652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6200" tIns="38100" rIns="76200" bIns="381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Kaiti SC"/>
              </a:rPr>
              <a:t>矛盾 n./adj</a:t>
            </a:r>
            <a:endParaRPr lang="en-US" sz="11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879340" y="2924810"/>
            <a:ext cx="2649220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5B9BD5"/>
                </a:solidFill>
                <a:latin typeface="Kaiti SC"/>
                <a:ea typeface="Kaiti SC"/>
                <a:cs typeface="Kaiti SC"/>
                <a:sym typeface="Kaiti SC"/>
              </a:rPr>
              <a:t>Part 03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73948" y="3615690"/>
            <a:ext cx="7461250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语言点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308610" y="85090"/>
            <a:ext cx="9124950" cy="917575"/>
          </a:xfrm>
          <a:prstGeom prst="horizontalScroll">
            <a:avLst>
              <a:gd name="adj" fmla="val 12500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28625" y="251460"/>
            <a:ext cx="8808085" cy="63754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92000"/>
              </a:lnSpc>
              <a:defRPr/>
            </a:pPr>
            <a:r>
              <a:rPr lang="en-US" sz="4000" b="1" i="0" u="none" strike="noStrike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语言点2：</a:t>
            </a:r>
            <a:r>
              <a:rPr lang="zh-CN" altLang="en-US" sz="4000" b="1" i="0" u="none" strike="noStrike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……了……(就)……</a:t>
            </a:r>
            <a:endParaRPr lang="zh-CN" altLang="en-US" sz="4000" b="1" i="0" u="none" strike="noStrike" spc="-49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Kaiti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9132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9970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753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1591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2373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3211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3994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4832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614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6452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7235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8073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876300" y="144780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1028700" y="1428750"/>
            <a:ext cx="19431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结构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76300" y="1885950"/>
            <a:ext cx="10115550" cy="838200"/>
          </a:xfrm>
          <a:prstGeom prst="roundRect">
            <a:avLst>
              <a:gd name="adj" fmla="val 1363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66800" y="2000250"/>
            <a:ext cx="9734550" cy="6096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2800" b="1" i="0" u="none" strike="noStrike">
                <a:solidFill>
                  <a:srgbClr val="C92E3D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Calibri" panose="020F0502020204030204"/>
              </a:rPr>
              <a:t>主语 + 动词₁ + 了 + 宾语₁，（就）+ 动词₂ + 宾语₂</a:t>
            </a:r>
            <a:endParaRPr lang="zh-CN" altLang="en-US" sz="2800" b="1" i="0" u="none" strike="noStrike">
              <a:solidFill>
                <a:srgbClr val="C92E3D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Calibri" panose="020F0502020204030204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76300" y="3048000"/>
            <a:ext cx="66675" cy="266700"/>
          </a:xfrm>
          <a:prstGeom prst="roundRect">
            <a:avLst>
              <a:gd name="adj" fmla="val 0"/>
            </a:avLst>
          </a:prstGeom>
          <a:solidFill>
            <a:srgbClr val="E4A44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1028700" y="3028950"/>
            <a:ext cx="32766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例句与讲解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76300" y="3467100"/>
            <a:ext cx="10115550" cy="2691765"/>
          </a:xfrm>
          <a:prstGeom prst="roundRect">
            <a:avLst>
              <a:gd name="adj" fmla="val 689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1028700" y="3466465"/>
            <a:ext cx="9772015" cy="21850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17000"/>
              </a:lnSpc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我吃完了饭，（就）去图书馆看书。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他下课了，（就）回宿舍休息。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安娜买到了机票，（就）通知她的朋友。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308610" y="85090"/>
            <a:ext cx="8404860" cy="917575"/>
          </a:xfrm>
          <a:prstGeom prst="horizontalScroll">
            <a:avLst>
              <a:gd name="adj" fmla="val 12500"/>
            </a:avLst>
          </a:prstGeom>
          <a:solidFill>
            <a:srgbClr val="FFFFFF">
              <a:alpha val="100000"/>
            </a:srgbClr>
          </a:solidFill>
          <a:ln w="254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428625" y="251460"/>
            <a:ext cx="8284210" cy="63754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92000"/>
              </a:lnSpc>
              <a:defRPr/>
            </a:pPr>
            <a:r>
              <a:rPr lang="en-US" sz="4000" b="1" i="0" u="none" strike="noStrike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语言点2：</a:t>
            </a:r>
            <a:r>
              <a:rPr lang="zh-CN" altLang="en-US" sz="4000" b="1" spc="-49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Kaiti SC"/>
              </a:rPr>
              <a:t>……了……(就)……</a:t>
            </a:r>
            <a:endParaRPr lang="en-US" sz="11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9132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9970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753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31591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2373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3211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3994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4832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6145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64527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723505" y="631888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807325" y="6330950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861695" y="1257300"/>
            <a:ext cx="66675" cy="266700"/>
          </a:xfrm>
          <a:prstGeom prst="roundRect">
            <a:avLst>
              <a:gd name="adj" fmla="val 0"/>
            </a:avLst>
          </a:prstGeom>
          <a:solidFill>
            <a:srgbClr val="2D77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1014095" y="1233170"/>
            <a:ext cx="7783830" cy="25717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25" b="1" i="0" u="none" strike="noStrike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例句与练习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861695" y="1720850"/>
            <a:ext cx="10777855" cy="4109085"/>
          </a:xfrm>
          <a:prstGeom prst="roundRect">
            <a:avLst>
              <a:gd name="adj" fmla="val 689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1069975" y="2025650"/>
            <a:ext cx="10313670" cy="332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50000"/>
              </a:lnSpc>
              <a:defRPr/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【练习题】</a:t>
            </a:r>
            <a:endParaRPr 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一、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连词成句</a:t>
            </a: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1.A.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喝了  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水  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  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出门  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E.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______________________________________________________</a:t>
            </a:r>
            <a:endParaRPr lang="en-US" altLang="zh-CN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2.A.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上完  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就 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文化课 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我们 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E.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离开了 </a:t>
            </a: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F.</a:t>
            </a: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教室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r>
              <a:rPr lang="en-US" altLang="zh-CN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_______________________________________________________</a:t>
            </a:r>
            <a:endParaRPr lang="en-US" altLang="zh-CN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50000"/>
              </a:lnSpc>
            </a:pPr>
            <a:endParaRPr 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98905" y="4021455"/>
            <a:ext cx="637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我喝了水就出门。</a:t>
            </a:r>
            <a:endParaRPr lang="zh-CN" altLang="en-US" sz="280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59840" y="5233670"/>
            <a:ext cx="6376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上完文化课，我们就离开了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教室。</a:t>
            </a:r>
            <a:endParaRPr lang="zh-CN" altLang="en-US" sz="280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18" grpId="0"/>
      <p:bldP spid="18" grpId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645025" y="2890520"/>
            <a:ext cx="2811780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600" b="1" i="0" u="none" strike="noStrike">
                <a:solidFill>
                  <a:srgbClr val="5B9BD5"/>
                </a:solidFill>
                <a:latin typeface="Kaiti SC"/>
                <a:ea typeface="Kaiti SC"/>
                <a:cs typeface="Kaiti SC"/>
                <a:sym typeface="Kaiti SC"/>
              </a:rPr>
              <a:t>Part 04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19973" y="3429000"/>
            <a:ext cx="7461250" cy="132207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课文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0800000">
            <a:off x="8407400" y="244729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5313D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B313E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2285" y="234950"/>
            <a:ext cx="11188065" cy="6472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sx="101000" sy="101000" algn="ctr" rotWithShape="0">
              <a:srgbClr val="262626">
                <a:alpha val="40000"/>
              </a:srgbClr>
            </a:outerShdw>
          </a:effectLst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41236" y="-66080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5000"/>
          </a:blip>
          <a:srcRect/>
          <a:stretch>
            <a:fillRect/>
          </a:stretch>
        </p:blipFill>
        <p:spPr>
          <a:xfrm>
            <a:off x="6237605" y="36810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578485" y="347345"/>
            <a:ext cx="214566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02285" y="252095"/>
            <a:ext cx="205041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02285" y="347345"/>
            <a:ext cx="227457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课文2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552450" y="1257300"/>
            <a:ext cx="11087100" cy="4591050"/>
          </a:xfrm>
          <a:prstGeom prst="roundRect">
            <a:avLst>
              <a:gd name="adj" fmla="val 2490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52450" y="1257300"/>
            <a:ext cx="76200" cy="45910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76300" y="1428750"/>
            <a:ext cx="66675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28700" y="1409700"/>
            <a:ext cx="2990850" cy="2667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1100" b="1"/>
              <a:t>思考问题</a:t>
            </a:r>
            <a:endParaRPr lang="zh-CN" altLang="en-US" sz="1100" b="1"/>
          </a:p>
        </p:txBody>
      </p:sp>
      <p:sp>
        <p:nvSpPr>
          <p:cNvPr id="27" name="AutoShape 27"/>
          <p:cNvSpPr/>
          <p:nvPr/>
        </p:nvSpPr>
        <p:spPr>
          <a:xfrm>
            <a:off x="942975" y="1885950"/>
            <a:ext cx="10454005" cy="3314700"/>
          </a:xfrm>
          <a:prstGeom prst="roundRect">
            <a:avLst>
              <a:gd name="adj" fmla="val 344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1028700" y="2259330"/>
            <a:ext cx="9996805" cy="39357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1.宿舍最开始讨论节目的时候，四个人分别提出了什么想法？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2.室友们为什么不看好阿强负责家务相关的内容？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3.小林提出了怎样的主意？这个方案有什么好处？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4.王明的模型图怎么样？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zh-CN" altLang="en-US" sz="28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5.通过宿舍文化节这次合作，大家得到了什么？</a:t>
            </a:r>
            <a:endParaRPr lang="zh-CN" altLang="en-US" sz="28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0800000">
            <a:off x="8407400" y="244729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5313D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B313E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2285" y="234950"/>
            <a:ext cx="11188065" cy="6472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sx="101000" sy="101000" algn="ctr" rotWithShape="0">
              <a:srgbClr val="262626">
                <a:alpha val="40000"/>
              </a:srgbClr>
            </a:outerShdw>
          </a:effectLst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41236" y="-66080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5000"/>
          </a:blip>
          <a:srcRect/>
          <a:stretch>
            <a:fillRect/>
          </a:stretch>
        </p:blipFill>
        <p:spPr>
          <a:xfrm>
            <a:off x="6237605" y="36810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578485" y="347345"/>
            <a:ext cx="214566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02285" y="252095"/>
            <a:ext cx="205041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02285" y="347345"/>
            <a:ext cx="227457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课文2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552450" y="1257300"/>
            <a:ext cx="11087100" cy="4591050"/>
          </a:xfrm>
          <a:prstGeom prst="roundRect">
            <a:avLst>
              <a:gd name="adj" fmla="val 2490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52450" y="1257300"/>
            <a:ext cx="76200" cy="45910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933450" y="1409700"/>
            <a:ext cx="76200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28700" y="1457960"/>
            <a:ext cx="2990850" cy="2667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r>
              <a:rPr lang="zh-CN" alt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二</a:t>
            </a:r>
            <a:r>
              <a:rPr 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· 读课文</a:t>
            </a:r>
            <a:endParaRPr lang="en-US" sz="1100"/>
          </a:p>
          <a:p>
            <a:pPr marL="0" indent="0" algn="l">
              <a:lnSpc>
                <a:spcPct val="100000"/>
              </a:lnSpc>
              <a:defRPr/>
            </a:pPr>
            <a:endParaRPr lang="zh-CN" altLang="en-US" sz="1100" b="1"/>
          </a:p>
        </p:txBody>
      </p:sp>
      <p:sp>
        <p:nvSpPr>
          <p:cNvPr id="27" name="AutoShape 27"/>
          <p:cNvSpPr/>
          <p:nvPr/>
        </p:nvSpPr>
        <p:spPr>
          <a:xfrm>
            <a:off x="942975" y="1675765"/>
            <a:ext cx="10454005" cy="3902075"/>
          </a:xfrm>
          <a:prstGeom prst="roundRect">
            <a:avLst>
              <a:gd name="adj" fmla="val 344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1028700" y="1778000"/>
            <a:ext cx="10155555" cy="44170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altLang="zh-CN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个月学校举办了“宿舍文化节”，要求每个宿舍出节目。消息一出，我们宿舍就开始了激烈的辩论，四个人四个主意，谁也说服不了谁。因为我们宿舍有会计专业的学生，有体育专业的学生，有汉语言专业的学生，也有建筑专业的学生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en-US" altLang="zh-CN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阿强是体育专业的学生。他觉得在操场举行篮球大奖赛好。小林是汉语言专业的学生。他觉得拍短视频--《我们的家务》不错。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当大家说到阿强做家务时，每个室友都在摇头。阿强在我们几个人之中什么都好，就是太粗心，上次洗毛巾居然和袜子放一起。而建筑专业的王明觉得可以做一个3</a:t>
            </a:r>
            <a:r>
              <a:rPr lang="en-US" altLang="zh-CN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宿舍模型去展览。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0800000">
            <a:off x="8407400" y="244729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5313D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B313E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2285" y="234950"/>
            <a:ext cx="11188065" cy="6472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sx="101000" sy="101000" algn="ctr" rotWithShape="0">
              <a:srgbClr val="262626">
                <a:alpha val="40000"/>
              </a:srgbClr>
            </a:outerShdw>
          </a:effectLst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41236" y="-66080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5000"/>
          </a:blip>
          <a:srcRect/>
          <a:stretch>
            <a:fillRect/>
          </a:stretch>
        </p:blipFill>
        <p:spPr>
          <a:xfrm>
            <a:off x="6237605" y="36810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578485" y="347345"/>
            <a:ext cx="214566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02285" y="252095"/>
            <a:ext cx="205041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02285" y="347345"/>
            <a:ext cx="227457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课文2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552450" y="1257300"/>
            <a:ext cx="11087100" cy="4591050"/>
          </a:xfrm>
          <a:prstGeom prst="roundRect">
            <a:avLst>
              <a:gd name="adj" fmla="val 2490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52450" y="1257300"/>
            <a:ext cx="76200" cy="45910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933450" y="1409700"/>
            <a:ext cx="76200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28700" y="1457960"/>
            <a:ext cx="2990850" cy="2667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r>
              <a:rPr lang="zh-CN" alt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二</a:t>
            </a:r>
            <a:r>
              <a:rPr 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 · 读课文</a:t>
            </a:r>
            <a:endParaRPr lang="en-US" sz="1100"/>
          </a:p>
          <a:p>
            <a:pPr marL="0" indent="0" algn="l">
              <a:lnSpc>
                <a:spcPct val="100000"/>
              </a:lnSpc>
              <a:defRPr/>
            </a:pPr>
            <a:endParaRPr lang="zh-CN" altLang="en-US" sz="1100" b="1"/>
          </a:p>
        </p:txBody>
      </p:sp>
      <p:sp>
        <p:nvSpPr>
          <p:cNvPr id="27" name="AutoShape 27"/>
          <p:cNvSpPr/>
          <p:nvPr/>
        </p:nvSpPr>
        <p:spPr>
          <a:xfrm>
            <a:off x="942975" y="1675765"/>
            <a:ext cx="10454005" cy="3902075"/>
          </a:xfrm>
          <a:prstGeom prst="roundRect">
            <a:avLst>
              <a:gd name="adj" fmla="val 344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1009650" y="1882775"/>
            <a:ext cx="10155555" cy="41497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en-US" altLang="zh-CN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王明拿出纸画出模型图，可我们仔细一看，窗户的位置画歪了，床的线条画得太粗了，甚至还漏了一个模型。这时，小林的提议终止了辩论，他建议把篮球比赛、家务短视频、手工模型三个内容合成一个完整节目，既能展示出不同专业的特色，又能真实记录宿舍日常，改善我们平时缺少沟通的相处状态，大家迅速达成共识，听完都点头了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就这样，我们从傍晚忙到深夜，一点点专心修改图纸、拍摄镜头，阿强也慢慢改正了粗心的毛病，自愿打扫宿舍卫生还帮我们去食堂买早点。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0800000">
            <a:off x="8407400" y="244729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5313D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3784600" cy="4410710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BB313E">
              <a:alpha val="100000"/>
            </a:srgbClr>
          </a:solidFill>
          <a:ln w="12700" cap="flat" cmpd="sng">
            <a:solidFill>
              <a:srgbClr val="41719C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2285" y="234950"/>
            <a:ext cx="11188065" cy="6472555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63500" sx="101000" sy="101000" algn="ctr" rotWithShape="0">
              <a:srgbClr val="262626">
                <a:alpha val="40000"/>
              </a:srgbClr>
            </a:outerShdw>
          </a:effectLst>
        </p:spPr>
        <p:txBody>
          <a:bodyPr vert="horz" wrap="square" lIns="91440" tIns="45720" rIns="91440" bIns="45720" rtlCol="0" anchor="ctr" anchorCtr="0"/>
          <a:lstStyle/>
          <a:p>
            <a:pPr algn="l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441236" y="-660808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5000"/>
          </a:blip>
          <a:srcRect/>
          <a:stretch>
            <a:fillRect/>
          </a:stretch>
        </p:blipFill>
        <p:spPr>
          <a:xfrm>
            <a:off x="6237605" y="368109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578485" y="347345"/>
            <a:ext cx="214566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02285" y="252095"/>
            <a:ext cx="205041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02285" y="347345"/>
            <a:ext cx="227457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4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课文2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552450" y="1257300"/>
            <a:ext cx="11087100" cy="4591050"/>
          </a:xfrm>
          <a:prstGeom prst="roundRect">
            <a:avLst>
              <a:gd name="adj" fmla="val 2490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52450" y="1257300"/>
            <a:ext cx="76200" cy="45910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933450" y="1409700"/>
            <a:ext cx="76200" cy="26670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28700" y="1457960"/>
            <a:ext cx="2990850" cy="2667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r>
              <a:rPr lang="zh-CN" alt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二</a:t>
            </a:r>
            <a:r>
              <a:rPr lang="en-US" sz="1100" b="1">
                <a:solidFill>
                  <a:srgbClr val="293646"/>
                </a:solidFill>
                <a:latin typeface="Songti SC"/>
                <a:ea typeface="Songti SC"/>
                <a:cs typeface="Songti SC"/>
                <a:sym typeface="Songti SC"/>
              </a:rPr>
              <a:t> · 读课文</a:t>
            </a:r>
            <a:endParaRPr lang="en-US" sz="1100"/>
          </a:p>
          <a:p>
            <a:pPr marL="0" indent="0" algn="l">
              <a:lnSpc>
                <a:spcPct val="100000"/>
              </a:lnSpc>
              <a:defRPr/>
            </a:pPr>
            <a:endParaRPr lang="zh-CN" altLang="en-US" sz="1100" b="1"/>
          </a:p>
        </p:txBody>
      </p:sp>
      <p:sp>
        <p:nvSpPr>
          <p:cNvPr id="27" name="AutoShape 27"/>
          <p:cNvSpPr/>
          <p:nvPr/>
        </p:nvSpPr>
        <p:spPr>
          <a:xfrm>
            <a:off x="942975" y="1675765"/>
            <a:ext cx="10454005" cy="3902075"/>
          </a:xfrm>
          <a:prstGeom prst="roundRect">
            <a:avLst>
              <a:gd name="adj" fmla="val 344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1164590" y="1698625"/>
            <a:ext cx="10155555" cy="41497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altLang="zh-CN" sz="2400" b="0" i="0" u="none" strike="noStrike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2400">
                <a:solidFill>
                  <a:srgbClr val="1F232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距离文化节只剩两天，我们的节目准备好了之后，大家就开始期待上台表演。表演当天，我们的节目非常出色，获得了第一名，我们非常开心，激动得抱在一起。经过这次合作，我们都真实地感受到，我们宿舍的每个人，虽然性格各异，但在这场文化节中都变得更加亲密。我们没有在出现问题时指责对方，我们更愿意包容彼此，然后认真改正缺点，宿舍氛围变得越来越好，我们也会越来越好。</a:t>
            </a: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  <a:defRPr/>
            </a:pPr>
            <a:endParaRPr lang="zh-CN" altLang="en-US" sz="2400" b="0" i="0" u="none" strike="noStrike">
              <a:solidFill>
                <a:srgbClr val="1F232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" y="3087370"/>
            <a:ext cx="12192000" cy="377063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2540" y="0"/>
            <a:ext cx="12194540" cy="399669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5000"/>
          </a:blip>
          <a:srcRect/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-335" t="38594" r="335" b="1538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0" y="2675890"/>
            <a:ext cx="12200255" cy="2204720"/>
          </a:xfrm>
          <a:prstGeom prst="roundRect">
            <a:avLst>
              <a:gd name="adj" fmla="val 0"/>
            </a:avLst>
          </a:prstGeom>
          <a:solidFill>
            <a:srgbClr val="FFFFFF">
              <a:alpha val="8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142865" y="2850515"/>
            <a:ext cx="1923415" cy="64516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374265" y="3148965"/>
            <a:ext cx="7461250" cy="1788795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altLang="zh-CN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CSCA</a:t>
            </a: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专项</a:t>
            </a:r>
            <a:r>
              <a:rPr lang="zh-CN" altLang="en-US" sz="8000" b="0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Kaiti SC"/>
                <a:sym typeface="Kaiti SC"/>
              </a:rPr>
              <a:t>练习</a:t>
            </a:r>
            <a:endParaRPr lang="zh-CN" altLang="en-US" sz="8000" b="0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Kaiti SC"/>
              <a:sym typeface="Kaiti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6750" y="5829300"/>
            <a:ext cx="1314450" cy="2857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1524000"/>
            <a:ext cx="10160000" cy="482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5000"/>
              </a:lnSpc>
              <a:defRPr/>
            </a:pPr>
            <a:endParaRPr lang="en-US" sz="1200" b="0" i="0" u="none" strike="noStrike">
              <a:solidFill>
                <a:srgbClr val="1F2329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alphaModFix amt="25000"/>
          </a:blip>
          <a:srcRect/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23825" y="171450"/>
            <a:ext cx="281368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23825" y="47625"/>
            <a:ext cx="2794635" cy="647700"/>
          </a:xfrm>
          <a:prstGeom prst="roundRect">
            <a:avLst>
              <a:gd name="adj" fmla="val 0"/>
            </a:avLst>
          </a:prstGeom>
          <a:solidFill>
            <a:srgbClr val="BB313E">
              <a:alpha val="10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ctr" anchorCtr="0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23825" y="37465"/>
            <a:ext cx="11704320" cy="60833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72000" tIns="36000" rIns="72000" bIns="36000" rtlCol="0" anchor="b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spc="-49">
                <a:solidFill>
                  <a:srgbClr val="FFFFFF"/>
                </a:solidFill>
                <a:latin typeface="Kaiti SC"/>
                <a:ea typeface="Kaiti SC"/>
                <a:cs typeface="Kaiti SC"/>
                <a:sym typeface="Kaiti SC"/>
              </a:rPr>
              <a:t>CSCA专项训练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27241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复习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862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生词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50482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语言点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103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课文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737235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1" i="0" u="none" strike="noStrike">
                <a:solidFill>
                  <a:srgbClr val="FFFFFF"/>
                </a:solidFill>
                <a:latin typeface="Songti SC"/>
                <a:ea typeface="Songti SC"/>
                <a:cs typeface="Songti SC"/>
                <a:sym typeface="Songti SC"/>
              </a:rPr>
              <a:t>练习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50000"/>
            </a:avLst>
          </a:prstGeom>
          <a:solidFill>
            <a:srgbClr val="F1E7E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534400" y="600075"/>
            <a:ext cx="990600" cy="32385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975" b="0" i="0" u="none" strike="noStrike">
                <a:solidFill>
                  <a:srgbClr val="667085"/>
                </a:solidFill>
                <a:latin typeface="Songti SC"/>
                <a:ea typeface="Songti SC"/>
                <a:cs typeface="Songti SC"/>
                <a:sym typeface="Songti SC"/>
              </a:rPr>
              <a:t>文化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76250" y="1028700"/>
            <a:ext cx="11163300" cy="19050"/>
          </a:xfrm>
          <a:prstGeom prst="roundRect">
            <a:avLst>
              <a:gd name="adj" fmla="val 0"/>
            </a:avLst>
          </a:prstGeom>
          <a:solidFill>
            <a:srgbClr val="E7D6D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552450" y="1257300"/>
            <a:ext cx="11087100" cy="4705350"/>
          </a:xfrm>
          <a:prstGeom prst="roundRect">
            <a:avLst>
              <a:gd name="adj" fmla="val 2428"/>
            </a:avLst>
          </a:prstGeom>
          <a:solidFill>
            <a:srgbClr val="FAF7F5">
              <a:alpha val="100000"/>
            </a:srgbClr>
          </a:solidFill>
          <a:ln w="12700" cap="flat" cmpd="sng">
            <a:solidFill>
              <a:srgbClr val="E7D6D3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52450" y="1257300"/>
            <a:ext cx="76200" cy="4705350"/>
          </a:xfrm>
          <a:prstGeom prst="roundRect">
            <a:avLst>
              <a:gd name="adj" fmla="val 0"/>
            </a:avLst>
          </a:prstGeom>
          <a:solidFill>
            <a:srgbClr val="C92E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91440" tIns="45720" rIns="91440" bIns="45720" rtlCol="0" anchor="t" anchorCtr="0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32155" y="1257300"/>
            <a:ext cx="10697845" cy="29000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800" b="1" i="0" u="none" strike="noStrike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一、识解汉字</a:t>
            </a:r>
            <a:endParaRPr lang="en-US" sz="2800" b="1" i="0" u="none" strike="noStrike">
              <a:solidFill>
                <a:srgbClr val="BB313E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“为”读音不同的一项是（      ）【基础中文二级】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为难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作为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认为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为了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 下列哪个字的读音和其他几项不同（      ）【基础中文二级】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会计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会议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机会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学会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 下列哪个汉字是左中右结构？（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）【基础中文二级】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 eaLnBrk="1" fontAlgn="auto" latinLnBrk="0" hangingPunct="1">
              <a:lnSpc>
                <a:spcPct val="150000"/>
              </a:lnSpc>
              <a:defRPr/>
            </a:pP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论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辩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奖 </a:t>
            </a:r>
            <a:r>
              <a:rPr lang="en-US" altLang="zh-CN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D. </a:t>
            </a:r>
            <a:r>
              <a:rPr lang="zh-CN" altLang="en-US" sz="2800" i="0" u="none" strike="noStrike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赛</a:t>
            </a: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algn="l">
              <a:lnSpc>
                <a:spcPct val="108000"/>
              </a:lnSpc>
            </a:pPr>
            <a:endParaRPr lang="zh-CN" altLang="en-US" sz="2800" i="0" u="none" strike="noStrike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708015" y="173037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D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200900" y="309562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241415" y="4366895"/>
            <a:ext cx="502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4" grpId="0"/>
      <p:bldP spid="24" grpId="1"/>
      <p:bldP spid="25" grpId="0"/>
      <p:bldP spid="25" grpId="1"/>
    </p:bldLst>
  </p:timing>
</p:sld>
</file>

<file path=ppt/tags/tag1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0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1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2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3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4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5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6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7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8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19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2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20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21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22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23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24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25.xml><?xml version="1.0" encoding="utf-8"?>
<p:tagLst xmlns:p="http://schemas.openxmlformats.org/presentationml/2006/main">
  <p:tag name="TABLE_ENDDRAG_ORIGIN_RECT" val="327*329"/>
  <p:tag name="TABLE_ENDDRAG_RECT" val="93*152*327*329"/>
</p:tagLst>
</file>

<file path=ppt/tags/tag26.xml><?xml version="1.0" encoding="utf-8"?>
<p:tagLst xmlns:p="http://schemas.openxmlformats.org/presentationml/2006/main">
  <p:tag name="TABLE_ENDDRAG_ORIGIN_RECT" val="246*284"/>
  <p:tag name="TABLE_ENDDRAG_RECT" val="407*156*246*284"/>
</p:tagLst>
</file>

<file path=ppt/tags/tag27.xml><?xml version="1.0" encoding="utf-8"?>
<p:tagLst xmlns:p="http://schemas.openxmlformats.org/presentationml/2006/main">
  <p:tag name="TABLE_ENDDRAG_ORIGIN_RECT" val="250*224"/>
  <p:tag name="TABLE_ENDDRAG_RECT" val="79*177*250*224"/>
</p:tagLst>
</file>

<file path=ppt/tags/tag28.xml><?xml version="1.0" encoding="utf-8"?>
<p:tagLst xmlns:p="http://schemas.openxmlformats.org/presentationml/2006/main">
  <p:tag name="TABLE_ENDDRAG_ORIGIN_RECT" val="181*134"/>
  <p:tag name="TABLE_ENDDRAG_RECT" val="402*276*181*134"/>
</p:tagLst>
</file>

<file path=ppt/tags/tag29.xml><?xml version="1.0" encoding="utf-8"?>
<p:tagLst xmlns:p="http://schemas.openxmlformats.org/presentationml/2006/main">
  <p:tag name="KSO_DOCER_RESOURCE_TRACE_INFO" val="{&quot;id&quot;:&quot;27714075&quot;,&quot;origin&quot;:0,&quot;type&quot;:&quot;pictures&quot;,&quot;user&quot;:&quot;396674502&quot;}"/>
</p:tagLst>
</file>

<file path=ppt/tags/tag3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30.xml><?xml version="1.0" encoding="utf-8"?>
<p:tagLst xmlns:p="http://schemas.openxmlformats.org/presentationml/2006/main">
  <p:tag name="KSO_DOCER_RESOURCE_TRACE_INFO" val="{&quot;id&quot;:&quot;212063734&quot;,&quot;origin&quot;:0,&quot;type&quot;:&quot;pictures&quot;,&quot;user&quot;:&quot;396674502&quot;}"/>
</p:tagLst>
</file>

<file path=ppt/tags/tag31.xml><?xml version="1.0" encoding="utf-8"?>
<p:tagLst xmlns:p="http://schemas.openxmlformats.org/presentationml/2006/main">
  <p:tag name="KSO_DOCER_RESOURCE_TRACE_INFO" val="{&quot;id&quot;:&quot;70159466&quot;,&quot;origin&quot;:0,&quot;type&quot;:&quot;pictures&quot;,&quot;user&quot;:&quot;396674502&quot;}"/>
</p:tagLst>
</file>

<file path=ppt/tags/tag32.xml><?xml version="1.0" encoding="utf-8"?>
<p:tagLst xmlns:p="http://schemas.openxmlformats.org/presentationml/2006/main">
  <p:tag name="KSO_DOCER_RESOURCE_TRACE_INFO" val="{&quot;id&quot;:&quot;218364301&quot;,&quot;origin&quot;:0,&quot;type&quot;:&quot;pictures&quot;,&quot;user&quot;:&quot;396674502&quot;}"/>
</p:tagLst>
</file>

<file path=ppt/tags/tag33.xml><?xml version="1.0" encoding="utf-8"?>
<p:tagLst xmlns:p="http://schemas.openxmlformats.org/presentationml/2006/main">
  <p:tag name="KSO_DOCER_RESOURCE_TRACE_INFO" val="{&quot;id&quot;:&quot;73256956&quot;,&quot;origin&quot;:0,&quot;type&quot;:&quot;pictures&quot;,&quot;user&quot;:&quot;396674502&quot;}"/>
</p:tagLst>
</file>

<file path=ppt/tags/tag34.xml><?xml version="1.0" encoding="utf-8"?>
<p:tagLst xmlns:p="http://schemas.openxmlformats.org/presentationml/2006/main">
  <p:tag name="KSO_DOCER_RESOURCE_TRACE_INFO" val="{&quot;id&quot;:&quot;216269789&quot;,&quot;origin&quot;:0,&quot;type&quot;:&quot;pictures&quot;,&quot;user&quot;:&quot;396674502&quot;}"/>
</p:tagLst>
</file>

<file path=ppt/tags/tag35.xml><?xml version="1.0" encoding="utf-8"?>
<p:tagLst xmlns:p="http://schemas.openxmlformats.org/presentationml/2006/main">
  <p:tag name="KSO_DOCER_RESOURCE_TRACE_INFO" val="{&quot;id&quot;:&quot;204310500&quot;,&quot;origin&quot;:0,&quot;type&quot;:&quot;pictures&quot;,&quot;user&quot;:&quot;396674502&quot;}"/>
</p:tagLst>
</file>

<file path=ppt/tags/tag36.xml><?xml version="1.0" encoding="utf-8"?>
<p:tagLst xmlns:p="http://schemas.openxmlformats.org/presentationml/2006/main">
  <p:tag name="KSO_DOCER_RESOURCE_TRACE_INFO" val="{&quot;id&quot;:&quot;107746203&quot;,&quot;origin&quot;:0,&quot;type&quot;:&quot;pictures&quot;,&quot;user&quot;:&quot;396674502&quot;}"/>
</p:tagLst>
</file>

<file path=ppt/tags/tag37.xml><?xml version="1.0" encoding="utf-8"?>
<p:tagLst xmlns:p="http://schemas.openxmlformats.org/presentationml/2006/main">
  <p:tag name="KSO_DOCER_RESOURCE_TRACE_INFO" val="{&quot;id&quot;:&quot;173473451&quot;,&quot;origin&quot;:0,&quot;type&quot;:&quot;pictures&quot;,&quot;user&quot;:&quot;396674502&quot;}"/>
</p:tagLst>
</file>

<file path=ppt/tags/tag38.xml><?xml version="1.0" encoding="utf-8"?>
<p:tagLst xmlns:p="http://schemas.openxmlformats.org/presentationml/2006/main">
  <p:tag name="KSO_DOCER_RESOURCE_TRACE_INFO" val="{&quot;id&quot;:&quot;80018322&quot;,&quot;origin&quot;:0,&quot;type&quot;:&quot;pictures&quot;,&quot;user&quot;:&quot;396674502&quot;}"/>
</p:tagLst>
</file>

<file path=ppt/tags/tag39.xml><?xml version="1.0" encoding="utf-8"?>
<p:tagLst xmlns:p="http://schemas.openxmlformats.org/presentationml/2006/main">
  <p:tag name="KSO_DOCER_RESOURCE_TRACE_INFO" val="{&quot;id&quot;:&quot;96689645&quot;,&quot;origin&quot;:0,&quot;type&quot;:&quot;pictures&quot;,&quot;user&quot;:&quot;396674502&quot;}"/>
</p:tagLst>
</file>

<file path=ppt/tags/tag4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40.xml><?xml version="1.0" encoding="utf-8"?>
<p:tagLst xmlns:p="http://schemas.openxmlformats.org/presentationml/2006/main">
  <p:tag name="KSO_DOCER_RESOURCE_TRACE_INFO" val="{&quot;id&quot;:&quot;69804021&quot;,&quot;origin&quot;:0,&quot;type&quot;:&quot;pictures&quot;,&quot;user&quot;:&quot;396674502&quot;}"/>
</p:tagLst>
</file>

<file path=ppt/tags/tag41.xml><?xml version="1.0" encoding="utf-8"?>
<p:tagLst xmlns:p="http://schemas.openxmlformats.org/presentationml/2006/main">
  <p:tag name="KSO_DOCER_RESOURCE_TRACE_INFO" val="{&quot;id&quot;:&quot;24145749&quot;,&quot;origin&quot;:0,&quot;type&quot;:&quot;pictures&quot;,&quot;user&quot;:&quot;396674502&quot;}"/>
</p:tagLst>
</file>

<file path=ppt/tags/tag5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6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7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8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ags/tag9.xml><?xml version="1.0" encoding="utf-8"?>
<p:tagLst xmlns:p="http://schemas.openxmlformats.org/presentationml/2006/main">
  <p:tag name="KSO_WM_DIAGRAM_VIRTUALLY_FRAME" val="{&quot;height&quot;:406.20467107683805,&quot;left&quot;:343.4,&quot;top&quot;:133.45,&quot;width&quot;:418.45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3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4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6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8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9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7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20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21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2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3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24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5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6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27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28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29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30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9.xml><?xml version="1.0" encoding="utf-8"?>
<a:theme xmlns:a="http://schemas.openxmlformats.org/drawingml/2006/main" name="31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32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1.xml><?xml version="1.0" encoding="utf-8"?>
<a:theme xmlns:a="http://schemas.openxmlformats.org/drawingml/2006/main" name="33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2.xml><?xml version="1.0" encoding="utf-8"?>
<a:theme xmlns:a="http://schemas.openxmlformats.org/drawingml/2006/main" name="34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3.xml><?xml version="1.0" encoding="utf-8"?>
<a:theme xmlns:a="http://schemas.openxmlformats.org/drawingml/2006/main" name="35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4.xml><?xml version="1.0" encoding="utf-8"?>
<a:theme xmlns:a="http://schemas.openxmlformats.org/drawingml/2006/main" name="42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5.xml><?xml version="1.0" encoding="utf-8"?>
<a:theme xmlns:a="http://schemas.openxmlformats.org/drawingml/2006/main" name="1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6.xml><?xml version="1.0" encoding="utf-8"?>
<a:theme xmlns:a="http://schemas.openxmlformats.org/drawingml/2006/main" name="2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7.xml><?xml version="1.0" encoding="utf-8"?>
<a:theme xmlns:a="http://schemas.openxmlformats.org/drawingml/2006/main" name="3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8.xml><?xml version="1.0" encoding="utf-8"?>
<a:theme xmlns:a="http://schemas.openxmlformats.org/drawingml/2006/main" name="11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9.xml><?xml version="1.0" encoding="utf-8"?>
<a:theme xmlns:a="http://schemas.openxmlformats.org/drawingml/2006/main" name="36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0.xml><?xml version="1.0" encoding="utf-8"?>
<a:theme xmlns:a="http://schemas.openxmlformats.org/drawingml/2006/main" name="43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1.xml><?xml version="1.0" encoding="utf-8"?>
<a:theme xmlns:a="http://schemas.openxmlformats.org/drawingml/2006/main" name="44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2.xml><?xml version="1.0" encoding="utf-8"?>
<a:theme xmlns:a="http://schemas.openxmlformats.org/drawingml/2006/main" name="45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3.xml><?xml version="1.0" encoding="utf-8"?>
<a:theme xmlns:a="http://schemas.openxmlformats.org/drawingml/2006/main" name="46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4.xml><?xml version="1.0" encoding="utf-8"?>
<a:theme xmlns:a="http://schemas.openxmlformats.org/drawingml/2006/main" name="47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5.xml><?xml version="1.0" encoding="utf-8"?>
<a:theme xmlns:a="http://schemas.openxmlformats.org/drawingml/2006/main" name="48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6.xml><?xml version="1.0" encoding="utf-8"?>
<a:theme xmlns:a="http://schemas.openxmlformats.org/drawingml/2006/main" name="49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7.xml><?xml version="1.0" encoding="utf-8"?>
<a:theme xmlns:a="http://schemas.openxmlformats.org/drawingml/2006/main" name="50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8.xml><?xml version="1.0" encoding="utf-8"?>
<a:theme xmlns:a="http://schemas.openxmlformats.org/drawingml/2006/main" name="51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9.xml><?xml version="1.0" encoding="utf-8"?>
<a:theme xmlns:a="http://schemas.openxmlformats.org/drawingml/2006/main" name="52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0.xml><?xml version="1.0" encoding="utf-8"?>
<a:theme xmlns:a="http://schemas.openxmlformats.org/drawingml/2006/main" name="53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1.xml><?xml version="1.0" encoding="utf-8"?>
<a:theme xmlns:a="http://schemas.openxmlformats.org/drawingml/2006/main" name="54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2.xml><?xml version="1.0" encoding="utf-8"?>
<a:theme xmlns:a="http://schemas.openxmlformats.org/drawingml/2006/main" name="55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3.xml><?xml version="1.0" encoding="utf-8"?>
<a:theme xmlns:a="http://schemas.openxmlformats.org/drawingml/2006/main" name="56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4.xml><?xml version="1.0" encoding="utf-8"?>
<a:theme xmlns:a="http://schemas.openxmlformats.org/drawingml/2006/main" name="57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5.xml><?xml version="1.0" encoding="utf-8"?>
<a:theme xmlns:a="http://schemas.openxmlformats.org/drawingml/2006/main" name="58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6.xml><?xml version="1.0" encoding="utf-8"?>
<a:theme xmlns:a="http://schemas.openxmlformats.org/drawingml/2006/main" name="59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7.xml><?xml version="1.0" encoding="utf-8"?>
<a:theme xmlns:a="http://schemas.openxmlformats.org/drawingml/2006/main" name="60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8.xml><?xml version="1.0" encoding="utf-8"?>
<a:theme xmlns:a="http://schemas.openxmlformats.org/drawingml/2006/main" name="61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9.xml><?xml version="1.0" encoding="utf-8"?>
<a:theme xmlns:a="http://schemas.openxmlformats.org/drawingml/2006/main" name="64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0.xml><?xml version="1.0" encoding="utf-8"?>
<a:theme xmlns:a="http://schemas.openxmlformats.org/drawingml/2006/main" name="15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12200</Words>
  <Application>WPS 演示</Application>
  <PresentationFormat/>
  <Paragraphs>2501</Paragraphs>
  <Slides>110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60</vt:i4>
      </vt:variant>
      <vt:variant>
        <vt:lpstr>幻灯片标题</vt:lpstr>
      </vt:variant>
      <vt:variant>
        <vt:i4>110</vt:i4>
      </vt:variant>
    </vt:vector>
  </HeadingPairs>
  <TitlesOfParts>
    <vt:vector size="194" baseType="lpstr">
      <vt:lpstr>Arial</vt:lpstr>
      <vt:lpstr>宋体</vt:lpstr>
      <vt:lpstr>Wingdings</vt:lpstr>
      <vt:lpstr>Arial</vt:lpstr>
      <vt:lpstr>Calibri Light</vt:lpstr>
      <vt:lpstr>Songti SC</vt:lpstr>
      <vt:lpstr>Segoe Print</vt:lpstr>
      <vt:lpstr>Calibri</vt:lpstr>
      <vt:lpstr>Noto Sans SC</vt:lpstr>
      <vt:lpstr>楷体</vt:lpstr>
      <vt:lpstr>Kaiti SC</vt:lpstr>
      <vt:lpstr>字魂105号-简雅黑</vt:lpstr>
      <vt:lpstr>WPS灵秀黑</vt:lpstr>
      <vt:lpstr>华文楷体</vt:lpstr>
      <vt:lpstr>微软雅黑</vt:lpstr>
      <vt:lpstr>Arial Unicode MS</vt:lpstr>
      <vt:lpstr>黑体</vt:lpstr>
      <vt:lpstr>Calibri</vt:lpstr>
      <vt:lpstr>Kaiti SC</vt:lpstr>
      <vt:lpstr>Songti SC</vt:lpstr>
      <vt:lpstr>WPS灵秀黑</vt:lpstr>
      <vt:lpstr>字魂105号-简雅黑</vt:lpstr>
      <vt:lpstr>字小魂简雅黑</vt:lpstr>
      <vt:lpstr>Times New Roman</vt:lpstr>
      <vt:lpstr>Office 主题​​</vt:lpstr>
      <vt:lpstr>自定义主题</vt:lpstr>
      <vt:lpstr>Office 主题</vt:lpstr>
      <vt:lpstr>4_自定义主题</vt:lpstr>
      <vt:lpstr>5_自定义主题</vt:lpstr>
      <vt:lpstr>6_自定义主题</vt:lpstr>
      <vt:lpstr>7_自定义主题</vt:lpstr>
      <vt:lpstr>8_自定义主题</vt:lpstr>
      <vt:lpstr>9_自定义主题</vt:lpstr>
      <vt:lpstr>10_自定义主题</vt:lpstr>
      <vt:lpstr>12_自定义主题</vt:lpstr>
      <vt:lpstr>13_自定义主题</vt:lpstr>
      <vt:lpstr>14_自定义主题</vt:lpstr>
      <vt:lpstr>16_自定义主题</vt:lpstr>
      <vt:lpstr>18_自定义主题</vt:lpstr>
      <vt:lpstr>19_自定义主题</vt:lpstr>
      <vt:lpstr>17_自定义主题</vt:lpstr>
      <vt:lpstr>20_自定义主题</vt:lpstr>
      <vt:lpstr>21_自定义主题</vt:lpstr>
      <vt:lpstr>22_自定义主题</vt:lpstr>
      <vt:lpstr>23_自定义主题</vt:lpstr>
      <vt:lpstr>24_自定义主题</vt:lpstr>
      <vt:lpstr>25_自定义主题</vt:lpstr>
      <vt:lpstr>26_自定义主题</vt:lpstr>
      <vt:lpstr>27_自定义主题</vt:lpstr>
      <vt:lpstr>28_自定义主题</vt:lpstr>
      <vt:lpstr>29_自定义主题</vt:lpstr>
      <vt:lpstr>30_自定义主题</vt:lpstr>
      <vt:lpstr>31_自定义主题</vt:lpstr>
      <vt:lpstr>32_自定义主题</vt:lpstr>
      <vt:lpstr>33_自定义主题</vt:lpstr>
      <vt:lpstr>34_自定义主题</vt:lpstr>
      <vt:lpstr>35_自定义主题</vt:lpstr>
      <vt:lpstr>42_自定义主题</vt:lpstr>
      <vt:lpstr>1_自定义主题</vt:lpstr>
      <vt:lpstr>2_自定义主题</vt:lpstr>
      <vt:lpstr>3_自定义主题</vt:lpstr>
      <vt:lpstr>11_自定义主题</vt:lpstr>
      <vt:lpstr>36_自定义主题</vt:lpstr>
      <vt:lpstr>43_自定义主题</vt:lpstr>
      <vt:lpstr>44_自定义主题</vt:lpstr>
      <vt:lpstr>45_自定义主题</vt:lpstr>
      <vt:lpstr>46_自定义主题</vt:lpstr>
      <vt:lpstr>47_自定义主题</vt:lpstr>
      <vt:lpstr>48_自定义主题</vt:lpstr>
      <vt:lpstr>49_自定义主题</vt:lpstr>
      <vt:lpstr>50_自定义主题</vt:lpstr>
      <vt:lpstr>51_自定义主题</vt:lpstr>
      <vt:lpstr>52_自定义主题</vt:lpstr>
      <vt:lpstr>53_自定义主题</vt:lpstr>
      <vt:lpstr>54_自定义主题</vt:lpstr>
      <vt:lpstr>55_自定义主题</vt:lpstr>
      <vt:lpstr>56_自定义主题</vt:lpstr>
      <vt:lpstr>57_自定义主题</vt:lpstr>
      <vt:lpstr>58_自定义主题</vt:lpstr>
      <vt:lpstr>59_自定义主题</vt:lpstr>
      <vt:lpstr>60_自定义主题</vt:lpstr>
      <vt:lpstr>61_自定义主题</vt:lpstr>
      <vt:lpstr>64_自定义主题</vt:lpstr>
      <vt:lpstr>15_自定义主题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……</cp:lastModifiedBy>
  <cp:revision>3</cp:revision>
  <dcterms:created xsi:type="dcterms:W3CDTF">2026-08-24T16:06:00Z</dcterms:created>
  <dcterms:modified xsi:type="dcterms:W3CDTF">2026-08-29T07:12:32Z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{"Label":"1","ContentProducer":"001191110102MACQD9K64010000","ProduceID":"7677499837395537095","ReservedCode1":"","ContentPropagator":"","PropagateID":"","ReservedCode2":""}</vt:lpwstr>
  </property>
  <property fmtid="{D5CDD505-2E9C-101B-9397-08002B2CF9AE}" pid="3" name="KSOProductBuildVer">
    <vt:lpwstr>2052-12.1.0.28043</vt:lpwstr>
  </property>
  <property fmtid="{D5CDD505-2E9C-101B-9397-08002B2CF9AE}" pid="4" name="ICV">
    <vt:lpwstr>242EA899CD1240CAB7C83A55F789EFCE_13</vt:lpwstr>
  </property>
</Properties>
</file>