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6.svg" ContentType="image/svg+xml"/>
  <Override PartName="/ppt/media/image49.svg" ContentType="image/svg+xml"/>
  <Override PartName="/ppt/media/image51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</p:sldMasterIdLst>
  <p:notesMasterIdLst>
    <p:notesMasterId r:id="rId21"/>
  </p:notesMasterIdLst>
  <p:sldIdLst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DA048"/>
    <a:srgbClr val="12696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9" autoAdjust="0"/>
    <p:restoredTop sz="94625" autoAdjust="0"/>
  </p:normalViewPr>
  <p:slideViewPr>
    <p:cSldViewPr snapToGrid="0" showGuides="1">
      <p:cViewPr varScale="1">
        <p:scale>
          <a:sx n="95" d="100"/>
          <a:sy n="95" d="100"/>
        </p:scale>
        <p:origin x="86" y="54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547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tags" Target="../tags/tag8.xml"/><Relationship Id="rId4" Type="http://schemas.openxmlformats.org/officeDocument/2006/relationships/image" Target="../media/image1.png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image" Target="../media/image3.png"/><Relationship Id="rId5" Type="http://schemas.openxmlformats.org/officeDocument/2006/relationships/tags" Target="../tags/tag46.xml"/><Relationship Id="rId4" Type="http://schemas.openxmlformats.org/officeDocument/2006/relationships/image" Target="../media/image1.png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image" Target="../media/image4.png"/><Relationship Id="rId5" Type="http://schemas.openxmlformats.org/officeDocument/2006/relationships/tags" Target="../tags/tag55.xml"/><Relationship Id="rId4" Type="http://schemas.openxmlformats.org/officeDocument/2006/relationships/image" Target="../media/image1.png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image" Target="../media/image2.png"/><Relationship Id="rId5" Type="http://schemas.openxmlformats.org/officeDocument/2006/relationships/tags" Target="../tags/tag63.xml"/><Relationship Id="rId4" Type="http://schemas.openxmlformats.org/officeDocument/2006/relationships/image" Target="../media/image1.png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图片 5" descr="组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4" name="图片 3" descr="图层 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5919470"/>
            <a:ext cx="12192000" cy="93853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2931160" y="509905"/>
            <a:ext cx="1695450" cy="1081405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5" name="直接连接符 4"/>
          <p:cNvCxnSpPr/>
          <p:nvPr userDrawn="1">
            <p:custDataLst>
              <p:tags r:id="rId11"/>
            </p:custDataLst>
          </p:nvPr>
        </p:nvCxnSpPr>
        <p:spPr>
          <a:xfrm>
            <a:off x="943610" y="1844675"/>
            <a:ext cx="10304145" cy="0"/>
          </a:xfrm>
          <a:prstGeom prst="line">
            <a:avLst/>
          </a:prstGeom>
          <a:ln>
            <a:solidFill>
              <a:schemeClr val="accent2">
                <a:alpha val="15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8" name="图片 7" descr="组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7" name="图片 6" descr="图层 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 b="7174"/>
          <a:stretch>
            <a:fillRect/>
          </a:stretch>
        </p:blipFill>
        <p:spPr>
          <a:xfrm>
            <a:off x="0" y="3662045"/>
            <a:ext cx="12192000" cy="3195955"/>
          </a:xfrm>
          <a:prstGeom prst="rect">
            <a:avLst/>
          </a:prstGeom>
        </p:spPr>
      </p:pic>
      <p:sp>
        <p:nvSpPr>
          <p:cNvPr id="6" name="日期占位符 3"/>
          <p:cNvSpPr>
            <a:spLocks noGrp="1"/>
          </p:cNvSpPr>
          <p:nvPr>
            <p:ph type="dt" sz="half" idx="16385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6386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6387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2145771" y="1820545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11" name="标题 1"/>
          <p:cNvSpPr>
            <a:spLocks noGrp="1"/>
          </p:cNvSpPr>
          <p:nvPr>
            <p:ph type="ctrTitle" idx="16388" hasCustomPrompt="1"/>
            <p:custDataLst>
              <p:tags r:id="rId11"/>
            </p:custDataLst>
          </p:nvPr>
        </p:nvSpPr>
        <p:spPr>
          <a:xfrm>
            <a:off x="1903677" y="2328545"/>
            <a:ext cx="8384646" cy="18796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90" hasCustomPrompt="1"/>
            <p:custDataLst>
              <p:tags r:id="rId12"/>
            </p:custDataLst>
          </p:nvPr>
        </p:nvSpPr>
        <p:spPr>
          <a:xfrm>
            <a:off x="4812859" y="4258945"/>
            <a:ext cx="2540882" cy="533400"/>
          </a:xfrm>
          <a:prstGeom prst="roundRect">
            <a:avLst/>
          </a:prstGeom>
          <a:solidFill>
            <a:schemeClr val="accent5"/>
          </a:solidFill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片 10" descr="组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9" name="图片 8" descr="图层 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 t="42030"/>
          <a:stretch>
            <a:fillRect/>
          </a:stretch>
        </p:blipFill>
        <p:spPr>
          <a:xfrm>
            <a:off x="0" y="3553460"/>
            <a:ext cx="12192000" cy="3304540"/>
          </a:xfrm>
          <a:prstGeom prst="rect">
            <a:avLst/>
          </a:prstGeom>
        </p:spPr>
      </p:pic>
      <p:sp>
        <p:nvSpPr>
          <p:cNvPr id="6" name="日期占位符 4"/>
          <p:cNvSpPr>
            <a:spLocks noGrp="1"/>
          </p:cNvSpPr>
          <p:nvPr>
            <p:ph type="dt" sz="half" idx="16385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6386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6387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"/>
          <p:cNvSpPr>
            <a:spLocks noGrp="1"/>
          </p:cNvSpPr>
          <p:nvPr>
            <p:ph type="title" idx="16388" hasCustomPrompt="1"/>
            <p:custDataLst>
              <p:tags r:id="rId10"/>
            </p:custDataLst>
          </p:nvPr>
        </p:nvSpPr>
        <p:spPr>
          <a:xfrm>
            <a:off x="1903942" y="3141345"/>
            <a:ext cx="8384117" cy="1524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12" name="节编号 3"/>
          <p:cNvSpPr>
            <a:spLocks noGrp="1"/>
          </p:cNvSpPr>
          <p:nvPr>
            <p:ph type="body" sz="quarter" idx="16389" hasCustomPrompt="1"/>
            <p:custDataLst>
              <p:tags r:id="rId11"/>
            </p:custDataLst>
          </p:nvPr>
        </p:nvSpPr>
        <p:spPr>
          <a:xfrm>
            <a:off x="5332413" y="1515745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5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11000">
                <a:schemeClr val="bg2"/>
              </a:gs>
              <a:gs pos="64000">
                <a:schemeClr val="bg1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1" name="图片 10" descr="组 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1636395"/>
          </a:xfrm>
          <a:prstGeom prst="rect">
            <a:avLst/>
          </a:prstGeom>
        </p:spPr>
      </p:pic>
      <p:pic>
        <p:nvPicPr>
          <p:cNvPr id="7" name="图片 6" descr="图层 6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0" y="4522470"/>
            <a:ext cx="12192000" cy="2335530"/>
          </a:xfrm>
          <a:prstGeom prst="rect">
            <a:avLst/>
          </a:prstGeom>
        </p:spPr>
      </p:pic>
      <p:sp>
        <p:nvSpPr>
          <p:cNvPr id="9" name="日期占位符 3"/>
          <p:cNvSpPr>
            <a:spLocks noGrp="1"/>
          </p:cNvSpPr>
          <p:nvPr>
            <p:ph type="dt" sz="half" idx="16385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6386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6387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副标题 2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3364971" y="255714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14" name="标题 1"/>
          <p:cNvSpPr>
            <a:spLocks noGrp="1"/>
          </p:cNvSpPr>
          <p:nvPr>
            <p:ph type="ctrTitle" idx="16388" hasCustomPrompt="1"/>
            <p:custDataLst>
              <p:tags r:id="rId11"/>
            </p:custDataLst>
          </p:nvPr>
        </p:nvSpPr>
        <p:spPr>
          <a:xfrm>
            <a:off x="3364089" y="3065145"/>
            <a:ext cx="5451122" cy="10160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尾页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4" Type="http://schemas.openxmlformats.org/officeDocument/2006/relationships/theme" Target="../theme/theme1.xml"/><Relationship Id="rId23" Type="http://schemas.openxmlformats.org/officeDocument/2006/relationships/tags" Target="../tags/tag97.xml"/><Relationship Id="rId22" Type="http://schemas.openxmlformats.org/officeDocument/2006/relationships/tags" Target="../tags/tag96.xml"/><Relationship Id="rId21" Type="http://schemas.openxmlformats.org/officeDocument/2006/relationships/image" Target="../media/image5.png"/><Relationship Id="rId20" Type="http://schemas.openxmlformats.org/officeDocument/2006/relationships/tags" Target="../tags/tag95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4"/>
            </p:custDataLst>
          </p:nvPr>
        </p:nvSpPr>
        <p:spPr>
          <a:xfrm>
            <a:off x="635" y="0"/>
            <a:ext cx="12191365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64000">
                <a:schemeClr val="bg1">
                  <a:alpha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1" descr="2222"/>
          <p:cNvPicPr>
            <a:picLocks noChangeAspect="1"/>
          </p:cNvPicPr>
          <p:nvPr userDrawn="1"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0" y="5653405"/>
            <a:ext cx="12192000" cy="1204595"/>
          </a:xfrm>
          <a:prstGeom prst="rect">
            <a:avLst/>
          </a:prstGeom>
        </p:spPr>
      </p:pic>
      <p:sp>
        <p:nvSpPr>
          <p:cNvPr id="7" name="KSO_TEMPLATE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19.xml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tags" Target="../tags/tag130.xml"/><Relationship Id="rId7" Type="http://schemas.openxmlformats.org/officeDocument/2006/relationships/tags" Target="../tags/tag129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7" Type="http://schemas.openxmlformats.org/officeDocument/2006/relationships/slideLayout" Target="../slideLayouts/slideLayout6.xml"/><Relationship Id="rId46" Type="http://schemas.openxmlformats.org/officeDocument/2006/relationships/image" Target="../media/image9.jpeg"/><Relationship Id="rId45" Type="http://schemas.openxmlformats.org/officeDocument/2006/relationships/tags" Target="../tags/tag164.xml"/><Relationship Id="rId44" Type="http://schemas.openxmlformats.org/officeDocument/2006/relationships/tags" Target="../tags/tag163.xml"/><Relationship Id="rId43" Type="http://schemas.openxmlformats.org/officeDocument/2006/relationships/image" Target="../media/image8.jpeg"/><Relationship Id="rId42" Type="http://schemas.openxmlformats.org/officeDocument/2006/relationships/tags" Target="../tags/tag162.xml"/><Relationship Id="rId41" Type="http://schemas.openxmlformats.org/officeDocument/2006/relationships/tags" Target="../tags/tag161.xml"/><Relationship Id="rId40" Type="http://schemas.openxmlformats.org/officeDocument/2006/relationships/image" Target="../media/image7.jpeg"/><Relationship Id="rId4" Type="http://schemas.openxmlformats.org/officeDocument/2006/relationships/tags" Target="../tags/tag126.xml"/><Relationship Id="rId39" Type="http://schemas.openxmlformats.org/officeDocument/2006/relationships/tags" Target="../tags/tag160.xml"/><Relationship Id="rId38" Type="http://schemas.openxmlformats.org/officeDocument/2006/relationships/tags" Target="../tags/tag159.xml"/><Relationship Id="rId37" Type="http://schemas.openxmlformats.org/officeDocument/2006/relationships/image" Target="../media/image6.jpeg"/><Relationship Id="rId36" Type="http://schemas.openxmlformats.org/officeDocument/2006/relationships/tags" Target="../tags/tag158.xml"/><Relationship Id="rId35" Type="http://schemas.openxmlformats.org/officeDocument/2006/relationships/tags" Target="../tags/tag157.xml"/><Relationship Id="rId34" Type="http://schemas.openxmlformats.org/officeDocument/2006/relationships/tags" Target="../tags/tag156.xml"/><Relationship Id="rId33" Type="http://schemas.openxmlformats.org/officeDocument/2006/relationships/tags" Target="../tags/tag155.xml"/><Relationship Id="rId32" Type="http://schemas.openxmlformats.org/officeDocument/2006/relationships/tags" Target="../tags/tag154.xml"/><Relationship Id="rId31" Type="http://schemas.openxmlformats.org/officeDocument/2006/relationships/tags" Target="../tags/tag153.xml"/><Relationship Id="rId30" Type="http://schemas.openxmlformats.org/officeDocument/2006/relationships/tags" Target="../tags/tag152.xml"/><Relationship Id="rId3" Type="http://schemas.openxmlformats.org/officeDocument/2006/relationships/tags" Target="../tags/tag125.xml"/><Relationship Id="rId29" Type="http://schemas.openxmlformats.org/officeDocument/2006/relationships/tags" Target="../tags/tag151.xml"/><Relationship Id="rId28" Type="http://schemas.openxmlformats.org/officeDocument/2006/relationships/tags" Target="../tags/tag150.xml"/><Relationship Id="rId27" Type="http://schemas.openxmlformats.org/officeDocument/2006/relationships/tags" Target="../tags/tag149.xml"/><Relationship Id="rId26" Type="http://schemas.openxmlformats.org/officeDocument/2006/relationships/tags" Target="../tags/tag148.xml"/><Relationship Id="rId25" Type="http://schemas.openxmlformats.org/officeDocument/2006/relationships/tags" Target="../tags/tag147.xml"/><Relationship Id="rId24" Type="http://schemas.openxmlformats.org/officeDocument/2006/relationships/tags" Target="../tags/tag146.xml"/><Relationship Id="rId23" Type="http://schemas.openxmlformats.org/officeDocument/2006/relationships/tags" Target="../tags/tag145.xml"/><Relationship Id="rId22" Type="http://schemas.openxmlformats.org/officeDocument/2006/relationships/tags" Target="../tags/tag144.xml"/><Relationship Id="rId21" Type="http://schemas.openxmlformats.org/officeDocument/2006/relationships/tags" Target="../tags/tag143.xml"/><Relationship Id="rId20" Type="http://schemas.openxmlformats.org/officeDocument/2006/relationships/tags" Target="../tags/tag142.xml"/><Relationship Id="rId2" Type="http://schemas.openxmlformats.org/officeDocument/2006/relationships/tags" Target="../tags/tag124.xml"/><Relationship Id="rId19" Type="http://schemas.openxmlformats.org/officeDocument/2006/relationships/tags" Target="../tags/tag141.xml"/><Relationship Id="rId18" Type="http://schemas.openxmlformats.org/officeDocument/2006/relationships/tags" Target="../tags/tag140.xml"/><Relationship Id="rId17" Type="http://schemas.openxmlformats.org/officeDocument/2006/relationships/tags" Target="../tags/tag139.xml"/><Relationship Id="rId16" Type="http://schemas.openxmlformats.org/officeDocument/2006/relationships/tags" Target="../tags/tag138.xml"/><Relationship Id="rId15" Type="http://schemas.openxmlformats.org/officeDocument/2006/relationships/tags" Target="../tags/tag137.xml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0" Type="http://schemas.openxmlformats.org/officeDocument/2006/relationships/slideLayout" Target="../slideLayouts/slideLayout6.xml"/><Relationship Id="rId5" Type="http://schemas.openxmlformats.org/officeDocument/2006/relationships/tags" Target="../tags/tag169.xml"/><Relationship Id="rId49" Type="http://schemas.openxmlformats.org/officeDocument/2006/relationships/tags" Target="../tags/tag209.xml"/><Relationship Id="rId48" Type="http://schemas.openxmlformats.org/officeDocument/2006/relationships/tags" Target="../tags/tag208.xml"/><Relationship Id="rId47" Type="http://schemas.openxmlformats.org/officeDocument/2006/relationships/tags" Target="../tags/tag207.xml"/><Relationship Id="rId46" Type="http://schemas.openxmlformats.org/officeDocument/2006/relationships/tags" Target="../tags/tag206.xml"/><Relationship Id="rId45" Type="http://schemas.openxmlformats.org/officeDocument/2006/relationships/tags" Target="../tags/tag205.xml"/><Relationship Id="rId44" Type="http://schemas.openxmlformats.org/officeDocument/2006/relationships/tags" Target="../tags/tag204.xml"/><Relationship Id="rId43" Type="http://schemas.openxmlformats.org/officeDocument/2006/relationships/tags" Target="../tags/tag203.xml"/><Relationship Id="rId42" Type="http://schemas.openxmlformats.org/officeDocument/2006/relationships/tags" Target="../tags/tag202.xml"/><Relationship Id="rId41" Type="http://schemas.openxmlformats.org/officeDocument/2006/relationships/tags" Target="../tags/tag201.xml"/><Relationship Id="rId40" Type="http://schemas.openxmlformats.org/officeDocument/2006/relationships/tags" Target="../tags/tag200.xml"/><Relationship Id="rId4" Type="http://schemas.openxmlformats.org/officeDocument/2006/relationships/tags" Target="../tags/tag168.xml"/><Relationship Id="rId39" Type="http://schemas.openxmlformats.org/officeDocument/2006/relationships/tags" Target="../tags/tag199.xml"/><Relationship Id="rId38" Type="http://schemas.openxmlformats.org/officeDocument/2006/relationships/tags" Target="../tags/tag198.xml"/><Relationship Id="rId37" Type="http://schemas.openxmlformats.org/officeDocument/2006/relationships/tags" Target="../tags/tag197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196.xml"/><Relationship Id="rId33" Type="http://schemas.openxmlformats.org/officeDocument/2006/relationships/tags" Target="../tags/tag195.xml"/><Relationship Id="rId32" Type="http://schemas.openxmlformats.org/officeDocument/2006/relationships/tags" Target="../tags/tag194.xml"/><Relationship Id="rId31" Type="http://schemas.openxmlformats.org/officeDocument/2006/relationships/tags" Target="../tags/tag193.xml"/><Relationship Id="rId30" Type="http://schemas.openxmlformats.org/officeDocument/2006/relationships/tags" Target="../tags/tag192.xml"/><Relationship Id="rId3" Type="http://schemas.openxmlformats.org/officeDocument/2006/relationships/tags" Target="../tags/tag167.xml"/><Relationship Id="rId29" Type="http://schemas.openxmlformats.org/officeDocument/2006/relationships/tags" Target="../tags/tag191.xml"/><Relationship Id="rId28" Type="http://schemas.openxmlformats.org/officeDocument/2006/relationships/tags" Target="../tags/tag190.xml"/><Relationship Id="rId27" Type="http://schemas.openxmlformats.org/officeDocument/2006/relationships/tags" Target="../tags/tag189.xml"/><Relationship Id="rId26" Type="http://schemas.openxmlformats.org/officeDocument/2006/relationships/tags" Target="../tags/tag188.xml"/><Relationship Id="rId25" Type="http://schemas.openxmlformats.org/officeDocument/2006/relationships/tags" Target="../tags/tag187.xml"/><Relationship Id="rId24" Type="http://schemas.openxmlformats.org/officeDocument/2006/relationships/tags" Target="../tags/tag186.xml"/><Relationship Id="rId23" Type="http://schemas.openxmlformats.org/officeDocument/2006/relationships/tags" Target="../tags/tag185.xml"/><Relationship Id="rId22" Type="http://schemas.openxmlformats.org/officeDocument/2006/relationships/tags" Target="../tags/tag184.xml"/><Relationship Id="rId21" Type="http://schemas.openxmlformats.org/officeDocument/2006/relationships/tags" Target="../tags/tag183.xml"/><Relationship Id="rId20" Type="http://schemas.openxmlformats.org/officeDocument/2006/relationships/tags" Target="../tags/tag182.xml"/><Relationship Id="rId2" Type="http://schemas.openxmlformats.org/officeDocument/2006/relationships/tags" Target="../tags/tag166.xml"/><Relationship Id="rId19" Type="http://schemas.openxmlformats.org/officeDocument/2006/relationships/tags" Target="../tags/tag181.xml"/><Relationship Id="rId18" Type="http://schemas.openxmlformats.org/officeDocument/2006/relationships/tags" Target="../tags/tag180.xml"/><Relationship Id="rId17" Type="http://schemas.openxmlformats.org/officeDocument/2006/relationships/tags" Target="../tags/tag179.xml"/><Relationship Id="rId16" Type="http://schemas.openxmlformats.org/officeDocument/2006/relationships/tags" Target="../tags/tag178.xml"/><Relationship Id="rId15" Type="http://schemas.openxmlformats.org/officeDocument/2006/relationships/tags" Target="../tags/tag177.xml"/><Relationship Id="rId14" Type="http://schemas.openxmlformats.org/officeDocument/2006/relationships/tags" Target="../tags/tag176.xml"/><Relationship Id="rId13" Type="http://schemas.openxmlformats.org/officeDocument/2006/relationships/tags" Target="../tags/tag175.xml"/><Relationship Id="rId12" Type="http://schemas.openxmlformats.org/officeDocument/2006/relationships/image" Target="../media/image11.svg"/><Relationship Id="rId11" Type="http://schemas.openxmlformats.org/officeDocument/2006/relationships/image" Target="../media/image10.png"/><Relationship Id="rId10" Type="http://schemas.openxmlformats.org/officeDocument/2006/relationships/tags" Target="../tags/tag174.xml"/><Relationship Id="rId1" Type="http://schemas.openxmlformats.org/officeDocument/2006/relationships/tags" Target="../tags/tag16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16.xml"/><Relationship Id="rId8" Type="http://schemas.openxmlformats.org/officeDocument/2006/relationships/tags" Target="../tags/tag215.xml"/><Relationship Id="rId7" Type="http://schemas.openxmlformats.org/officeDocument/2006/relationships/tags" Target="../tags/tag214.xml"/><Relationship Id="rId6" Type="http://schemas.openxmlformats.org/officeDocument/2006/relationships/tags" Target="../tags/tag213.xml"/><Relationship Id="rId5" Type="http://schemas.openxmlformats.org/officeDocument/2006/relationships/tags" Target="../tags/tag212.xml"/><Relationship Id="rId4" Type="http://schemas.openxmlformats.org/officeDocument/2006/relationships/tags" Target="../tags/tag211.xml"/><Relationship Id="rId32" Type="http://schemas.openxmlformats.org/officeDocument/2006/relationships/slideLayout" Target="../slideLayouts/slideLayout6.xml"/><Relationship Id="rId31" Type="http://schemas.openxmlformats.org/officeDocument/2006/relationships/image" Target="../media/image16.jpeg"/><Relationship Id="rId30" Type="http://schemas.openxmlformats.org/officeDocument/2006/relationships/tags" Target="../tags/tag237.xml"/><Relationship Id="rId3" Type="http://schemas.openxmlformats.org/officeDocument/2006/relationships/image" Target="../media/image15.svg"/><Relationship Id="rId29" Type="http://schemas.openxmlformats.org/officeDocument/2006/relationships/tags" Target="../tags/tag236.xml"/><Relationship Id="rId28" Type="http://schemas.openxmlformats.org/officeDocument/2006/relationships/tags" Target="../tags/tag235.xml"/><Relationship Id="rId27" Type="http://schemas.openxmlformats.org/officeDocument/2006/relationships/tags" Target="../tags/tag234.xml"/><Relationship Id="rId26" Type="http://schemas.openxmlformats.org/officeDocument/2006/relationships/tags" Target="../tags/tag233.xml"/><Relationship Id="rId25" Type="http://schemas.openxmlformats.org/officeDocument/2006/relationships/tags" Target="../tags/tag232.xml"/><Relationship Id="rId24" Type="http://schemas.openxmlformats.org/officeDocument/2006/relationships/tags" Target="../tags/tag231.xml"/><Relationship Id="rId23" Type="http://schemas.openxmlformats.org/officeDocument/2006/relationships/tags" Target="../tags/tag230.xml"/><Relationship Id="rId22" Type="http://schemas.openxmlformats.org/officeDocument/2006/relationships/tags" Target="../tags/tag229.xml"/><Relationship Id="rId21" Type="http://schemas.openxmlformats.org/officeDocument/2006/relationships/tags" Target="../tags/tag228.xml"/><Relationship Id="rId20" Type="http://schemas.openxmlformats.org/officeDocument/2006/relationships/tags" Target="../tags/tag227.xml"/><Relationship Id="rId2" Type="http://schemas.openxmlformats.org/officeDocument/2006/relationships/image" Target="../media/image14.png"/><Relationship Id="rId19" Type="http://schemas.openxmlformats.org/officeDocument/2006/relationships/tags" Target="../tags/tag226.xml"/><Relationship Id="rId18" Type="http://schemas.openxmlformats.org/officeDocument/2006/relationships/tags" Target="../tags/tag225.xml"/><Relationship Id="rId17" Type="http://schemas.openxmlformats.org/officeDocument/2006/relationships/tags" Target="../tags/tag224.xml"/><Relationship Id="rId16" Type="http://schemas.openxmlformats.org/officeDocument/2006/relationships/tags" Target="../tags/tag223.xml"/><Relationship Id="rId15" Type="http://schemas.openxmlformats.org/officeDocument/2006/relationships/tags" Target="../tags/tag222.xml"/><Relationship Id="rId14" Type="http://schemas.openxmlformats.org/officeDocument/2006/relationships/tags" Target="../tags/tag221.xml"/><Relationship Id="rId13" Type="http://schemas.openxmlformats.org/officeDocument/2006/relationships/tags" Target="../tags/tag220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tags" Target="../tags/tag217.xml"/><Relationship Id="rId1" Type="http://schemas.openxmlformats.org/officeDocument/2006/relationships/tags" Target="../tags/tag21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tags" Target="../tags/tag241.xml"/><Relationship Id="rId7" Type="http://schemas.openxmlformats.org/officeDocument/2006/relationships/tags" Target="../tags/tag240.xml"/><Relationship Id="rId6" Type="http://schemas.openxmlformats.org/officeDocument/2006/relationships/image" Target="../media/image20.svg"/><Relationship Id="rId55" Type="http://schemas.openxmlformats.org/officeDocument/2006/relationships/slideLayout" Target="../slideLayouts/slideLayout6.xml"/><Relationship Id="rId54" Type="http://schemas.openxmlformats.org/officeDocument/2006/relationships/image" Target="../media/image32.jpeg"/><Relationship Id="rId53" Type="http://schemas.openxmlformats.org/officeDocument/2006/relationships/tags" Target="../tags/tag275.xml"/><Relationship Id="rId52" Type="http://schemas.openxmlformats.org/officeDocument/2006/relationships/image" Target="../media/image31.jpeg"/><Relationship Id="rId51" Type="http://schemas.openxmlformats.org/officeDocument/2006/relationships/tags" Target="../tags/tag274.xml"/><Relationship Id="rId50" Type="http://schemas.openxmlformats.org/officeDocument/2006/relationships/image" Target="../media/image30.jpeg"/><Relationship Id="rId5" Type="http://schemas.openxmlformats.org/officeDocument/2006/relationships/image" Target="../media/image19.png"/><Relationship Id="rId49" Type="http://schemas.openxmlformats.org/officeDocument/2006/relationships/tags" Target="../tags/tag273.xml"/><Relationship Id="rId48" Type="http://schemas.openxmlformats.org/officeDocument/2006/relationships/image" Target="../media/image29.jpeg"/><Relationship Id="rId47" Type="http://schemas.openxmlformats.org/officeDocument/2006/relationships/tags" Target="../tags/tag272.xml"/><Relationship Id="rId46" Type="http://schemas.openxmlformats.org/officeDocument/2006/relationships/tags" Target="../tags/tag271.xml"/><Relationship Id="rId45" Type="http://schemas.openxmlformats.org/officeDocument/2006/relationships/tags" Target="../tags/tag270.xml"/><Relationship Id="rId44" Type="http://schemas.openxmlformats.org/officeDocument/2006/relationships/tags" Target="../tags/tag269.xml"/><Relationship Id="rId43" Type="http://schemas.openxmlformats.org/officeDocument/2006/relationships/tags" Target="../tags/tag268.xml"/><Relationship Id="rId42" Type="http://schemas.openxmlformats.org/officeDocument/2006/relationships/tags" Target="../tags/tag267.xml"/><Relationship Id="rId41" Type="http://schemas.openxmlformats.org/officeDocument/2006/relationships/tags" Target="../tags/tag266.xml"/><Relationship Id="rId40" Type="http://schemas.openxmlformats.org/officeDocument/2006/relationships/tags" Target="../tags/tag265.xml"/><Relationship Id="rId4" Type="http://schemas.openxmlformats.org/officeDocument/2006/relationships/tags" Target="../tags/tag239.xml"/><Relationship Id="rId39" Type="http://schemas.openxmlformats.org/officeDocument/2006/relationships/tags" Target="../tags/tag264.xml"/><Relationship Id="rId38" Type="http://schemas.openxmlformats.org/officeDocument/2006/relationships/tags" Target="../tags/tag263.xml"/><Relationship Id="rId37" Type="http://schemas.openxmlformats.org/officeDocument/2006/relationships/tags" Target="../tags/tag262.xml"/><Relationship Id="rId36" Type="http://schemas.openxmlformats.org/officeDocument/2006/relationships/tags" Target="../tags/tag261.xml"/><Relationship Id="rId35" Type="http://schemas.openxmlformats.org/officeDocument/2006/relationships/tags" Target="../tags/tag260.xml"/><Relationship Id="rId34" Type="http://schemas.openxmlformats.org/officeDocument/2006/relationships/tags" Target="../tags/tag259.xml"/><Relationship Id="rId33" Type="http://schemas.openxmlformats.org/officeDocument/2006/relationships/tags" Target="../tags/tag258.xml"/><Relationship Id="rId32" Type="http://schemas.openxmlformats.org/officeDocument/2006/relationships/tags" Target="../tags/tag257.xml"/><Relationship Id="rId31" Type="http://schemas.openxmlformats.org/officeDocument/2006/relationships/image" Target="../media/image28.svg"/><Relationship Id="rId30" Type="http://schemas.openxmlformats.org/officeDocument/2006/relationships/image" Target="../media/image27.png"/><Relationship Id="rId3" Type="http://schemas.openxmlformats.org/officeDocument/2006/relationships/image" Target="../media/image18.svg"/><Relationship Id="rId29" Type="http://schemas.openxmlformats.org/officeDocument/2006/relationships/tags" Target="../tags/tag256.xml"/><Relationship Id="rId28" Type="http://schemas.openxmlformats.org/officeDocument/2006/relationships/tags" Target="../tags/tag255.xml"/><Relationship Id="rId27" Type="http://schemas.openxmlformats.org/officeDocument/2006/relationships/tags" Target="../tags/tag254.xml"/><Relationship Id="rId26" Type="http://schemas.openxmlformats.org/officeDocument/2006/relationships/tags" Target="../tags/tag253.xml"/><Relationship Id="rId25" Type="http://schemas.openxmlformats.org/officeDocument/2006/relationships/image" Target="../media/image26.svg"/><Relationship Id="rId24" Type="http://schemas.openxmlformats.org/officeDocument/2006/relationships/image" Target="../media/image25.png"/><Relationship Id="rId23" Type="http://schemas.openxmlformats.org/officeDocument/2006/relationships/tags" Target="../tags/tag252.xml"/><Relationship Id="rId22" Type="http://schemas.openxmlformats.org/officeDocument/2006/relationships/tags" Target="../tags/tag251.xml"/><Relationship Id="rId21" Type="http://schemas.openxmlformats.org/officeDocument/2006/relationships/tags" Target="../tags/tag250.xml"/><Relationship Id="rId20" Type="http://schemas.openxmlformats.org/officeDocument/2006/relationships/tags" Target="../tags/tag249.xml"/><Relationship Id="rId2" Type="http://schemas.openxmlformats.org/officeDocument/2006/relationships/image" Target="../media/image17.png"/><Relationship Id="rId19" Type="http://schemas.openxmlformats.org/officeDocument/2006/relationships/image" Target="../media/image24.svg"/><Relationship Id="rId18" Type="http://schemas.openxmlformats.org/officeDocument/2006/relationships/image" Target="../media/image23.png"/><Relationship Id="rId17" Type="http://schemas.openxmlformats.org/officeDocument/2006/relationships/tags" Target="../tags/tag248.xml"/><Relationship Id="rId16" Type="http://schemas.openxmlformats.org/officeDocument/2006/relationships/tags" Target="../tags/tag247.xml"/><Relationship Id="rId15" Type="http://schemas.openxmlformats.org/officeDocument/2006/relationships/tags" Target="../tags/tag246.xml"/><Relationship Id="rId14" Type="http://schemas.openxmlformats.org/officeDocument/2006/relationships/tags" Target="../tags/tag245.xml"/><Relationship Id="rId13" Type="http://schemas.openxmlformats.org/officeDocument/2006/relationships/image" Target="../media/image22.svg"/><Relationship Id="rId12" Type="http://schemas.openxmlformats.org/officeDocument/2006/relationships/image" Target="../media/image21.png"/><Relationship Id="rId11" Type="http://schemas.openxmlformats.org/officeDocument/2006/relationships/tags" Target="../tags/tag244.xml"/><Relationship Id="rId10" Type="http://schemas.openxmlformats.org/officeDocument/2006/relationships/tags" Target="../tags/tag243.xml"/><Relationship Id="rId1" Type="http://schemas.openxmlformats.org/officeDocument/2006/relationships/tags" Target="../tags/tag23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tags" Target="../tags/tag286.xml"/><Relationship Id="rId7" Type="http://schemas.openxmlformats.org/officeDocument/2006/relationships/tags" Target="../tags/tag285.xml"/><Relationship Id="rId6" Type="http://schemas.openxmlformats.org/officeDocument/2006/relationships/tags" Target="../tags/tag284.xml"/><Relationship Id="rId5" Type="http://schemas.openxmlformats.org/officeDocument/2006/relationships/tags" Target="../tags/tag283.xml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321.xml"/><Relationship Id="rId42" Type="http://schemas.openxmlformats.org/officeDocument/2006/relationships/tags" Target="../tags/tag320.xml"/><Relationship Id="rId41" Type="http://schemas.openxmlformats.org/officeDocument/2006/relationships/tags" Target="../tags/tag319.xml"/><Relationship Id="rId40" Type="http://schemas.openxmlformats.org/officeDocument/2006/relationships/tags" Target="../tags/tag318.xml"/><Relationship Id="rId4" Type="http://schemas.openxmlformats.org/officeDocument/2006/relationships/tags" Target="../tags/tag282.xml"/><Relationship Id="rId39" Type="http://schemas.openxmlformats.org/officeDocument/2006/relationships/tags" Target="../tags/tag317.xml"/><Relationship Id="rId38" Type="http://schemas.openxmlformats.org/officeDocument/2006/relationships/tags" Target="../tags/tag316.xml"/><Relationship Id="rId37" Type="http://schemas.openxmlformats.org/officeDocument/2006/relationships/tags" Target="../tags/tag315.xml"/><Relationship Id="rId36" Type="http://schemas.openxmlformats.org/officeDocument/2006/relationships/tags" Target="../tags/tag314.xml"/><Relationship Id="rId35" Type="http://schemas.openxmlformats.org/officeDocument/2006/relationships/tags" Target="../tags/tag313.xml"/><Relationship Id="rId34" Type="http://schemas.openxmlformats.org/officeDocument/2006/relationships/tags" Target="../tags/tag312.xml"/><Relationship Id="rId33" Type="http://schemas.openxmlformats.org/officeDocument/2006/relationships/tags" Target="../tags/tag311.xml"/><Relationship Id="rId32" Type="http://schemas.openxmlformats.org/officeDocument/2006/relationships/tags" Target="../tags/tag310.xml"/><Relationship Id="rId31" Type="http://schemas.openxmlformats.org/officeDocument/2006/relationships/tags" Target="../tags/tag309.xml"/><Relationship Id="rId30" Type="http://schemas.openxmlformats.org/officeDocument/2006/relationships/tags" Target="../tags/tag308.xml"/><Relationship Id="rId3" Type="http://schemas.openxmlformats.org/officeDocument/2006/relationships/tags" Target="../tags/tag281.xml"/><Relationship Id="rId29" Type="http://schemas.openxmlformats.org/officeDocument/2006/relationships/tags" Target="../tags/tag307.xml"/><Relationship Id="rId28" Type="http://schemas.openxmlformats.org/officeDocument/2006/relationships/tags" Target="../tags/tag306.xml"/><Relationship Id="rId27" Type="http://schemas.openxmlformats.org/officeDocument/2006/relationships/tags" Target="../tags/tag305.xml"/><Relationship Id="rId26" Type="http://schemas.openxmlformats.org/officeDocument/2006/relationships/tags" Target="../tags/tag304.xml"/><Relationship Id="rId25" Type="http://schemas.openxmlformats.org/officeDocument/2006/relationships/tags" Target="../tags/tag303.xml"/><Relationship Id="rId24" Type="http://schemas.openxmlformats.org/officeDocument/2006/relationships/tags" Target="../tags/tag302.xml"/><Relationship Id="rId23" Type="http://schemas.openxmlformats.org/officeDocument/2006/relationships/tags" Target="../tags/tag301.xml"/><Relationship Id="rId22" Type="http://schemas.openxmlformats.org/officeDocument/2006/relationships/tags" Target="../tags/tag300.xml"/><Relationship Id="rId21" Type="http://schemas.openxmlformats.org/officeDocument/2006/relationships/tags" Target="../tags/tag299.xml"/><Relationship Id="rId20" Type="http://schemas.openxmlformats.org/officeDocument/2006/relationships/tags" Target="../tags/tag298.xml"/><Relationship Id="rId2" Type="http://schemas.openxmlformats.org/officeDocument/2006/relationships/tags" Target="../tags/tag280.xml"/><Relationship Id="rId19" Type="http://schemas.openxmlformats.org/officeDocument/2006/relationships/tags" Target="../tags/tag297.xml"/><Relationship Id="rId18" Type="http://schemas.openxmlformats.org/officeDocument/2006/relationships/tags" Target="../tags/tag296.xml"/><Relationship Id="rId17" Type="http://schemas.openxmlformats.org/officeDocument/2006/relationships/tags" Target="../tags/tag295.xml"/><Relationship Id="rId16" Type="http://schemas.openxmlformats.org/officeDocument/2006/relationships/tags" Target="../tags/tag294.xml"/><Relationship Id="rId15" Type="http://schemas.openxmlformats.org/officeDocument/2006/relationships/tags" Target="../tags/tag293.xml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7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" Type="http://schemas.openxmlformats.org/officeDocument/2006/relationships/tags" Target="../tags/tag325.xml"/><Relationship Id="rId35" Type="http://schemas.openxmlformats.org/officeDocument/2006/relationships/slideLayout" Target="../slideLayouts/slideLayout6.xml"/><Relationship Id="rId34" Type="http://schemas.openxmlformats.org/officeDocument/2006/relationships/image" Target="../media/image33.jpeg"/><Relationship Id="rId33" Type="http://schemas.openxmlformats.org/officeDocument/2006/relationships/tags" Target="../tags/tag354.xml"/><Relationship Id="rId32" Type="http://schemas.openxmlformats.org/officeDocument/2006/relationships/tags" Target="../tags/tag353.xml"/><Relationship Id="rId31" Type="http://schemas.openxmlformats.org/officeDocument/2006/relationships/tags" Target="../tags/tag352.xml"/><Relationship Id="rId30" Type="http://schemas.openxmlformats.org/officeDocument/2006/relationships/tags" Target="../tags/tag351.xml"/><Relationship Id="rId3" Type="http://schemas.openxmlformats.org/officeDocument/2006/relationships/tags" Target="../tags/tag324.xml"/><Relationship Id="rId29" Type="http://schemas.openxmlformats.org/officeDocument/2006/relationships/tags" Target="../tags/tag350.xml"/><Relationship Id="rId28" Type="http://schemas.openxmlformats.org/officeDocument/2006/relationships/tags" Target="../tags/tag349.xml"/><Relationship Id="rId27" Type="http://schemas.openxmlformats.org/officeDocument/2006/relationships/tags" Target="../tags/tag348.xml"/><Relationship Id="rId26" Type="http://schemas.openxmlformats.org/officeDocument/2006/relationships/tags" Target="../tags/tag347.xml"/><Relationship Id="rId25" Type="http://schemas.openxmlformats.org/officeDocument/2006/relationships/tags" Target="../tags/tag346.xml"/><Relationship Id="rId24" Type="http://schemas.openxmlformats.org/officeDocument/2006/relationships/tags" Target="../tags/tag345.xml"/><Relationship Id="rId23" Type="http://schemas.openxmlformats.org/officeDocument/2006/relationships/tags" Target="../tags/tag344.xml"/><Relationship Id="rId22" Type="http://schemas.openxmlformats.org/officeDocument/2006/relationships/tags" Target="../tags/tag343.xml"/><Relationship Id="rId21" Type="http://schemas.openxmlformats.org/officeDocument/2006/relationships/tags" Target="../tags/tag342.xml"/><Relationship Id="rId20" Type="http://schemas.openxmlformats.org/officeDocument/2006/relationships/tags" Target="../tags/tag341.xml"/><Relationship Id="rId2" Type="http://schemas.openxmlformats.org/officeDocument/2006/relationships/tags" Target="../tags/tag323.xml"/><Relationship Id="rId19" Type="http://schemas.openxmlformats.org/officeDocument/2006/relationships/tags" Target="../tags/tag340.xml"/><Relationship Id="rId18" Type="http://schemas.openxmlformats.org/officeDocument/2006/relationships/tags" Target="../tags/tag339.xml"/><Relationship Id="rId17" Type="http://schemas.openxmlformats.org/officeDocument/2006/relationships/tags" Target="../tags/tag338.xml"/><Relationship Id="rId16" Type="http://schemas.openxmlformats.org/officeDocument/2006/relationships/tags" Target="../tags/tag337.xml"/><Relationship Id="rId15" Type="http://schemas.openxmlformats.org/officeDocument/2006/relationships/tags" Target="../tags/tag336.xml"/><Relationship Id="rId14" Type="http://schemas.openxmlformats.org/officeDocument/2006/relationships/tags" Target="../tags/tag335.xml"/><Relationship Id="rId13" Type="http://schemas.openxmlformats.org/officeDocument/2006/relationships/tags" Target="../tags/tag334.xml"/><Relationship Id="rId12" Type="http://schemas.openxmlformats.org/officeDocument/2006/relationships/tags" Target="../tags/tag333.xml"/><Relationship Id="rId11" Type="http://schemas.openxmlformats.org/officeDocument/2006/relationships/tags" Target="../tags/tag332.xml"/><Relationship Id="rId10" Type="http://schemas.openxmlformats.org/officeDocument/2006/relationships/tags" Target="../tags/tag331.xml"/><Relationship Id="rId1" Type="http://schemas.openxmlformats.org/officeDocument/2006/relationships/tags" Target="../tags/tag32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svg"/><Relationship Id="rId8" Type="http://schemas.openxmlformats.org/officeDocument/2006/relationships/image" Target="../media/image38.png"/><Relationship Id="rId7" Type="http://schemas.openxmlformats.org/officeDocument/2006/relationships/tags" Target="../tags/tag35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5" Type="http://schemas.openxmlformats.org/officeDocument/2006/relationships/slideLayout" Target="../slideLayouts/slideLayout6.xml"/><Relationship Id="rId44" Type="http://schemas.openxmlformats.org/officeDocument/2006/relationships/image" Target="../media/image44.jpeg"/><Relationship Id="rId43" Type="http://schemas.openxmlformats.org/officeDocument/2006/relationships/tags" Target="../tags/tag387.xml"/><Relationship Id="rId42" Type="http://schemas.openxmlformats.org/officeDocument/2006/relationships/tags" Target="../tags/tag386.xml"/><Relationship Id="rId41" Type="http://schemas.openxmlformats.org/officeDocument/2006/relationships/tags" Target="../tags/tag385.xml"/><Relationship Id="rId40" Type="http://schemas.openxmlformats.org/officeDocument/2006/relationships/tags" Target="../tags/tag384.xml"/><Relationship Id="rId4" Type="http://schemas.openxmlformats.org/officeDocument/2006/relationships/tags" Target="../tags/tag356.xml"/><Relationship Id="rId39" Type="http://schemas.openxmlformats.org/officeDocument/2006/relationships/tags" Target="../tags/tag383.xml"/><Relationship Id="rId38" Type="http://schemas.openxmlformats.org/officeDocument/2006/relationships/tags" Target="../tags/tag382.xml"/><Relationship Id="rId37" Type="http://schemas.openxmlformats.org/officeDocument/2006/relationships/image" Target="../media/image43.svg"/><Relationship Id="rId36" Type="http://schemas.openxmlformats.org/officeDocument/2006/relationships/image" Target="../media/image42.png"/><Relationship Id="rId35" Type="http://schemas.openxmlformats.org/officeDocument/2006/relationships/tags" Target="../tags/tag381.xml"/><Relationship Id="rId34" Type="http://schemas.openxmlformats.org/officeDocument/2006/relationships/tags" Target="../tags/tag380.xml"/><Relationship Id="rId33" Type="http://schemas.openxmlformats.org/officeDocument/2006/relationships/tags" Target="../tags/tag379.xml"/><Relationship Id="rId32" Type="http://schemas.openxmlformats.org/officeDocument/2006/relationships/tags" Target="../tags/tag378.xml"/><Relationship Id="rId31" Type="http://schemas.openxmlformats.org/officeDocument/2006/relationships/tags" Target="../tags/tag377.xml"/><Relationship Id="rId30" Type="http://schemas.openxmlformats.org/officeDocument/2006/relationships/tags" Target="../tags/tag376.xml"/><Relationship Id="rId3" Type="http://schemas.openxmlformats.org/officeDocument/2006/relationships/image" Target="../media/image35.svg"/><Relationship Id="rId29" Type="http://schemas.openxmlformats.org/officeDocument/2006/relationships/tags" Target="../tags/tag375.xml"/><Relationship Id="rId28" Type="http://schemas.openxmlformats.org/officeDocument/2006/relationships/tags" Target="../tags/tag374.xml"/><Relationship Id="rId27" Type="http://schemas.openxmlformats.org/officeDocument/2006/relationships/tags" Target="../tags/tag373.xml"/><Relationship Id="rId26" Type="http://schemas.openxmlformats.org/officeDocument/2006/relationships/tags" Target="../tags/tag372.xml"/><Relationship Id="rId25" Type="http://schemas.openxmlformats.org/officeDocument/2006/relationships/tags" Target="../tags/tag371.xml"/><Relationship Id="rId24" Type="http://schemas.openxmlformats.org/officeDocument/2006/relationships/tags" Target="../tags/tag370.xml"/><Relationship Id="rId23" Type="http://schemas.openxmlformats.org/officeDocument/2006/relationships/tags" Target="../tags/tag369.xml"/><Relationship Id="rId22" Type="http://schemas.openxmlformats.org/officeDocument/2006/relationships/tags" Target="../tags/tag368.xml"/><Relationship Id="rId21" Type="http://schemas.openxmlformats.org/officeDocument/2006/relationships/tags" Target="../tags/tag367.xml"/><Relationship Id="rId20" Type="http://schemas.openxmlformats.org/officeDocument/2006/relationships/tags" Target="../tags/tag366.xml"/><Relationship Id="rId2" Type="http://schemas.openxmlformats.org/officeDocument/2006/relationships/image" Target="../media/image34.png"/><Relationship Id="rId19" Type="http://schemas.openxmlformats.org/officeDocument/2006/relationships/tags" Target="../tags/tag365.xml"/><Relationship Id="rId18" Type="http://schemas.openxmlformats.org/officeDocument/2006/relationships/tags" Target="../tags/tag364.xml"/><Relationship Id="rId17" Type="http://schemas.openxmlformats.org/officeDocument/2006/relationships/tags" Target="../tags/tag363.xml"/><Relationship Id="rId16" Type="http://schemas.openxmlformats.org/officeDocument/2006/relationships/tags" Target="../tags/tag362.xml"/><Relationship Id="rId15" Type="http://schemas.openxmlformats.org/officeDocument/2006/relationships/tags" Target="../tags/tag361.xml"/><Relationship Id="rId14" Type="http://schemas.openxmlformats.org/officeDocument/2006/relationships/image" Target="../media/image41.svg"/><Relationship Id="rId13" Type="http://schemas.openxmlformats.org/officeDocument/2006/relationships/image" Target="../media/image40.png"/><Relationship Id="rId12" Type="http://schemas.openxmlformats.org/officeDocument/2006/relationships/tags" Target="../tags/tag360.xml"/><Relationship Id="rId11" Type="http://schemas.openxmlformats.org/officeDocument/2006/relationships/tags" Target="../tags/tag359.xml"/><Relationship Id="rId10" Type="http://schemas.openxmlformats.org/officeDocument/2006/relationships/tags" Target="../tags/tag358.xml"/><Relationship Id="rId1" Type="http://schemas.openxmlformats.org/officeDocument/2006/relationships/tags" Target="../tags/tag35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96.xml"/><Relationship Id="rId8" Type="http://schemas.openxmlformats.org/officeDocument/2006/relationships/tags" Target="../tags/tag395.xml"/><Relationship Id="rId7" Type="http://schemas.openxmlformats.org/officeDocument/2006/relationships/tags" Target="../tags/tag394.xml"/><Relationship Id="rId6" Type="http://schemas.openxmlformats.org/officeDocument/2006/relationships/tags" Target="../tags/tag393.xml"/><Relationship Id="rId5" Type="http://schemas.openxmlformats.org/officeDocument/2006/relationships/tags" Target="../tags/tag392.xml"/><Relationship Id="rId4" Type="http://schemas.openxmlformats.org/officeDocument/2006/relationships/tags" Target="../tags/tag391.xml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417.xml"/><Relationship Id="rId3" Type="http://schemas.openxmlformats.org/officeDocument/2006/relationships/tags" Target="../tags/tag390.xml"/><Relationship Id="rId29" Type="http://schemas.openxmlformats.org/officeDocument/2006/relationships/tags" Target="../tags/tag416.xml"/><Relationship Id="rId28" Type="http://schemas.openxmlformats.org/officeDocument/2006/relationships/tags" Target="../tags/tag415.xml"/><Relationship Id="rId27" Type="http://schemas.openxmlformats.org/officeDocument/2006/relationships/tags" Target="../tags/tag414.xml"/><Relationship Id="rId26" Type="http://schemas.openxmlformats.org/officeDocument/2006/relationships/tags" Target="../tags/tag413.xml"/><Relationship Id="rId25" Type="http://schemas.openxmlformats.org/officeDocument/2006/relationships/tags" Target="../tags/tag412.xml"/><Relationship Id="rId24" Type="http://schemas.openxmlformats.org/officeDocument/2006/relationships/tags" Target="../tags/tag411.xml"/><Relationship Id="rId23" Type="http://schemas.openxmlformats.org/officeDocument/2006/relationships/tags" Target="../tags/tag410.xml"/><Relationship Id="rId22" Type="http://schemas.openxmlformats.org/officeDocument/2006/relationships/tags" Target="../tags/tag409.xml"/><Relationship Id="rId21" Type="http://schemas.openxmlformats.org/officeDocument/2006/relationships/tags" Target="../tags/tag408.xml"/><Relationship Id="rId20" Type="http://schemas.openxmlformats.org/officeDocument/2006/relationships/tags" Target="../tags/tag407.xml"/><Relationship Id="rId2" Type="http://schemas.openxmlformats.org/officeDocument/2006/relationships/tags" Target="../tags/tag389.xml"/><Relationship Id="rId19" Type="http://schemas.openxmlformats.org/officeDocument/2006/relationships/tags" Target="../tags/tag406.xml"/><Relationship Id="rId18" Type="http://schemas.openxmlformats.org/officeDocument/2006/relationships/tags" Target="../tags/tag405.xml"/><Relationship Id="rId17" Type="http://schemas.openxmlformats.org/officeDocument/2006/relationships/tags" Target="../tags/tag404.xml"/><Relationship Id="rId16" Type="http://schemas.openxmlformats.org/officeDocument/2006/relationships/tags" Target="../tags/tag403.xml"/><Relationship Id="rId15" Type="http://schemas.openxmlformats.org/officeDocument/2006/relationships/tags" Target="../tags/tag402.xml"/><Relationship Id="rId14" Type="http://schemas.openxmlformats.org/officeDocument/2006/relationships/tags" Target="../tags/tag401.xml"/><Relationship Id="rId13" Type="http://schemas.openxmlformats.org/officeDocument/2006/relationships/tags" Target="../tags/tag400.xml"/><Relationship Id="rId12" Type="http://schemas.openxmlformats.org/officeDocument/2006/relationships/tags" Target="../tags/tag399.xml"/><Relationship Id="rId11" Type="http://schemas.openxmlformats.org/officeDocument/2006/relationships/tags" Target="../tags/tag398.xml"/><Relationship Id="rId10" Type="http://schemas.openxmlformats.org/officeDocument/2006/relationships/tags" Target="../tags/tag397.xml"/><Relationship Id="rId1" Type="http://schemas.openxmlformats.org/officeDocument/2006/relationships/tags" Target="../tags/tag388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" Type="http://schemas.openxmlformats.org/officeDocument/2006/relationships/tags" Target="../tags/tag418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429.xml"/><Relationship Id="rId8" Type="http://schemas.openxmlformats.org/officeDocument/2006/relationships/tags" Target="../tags/tag428.xml"/><Relationship Id="rId7" Type="http://schemas.openxmlformats.org/officeDocument/2006/relationships/tags" Target="../tags/tag427.xml"/><Relationship Id="rId6" Type="http://schemas.openxmlformats.org/officeDocument/2006/relationships/tags" Target="../tags/tag426.xml"/><Relationship Id="rId5" Type="http://schemas.openxmlformats.org/officeDocument/2006/relationships/tags" Target="../tags/tag425.xml"/><Relationship Id="rId48" Type="http://schemas.openxmlformats.org/officeDocument/2006/relationships/slideLayout" Target="../slideLayouts/slideLayout6.xml"/><Relationship Id="rId47" Type="http://schemas.openxmlformats.org/officeDocument/2006/relationships/image" Target="../media/image47.jpeg"/><Relationship Id="rId46" Type="http://schemas.openxmlformats.org/officeDocument/2006/relationships/tags" Target="../tags/tag464.xml"/><Relationship Id="rId45" Type="http://schemas.openxmlformats.org/officeDocument/2006/relationships/tags" Target="../tags/tag463.xml"/><Relationship Id="rId44" Type="http://schemas.openxmlformats.org/officeDocument/2006/relationships/tags" Target="../tags/tag462.xml"/><Relationship Id="rId43" Type="http://schemas.openxmlformats.org/officeDocument/2006/relationships/tags" Target="../tags/tag461.xml"/><Relationship Id="rId42" Type="http://schemas.openxmlformats.org/officeDocument/2006/relationships/tags" Target="../tags/tag460.xml"/><Relationship Id="rId41" Type="http://schemas.openxmlformats.org/officeDocument/2006/relationships/image" Target="../media/image46.svg"/><Relationship Id="rId40" Type="http://schemas.openxmlformats.org/officeDocument/2006/relationships/image" Target="../media/image45.png"/><Relationship Id="rId4" Type="http://schemas.openxmlformats.org/officeDocument/2006/relationships/tags" Target="../tags/tag424.xml"/><Relationship Id="rId39" Type="http://schemas.openxmlformats.org/officeDocument/2006/relationships/tags" Target="../tags/tag459.xml"/><Relationship Id="rId38" Type="http://schemas.openxmlformats.org/officeDocument/2006/relationships/tags" Target="../tags/tag458.xml"/><Relationship Id="rId37" Type="http://schemas.openxmlformats.org/officeDocument/2006/relationships/tags" Target="../tags/tag457.xml"/><Relationship Id="rId36" Type="http://schemas.openxmlformats.org/officeDocument/2006/relationships/tags" Target="../tags/tag456.xml"/><Relationship Id="rId35" Type="http://schemas.openxmlformats.org/officeDocument/2006/relationships/tags" Target="../tags/tag455.xml"/><Relationship Id="rId34" Type="http://schemas.openxmlformats.org/officeDocument/2006/relationships/tags" Target="../tags/tag454.xml"/><Relationship Id="rId33" Type="http://schemas.openxmlformats.org/officeDocument/2006/relationships/tags" Target="../tags/tag453.xml"/><Relationship Id="rId32" Type="http://schemas.openxmlformats.org/officeDocument/2006/relationships/tags" Target="../tags/tag452.xml"/><Relationship Id="rId31" Type="http://schemas.openxmlformats.org/officeDocument/2006/relationships/tags" Target="../tags/tag451.xml"/><Relationship Id="rId30" Type="http://schemas.openxmlformats.org/officeDocument/2006/relationships/tags" Target="../tags/tag450.xml"/><Relationship Id="rId3" Type="http://schemas.openxmlformats.org/officeDocument/2006/relationships/tags" Target="../tags/tag423.xml"/><Relationship Id="rId29" Type="http://schemas.openxmlformats.org/officeDocument/2006/relationships/tags" Target="../tags/tag449.xml"/><Relationship Id="rId28" Type="http://schemas.openxmlformats.org/officeDocument/2006/relationships/tags" Target="../tags/tag448.xml"/><Relationship Id="rId27" Type="http://schemas.openxmlformats.org/officeDocument/2006/relationships/tags" Target="../tags/tag447.xml"/><Relationship Id="rId26" Type="http://schemas.openxmlformats.org/officeDocument/2006/relationships/tags" Target="../tags/tag446.xml"/><Relationship Id="rId25" Type="http://schemas.openxmlformats.org/officeDocument/2006/relationships/tags" Target="../tags/tag445.xml"/><Relationship Id="rId24" Type="http://schemas.openxmlformats.org/officeDocument/2006/relationships/tags" Target="../tags/tag444.xml"/><Relationship Id="rId23" Type="http://schemas.openxmlformats.org/officeDocument/2006/relationships/tags" Target="../tags/tag443.xml"/><Relationship Id="rId22" Type="http://schemas.openxmlformats.org/officeDocument/2006/relationships/tags" Target="../tags/tag442.xml"/><Relationship Id="rId21" Type="http://schemas.openxmlformats.org/officeDocument/2006/relationships/tags" Target="../tags/tag441.xml"/><Relationship Id="rId20" Type="http://schemas.openxmlformats.org/officeDocument/2006/relationships/tags" Target="../tags/tag440.xml"/><Relationship Id="rId2" Type="http://schemas.openxmlformats.org/officeDocument/2006/relationships/tags" Target="../tags/tag422.xml"/><Relationship Id="rId19" Type="http://schemas.openxmlformats.org/officeDocument/2006/relationships/tags" Target="../tags/tag439.xml"/><Relationship Id="rId18" Type="http://schemas.openxmlformats.org/officeDocument/2006/relationships/tags" Target="../tags/tag438.xml"/><Relationship Id="rId17" Type="http://schemas.openxmlformats.org/officeDocument/2006/relationships/tags" Target="../tags/tag437.xml"/><Relationship Id="rId16" Type="http://schemas.openxmlformats.org/officeDocument/2006/relationships/tags" Target="../tags/tag436.xml"/><Relationship Id="rId15" Type="http://schemas.openxmlformats.org/officeDocument/2006/relationships/tags" Target="../tags/tag435.xml"/><Relationship Id="rId14" Type="http://schemas.openxmlformats.org/officeDocument/2006/relationships/tags" Target="../tags/tag434.xml"/><Relationship Id="rId13" Type="http://schemas.openxmlformats.org/officeDocument/2006/relationships/tags" Target="../tags/tag433.xml"/><Relationship Id="rId12" Type="http://schemas.openxmlformats.org/officeDocument/2006/relationships/tags" Target="../tags/tag432.xml"/><Relationship Id="rId11" Type="http://schemas.openxmlformats.org/officeDocument/2006/relationships/tags" Target="../tags/tag431.xml"/><Relationship Id="rId10" Type="http://schemas.openxmlformats.org/officeDocument/2006/relationships/tags" Target="../tags/tag430.xml"/><Relationship Id="rId1" Type="http://schemas.openxmlformats.org/officeDocument/2006/relationships/tags" Target="../tags/tag42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471.xml"/><Relationship Id="rId8" Type="http://schemas.openxmlformats.org/officeDocument/2006/relationships/tags" Target="../tags/tag470.xml"/><Relationship Id="rId7" Type="http://schemas.openxmlformats.org/officeDocument/2006/relationships/tags" Target="../tags/tag469.xml"/><Relationship Id="rId6" Type="http://schemas.openxmlformats.org/officeDocument/2006/relationships/tags" Target="../tags/tag468.xml"/><Relationship Id="rId5" Type="http://schemas.openxmlformats.org/officeDocument/2006/relationships/tags" Target="../tags/tag467.xml"/><Relationship Id="rId4" Type="http://schemas.openxmlformats.org/officeDocument/2006/relationships/tags" Target="../tags/tag466.xml"/><Relationship Id="rId31" Type="http://schemas.openxmlformats.org/officeDocument/2006/relationships/slideLayout" Target="../slideLayouts/slideLayout6.xml"/><Relationship Id="rId30" Type="http://schemas.openxmlformats.org/officeDocument/2006/relationships/image" Target="../media/image52.jpeg"/><Relationship Id="rId3" Type="http://schemas.openxmlformats.org/officeDocument/2006/relationships/image" Target="../media/image49.svg"/><Relationship Id="rId29" Type="http://schemas.openxmlformats.org/officeDocument/2006/relationships/tags" Target="../tags/tag489.xml"/><Relationship Id="rId28" Type="http://schemas.openxmlformats.org/officeDocument/2006/relationships/tags" Target="../tags/tag488.xml"/><Relationship Id="rId27" Type="http://schemas.openxmlformats.org/officeDocument/2006/relationships/tags" Target="../tags/tag487.xml"/><Relationship Id="rId26" Type="http://schemas.openxmlformats.org/officeDocument/2006/relationships/tags" Target="../tags/tag486.xml"/><Relationship Id="rId25" Type="http://schemas.openxmlformats.org/officeDocument/2006/relationships/tags" Target="../tags/tag485.xml"/><Relationship Id="rId24" Type="http://schemas.openxmlformats.org/officeDocument/2006/relationships/tags" Target="../tags/tag484.xml"/><Relationship Id="rId23" Type="http://schemas.openxmlformats.org/officeDocument/2006/relationships/tags" Target="../tags/tag483.xml"/><Relationship Id="rId22" Type="http://schemas.openxmlformats.org/officeDocument/2006/relationships/tags" Target="../tags/tag482.xml"/><Relationship Id="rId21" Type="http://schemas.openxmlformats.org/officeDocument/2006/relationships/image" Target="../media/image51.svg"/><Relationship Id="rId20" Type="http://schemas.openxmlformats.org/officeDocument/2006/relationships/image" Target="../media/image50.png"/><Relationship Id="rId2" Type="http://schemas.openxmlformats.org/officeDocument/2006/relationships/image" Target="../media/image48.png"/><Relationship Id="rId19" Type="http://schemas.openxmlformats.org/officeDocument/2006/relationships/tags" Target="../tags/tag481.xml"/><Relationship Id="rId18" Type="http://schemas.openxmlformats.org/officeDocument/2006/relationships/tags" Target="../tags/tag480.xml"/><Relationship Id="rId17" Type="http://schemas.openxmlformats.org/officeDocument/2006/relationships/tags" Target="../tags/tag479.xml"/><Relationship Id="rId16" Type="http://schemas.openxmlformats.org/officeDocument/2006/relationships/tags" Target="../tags/tag478.xml"/><Relationship Id="rId15" Type="http://schemas.openxmlformats.org/officeDocument/2006/relationships/tags" Target="../tags/tag477.xml"/><Relationship Id="rId14" Type="http://schemas.openxmlformats.org/officeDocument/2006/relationships/tags" Target="../tags/tag476.xml"/><Relationship Id="rId13" Type="http://schemas.openxmlformats.org/officeDocument/2006/relationships/tags" Target="../tags/tag475.xml"/><Relationship Id="rId12" Type="http://schemas.openxmlformats.org/officeDocument/2006/relationships/tags" Target="../tags/tag474.xml"/><Relationship Id="rId11" Type="http://schemas.openxmlformats.org/officeDocument/2006/relationships/tags" Target="../tags/tag473.xml"/><Relationship Id="rId10" Type="http://schemas.openxmlformats.org/officeDocument/2006/relationships/tags" Target="../tags/tag472.xml"/><Relationship Id="rId1" Type="http://schemas.openxmlformats.org/officeDocument/2006/relationships/tags" Target="../tags/tag46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98.xml"/><Relationship Id="rId8" Type="http://schemas.openxmlformats.org/officeDocument/2006/relationships/tags" Target="../tags/tag497.xml"/><Relationship Id="rId7" Type="http://schemas.openxmlformats.org/officeDocument/2006/relationships/tags" Target="../tags/tag496.xml"/><Relationship Id="rId61" Type="http://schemas.openxmlformats.org/officeDocument/2006/relationships/slideLayout" Target="../slideLayouts/slideLayout6.xml"/><Relationship Id="rId60" Type="http://schemas.openxmlformats.org/officeDocument/2006/relationships/tags" Target="../tags/tag543.xml"/><Relationship Id="rId6" Type="http://schemas.openxmlformats.org/officeDocument/2006/relationships/tags" Target="../tags/tag495.xml"/><Relationship Id="rId59" Type="http://schemas.openxmlformats.org/officeDocument/2006/relationships/tags" Target="../tags/tag542.xml"/><Relationship Id="rId58" Type="http://schemas.openxmlformats.org/officeDocument/2006/relationships/tags" Target="../tags/tag541.xml"/><Relationship Id="rId57" Type="http://schemas.openxmlformats.org/officeDocument/2006/relationships/tags" Target="../tags/tag540.xml"/><Relationship Id="rId56" Type="http://schemas.openxmlformats.org/officeDocument/2006/relationships/image" Target="../media/image58.svg"/><Relationship Id="rId55" Type="http://schemas.openxmlformats.org/officeDocument/2006/relationships/image" Target="../media/image57.png"/><Relationship Id="rId54" Type="http://schemas.openxmlformats.org/officeDocument/2006/relationships/tags" Target="../tags/tag539.xml"/><Relationship Id="rId53" Type="http://schemas.openxmlformats.org/officeDocument/2006/relationships/tags" Target="../tags/tag538.xml"/><Relationship Id="rId52" Type="http://schemas.openxmlformats.org/officeDocument/2006/relationships/tags" Target="../tags/tag537.xml"/><Relationship Id="rId51" Type="http://schemas.openxmlformats.org/officeDocument/2006/relationships/image" Target="../media/image56.svg"/><Relationship Id="rId50" Type="http://schemas.openxmlformats.org/officeDocument/2006/relationships/image" Target="../media/image55.png"/><Relationship Id="rId5" Type="http://schemas.openxmlformats.org/officeDocument/2006/relationships/tags" Target="../tags/tag494.xml"/><Relationship Id="rId49" Type="http://schemas.openxmlformats.org/officeDocument/2006/relationships/tags" Target="../tags/tag536.xml"/><Relationship Id="rId48" Type="http://schemas.openxmlformats.org/officeDocument/2006/relationships/tags" Target="../tags/tag535.xml"/><Relationship Id="rId47" Type="http://schemas.openxmlformats.org/officeDocument/2006/relationships/tags" Target="../tags/tag534.xml"/><Relationship Id="rId46" Type="http://schemas.openxmlformats.org/officeDocument/2006/relationships/image" Target="../media/image54.svg"/><Relationship Id="rId45" Type="http://schemas.openxmlformats.org/officeDocument/2006/relationships/image" Target="../media/image53.png"/><Relationship Id="rId44" Type="http://schemas.openxmlformats.org/officeDocument/2006/relationships/tags" Target="../tags/tag533.xml"/><Relationship Id="rId43" Type="http://schemas.openxmlformats.org/officeDocument/2006/relationships/tags" Target="../tags/tag532.xml"/><Relationship Id="rId42" Type="http://schemas.openxmlformats.org/officeDocument/2006/relationships/tags" Target="../tags/tag531.xml"/><Relationship Id="rId41" Type="http://schemas.openxmlformats.org/officeDocument/2006/relationships/tags" Target="../tags/tag530.xml"/><Relationship Id="rId40" Type="http://schemas.openxmlformats.org/officeDocument/2006/relationships/tags" Target="../tags/tag529.xml"/><Relationship Id="rId4" Type="http://schemas.openxmlformats.org/officeDocument/2006/relationships/tags" Target="../tags/tag493.xml"/><Relationship Id="rId39" Type="http://schemas.openxmlformats.org/officeDocument/2006/relationships/tags" Target="../tags/tag528.xml"/><Relationship Id="rId38" Type="http://schemas.openxmlformats.org/officeDocument/2006/relationships/tags" Target="../tags/tag527.xml"/><Relationship Id="rId37" Type="http://schemas.openxmlformats.org/officeDocument/2006/relationships/tags" Target="../tags/tag526.xml"/><Relationship Id="rId36" Type="http://schemas.openxmlformats.org/officeDocument/2006/relationships/tags" Target="../tags/tag525.xml"/><Relationship Id="rId35" Type="http://schemas.openxmlformats.org/officeDocument/2006/relationships/tags" Target="../tags/tag524.xml"/><Relationship Id="rId34" Type="http://schemas.openxmlformats.org/officeDocument/2006/relationships/tags" Target="../tags/tag523.xml"/><Relationship Id="rId33" Type="http://schemas.openxmlformats.org/officeDocument/2006/relationships/tags" Target="../tags/tag522.xml"/><Relationship Id="rId32" Type="http://schemas.openxmlformats.org/officeDocument/2006/relationships/tags" Target="../tags/tag521.xml"/><Relationship Id="rId31" Type="http://schemas.openxmlformats.org/officeDocument/2006/relationships/tags" Target="../tags/tag520.xml"/><Relationship Id="rId30" Type="http://schemas.openxmlformats.org/officeDocument/2006/relationships/tags" Target="../tags/tag519.xml"/><Relationship Id="rId3" Type="http://schemas.openxmlformats.org/officeDocument/2006/relationships/tags" Target="../tags/tag492.xml"/><Relationship Id="rId29" Type="http://schemas.openxmlformats.org/officeDocument/2006/relationships/tags" Target="../tags/tag518.xml"/><Relationship Id="rId28" Type="http://schemas.openxmlformats.org/officeDocument/2006/relationships/tags" Target="../tags/tag517.xml"/><Relationship Id="rId27" Type="http://schemas.openxmlformats.org/officeDocument/2006/relationships/tags" Target="../tags/tag516.xml"/><Relationship Id="rId26" Type="http://schemas.openxmlformats.org/officeDocument/2006/relationships/tags" Target="../tags/tag515.xml"/><Relationship Id="rId25" Type="http://schemas.openxmlformats.org/officeDocument/2006/relationships/tags" Target="../tags/tag514.xml"/><Relationship Id="rId24" Type="http://schemas.openxmlformats.org/officeDocument/2006/relationships/tags" Target="../tags/tag513.xml"/><Relationship Id="rId23" Type="http://schemas.openxmlformats.org/officeDocument/2006/relationships/tags" Target="../tags/tag512.xml"/><Relationship Id="rId22" Type="http://schemas.openxmlformats.org/officeDocument/2006/relationships/tags" Target="../tags/tag511.xml"/><Relationship Id="rId21" Type="http://schemas.openxmlformats.org/officeDocument/2006/relationships/tags" Target="../tags/tag510.xml"/><Relationship Id="rId20" Type="http://schemas.openxmlformats.org/officeDocument/2006/relationships/tags" Target="../tags/tag509.xml"/><Relationship Id="rId2" Type="http://schemas.openxmlformats.org/officeDocument/2006/relationships/tags" Target="../tags/tag491.xml"/><Relationship Id="rId19" Type="http://schemas.openxmlformats.org/officeDocument/2006/relationships/tags" Target="../tags/tag508.xml"/><Relationship Id="rId18" Type="http://schemas.openxmlformats.org/officeDocument/2006/relationships/tags" Target="../tags/tag507.xml"/><Relationship Id="rId17" Type="http://schemas.openxmlformats.org/officeDocument/2006/relationships/tags" Target="../tags/tag506.xml"/><Relationship Id="rId16" Type="http://schemas.openxmlformats.org/officeDocument/2006/relationships/tags" Target="../tags/tag505.xml"/><Relationship Id="rId15" Type="http://schemas.openxmlformats.org/officeDocument/2006/relationships/tags" Target="../tags/tag504.xml"/><Relationship Id="rId14" Type="http://schemas.openxmlformats.org/officeDocument/2006/relationships/tags" Target="../tags/tag503.xml"/><Relationship Id="rId13" Type="http://schemas.openxmlformats.org/officeDocument/2006/relationships/tags" Target="../tags/tag502.xml"/><Relationship Id="rId12" Type="http://schemas.openxmlformats.org/officeDocument/2006/relationships/tags" Target="../tags/tag501.xml"/><Relationship Id="rId11" Type="http://schemas.openxmlformats.org/officeDocument/2006/relationships/tags" Target="../tags/tag500.xml"/><Relationship Id="rId10" Type="http://schemas.openxmlformats.org/officeDocument/2006/relationships/tags" Target="../tags/tag499.xml"/><Relationship Id="rId1" Type="http://schemas.openxmlformats.org/officeDocument/2006/relationships/tags" Target="../tags/tag490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tags" Target="../tags/tag5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en-US" altLang="en-US"/>
              <a:t>2026/10/29</a:t>
            </a:r>
            <a:endParaRPr lang="en-US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天气变化与季节感受</a:t>
            </a:r>
            <a:endParaRPr lang="zh-CN" altLang="en-US"/>
          </a:p>
        </p:txBody>
      </p:sp>
      <p:sp>
        <p:nvSpPr>
          <p:cNvPr id="4" name="署名占位符 10"/>
          <p:cNvSpPr>
            <a:spLocks noGrp="1"/>
          </p:cNvSpPr>
          <p:nvPr>
            <p:ph type="body" sz="quarter" idx="16390"/>
            <p:custDataLst>
              <p:tags r:id="rId3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汇报人：皮皮婷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2D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F2D9"/>
          </a:solidFill>
          <a:ln>
            <a:noFill/>
          </a:ln>
          <a:effectLst>
            <a:outerShdw blurRad="257175" dist="38100" dir="5399999" algn="ctr" rotWithShape="0">
              <a:srgbClr val="000000">
                <a:alpha val="14902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课程导览</a:t>
            </a:r>
            <a:endParaRPr sz="42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4DA0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B8D2B0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36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C8DE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</a:t>
            </a:r>
            <a:r>
              <a:rPr sz="21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词汇</a:t>
            </a:r>
            <a:r>
              <a:rPr sz="21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与季节感受</a:t>
            </a:r>
            <a:endParaRPr sz="21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感知天气与四季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B8D2B0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36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C8DE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语法与</a:t>
            </a:r>
            <a:r>
              <a:rPr sz="21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交际</a:t>
            </a:r>
            <a:r>
              <a:rPr sz="21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endParaRPr sz="21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掌握句型并开口表达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240 w 5625"/>
              <a:gd name="p0y0" fmla="*/ 0 h 5085"/>
              <a:gd name="p0x1" fmla="*/ 5385 w 5625"/>
              <a:gd name="p0y1" fmla="*/ 0 h 5085"/>
              <a:gd name="p0x2" fmla="*/ 5517 w 5625"/>
              <a:gd name="p0y2" fmla="*/ 0 h 5085"/>
              <a:gd name="p0x3" fmla="*/ 5625 w 5625"/>
              <a:gd name="p0y3" fmla="*/ 107 h 5085"/>
              <a:gd name="p0x4" fmla="*/ 5625 w 5625"/>
              <a:gd name="p0y4" fmla="*/ 240 h 5085"/>
              <a:gd name="p0x5" fmla="*/ 5625 w 5625"/>
              <a:gd name="p0y5" fmla="*/ 4845 h 5085"/>
              <a:gd name="p0x6" fmla="*/ 5625 w 5625"/>
              <a:gd name="p0y6" fmla="*/ 4977 h 5085"/>
              <a:gd name="p0x7" fmla="*/ 5517 w 5625"/>
              <a:gd name="p0y7" fmla="*/ 5085 h 5085"/>
              <a:gd name="p0x8" fmla="*/ 5385 w 5625"/>
              <a:gd name="p0y8" fmla="*/ 5085 h 5085"/>
              <a:gd name="p0x9" fmla="*/ 240 w 5625"/>
              <a:gd name="p0y9" fmla="*/ 5085 h 5085"/>
              <a:gd name="p0x10" fmla="*/ 107 w 5625"/>
              <a:gd name="p0y10" fmla="*/ 5085 h 5085"/>
              <a:gd name="p0x11" fmla="*/ 0 w 5625"/>
              <a:gd name="p0y11" fmla="*/ 4977 h 5085"/>
              <a:gd name="p0x12" fmla="*/ 0 w 5625"/>
              <a:gd name="p0y12" fmla="*/ 4845 h 5085"/>
              <a:gd name="p0x13" fmla="*/ 0 w 5625"/>
              <a:gd name="p0y13" fmla="*/ 240 h 5085"/>
              <a:gd name="p0x14" fmla="*/ 0 w 5625"/>
              <a:gd name="p0y14" fmla="*/ 107 h 5085"/>
              <a:gd name="p0x15" fmla="*/ 107 w 5625"/>
              <a:gd name="p0y15" fmla="*/ 0 h 5085"/>
              <a:gd name="p0x16" fmla="*/ 24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B8D2B0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36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6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C8DE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文化</a:t>
            </a:r>
            <a:r>
              <a:rPr sz="21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拓展与总结</a:t>
            </a:r>
            <a:endParaRPr sz="21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了解南北差异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天气词汇与季节感受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7200" y="4619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基础词汇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晴天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阴天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刮风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下雨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描述天气</a:t>
            </a:r>
            <a:endParaRPr lang="zh-CN" altLang="en-US"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457200" y="1352550"/>
            <a:ext cx="5562600" cy="1610995"/>
          </a:xfrm>
          <a:custGeom>
            <a:avLst/>
            <a:gdLst>
              <a:gd name="sw" fmla="*/ 1 w 8760"/>
              <a:gd name="sh" fmla="*/ 1 h 2537"/>
              <a:gd name="mins" fmla="min sw sh"/>
              <a:gd name="dsw" fmla="+- 0 sw mins"/>
              <a:gd name="dsh" fmla="+- 0 sh mins"/>
              <a:gd name="p0a0dx" fmla="*/ dsw 9120 1"/>
              <a:gd name="p0a0dy" fmla="*/ dsh 2490 1"/>
              <a:gd name="p0x0" fmla="*/ 360 w 8760"/>
              <a:gd name="p0y0" fmla="*/ 0 h 2537"/>
              <a:gd name="p0x1" fmla="*/ 8400 w 8760"/>
              <a:gd name="p0y1" fmla="*/ 0 h 2537"/>
              <a:gd name="p0x2" fmla="*/ 8598 w 8760"/>
              <a:gd name="p0y2" fmla="*/ 0 h 2537"/>
              <a:gd name="p0x3" fmla="*/ 8760 w 8760"/>
              <a:gd name="p0y3" fmla="*/ 161 h 2537"/>
              <a:gd name="p0x4" fmla="*/ 8760 w 8760"/>
              <a:gd name="p0y4" fmla="*/ 360 h 2537"/>
              <a:gd name="p0x5s" fmla="*/ 8760 mins 1"/>
              <a:gd name="p0x5" fmla="+- p0x5s p0a0dx 0"/>
              <a:gd name="p0y5s" fmla="*/ 2177 mins 1"/>
              <a:gd name="p0y5" fmla="+- p0y5s p0a0dy 0"/>
              <a:gd name="p0x6s" fmla="*/ 8760 mins 1"/>
              <a:gd name="p0x6" fmla="+- p0x6s p0a0dx 0"/>
              <a:gd name="p0y6s" fmla="*/ 2376 mins 1"/>
              <a:gd name="p0y6" fmla="+- p0y6s p0a0dy 0"/>
              <a:gd name="p0x7s" fmla="*/ 8598 mins 1"/>
              <a:gd name="p0x7" fmla="+- p0x7s p0a0dx 0"/>
              <a:gd name="p0y7s" fmla="*/ 2537 mins 1"/>
              <a:gd name="p0y7" fmla="+- p0y7s p0a0dy 0"/>
              <a:gd name="p0x8s" fmla="*/ 8400 mins 1"/>
              <a:gd name="p0x8" fmla="+- p0x8s p0a0dx 0"/>
              <a:gd name="p0y8s" fmla="*/ 2537 mins 1"/>
              <a:gd name="p0y8" fmla="+- p0y8s p0a0dy 0"/>
              <a:gd name="p0x9" fmla="*/ 360 w 8760"/>
              <a:gd name="p0y9" fmla="*/ 2537 h 2537"/>
              <a:gd name="p0x10" fmla="*/ 161 w 8760"/>
              <a:gd name="p0y10" fmla="*/ 2537 h 2537"/>
              <a:gd name="p0x11" fmla="*/ 0 w 8760"/>
              <a:gd name="p0y11" fmla="*/ 2376 h 2537"/>
              <a:gd name="p0x12" fmla="*/ 0 w 8760"/>
              <a:gd name="p0y12" fmla="*/ 2177 h 2537"/>
              <a:gd name="p0x13" fmla="*/ 0 w 8760"/>
              <a:gd name="p0y13" fmla="*/ 360 h 2537"/>
              <a:gd name="p0x14" fmla="*/ 0 w 8760"/>
              <a:gd name="p0y14" fmla="*/ 161 h 2537"/>
              <a:gd name="p0x15" fmla="*/ 161 w 8760"/>
              <a:gd name="p0y15" fmla="*/ 0 h 2537"/>
              <a:gd name="p0x16" fmla="*/ 360 w 8760"/>
              <a:gd name="p0y16" fmla="*/ 0 h 2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2778760" y="1819910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255 w 510"/>
              <a:gd name="p0y0" fmla="*/ 0 h 510"/>
              <a:gd name="p0x1" fmla="*/ 395 w 510"/>
              <a:gd name="p0y1" fmla="*/ 0 h 510"/>
              <a:gd name="p0x2" fmla="*/ 510 w 510"/>
              <a:gd name="p0y2" fmla="*/ 114 h 510"/>
              <a:gd name="p0x3" fmla="*/ 510 w 510"/>
              <a:gd name="p0y3" fmla="*/ 255 h 510"/>
              <a:gd name="p0x4" fmla="*/ 510 w 510"/>
              <a:gd name="p0y4" fmla="*/ 395 h 510"/>
              <a:gd name="p0x5" fmla="*/ 395 w 510"/>
              <a:gd name="p0y5" fmla="*/ 510 h 510"/>
              <a:gd name="p0x6" fmla="*/ 255 w 510"/>
              <a:gd name="p0y6" fmla="*/ 510 h 510"/>
              <a:gd name="p0x7" fmla="*/ 114 w 510"/>
              <a:gd name="p0y7" fmla="*/ 510 h 510"/>
              <a:gd name="p0x8" fmla="*/ 0 w 510"/>
              <a:gd name="p0y8" fmla="*/ 395 h 510"/>
              <a:gd name="p0x9" fmla="*/ 0 w 510"/>
              <a:gd name="p0y9" fmla="*/ 255 h 510"/>
              <a:gd name="p0x10" fmla="*/ 0 w 510"/>
              <a:gd name="p0y10" fmla="*/ 114 h 510"/>
              <a:gd name="p0x11" fmla="*/ 114 w 510"/>
              <a:gd name="p0y11" fmla="*/ 0 h 510"/>
              <a:gd name="p0x12" fmla="*/ 255 w 510"/>
              <a:gd name="p0y12" fmla="*/ 0 h 5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864491" y="1881930"/>
            <a:ext cx="30480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3197866" y="1820018"/>
            <a:ext cx="74302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晴天</a:t>
            </a:r>
            <a:endParaRPr sz="19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2778766" y="2227688"/>
            <a:ext cx="3088634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太阳出来，天空没有云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6172200" y="1352550"/>
            <a:ext cx="5562600" cy="1610995"/>
          </a:xfrm>
          <a:custGeom>
            <a:avLst/>
            <a:gdLst>
              <a:gd name="sw" fmla="*/ 1 w 8760"/>
              <a:gd name="sh" fmla="*/ 1 h 2537"/>
              <a:gd name="mins" fmla="min sw sh"/>
              <a:gd name="dsw" fmla="+- 0 sw mins"/>
              <a:gd name="dsh" fmla="+- 0 sh mins"/>
              <a:gd name="p0x0" fmla="*/ 360 w 8760"/>
              <a:gd name="p0y0" fmla="*/ 0 h 2537"/>
              <a:gd name="p0x1" fmla="*/ 8400 w 8760"/>
              <a:gd name="p0y1" fmla="*/ 0 h 2537"/>
              <a:gd name="p0x2" fmla="*/ 8598 w 8760"/>
              <a:gd name="p0y2" fmla="*/ 0 h 2537"/>
              <a:gd name="p0x3" fmla="*/ 8760 w 8760"/>
              <a:gd name="p0y3" fmla="*/ 161 h 2537"/>
              <a:gd name="p0x4" fmla="*/ 8760 w 8760"/>
              <a:gd name="p0y4" fmla="*/ 360 h 2537"/>
              <a:gd name="p0x5" fmla="*/ 8760 w 8760"/>
              <a:gd name="p0y5" fmla="*/ 2177 h 2537"/>
              <a:gd name="p0x6" fmla="*/ 8760 w 8760"/>
              <a:gd name="p0y6" fmla="*/ 2376 h 2537"/>
              <a:gd name="p0x7" fmla="*/ 8598 w 8760"/>
              <a:gd name="p0y7" fmla="*/ 2537 h 2537"/>
              <a:gd name="p0x8" fmla="*/ 8400 w 8760"/>
              <a:gd name="p0y8" fmla="*/ 2537 h 2537"/>
              <a:gd name="p0x9" fmla="*/ 360 w 8760"/>
              <a:gd name="p0y9" fmla="*/ 2537 h 2537"/>
              <a:gd name="p0x10" fmla="*/ 161 w 8760"/>
              <a:gd name="p0y10" fmla="*/ 2537 h 2537"/>
              <a:gd name="p0x11" fmla="*/ 0 w 8760"/>
              <a:gd name="p0y11" fmla="*/ 2376 h 2537"/>
              <a:gd name="p0x12" fmla="*/ 0 w 8760"/>
              <a:gd name="p0y12" fmla="*/ 2177 h 2537"/>
              <a:gd name="p0x13" fmla="*/ 0 w 8760"/>
              <a:gd name="p0y13" fmla="*/ 360 h 2537"/>
              <a:gd name="p0x14" fmla="*/ 0 w 8760"/>
              <a:gd name="p0y14" fmla="*/ 161 h 2537"/>
              <a:gd name="p0x15" fmla="*/ 161 w 8760"/>
              <a:gd name="p0y15" fmla="*/ 0 h 2537"/>
              <a:gd name="p0x16" fmla="*/ 360 w 8760"/>
              <a:gd name="p0y16" fmla="*/ 0 h 2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9"/>
            </p:custDataLst>
          </p:nvPr>
        </p:nvSpPr>
        <p:spPr>
          <a:xfrm>
            <a:off x="8493760" y="1819910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255 w 510"/>
              <a:gd name="p0y0" fmla="*/ 0 h 510"/>
              <a:gd name="p0x1" fmla="*/ 395 w 510"/>
              <a:gd name="p0y1" fmla="*/ 0 h 510"/>
              <a:gd name="p0x2" fmla="*/ 510 w 510"/>
              <a:gd name="p0y2" fmla="*/ 114 h 510"/>
              <a:gd name="p0x3" fmla="*/ 510 w 510"/>
              <a:gd name="p0y3" fmla="*/ 255 h 510"/>
              <a:gd name="p0x4" fmla="*/ 510 w 510"/>
              <a:gd name="p0y4" fmla="*/ 395 h 510"/>
              <a:gd name="p0x5" fmla="*/ 395 w 510"/>
              <a:gd name="p0y5" fmla="*/ 510 h 510"/>
              <a:gd name="p0x6" fmla="*/ 255 w 510"/>
              <a:gd name="p0y6" fmla="*/ 510 h 510"/>
              <a:gd name="p0x7" fmla="*/ 114 w 510"/>
              <a:gd name="p0y7" fmla="*/ 510 h 510"/>
              <a:gd name="p0x8" fmla="*/ 0 w 510"/>
              <a:gd name="p0y8" fmla="*/ 395 h 510"/>
              <a:gd name="p0x9" fmla="*/ 0 w 510"/>
              <a:gd name="p0y9" fmla="*/ 255 h 510"/>
              <a:gd name="p0x10" fmla="*/ 0 w 510"/>
              <a:gd name="p0y10" fmla="*/ 114 h 510"/>
              <a:gd name="p0x11" fmla="*/ 114 w 510"/>
              <a:gd name="p0y11" fmla="*/ 0 h 510"/>
              <a:gd name="p0x12" fmla="*/ 255 w 510"/>
              <a:gd name="p0y12" fmla="*/ 0 h 5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8579491" y="1881930"/>
            <a:ext cx="30480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1"/>
            </p:custDataLst>
          </p:nvPr>
        </p:nvSpPr>
        <p:spPr>
          <a:xfrm>
            <a:off x="8912866" y="1820018"/>
            <a:ext cx="74302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阴天</a:t>
            </a:r>
            <a:endParaRPr sz="19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2"/>
            </p:custDataLst>
          </p:nvPr>
        </p:nvSpPr>
        <p:spPr>
          <a:xfrm>
            <a:off x="8493766" y="2227688"/>
            <a:ext cx="3088634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云很多，看不到太阳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3"/>
            </p:custDataLst>
          </p:nvPr>
        </p:nvSpPr>
        <p:spPr>
          <a:xfrm>
            <a:off x="457200" y="3115945"/>
            <a:ext cx="5562600" cy="1610995"/>
          </a:xfrm>
          <a:custGeom>
            <a:avLst/>
            <a:gdLst>
              <a:gd name="sw" fmla="*/ 1 w 8760"/>
              <a:gd name="sh" fmla="*/ 1 h 2537"/>
              <a:gd name="mins" fmla="min sw sh"/>
              <a:gd name="dsw" fmla="+- 0 sw mins"/>
              <a:gd name="dsh" fmla="+- 0 sh mins"/>
              <a:gd name="p0x0" fmla="*/ 360 w 8760"/>
              <a:gd name="p0y0" fmla="*/ 0 h 2537"/>
              <a:gd name="p0x1" fmla="*/ 8400 w 8760"/>
              <a:gd name="p0y1" fmla="*/ 0 h 2537"/>
              <a:gd name="p0x2" fmla="*/ 8598 w 8760"/>
              <a:gd name="p0y2" fmla="*/ 0 h 2537"/>
              <a:gd name="p0x3" fmla="*/ 8760 w 8760"/>
              <a:gd name="p0y3" fmla="*/ 161 h 2537"/>
              <a:gd name="p0x4" fmla="*/ 8760 w 8760"/>
              <a:gd name="p0y4" fmla="*/ 360 h 2537"/>
              <a:gd name="p0x5" fmla="*/ 8760 w 8760"/>
              <a:gd name="p0y5" fmla="*/ 2177 h 2537"/>
              <a:gd name="p0x6" fmla="*/ 8760 w 8760"/>
              <a:gd name="p0y6" fmla="*/ 2376 h 2537"/>
              <a:gd name="p0x7" fmla="*/ 8598 w 8760"/>
              <a:gd name="p0y7" fmla="*/ 2537 h 2537"/>
              <a:gd name="p0x8" fmla="*/ 8400 w 8760"/>
              <a:gd name="p0y8" fmla="*/ 2537 h 2537"/>
              <a:gd name="p0x9" fmla="*/ 360 w 8760"/>
              <a:gd name="p0y9" fmla="*/ 2537 h 2537"/>
              <a:gd name="p0x10" fmla="*/ 161 w 8760"/>
              <a:gd name="p0y10" fmla="*/ 2537 h 2537"/>
              <a:gd name="p0x11" fmla="*/ 0 w 8760"/>
              <a:gd name="p0y11" fmla="*/ 2376 h 2537"/>
              <a:gd name="p0x12" fmla="*/ 0 w 8760"/>
              <a:gd name="p0y12" fmla="*/ 2177 h 2537"/>
              <a:gd name="p0x13" fmla="*/ 0 w 8760"/>
              <a:gd name="p0y13" fmla="*/ 360 h 2537"/>
              <a:gd name="p0x14" fmla="*/ 0 w 8760"/>
              <a:gd name="p0y14" fmla="*/ 161 h 2537"/>
              <a:gd name="p0x15" fmla="*/ 161 w 8760"/>
              <a:gd name="p0y15" fmla="*/ 0 h 2537"/>
              <a:gd name="p0x16" fmla="*/ 360 w 8760"/>
              <a:gd name="p0y16" fmla="*/ 0 h 2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14"/>
            </p:custDataLst>
          </p:nvPr>
        </p:nvSpPr>
        <p:spPr>
          <a:xfrm>
            <a:off x="2778760" y="3583305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255 w 510"/>
              <a:gd name="p0y0" fmla="*/ 0 h 510"/>
              <a:gd name="p0x1" fmla="*/ 395 w 510"/>
              <a:gd name="p0y1" fmla="*/ 0 h 510"/>
              <a:gd name="p0x2" fmla="*/ 510 w 510"/>
              <a:gd name="p0y2" fmla="*/ 114 h 510"/>
              <a:gd name="p0x3" fmla="*/ 510 w 510"/>
              <a:gd name="p0y3" fmla="*/ 255 h 510"/>
              <a:gd name="p0x4" fmla="*/ 510 w 510"/>
              <a:gd name="p0y4" fmla="*/ 395 h 510"/>
              <a:gd name="p0x5" fmla="*/ 395 w 510"/>
              <a:gd name="p0y5" fmla="*/ 510 h 510"/>
              <a:gd name="p0x6" fmla="*/ 255 w 510"/>
              <a:gd name="p0y6" fmla="*/ 510 h 510"/>
              <a:gd name="p0x7" fmla="*/ 114 w 510"/>
              <a:gd name="p0y7" fmla="*/ 510 h 510"/>
              <a:gd name="p0x8" fmla="*/ 0 w 510"/>
              <a:gd name="p0y8" fmla="*/ 395 h 510"/>
              <a:gd name="p0x9" fmla="*/ 0 w 510"/>
              <a:gd name="p0y9" fmla="*/ 255 h 510"/>
              <a:gd name="p0x10" fmla="*/ 0 w 510"/>
              <a:gd name="p0y10" fmla="*/ 114 h 510"/>
              <a:gd name="p0x11" fmla="*/ 114 w 510"/>
              <a:gd name="p0y11" fmla="*/ 0 h 510"/>
              <a:gd name="p0x12" fmla="*/ 255 w 510"/>
              <a:gd name="p0y12" fmla="*/ 0 h 5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5"/>
            </p:custDataLst>
          </p:nvPr>
        </p:nvSpPr>
        <p:spPr>
          <a:xfrm>
            <a:off x="2864491" y="3645541"/>
            <a:ext cx="30480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6"/>
            </p:custDataLst>
          </p:nvPr>
        </p:nvSpPr>
        <p:spPr>
          <a:xfrm>
            <a:off x="3197866" y="3583629"/>
            <a:ext cx="74302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刮风</a:t>
            </a:r>
            <a:endParaRPr sz="19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17"/>
            </p:custDataLst>
          </p:nvPr>
        </p:nvSpPr>
        <p:spPr>
          <a:xfrm>
            <a:off x="2778766" y="3991299"/>
            <a:ext cx="3088634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风比较大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18"/>
            </p:custDataLst>
          </p:nvPr>
        </p:nvSpPr>
        <p:spPr>
          <a:xfrm>
            <a:off x="6172200" y="3115945"/>
            <a:ext cx="5562600" cy="1610995"/>
          </a:xfrm>
          <a:custGeom>
            <a:avLst/>
            <a:gdLst>
              <a:gd name="sw" fmla="*/ 1 w 8760"/>
              <a:gd name="sh" fmla="*/ 1 h 2537"/>
              <a:gd name="mins" fmla="min sw sh"/>
              <a:gd name="dsw" fmla="+- 0 sw mins"/>
              <a:gd name="dsh" fmla="+- 0 sh mins"/>
              <a:gd name="p0x0" fmla="*/ 360 w 8760"/>
              <a:gd name="p0y0" fmla="*/ 0 h 2537"/>
              <a:gd name="p0x1" fmla="*/ 8400 w 8760"/>
              <a:gd name="p0y1" fmla="*/ 0 h 2537"/>
              <a:gd name="p0x2" fmla="*/ 8598 w 8760"/>
              <a:gd name="p0y2" fmla="*/ 0 h 2537"/>
              <a:gd name="p0x3" fmla="*/ 8760 w 8760"/>
              <a:gd name="p0y3" fmla="*/ 161 h 2537"/>
              <a:gd name="p0x4" fmla="*/ 8760 w 8760"/>
              <a:gd name="p0y4" fmla="*/ 360 h 2537"/>
              <a:gd name="p0x5" fmla="*/ 8760 w 8760"/>
              <a:gd name="p0y5" fmla="*/ 2177 h 2537"/>
              <a:gd name="p0x6" fmla="*/ 8760 w 8760"/>
              <a:gd name="p0y6" fmla="*/ 2376 h 2537"/>
              <a:gd name="p0x7" fmla="*/ 8598 w 8760"/>
              <a:gd name="p0y7" fmla="*/ 2537 h 2537"/>
              <a:gd name="p0x8" fmla="*/ 8400 w 8760"/>
              <a:gd name="p0y8" fmla="*/ 2537 h 2537"/>
              <a:gd name="p0x9" fmla="*/ 360 w 8760"/>
              <a:gd name="p0y9" fmla="*/ 2537 h 2537"/>
              <a:gd name="p0x10" fmla="*/ 161 w 8760"/>
              <a:gd name="p0y10" fmla="*/ 2537 h 2537"/>
              <a:gd name="p0x11" fmla="*/ 0 w 8760"/>
              <a:gd name="p0y11" fmla="*/ 2376 h 2537"/>
              <a:gd name="p0x12" fmla="*/ 0 w 8760"/>
              <a:gd name="p0y12" fmla="*/ 2177 h 2537"/>
              <a:gd name="p0x13" fmla="*/ 0 w 8760"/>
              <a:gd name="p0y13" fmla="*/ 360 h 2537"/>
              <a:gd name="p0x14" fmla="*/ 0 w 8760"/>
              <a:gd name="p0y14" fmla="*/ 161 h 2537"/>
              <a:gd name="p0x15" fmla="*/ 161 w 8760"/>
              <a:gd name="p0y15" fmla="*/ 0 h 2537"/>
              <a:gd name="p0x16" fmla="*/ 360 w 8760"/>
              <a:gd name="p0y16" fmla="*/ 0 h 25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19"/>
            </p:custDataLst>
          </p:nvPr>
        </p:nvSpPr>
        <p:spPr>
          <a:xfrm>
            <a:off x="8493760" y="3583305"/>
            <a:ext cx="323850" cy="323850"/>
          </a:xfrm>
          <a:custGeom>
            <a:avLst/>
            <a:gdLst>
              <a:gd name="sw" fmla="*/ 1 w 510"/>
              <a:gd name="sh" fmla="*/ 1 h 510"/>
              <a:gd name="mins" fmla="min sw sh"/>
              <a:gd name="dsw" fmla="+- 0 sw mins"/>
              <a:gd name="dsh" fmla="+- 0 sh mins"/>
              <a:gd name="p0x0" fmla="*/ 255 w 510"/>
              <a:gd name="p0y0" fmla="*/ 0 h 510"/>
              <a:gd name="p0x1" fmla="*/ 395 w 510"/>
              <a:gd name="p0y1" fmla="*/ 0 h 510"/>
              <a:gd name="p0x2" fmla="*/ 510 w 510"/>
              <a:gd name="p0y2" fmla="*/ 114 h 510"/>
              <a:gd name="p0x3" fmla="*/ 510 w 510"/>
              <a:gd name="p0y3" fmla="*/ 255 h 510"/>
              <a:gd name="p0x4" fmla="*/ 510 w 510"/>
              <a:gd name="p0y4" fmla="*/ 395 h 510"/>
              <a:gd name="p0x5" fmla="*/ 395 w 510"/>
              <a:gd name="p0y5" fmla="*/ 510 h 510"/>
              <a:gd name="p0x6" fmla="*/ 255 w 510"/>
              <a:gd name="p0y6" fmla="*/ 510 h 510"/>
              <a:gd name="p0x7" fmla="*/ 114 w 510"/>
              <a:gd name="p0y7" fmla="*/ 510 h 510"/>
              <a:gd name="p0x8" fmla="*/ 0 w 510"/>
              <a:gd name="p0y8" fmla="*/ 395 h 510"/>
              <a:gd name="p0x9" fmla="*/ 0 w 510"/>
              <a:gd name="p0y9" fmla="*/ 255 h 510"/>
              <a:gd name="p0x10" fmla="*/ 0 w 510"/>
              <a:gd name="p0y10" fmla="*/ 114 h 510"/>
              <a:gd name="p0x11" fmla="*/ 114 w 510"/>
              <a:gd name="p0y11" fmla="*/ 0 h 510"/>
              <a:gd name="p0x12" fmla="*/ 255 w 510"/>
              <a:gd name="p0y12" fmla="*/ 0 h 5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20"/>
            </p:custDataLst>
          </p:nvPr>
        </p:nvSpPr>
        <p:spPr>
          <a:xfrm>
            <a:off x="8579491" y="3645541"/>
            <a:ext cx="304800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肆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21"/>
            </p:custDataLst>
          </p:nvPr>
        </p:nvSpPr>
        <p:spPr>
          <a:xfrm>
            <a:off x="8912866" y="3583629"/>
            <a:ext cx="74302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下雨</a:t>
            </a:r>
            <a:endParaRPr sz="19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22"/>
            </p:custDataLst>
          </p:nvPr>
        </p:nvSpPr>
        <p:spPr>
          <a:xfrm>
            <a:off x="8493766" y="3991299"/>
            <a:ext cx="3088634" cy="2800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天空落下雨滴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23"/>
            </p:custDataLst>
          </p:nvPr>
        </p:nvSpPr>
        <p:spPr>
          <a:xfrm>
            <a:off x="457200" y="4879340"/>
            <a:ext cx="5562600" cy="1064260"/>
          </a:xfrm>
          <a:custGeom>
            <a:avLst/>
            <a:gdLst>
              <a:gd name="sw" fmla="*/ 1 w 8760"/>
              <a:gd name="sh" fmla="*/ 1 h 1675"/>
              <a:gd name="mins" fmla="min sw sh"/>
              <a:gd name="dsw" fmla="+- 0 sw mins"/>
              <a:gd name="dsh" fmla="+- 0 sh mins"/>
              <a:gd name="p0x0" fmla="*/ 360 w 8760"/>
              <a:gd name="p0y0" fmla="*/ 0 h 1675"/>
              <a:gd name="p0x1" fmla="*/ 8400 w 8760"/>
              <a:gd name="p0y1" fmla="*/ 0 h 1675"/>
              <a:gd name="p0x2" fmla="*/ 8598 w 8760"/>
              <a:gd name="p0y2" fmla="*/ 0 h 1675"/>
              <a:gd name="p0x3" fmla="*/ 8760 w 8760"/>
              <a:gd name="p0y3" fmla="*/ 161 h 1675"/>
              <a:gd name="p0x4" fmla="*/ 8760 w 8760"/>
              <a:gd name="p0y4" fmla="*/ 360 h 1675"/>
              <a:gd name="p0x5" fmla="*/ 8760 w 8760"/>
              <a:gd name="p0y5" fmla="*/ 1315 h 1675"/>
              <a:gd name="p0x6" fmla="*/ 8760 w 8760"/>
              <a:gd name="p0y6" fmla="*/ 1514 h 1675"/>
              <a:gd name="p0x7" fmla="*/ 8598 w 8760"/>
              <a:gd name="p0y7" fmla="*/ 1675 h 1675"/>
              <a:gd name="p0x8" fmla="*/ 8400 w 8760"/>
              <a:gd name="p0y8" fmla="*/ 1675 h 1675"/>
              <a:gd name="p0x9" fmla="*/ 360 w 8760"/>
              <a:gd name="p0y9" fmla="*/ 1675 h 1675"/>
              <a:gd name="p0x10" fmla="*/ 161 w 8760"/>
              <a:gd name="p0y10" fmla="*/ 1675 h 1675"/>
              <a:gd name="p0x11" fmla="*/ 0 w 8760"/>
              <a:gd name="p0y11" fmla="*/ 1514 h 1675"/>
              <a:gd name="p0x12" fmla="*/ 0 w 8760"/>
              <a:gd name="p0y12" fmla="*/ 1315 h 1675"/>
              <a:gd name="p0x13" fmla="*/ 0 w 8760"/>
              <a:gd name="p0y13" fmla="*/ 360 h 1675"/>
              <a:gd name="p0x14" fmla="*/ 0 w 8760"/>
              <a:gd name="p0y14" fmla="*/ 161 h 1675"/>
              <a:gd name="p0x15" fmla="*/ 161 w 8760"/>
              <a:gd name="p0y15" fmla="*/ 0 h 1675"/>
              <a:gd name="p0x16" fmla="*/ 360 w 8760"/>
              <a:gd name="p0y16" fmla="*/ 0 h 1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24"/>
            </p:custDataLst>
          </p:nvPr>
        </p:nvSpPr>
        <p:spPr>
          <a:xfrm>
            <a:off x="628650" y="5012690"/>
            <a:ext cx="800100" cy="233680"/>
          </a:xfrm>
          <a:custGeom>
            <a:avLst/>
            <a:gdLst>
              <a:gd name="sw" fmla="*/ 1 w 1260"/>
              <a:gd name="sh" fmla="*/ 1 h 367"/>
              <a:gd name="mins" fmla="min sw sh"/>
              <a:gd name="dsw" fmla="+- 0 sw mins"/>
              <a:gd name="dsh" fmla="+- 0 sh mins"/>
              <a:gd name="p0x0" fmla="*/ 183 w 1260"/>
              <a:gd name="p0y0" fmla="*/ 0 h 367"/>
              <a:gd name="p0x1" fmla="*/ 1076 w 1260"/>
              <a:gd name="p0y1" fmla="*/ 0 h 367"/>
              <a:gd name="p0x2" fmla="*/ 1177 w 1260"/>
              <a:gd name="p0y2" fmla="*/ 0 h 367"/>
              <a:gd name="p0x3" fmla="*/ 1260 w 1260"/>
              <a:gd name="p0y3" fmla="*/ 82 h 367"/>
              <a:gd name="p0x4" fmla="*/ 1260 w 1260"/>
              <a:gd name="p0y4" fmla="*/ 183 h 367"/>
              <a:gd name="p0x5" fmla="*/ 1260 w 1260"/>
              <a:gd name="p0y5" fmla="*/ 285 h 367"/>
              <a:gd name="p0x6" fmla="*/ 1177 w 1260"/>
              <a:gd name="p0y6" fmla="*/ 367 h 367"/>
              <a:gd name="p0x7" fmla="*/ 1076 w 1260"/>
              <a:gd name="p0y7" fmla="*/ 367 h 367"/>
              <a:gd name="p0x8" fmla="*/ 183 w 1260"/>
              <a:gd name="p0y8" fmla="*/ 367 h 367"/>
              <a:gd name="p0x9" fmla="*/ 82 w 1260"/>
              <a:gd name="p0y9" fmla="*/ 367 h 367"/>
              <a:gd name="p0x10" fmla="*/ 0 w 1260"/>
              <a:gd name="p0y10" fmla="*/ 285 h 367"/>
              <a:gd name="p0x11" fmla="*/ 0 w 1260"/>
              <a:gd name="p0y11" fmla="*/ 183 h 367"/>
              <a:gd name="p0x12" fmla="*/ 0 w 1260"/>
              <a:gd name="p0y12" fmla="*/ 82 h 367"/>
              <a:gd name="p0x13" fmla="*/ 82 w 1260"/>
              <a:gd name="p0y13" fmla="*/ 0 h 367"/>
              <a:gd name="p0x14" fmla="*/ 183 w 1260"/>
              <a:gd name="p0y14" fmla="*/ 0 h 3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25"/>
            </p:custDataLst>
          </p:nvPr>
        </p:nvSpPr>
        <p:spPr>
          <a:xfrm>
            <a:off x="762000" y="5041706"/>
            <a:ext cx="6667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问答练习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26"/>
            </p:custDataLst>
          </p:nvPr>
        </p:nvSpPr>
        <p:spPr>
          <a:xfrm>
            <a:off x="628650" y="5311264"/>
            <a:ext cx="497205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今天天气怎么样？</a:t>
            </a:r>
            <a:r>
              <a:rPr sz="375"/>
              <a:t> </a:t>
            </a: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→ </a:t>
            </a:r>
            <a:r>
              <a:rPr sz="12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今天晴天，很舒服。</a:t>
            </a: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／</a:t>
            </a:r>
            <a:r>
              <a:rPr sz="12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今天下雨，出门要带伞。</a:t>
            </a:r>
            <a:endParaRPr sz="12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27"/>
            </p:custDataLst>
          </p:nvPr>
        </p:nvSpPr>
        <p:spPr>
          <a:xfrm>
            <a:off x="6172200" y="4879340"/>
            <a:ext cx="5562600" cy="1064260"/>
          </a:xfrm>
          <a:custGeom>
            <a:avLst/>
            <a:gdLst>
              <a:gd name="sw" fmla="*/ 1 w 8760"/>
              <a:gd name="sh" fmla="*/ 1 h 1675"/>
              <a:gd name="mins" fmla="min sw sh"/>
              <a:gd name="dsw" fmla="+- 0 sw mins"/>
              <a:gd name="dsh" fmla="+- 0 sh mins"/>
              <a:gd name="p0x0" fmla="*/ 360 w 8760"/>
              <a:gd name="p0y0" fmla="*/ 0 h 1675"/>
              <a:gd name="p0x1" fmla="*/ 8400 w 8760"/>
              <a:gd name="p0y1" fmla="*/ 0 h 1675"/>
              <a:gd name="p0x2" fmla="*/ 8598 w 8760"/>
              <a:gd name="p0y2" fmla="*/ 0 h 1675"/>
              <a:gd name="p0x3" fmla="*/ 8760 w 8760"/>
              <a:gd name="p0y3" fmla="*/ 161 h 1675"/>
              <a:gd name="p0x4" fmla="*/ 8760 w 8760"/>
              <a:gd name="p0y4" fmla="*/ 360 h 1675"/>
              <a:gd name="p0x5" fmla="*/ 8760 w 8760"/>
              <a:gd name="p0y5" fmla="*/ 1315 h 1675"/>
              <a:gd name="p0x6" fmla="*/ 8760 w 8760"/>
              <a:gd name="p0y6" fmla="*/ 1514 h 1675"/>
              <a:gd name="p0x7" fmla="*/ 8598 w 8760"/>
              <a:gd name="p0y7" fmla="*/ 1675 h 1675"/>
              <a:gd name="p0x8" fmla="*/ 8400 w 8760"/>
              <a:gd name="p0y8" fmla="*/ 1675 h 1675"/>
              <a:gd name="p0x9" fmla="*/ 360 w 8760"/>
              <a:gd name="p0y9" fmla="*/ 1675 h 1675"/>
              <a:gd name="p0x10" fmla="*/ 161 w 8760"/>
              <a:gd name="p0y10" fmla="*/ 1675 h 1675"/>
              <a:gd name="p0x11" fmla="*/ 0 w 8760"/>
              <a:gd name="p0y11" fmla="*/ 1514 h 1675"/>
              <a:gd name="p0x12" fmla="*/ 0 w 8760"/>
              <a:gd name="p0y12" fmla="*/ 1315 h 1675"/>
              <a:gd name="p0x13" fmla="*/ 0 w 8760"/>
              <a:gd name="p0y13" fmla="*/ 360 h 1675"/>
              <a:gd name="p0x14" fmla="*/ 0 w 8760"/>
              <a:gd name="p0y14" fmla="*/ 161 h 1675"/>
              <a:gd name="p0x15" fmla="*/ 161 w 8760"/>
              <a:gd name="p0y15" fmla="*/ 0 h 1675"/>
              <a:gd name="p0x16" fmla="*/ 360 w 8760"/>
              <a:gd name="p0y16" fmla="*/ 0 h 1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28"/>
            </p:custDataLst>
          </p:nvPr>
        </p:nvSpPr>
        <p:spPr>
          <a:xfrm>
            <a:off x="6343650" y="5012690"/>
            <a:ext cx="933450" cy="233680"/>
          </a:xfrm>
          <a:custGeom>
            <a:avLst/>
            <a:gdLst>
              <a:gd name="sw" fmla="*/ 1 w 1470"/>
              <a:gd name="sh" fmla="*/ 1 h 367"/>
              <a:gd name="mins" fmla="min sw sh"/>
              <a:gd name="dsw" fmla="+- 0 sw mins"/>
              <a:gd name="dsh" fmla="+- 0 sh mins"/>
              <a:gd name="p0x0" fmla="*/ 183 w 1470"/>
              <a:gd name="p0y0" fmla="*/ 0 h 367"/>
              <a:gd name="p0x1" fmla="*/ 1286 w 1470"/>
              <a:gd name="p0y1" fmla="*/ 0 h 367"/>
              <a:gd name="p0x2" fmla="*/ 1387 w 1470"/>
              <a:gd name="p0y2" fmla="*/ 0 h 367"/>
              <a:gd name="p0x3" fmla="*/ 1470 w 1470"/>
              <a:gd name="p0y3" fmla="*/ 82 h 367"/>
              <a:gd name="p0x4" fmla="*/ 1470 w 1470"/>
              <a:gd name="p0y4" fmla="*/ 183 h 367"/>
              <a:gd name="p0x5" fmla="*/ 1470 w 1470"/>
              <a:gd name="p0y5" fmla="*/ 285 h 367"/>
              <a:gd name="p0x6" fmla="*/ 1387 w 1470"/>
              <a:gd name="p0y6" fmla="*/ 367 h 367"/>
              <a:gd name="p0x7" fmla="*/ 1286 w 1470"/>
              <a:gd name="p0y7" fmla="*/ 367 h 367"/>
              <a:gd name="p0x8" fmla="*/ 183 w 1470"/>
              <a:gd name="p0y8" fmla="*/ 367 h 367"/>
              <a:gd name="p0x9" fmla="*/ 82 w 1470"/>
              <a:gd name="p0y9" fmla="*/ 367 h 367"/>
              <a:gd name="p0x10" fmla="*/ 0 w 1470"/>
              <a:gd name="p0y10" fmla="*/ 285 h 367"/>
              <a:gd name="p0x11" fmla="*/ 0 w 1470"/>
              <a:gd name="p0y11" fmla="*/ 183 h 367"/>
              <a:gd name="p0x12" fmla="*/ 0 w 1470"/>
              <a:gd name="p0y12" fmla="*/ 82 h 367"/>
              <a:gd name="p0x13" fmla="*/ 82 w 1470"/>
              <a:gd name="p0y13" fmla="*/ 0 h 367"/>
              <a:gd name="p0x14" fmla="*/ 183 w 1470"/>
              <a:gd name="p0y14" fmla="*/ 0 h 3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29"/>
            </p:custDataLst>
          </p:nvPr>
        </p:nvSpPr>
        <p:spPr>
          <a:xfrm>
            <a:off x="6477000" y="5041706"/>
            <a:ext cx="80010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搭配时间词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30"/>
            </p:custDataLst>
          </p:nvPr>
        </p:nvSpPr>
        <p:spPr>
          <a:xfrm>
            <a:off x="6343650" y="54222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31"/>
            </p:custDataLst>
          </p:nvPr>
        </p:nvSpPr>
        <p:spPr>
          <a:xfrm>
            <a:off x="6343650" y="5311264"/>
            <a:ext cx="5162550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133350" algn="l">
              <a:lnSpc>
                <a:spcPct val="133000"/>
              </a:lnSpc>
            </a:pPr>
            <a:r>
              <a:rPr sz="12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搭配「今天、昨天、明天」使用；先看窗外说一个词，再加时间词：</a:t>
            </a:r>
            <a:r>
              <a:rPr sz="12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昨天刮风，今天下雨。</a:t>
            </a:r>
            <a:endParaRPr sz="12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32"/>
            </p:custDataLst>
          </p:nvPr>
        </p:nvSpPr>
        <p:spPr>
          <a:xfrm>
            <a:off x="457200" y="6153150"/>
            <a:ext cx="104813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四个基础天气词</a:t>
            </a:r>
            <a:r>
              <a:rPr lang="en-US" altLang="zh-CN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看图识词，组句练习</a:t>
            </a:r>
            <a:endParaRPr lang="zh-CN" altLang="en-US"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33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34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02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5"/>
            </p:custDataLst>
          </p:nvPr>
        </p:nvSpPr>
        <p:spPr>
          <a:xfrm>
            <a:off x="609600" y="1485900"/>
            <a:ext cx="2016760" cy="1344295"/>
          </a:xfrm>
          <a:custGeom>
            <a:avLst/>
            <a:gdLst>
              <a:gd name="sw" fmla="*/ 1 w 3176"/>
              <a:gd name="sh" fmla="*/ 1 h 2117"/>
              <a:gd name="mins" fmla="min sw sh"/>
              <a:gd name="dsw" fmla="+- 0 sw mins"/>
              <a:gd name="dsh" fmla="+- 0 sh mins"/>
              <a:gd name="p0x0" fmla="*/ 240 w 3176"/>
              <a:gd name="p0y0" fmla="*/ 0 h 2117"/>
              <a:gd name="p0x1" fmla="*/ 2936 w 3176"/>
              <a:gd name="p0y1" fmla="*/ 0 h 2117"/>
              <a:gd name="p0x2" fmla="*/ 3068 w 3176"/>
              <a:gd name="p0y2" fmla="*/ 0 h 2117"/>
              <a:gd name="p0x3" fmla="*/ 3176 w 3176"/>
              <a:gd name="p0y3" fmla="*/ 107 h 2117"/>
              <a:gd name="p0x4" fmla="*/ 3176 w 3176"/>
              <a:gd name="p0y4" fmla="*/ 240 h 2117"/>
              <a:gd name="p0x5" fmla="*/ 3176 w 3176"/>
              <a:gd name="p0y5" fmla="*/ 1877 h 2117"/>
              <a:gd name="p0x6" fmla="*/ 3176 w 3176"/>
              <a:gd name="p0y6" fmla="*/ 2009 h 2117"/>
              <a:gd name="p0x7" fmla="*/ 3068 w 3176"/>
              <a:gd name="p0y7" fmla="*/ 2117 h 2117"/>
              <a:gd name="p0x8" fmla="*/ 2936 w 3176"/>
              <a:gd name="p0y8" fmla="*/ 2117 h 2117"/>
              <a:gd name="p0x9" fmla="*/ 240 w 3176"/>
              <a:gd name="p0y9" fmla="*/ 2117 h 2117"/>
              <a:gd name="p0x10" fmla="*/ 107 w 3176"/>
              <a:gd name="p0y10" fmla="*/ 2117 h 2117"/>
              <a:gd name="p0x11" fmla="*/ 0 w 3176"/>
              <a:gd name="p0y11" fmla="*/ 2009 h 2117"/>
              <a:gd name="p0x12" fmla="*/ 0 w 3176"/>
              <a:gd name="p0y12" fmla="*/ 1877 h 2117"/>
              <a:gd name="p0x13" fmla="*/ 0 w 3176"/>
              <a:gd name="p0y13" fmla="*/ 240 h 2117"/>
              <a:gd name="p0x14" fmla="*/ 0 w 3176"/>
              <a:gd name="p0y14" fmla="*/ 107 h 2117"/>
              <a:gd name="p0x15" fmla="*/ 107 w 3176"/>
              <a:gd name="p0y15" fmla="*/ 0 h 2117"/>
              <a:gd name="p0x16" fmla="*/ 240 w 3176"/>
              <a:gd name="p0y16" fmla="*/ 0 h 2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aa58fa81-d370-11f1-a6ae-26fb475a2480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rcRect l="1" t="-121" r="1" b="-105"/>
          <a:stretch>
            <a:fillRect/>
          </a:stretch>
        </p:blipFill>
        <p:spPr>
          <a:xfrm>
            <a:off x="609624" y="1485900"/>
            <a:ext cx="2016712" cy="13442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76" h="2117">
                <a:moveTo>
                  <a:pt x="240" y="0"/>
                </a:moveTo>
                <a:lnTo>
                  <a:pt x="2936" y="0"/>
                </a:lnTo>
                <a:cubicBezTo>
                  <a:pt x="3068" y="0"/>
                  <a:pt x="3176" y="107"/>
                  <a:pt x="3176" y="240"/>
                </a:cubicBezTo>
                <a:lnTo>
                  <a:pt x="3176" y="1877"/>
                </a:lnTo>
                <a:cubicBezTo>
                  <a:pt x="3176" y="2010"/>
                  <a:pt x="3068" y="2117"/>
                  <a:pt x="2936" y="2117"/>
                </a:cubicBezTo>
                <a:lnTo>
                  <a:pt x="240" y="2117"/>
                </a:lnTo>
                <a:cubicBezTo>
                  <a:pt x="107" y="2117"/>
                  <a:pt x="0" y="2010"/>
                  <a:pt x="0" y="1877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14" name="任意多边形 13"/>
          <p:cNvSpPr/>
          <p:nvPr>
            <p:custDataLst>
              <p:tags r:id="rId38"/>
            </p:custDataLst>
          </p:nvPr>
        </p:nvSpPr>
        <p:spPr>
          <a:xfrm>
            <a:off x="6324600" y="1485900"/>
            <a:ext cx="2016760" cy="1344295"/>
          </a:xfrm>
          <a:custGeom>
            <a:avLst/>
            <a:gdLst>
              <a:gd name="sw" fmla="*/ 1 w 3176"/>
              <a:gd name="sh" fmla="*/ 1 h 2117"/>
              <a:gd name="mins" fmla="min sw sh"/>
              <a:gd name="dsw" fmla="+- 0 sw mins"/>
              <a:gd name="dsh" fmla="+- 0 sh mins"/>
              <a:gd name="p0x0" fmla="*/ 240 w 3176"/>
              <a:gd name="p0y0" fmla="*/ 0 h 2117"/>
              <a:gd name="p0x1" fmla="*/ 2936 w 3176"/>
              <a:gd name="p0y1" fmla="*/ 0 h 2117"/>
              <a:gd name="p0x2" fmla="*/ 3068 w 3176"/>
              <a:gd name="p0y2" fmla="*/ 0 h 2117"/>
              <a:gd name="p0x3" fmla="*/ 3176 w 3176"/>
              <a:gd name="p0y3" fmla="*/ 107 h 2117"/>
              <a:gd name="p0x4" fmla="*/ 3176 w 3176"/>
              <a:gd name="p0y4" fmla="*/ 240 h 2117"/>
              <a:gd name="p0x5" fmla="*/ 3176 w 3176"/>
              <a:gd name="p0y5" fmla="*/ 1877 h 2117"/>
              <a:gd name="p0x6" fmla="*/ 3176 w 3176"/>
              <a:gd name="p0y6" fmla="*/ 2009 h 2117"/>
              <a:gd name="p0x7" fmla="*/ 3068 w 3176"/>
              <a:gd name="p0y7" fmla="*/ 2117 h 2117"/>
              <a:gd name="p0x8" fmla="*/ 2936 w 3176"/>
              <a:gd name="p0y8" fmla="*/ 2117 h 2117"/>
              <a:gd name="p0x9" fmla="*/ 240 w 3176"/>
              <a:gd name="p0y9" fmla="*/ 2117 h 2117"/>
              <a:gd name="p0x10" fmla="*/ 107 w 3176"/>
              <a:gd name="p0y10" fmla="*/ 2117 h 2117"/>
              <a:gd name="p0x11" fmla="*/ 0 w 3176"/>
              <a:gd name="p0y11" fmla="*/ 2009 h 2117"/>
              <a:gd name="p0x12" fmla="*/ 0 w 3176"/>
              <a:gd name="p0y12" fmla="*/ 1877 h 2117"/>
              <a:gd name="p0x13" fmla="*/ 0 w 3176"/>
              <a:gd name="p0y13" fmla="*/ 240 h 2117"/>
              <a:gd name="p0x14" fmla="*/ 0 w 3176"/>
              <a:gd name="p0y14" fmla="*/ 107 h 2117"/>
              <a:gd name="p0x15" fmla="*/ 107 w 3176"/>
              <a:gd name="p0y15" fmla="*/ 0 h 2117"/>
              <a:gd name="p0x16" fmla="*/ 240 w 3176"/>
              <a:gd name="p0y16" fmla="*/ 0 h 2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aa58fd9e-d370-11f1-a6ae-26fb475a248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/>
          <a:srcRect l="1" t="-121" r="1" b="-105"/>
          <a:stretch>
            <a:fillRect/>
          </a:stretch>
        </p:blipFill>
        <p:spPr>
          <a:xfrm>
            <a:off x="6324624" y="1485900"/>
            <a:ext cx="2016712" cy="13442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76" h="2117">
                <a:moveTo>
                  <a:pt x="240" y="0"/>
                </a:moveTo>
                <a:lnTo>
                  <a:pt x="2936" y="0"/>
                </a:lnTo>
                <a:cubicBezTo>
                  <a:pt x="3068" y="0"/>
                  <a:pt x="3176" y="107"/>
                  <a:pt x="3176" y="240"/>
                </a:cubicBezTo>
                <a:lnTo>
                  <a:pt x="3176" y="1877"/>
                </a:lnTo>
                <a:cubicBezTo>
                  <a:pt x="3176" y="2010"/>
                  <a:pt x="3068" y="2117"/>
                  <a:pt x="2936" y="2117"/>
                </a:cubicBezTo>
                <a:lnTo>
                  <a:pt x="240" y="2117"/>
                </a:lnTo>
                <a:cubicBezTo>
                  <a:pt x="107" y="2117"/>
                  <a:pt x="0" y="2010"/>
                  <a:pt x="0" y="1877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23" name="任意多边形 22"/>
          <p:cNvSpPr/>
          <p:nvPr>
            <p:custDataLst>
              <p:tags r:id="rId41"/>
            </p:custDataLst>
          </p:nvPr>
        </p:nvSpPr>
        <p:spPr>
          <a:xfrm>
            <a:off x="609600" y="3249295"/>
            <a:ext cx="2016760" cy="1344295"/>
          </a:xfrm>
          <a:custGeom>
            <a:avLst/>
            <a:gdLst>
              <a:gd name="sw" fmla="*/ 1 w 3176"/>
              <a:gd name="sh" fmla="*/ 1 h 2117"/>
              <a:gd name="mins" fmla="min sw sh"/>
              <a:gd name="dsw" fmla="+- 0 sw mins"/>
              <a:gd name="dsh" fmla="+- 0 sh mins"/>
              <a:gd name="p0x0" fmla="*/ 240 w 3176"/>
              <a:gd name="p0y0" fmla="*/ 0 h 2117"/>
              <a:gd name="p0x1" fmla="*/ 2936 w 3176"/>
              <a:gd name="p0y1" fmla="*/ 0 h 2117"/>
              <a:gd name="p0x2" fmla="*/ 3068 w 3176"/>
              <a:gd name="p0y2" fmla="*/ 0 h 2117"/>
              <a:gd name="p0x3" fmla="*/ 3176 w 3176"/>
              <a:gd name="p0y3" fmla="*/ 107 h 2117"/>
              <a:gd name="p0x4" fmla="*/ 3176 w 3176"/>
              <a:gd name="p0y4" fmla="*/ 240 h 2117"/>
              <a:gd name="p0x5" fmla="*/ 3176 w 3176"/>
              <a:gd name="p0y5" fmla="*/ 1877 h 2117"/>
              <a:gd name="p0x6" fmla="*/ 3176 w 3176"/>
              <a:gd name="p0y6" fmla="*/ 2009 h 2117"/>
              <a:gd name="p0x7" fmla="*/ 3068 w 3176"/>
              <a:gd name="p0y7" fmla="*/ 2117 h 2117"/>
              <a:gd name="p0x8" fmla="*/ 2936 w 3176"/>
              <a:gd name="p0y8" fmla="*/ 2117 h 2117"/>
              <a:gd name="p0x9" fmla="*/ 240 w 3176"/>
              <a:gd name="p0y9" fmla="*/ 2117 h 2117"/>
              <a:gd name="p0x10" fmla="*/ 107 w 3176"/>
              <a:gd name="p0y10" fmla="*/ 2117 h 2117"/>
              <a:gd name="p0x11" fmla="*/ 0 w 3176"/>
              <a:gd name="p0y11" fmla="*/ 2009 h 2117"/>
              <a:gd name="p0x12" fmla="*/ 0 w 3176"/>
              <a:gd name="p0y12" fmla="*/ 1877 h 2117"/>
              <a:gd name="p0x13" fmla="*/ 0 w 3176"/>
              <a:gd name="p0y13" fmla="*/ 240 h 2117"/>
              <a:gd name="p0x14" fmla="*/ 0 w 3176"/>
              <a:gd name="p0y14" fmla="*/ 107 h 2117"/>
              <a:gd name="p0x15" fmla="*/ 107 w 3176"/>
              <a:gd name="p0y15" fmla="*/ 0 h 2117"/>
              <a:gd name="p0x16" fmla="*/ 240 w 3176"/>
              <a:gd name="p0y16" fmla="*/ 0 h 2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aa58fd4b-d370-11f1-a6ae-26fb475a2480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/>
          <a:srcRect l="1" t="-137" r="1" b="-89"/>
          <a:stretch>
            <a:fillRect/>
          </a:stretch>
        </p:blipFill>
        <p:spPr>
          <a:xfrm>
            <a:off x="609624" y="3249295"/>
            <a:ext cx="2016712" cy="13442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76" h="2117">
                <a:moveTo>
                  <a:pt x="240" y="0"/>
                </a:moveTo>
                <a:lnTo>
                  <a:pt x="2936" y="0"/>
                </a:lnTo>
                <a:cubicBezTo>
                  <a:pt x="3068" y="0"/>
                  <a:pt x="3176" y="107"/>
                  <a:pt x="3176" y="240"/>
                </a:cubicBezTo>
                <a:lnTo>
                  <a:pt x="3176" y="1877"/>
                </a:lnTo>
                <a:cubicBezTo>
                  <a:pt x="3176" y="2010"/>
                  <a:pt x="3068" y="2117"/>
                  <a:pt x="2936" y="2117"/>
                </a:cubicBezTo>
                <a:lnTo>
                  <a:pt x="240" y="2117"/>
                </a:lnTo>
                <a:cubicBezTo>
                  <a:pt x="107" y="2117"/>
                  <a:pt x="0" y="2010"/>
                  <a:pt x="0" y="1877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  <p:sp>
        <p:nvSpPr>
          <p:cNvPr id="32" name="任意多边形 31"/>
          <p:cNvSpPr/>
          <p:nvPr>
            <p:custDataLst>
              <p:tags r:id="rId44"/>
            </p:custDataLst>
          </p:nvPr>
        </p:nvSpPr>
        <p:spPr>
          <a:xfrm>
            <a:off x="6324600" y="3249295"/>
            <a:ext cx="2016760" cy="1344295"/>
          </a:xfrm>
          <a:custGeom>
            <a:avLst/>
            <a:gdLst>
              <a:gd name="sw" fmla="*/ 1 w 3176"/>
              <a:gd name="sh" fmla="*/ 1 h 2117"/>
              <a:gd name="mins" fmla="min sw sh"/>
              <a:gd name="dsw" fmla="+- 0 sw mins"/>
              <a:gd name="dsh" fmla="+- 0 sh mins"/>
              <a:gd name="p0x0" fmla="*/ 240 w 3176"/>
              <a:gd name="p0y0" fmla="*/ 0 h 2117"/>
              <a:gd name="p0x1" fmla="*/ 2936 w 3176"/>
              <a:gd name="p0y1" fmla="*/ 0 h 2117"/>
              <a:gd name="p0x2" fmla="*/ 3068 w 3176"/>
              <a:gd name="p0y2" fmla="*/ 0 h 2117"/>
              <a:gd name="p0x3" fmla="*/ 3176 w 3176"/>
              <a:gd name="p0y3" fmla="*/ 107 h 2117"/>
              <a:gd name="p0x4" fmla="*/ 3176 w 3176"/>
              <a:gd name="p0y4" fmla="*/ 240 h 2117"/>
              <a:gd name="p0x5" fmla="*/ 3176 w 3176"/>
              <a:gd name="p0y5" fmla="*/ 1877 h 2117"/>
              <a:gd name="p0x6" fmla="*/ 3176 w 3176"/>
              <a:gd name="p0y6" fmla="*/ 2009 h 2117"/>
              <a:gd name="p0x7" fmla="*/ 3068 w 3176"/>
              <a:gd name="p0y7" fmla="*/ 2117 h 2117"/>
              <a:gd name="p0x8" fmla="*/ 2936 w 3176"/>
              <a:gd name="p0y8" fmla="*/ 2117 h 2117"/>
              <a:gd name="p0x9" fmla="*/ 240 w 3176"/>
              <a:gd name="p0y9" fmla="*/ 2117 h 2117"/>
              <a:gd name="p0x10" fmla="*/ 107 w 3176"/>
              <a:gd name="p0y10" fmla="*/ 2117 h 2117"/>
              <a:gd name="p0x11" fmla="*/ 0 w 3176"/>
              <a:gd name="p0y11" fmla="*/ 2009 h 2117"/>
              <a:gd name="p0x12" fmla="*/ 0 w 3176"/>
              <a:gd name="p0y12" fmla="*/ 1877 h 2117"/>
              <a:gd name="p0x13" fmla="*/ 0 w 3176"/>
              <a:gd name="p0y13" fmla="*/ 240 h 2117"/>
              <a:gd name="p0x14" fmla="*/ 0 w 3176"/>
              <a:gd name="p0y14" fmla="*/ 107 h 2117"/>
              <a:gd name="p0x15" fmla="*/ 107 w 3176"/>
              <a:gd name="p0y15" fmla="*/ 0 h 2117"/>
              <a:gd name="p0x16" fmla="*/ 240 w 3176"/>
              <a:gd name="p0y16" fmla="*/ 0 h 2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aa58fee7-d370-11f1-a6ae-26fb475a2480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/>
          <a:srcRect l="1" t="-137" r="1" b="-89"/>
          <a:stretch>
            <a:fillRect/>
          </a:stretch>
        </p:blipFill>
        <p:spPr>
          <a:xfrm>
            <a:off x="6324624" y="3249295"/>
            <a:ext cx="2016712" cy="13442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176" h="2117">
                <a:moveTo>
                  <a:pt x="240" y="0"/>
                </a:moveTo>
                <a:lnTo>
                  <a:pt x="2936" y="0"/>
                </a:lnTo>
                <a:cubicBezTo>
                  <a:pt x="3068" y="0"/>
                  <a:pt x="3176" y="107"/>
                  <a:pt x="3176" y="240"/>
                </a:cubicBezTo>
                <a:lnTo>
                  <a:pt x="3176" y="1877"/>
                </a:lnTo>
                <a:cubicBezTo>
                  <a:pt x="3176" y="2010"/>
                  <a:pt x="3068" y="2117"/>
                  <a:pt x="2936" y="2117"/>
                </a:cubicBezTo>
                <a:lnTo>
                  <a:pt x="240" y="2117"/>
                </a:lnTo>
                <a:cubicBezTo>
                  <a:pt x="107" y="2117"/>
                  <a:pt x="0" y="2010"/>
                  <a:pt x="0" y="1877"/>
                </a:cubicBezTo>
                <a:lnTo>
                  <a:pt x="0" y="240"/>
                </a:lnTo>
                <a:cubicBezTo>
                  <a:pt x="0" y="107"/>
                  <a:pt x="107" y="0"/>
                  <a:pt x="24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任意多边形 4"/>
          <p:cNvSpPr/>
          <p:nvPr>
            <p:custDataLst>
              <p:tags r:id="rId1"/>
            </p:custDataLst>
          </p:nvPr>
        </p:nvSpPr>
        <p:spPr>
          <a:xfrm>
            <a:off x="11487150" y="7429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>
            <a:outerShdw dist="114300" dir="16200000" algn="ctr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 rot="1199999">
            <a:off x="10566400" y="6137275"/>
            <a:ext cx="194945" cy="194945"/>
          </a:xfrm>
          <a:custGeom>
            <a:avLst/>
            <a:gdLst>
              <a:gd name="sw" fmla="*/ 1 w 307"/>
              <a:gd name="sh" fmla="*/ 1 h 307"/>
              <a:gd name="mins" fmla="min sw sh"/>
              <a:gd name="dsw" fmla="+- 0 sw mins"/>
              <a:gd name="dsh" fmla="+- 0 sh mins"/>
              <a:gd name="p0x0" fmla="*/ 153 w 307"/>
              <a:gd name="p0y0" fmla="*/ 0 h 307"/>
              <a:gd name="p0x1" fmla="*/ 251 w 307"/>
              <a:gd name="p0y1" fmla="*/ 0 h 307"/>
              <a:gd name="p0x2" fmla="*/ 282 w 307"/>
              <a:gd name="p0y2" fmla="*/ 0 h 307"/>
              <a:gd name="p0x3" fmla="*/ 307 w 307"/>
              <a:gd name="p0y3" fmla="*/ 25 h 307"/>
              <a:gd name="p0x4" fmla="*/ 307 w 307"/>
              <a:gd name="p0y4" fmla="*/ 55 h 307"/>
              <a:gd name="p0x5" fmla="*/ 307 w 307"/>
              <a:gd name="p0y5" fmla="*/ 153 h 307"/>
              <a:gd name="p0x6" fmla="*/ 307 w 307"/>
              <a:gd name="p0y6" fmla="*/ 238 h 307"/>
              <a:gd name="p0x7" fmla="*/ 238 w 307"/>
              <a:gd name="p0y7" fmla="*/ 307 h 307"/>
              <a:gd name="p0x8" fmla="*/ 153 w 307"/>
              <a:gd name="p0y8" fmla="*/ 307 h 307"/>
              <a:gd name="p0x9" fmla="*/ 68 w 307"/>
              <a:gd name="p0y9" fmla="*/ 307 h 307"/>
              <a:gd name="p0x10" fmla="*/ 0 w 307"/>
              <a:gd name="p0y10" fmla="*/ 238 h 307"/>
              <a:gd name="p0x11" fmla="*/ 0 w 307"/>
              <a:gd name="p0y11" fmla="*/ 153 h 307"/>
              <a:gd name="p0x12" fmla="*/ 0 w 307"/>
              <a:gd name="p0y12" fmla="*/ 68 h 307"/>
              <a:gd name="p0x13" fmla="*/ 68 w 307"/>
              <a:gd name="p0y13" fmla="*/ 0 h 307"/>
              <a:gd name="p0x14" fmla="*/ 153 w 307"/>
              <a:gd name="p0y14" fmla="*/ 0 h 3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14288" cmpd="sng">
            <a:solidFill>
              <a:srgbClr val="8BC47F">
                <a:alpha val="40000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447675" y="6391275"/>
            <a:ext cx="76200" cy="7620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>
            <a:outerShdw dist="114300" dir="16200000" algn="ctr" rotWithShape="0">
              <a:schemeClr val="accent4">
                <a:alpha val="40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457200" y="461963"/>
            <a:ext cx="16231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描述天气</a:t>
            </a:r>
            <a:r>
              <a:rPr lang="en-US" altLang="zh-CN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表达感受</a:t>
            </a:r>
            <a:endParaRPr lang="zh-CN" altLang="en-US"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潮湿干燥暖和凉爽表达感受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6"/>
            </p:custDataLst>
          </p:nvPr>
        </p:nvSpPr>
        <p:spPr>
          <a:xfrm>
            <a:off x="457200" y="1352550"/>
            <a:ext cx="5505450" cy="2397125"/>
          </a:xfrm>
          <a:custGeom>
            <a:avLst/>
            <a:gdLst>
              <a:gd name="sw" fmla="*/ 1 w 8670"/>
              <a:gd name="sh" fmla="*/ 1 h 3775"/>
              <a:gd name="mins" fmla="min sw sh"/>
              <a:gd name="dsw" fmla="+- 0 sw mins"/>
              <a:gd name="dsh" fmla="+- 0 sh mins"/>
              <a:gd name="p0x0" fmla="*/ 360 w 8670"/>
              <a:gd name="p0y0" fmla="*/ 0 h 3775"/>
              <a:gd name="p0x1" fmla="*/ 8310 w 8670"/>
              <a:gd name="p0y1" fmla="*/ 0 h 3775"/>
              <a:gd name="p0x2" fmla="*/ 8508 w 8670"/>
              <a:gd name="p0y2" fmla="*/ 0 h 3775"/>
              <a:gd name="p0x3" fmla="*/ 8670 w 8670"/>
              <a:gd name="p0y3" fmla="*/ 161 h 3775"/>
              <a:gd name="p0x4" fmla="*/ 8670 w 8670"/>
              <a:gd name="p0y4" fmla="*/ 360 h 3775"/>
              <a:gd name="p0x5" fmla="*/ 8670 w 8670"/>
              <a:gd name="p0y5" fmla="*/ 3415 h 3775"/>
              <a:gd name="p0x6" fmla="*/ 8670 w 8670"/>
              <a:gd name="p0y6" fmla="*/ 3614 h 3775"/>
              <a:gd name="p0x7" fmla="*/ 8508 w 8670"/>
              <a:gd name="p0y7" fmla="*/ 3775 h 3775"/>
              <a:gd name="p0x8" fmla="*/ 8310 w 8670"/>
              <a:gd name="p0y8" fmla="*/ 3775 h 3775"/>
              <a:gd name="p0x9" fmla="*/ 360 w 8670"/>
              <a:gd name="p0y9" fmla="*/ 3775 h 3775"/>
              <a:gd name="p0x10" fmla="*/ 161 w 8670"/>
              <a:gd name="p0y10" fmla="*/ 3775 h 3775"/>
              <a:gd name="p0x11" fmla="*/ 0 w 8670"/>
              <a:gd name="p0y11" fmla="*/ 3614 h 3775"/>
              <a:gd name="p0x12" fmla="*/ 0 w 8670"/>
              <a:gd name="p0y12" fmla="*/ 3415 h 3775"/>
              <a:gd name="p0x13" fmla="*/ 0 w 8670"/>
              <a:gd name="p0y13" fmla="*/ 360 h 3775"/>
              <a:gd name="p0x14" fmla="*/ 0 w 8670"/>
              <a:gd name="p0y14" fmla="*/ 161 h 3775"/>
              <a:gd name="p0x15" fmla="*/ 161 w 8670"/>
              <a:gd name="p0y15" fmla="*/ 0 h 3775"/>
              <a:gd name="p0x16" fmla="*/ 360 w 8670"/>
              <a:gd name="p0y16" fmla="*/ 0 h 37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723900" y="1562100"/>
            <a:ext cx="49720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1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潮湿与干燥</a:t>
            </a:r>
            <a:endParaRPr sz="1200" b="1" spc="1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723900" y="1876425"/>
            <a:ext cx="876300" cy="394970"/>
          </a:xfrm>
          <a:custGeom>
            <a:avLst/>
            <a:gdLst>
              <a:gd name="sw" fmla="*/ 1 w 1380"/>
              <a:gd name="sh" fmla="*/ 1 h 622"/>
              <a:gd name="mins" fmla="min sw sh"/>
              <a:gd name="dsw" fmla="+- 0 sw mins"/>
              <a:gd name="dsh" fmla="+- 0 sh mins"/>
              <a:gd name="p0x0" fmla="*/ 311 w 1380"/>
              <a:gd name="p0y0" fmla="*/ 0 h 622"/>
              <a:gd name="p0x1" fmla="*/ 1068 w 1380"/>
              <a:gd name="p0y1" fmla="*/ 0 h 622"/>
              <a:gd name="p0x2" fmla="*/ 1240 w 1380"/>
              <a:gd name="p0y2" fmla="*/ 0 h 622"/>
              <a:gd name="p0x3" fmla="*/ 1380 w 1380"/>
              <a:gd name="p0y3" fmla="*/ 139 h 622"/>
              <a:gd name="p0x4" fmla="*/ 1380 w 1380"/>
              <a:gd name="p0y4" fmla="*/ 311 h 622"/>
              <a:gd name="p0x5" fmla="*/ 1380 w 1380"/>
              <a:gd name="p0y5" fmla="*/ 483 h 622"/>
              <a:gd name="p0x6" fmla="*/ 1240 w 1380"/>
              <a:gd name="p0y6" fmla="*/ 622 h 622"/>
              <a:gd name="p0x7" fmla="*/ 1068 w 1380"/>
              <a:gd name="p0y7" fmla="*/ 622 h 622"/>
              <a:gd name="p0x8" fmla="*/ 311 w 1380"/>
              <a:gd name="p0y8" fmla="*/ 622 h 622"/>
              <a:gd name="p0x9" fmla="*/ 139 w 1380"/>
              <a:gd name="p0y9" fmla="*/ 622 h 622"/>
              <a:gd name="p0x10" fmla="*/ 0 w 1380"/>
              <a:gd name="p0y10" fmla="*/ 483 h 622"/>
              <a:gd name="p0x11" fmla="*/ 0 w 1380"/>
              <a:gd name="p0y11" fmla="*/ 311 h 622"/>
              <a:gd name="p0x12" fmla="*/ 0 w 1380"/>
              <a:gd name="p0y12" fmla="*/ 139 h 622"/>
              <a:gd name="p0x13" fmla="*/ 139 w 1380"/>
              <a:gd name="p0y13" fmla="*/ 0 h 622"/>
              <a:gd name="p0x14" fmla="*/ 311 w 1380"/>
              <a:gd name="p0y14" fmla="*/ 0 h 6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933450" y="19240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082238"/>
                </a:solidFill>
                <a:latin typeface="微软雅黑" panose="020B0503020204020204" charset="-122"/>
                <a:ea typeface="微软雅黑" panose="020B0503020204020204" charset="-122"/>
              </a:rPr>
              <a:t>潮湿</a:t>
            </a:r>
            <a:endParaRPr b="1">
              <a:solidFill>
                <a:srgbClr val="0822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125" t="-57143" r="-3125" b="-57143"/>
          <a:stretch>
            <a:fillRect/>
          </a:stretch>
        </p:blipFill>
        <p:spPr>
          <a:xfrm>
            <a:off x="1722755" y="1992630"/>
            <a:ext cx="161925" cy="142875"/>
          </a:xfrm>
          <a:prstGeom prst="rect">
            <a:avLst/>
          </a:prstGeom>
        </p:spPr>
      </p:pic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2007235" y="1876425"/>
            <a:ext cx="876300" cy="394970"/>
          </a:xfrm>
          <a:custGeom>
            <a:avLst/>
            <a:gdLst>
              <a:gd name="sw" fmla="*/ 1 w 1380"/>
              <a:gd name="sh" fmla="*/ 1 h 622"/>
              <a:gd name="mins" fmla="min sw sh"/>
              <a:gd name="dsw" fmla="+- 0 sw mins"/>
              <a:gd name="dsh" fmla="+- 0 sh mins"/>
              <a:gd name="p0x0" fmla="*/ 311 w 1380"/>
              <a:gd name="p0y0" fmla="*/ 0 h 622"/>
              <a:gd name="p0x1" fmla="*/ 1068 w 1380"/>
              <a:gd name="p0y1" fmla="*/ 0 h 622"/>
              <a:gd name="p0x2" fmla="*/ 1240 w 1380"/>
              <a:gd name="p0y2" fmla="*/ 0 h 622"/>
              <a:gd name="p0x3" fmla="*/ 1380 w 1380"/>
              <a:gd name="p0y3" fmla="*/ 139 h 622"/>
              <a:gd name="p0x4" fmla="*/ 1380 w 1380"/>
              <a:gd name="p0y4" fmla="*/ 311 h 622"/>
              <a:gd name="p0x5" fmla="*/ 1380 w 1380"/>
              <a:gd name="p0y5" fmla="*/ 483 h 622"/>
              <a:gd name="p0x6" fmla="*/ 1240 w 1380"/>
              <a:gd name="p0y6" fmla="*/ 622 h 622"/>
              <a:gd name="p0x7" fmla="*/ 1068 w 1380"/>
              <a:gd name="p0y7" fmla="*/ 622 h 622"/>
              <a:gd name="p0x8" fmla="*/ 311 w 1380"/>
              <a:gd name="p0y8" fmla="*/ 622 h 622"/>
              <a:gd name="p0x9" fmla="*/ 139 w 1380"/>
              <a:gd name="p0y9" fmla="*/ 622 h 622"/>
              <a:gd name="p0x10" fmla="*/ 0 w 1380"/>
              <a:gd name="p0y10" fmla="*/ 483 h 622"/>
              <a:gd name="p0x11" fmla="*/ 0 w 1380"/>
              <a:gd name="p0y11" fmla="*/ 311 h 622"/>
              <a:gd name="p0x12" fmla="*/ 0 w 1380"/>
              <a:gd name="p0y12" fmla="*/ 139 h 622"/>
              <a:gd name="p0x13" fmla="*/ 139 w 1380"/>
              <a:gd name="p0y13" fmla="*/ 0 h 622"/>
              <a:gd name="p0x14" fmla="*/ 311 w 1380"/>
              <a:gd name="p0y14" fmla="*/ 0 h 6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2217020" y="19240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干燥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723900" y="2390775"/>
            <a:ext cx="49720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空气里</a:t>
            </a:r>
            <a:r>
              <a:rPr sz="1500" b="1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水多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叫潮湿，</a:t>
            </a:r>
            <a:r>
              <a:rPr sz="1500" b="1">
                <a:solidFill>
                  <a:srgbClr val="7A3A12"/>
                </a:solidFill>
                <a:latin typeface="微软雅黑" panose="020B0503020204020204" charset="-122"/>
                <a:ea typeface="微软雅黑" panose="020B0503020204020204" charset="-122"/>
              </a:rPr>
              <a:t>水少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叫干燥。南方雨后潮湿，北方秋天干燥。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723900" y="3147695"/>
            <a:ext cx="4972050" cy="405130"/>
          </a:xfrm>
          <a:custGeom>
            <a:avLst/>
            <a:gdLst>
              <a:gd name="sw" fmla="*/ 1 w 7830"/>
              <a:gd name="sh" fmla="*/ 1 h 637"/>
              <a:gd name="mins" fmla="min sw sh"/>
              <a:gd name="dsw" fmla="+- 0 sw mins"/>
              <a:gd name="dsh" fmla="+- 0 sh mins"/>
              <a:gd name="p0x0" fmla="*/ 120 w 7830"/>
              <a:gd name="p0y0" fmla="*/ 0 h 637"/>
              <a:gd name="p0x1" fmla="*/ 7710 w 7830"/>
              <a:gd name="p0y1" fmla="*/ 0 h 637"/>
              <a:gd name="p0x2" fmla="*/ 7776 w 7830"/>
              <a:gd name="p0y2" fmla="*/ 0 h 637"/>
              <a:gd name="p0x3" fmla="*/ 7830 w 7830"/>
              <a:gd name="p0y3" fmla="*/ 53 h 637"/>
              <a:gd name="p0x4" fmla="*/ 7830 w 7830"/>
              <a:gd name="p0y4" fmla="*/ 120 h 637"/>
              <a:gd name="p0x5" fmla="*/ 7830 w 7830"/>
              <a:gd name="p0y5" fmla="*/ 517 h 637"/>
              <a:gd name="p0x6" fmla="*/ 7830 w 7830"/>
              <a:gd name="p0y6" fmla="*/ 583 h 637"/>
              <a:gd name="p0x7" fmla="*/ 7776 w 7830"/>
              <a:gd name="p0y7" fmla="*/ 637 h 637"/>
              <a:gd name="p0x8" fmla="*/ 7710 w 7830"/>
              <a:gd name="p0y8" fmla="*/ 637 h 637"/>
              <a:gd name="p0x9" fmla="*/ 120 w 7830"/>
              <a:gd name="p0y9" fmla="*/ 637 h 637"/>
              <a:gd name="p0x10" fmla="*/ 53 w 7830"/>
              <a:gd name="p0y10" fmla="*/ 637 h 637"/>
              <a:gd name="p0x11" fmla="*/ 0 w 7830"/>
              <a:gd name="p0y11" fmla="*/ 583 h 637"/>
              <a:gd name="p0x12" fmla="*/ 0 w 7830"/>
              <a:gd name="p0y12" fmla="*/ 517 h 637"/>
              <a:gd name="p0x13" fmla="*/ 0 w 7830"/>
              <a:gd name="p0y13" fmla="*/ 120 h 637"/>
              <a:gd name="p0x14" fmla="*/ 0 w 7830"/>
              <a:gd name="p0y14" fmla="*/ 53 h 637"/>
              <a:gd name="p0x15" fmla="*/ 53 w 7830"/>
              <a:gd name="p0y15" fmla="*/ 0 h 637"/>
              <a:gd name="p0x16" fmla="*/ 120 w 783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9213"/>
              <a:lumOff val="607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876300" y="3242945"/>
            <a:ext cx="457200" cy="214630"/>
          </a:xfrm>
          <a:custGeom>
            <a:avLst/>
            <a:gdLst>
              <a:gd name="sw" fmla="*/ 1 w 720"/>
              <a:gd name="sh" fmla="*/ 1 h 337"/>
              <a:gd name="mins" fmla="min sw sh"/>
              <a:gd name="dsw" fmla="+- 0 sw mins"/>
              <a:gd name="dsh" fmla="+- 0 sh mins"/>
              <a:gd name="p0x0" fmla="*/ 168 w 720"/>
              <a:gd name="p0y0" fmla="*/ 0 h 337"/>
              <a:gd name="p0x1" fmla="*/ 551 w 720"/>
              <a:gd name="p0y1" fmla="*/ 0 h 337"/>
              <a:gd name="p0x2" fmla="*/ 644 w 720"/>
              <a:gd name="p0y2" fmla="*/ 0 h 337"/>
              <a:gd name="p0x3" fmla="*/ 720 w 720"/>
              <a:gd name="p0y3" fmla="*/ 75 h 337"/>
              <a:gd name="p0x4" fmla="*/ 720 w 720"/>
              <a:gd name="p0y4" fmla="*/ 168 h 337"/>
              <a:gd name="p0x5" fmla="*/ 720 w 720"/>
              <a:gd name="p0y5" fmla="*/ 261 h 337"/>
              <a:gd name="p0x6" fmla="*/ 644 w 720"/>
              <a:gd name="p0y6" fmla="*/ 337 h 337"/>
              <a:gd name="p0x7" fmla="*/ 551 w 720"/>
              <a:gd name="p0y7" fmla="*/ 337 h 337"/>
              <a:gd name="p0x8" fmla="*/ 168 w 720"/>
              <a:gd name="p0y8" fmla="*/ 337 h 337"/>
              <a:gd name="p0x9" fmla="*/ 75 w 720"/>
              <a:gd name="p0y9" fmla="*/ 337 h 337"/>
              <a:gd name="p0x10" fmla="*/ 0 w 720"/>
              <a:gd name="p0y10" fmla="*/ 261 h 337"/>
              <a:gd name="p0x11" fmla="*/ 0 w 720"/>
              <a:gd name="p0y11" fmla="*/ 168 h 337"/>
              <a:gd name="p0x12" fmla="*/ 0 w 720"/>
              <a:gd name="p0y12" fmla="*/ 75 h 337"/>
              <a:gd name="p0x13" fmla="*/ 75 w 720"/>
              <a:gd name="p0y13" fmla="*/ 0 h 337"/>
              <a:gd name="p0x14" fmla="*/ 168 w 720"/>
              <a:gd name="p0y14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71550" y="3262313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例句</a:t>
            </a:r>
            <a:endParaRPr sz="105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447876" y="3250406"/>
            <a:ext cx="1828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夏天很潮湿，不太舒服。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6229350" y="1352550"/>
            <a:ext cx="5505450" cy="2397125"/>
          </a:xfrm>
          <a:custGeom>
            <a:avLst/>
            <a:gdLst>
              <a:gd name="sw" fmla="*/ 1 w 8670"/>
              <a:gd name="sh" fmla="*/ 1 h 3775"/>
              <a:gd name="mins" fmla="min sw sh"/>
              <a:gd name="dsw" fmla="+- 0 sw mins"/>
              <a:gd name="dsh" fmla="+- 0 sh mins"/>
              <a:gd name="p0x0" fmla="*/ 360 w 8670"/>
              <a:gd name="p0y0" fmla="*/ 0 h 3775"/>
              <a:gd name="p0x1" fmla="*/ 8310 w 8670"/>
              <a:gd name="p0y1" fmla="*/ 0 h 3775"/>
              <a:gd name="p0x2" fmla="*/ 8508 w 8670"/>
              <a:gd name="p0y2" fmla="*/ 0 h 3775"/>
              <a:gd name="p0x3" fmla="*/ 8670 w 8670"/>
              <a:gd name="p0y3" fmla="*/ 161 h 3775"/>
              <a:gd name="p0x4" fmla="*/ 8670 w 8670"/>
              <a:gd name="p0y4" fmla="*/ 360 h 3775"/>
              <a:gd name="p0x5" fmla="*/ 8670 w 8670"/>
              <a:gd name="p0y5" fmla="*/ 3415 h 3775"/>
              <a:gd name="p0x6" fmla="*/ 8670 w 8670"/>
              <a:gd name="p0y6" fmla="*/ 3614 h 3775"/>
              <a:gd name="p0x7" fmla="*/ 8508 w 8670"/>
              <a:gd name="p0y7" fmla="*/ 3775 h 3775"/>
              <a:gd name="p0x8" fmla="*/ 8310 w 8670"/>
              <a:gd name="p0y8" fmla="*/ 3775 h 3775"/>
              <a:gd name="p0x9" fmla="*/ 360 w 8670"/>
              <a:gd name="p0y9" fmla="*/ 3775 h 3775"/>
              <a:gd name="p0x10" fmla="*/ 161 w 8670"/>
              <a:gd name="p0y10" fmla="*/ 3775 h 3775"/>
              <a:gd name="p0x11" fmla="*/ 0 w 8670"/>
              <a:gd name="p0y11" fmla="*/ 3614 h 3775"/>
              <a:gd name="p0x12" fmla="*/ 0 w 8670"/>
              <a:gd name="p0y12" fmla="*/ 3415 h 3775"/>
              <a:gd name="p0x13" fmla="*/ 0 w 8670"/>
              <a:gd name="p0y13" fmla="*/ 360 h 3775"/>
              <a:gd name="p0x14" fmla="*/ 0 w 8670"/>
              <a:gd name="p0y14" fmla="*/ 161 h 3775"/>
              <a:gd name="p0x15" fmla="*/ 161 w 8670"/>
              <a:gd name="p0y15" fmla="*/ 0 h 3775"/>
              <a:gd name="p0x16" fmla="*/ 360 w 8670"/>
              <a:gd name="p0y16" fmla="*/ 0 h 37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6496050" y="1562100"/>
            <a:ext cx="49720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1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暖和与凉爽</a:t>
            </a:r>
            <a:endParaRPr sz="1200" b="1" spc="1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6496050" y="1876425"/>
            <a:ext cx="876300" cy="394970"/>
          </a:xfrm>
          <a:custGeom>
            <a:avLst/>
            <a:gdLst>
              <a:gd name="sw" fmla="*/ 1 w 1380"/>
              <a:gd name="sh" fmla="*/ 1 h 622"/>
              <a:gd name="mins" fmla="min sw sh"/>
              <a:gd name="dsw" fmla="+- 0 sw mins"/>
              <a:gd name="dsh" fmla="+- 0 sh mins"/>
              <a:gd name="p0x0" fmla="*/ 311 w 1380"/>
              <a:gd name="p0y0" fmla="*/ 0 h 622"/>
              <a:gd name="p0x1" fmla="*/ 1068 w 1380"/>
              <a:gd name="p0y1" fmla="*/ 0 h 622"/>
              <a:gd name="p0x2" fmla="*/ 1240 w 1380"/>
              <a:gd name="p0y2" fmla="*/ 0 h 622"/>
              <a:gd name="p0x3" fmla="*/ 1380 w 1380"/>
              <a:gd name="p0y3" fmla="*/ 139 h 622"/>
              <a:gd name="p0x4" fmla="*/ 1380 w 1380"/>
              <a:gd name="p0y4" fmla="*/ 311 h 622"/>
              <a:gd name="p0x5" fmla="*/ 1380 w 1380"/>
              <a:gd name="p0y5" fmla="*/ 483 h 622"/>
              <a:gd name="p0x6" fmla="*/ 1240 w 1380"/>
              <a:gd name="p0y6" fmla="*/ 622 h 622"/>
              <a:gd name="p0x7" fmla="*/ 1068 w 1380"/>
              <a:gd name="p0y7" fmla="*/ 622 h 622"/>
              <a:gd name="p0x8" fmla="*/ 311 w 1380"/>
              <a:gd name="p0y8" fmla="*/ 622 h 622"/>
              <a:gd name="p0x9" fmla="*/ 139 w 1380"/>
              <a:gd name="p0y9" fmla="*/ 622 h 622"/>
              <a:gd name="p0x10" fmla="*/ 0 w 1380"/>
              <a:gd name="p0y10" fmla="*/ 483 h 622"/>
              <a:gd name="p0x11" fmla="*/ 0 w 1380"/>
              <a:gd name="p0y11" fmla="*/ 311 h 622"/>
              <a:gd name="p0x12" fmla="*/ 0 w 1380"/>
              <a:gd name="p0y12" fmla="*/ 139 h 622"/>
              <a:gd name="p0x13" fmla="*/ 139 w 1380"/>
              <a:gd name="p0y13" fmla="*/ 0 h 622"/>
              <a:gd name="p0x14" fmla="*/ 311 w 1380"/>
              <a:gd name="p0y14" fmla="*/ 0 h 6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6705600" y="19240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暖和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3125" t="-57143" r="-3125" b="-57143"/>
          <a:stretch>
            <a:fillRect/>
          </a:stretch>
        </p:blipFill>
        <p:spPr>
          <a:xfrm>
            <a:off x="7494905" y="1992630"/>
            <a:ext cx="161925" cy="142875"/>
          </a:xfrm>
          <a:prstGeom prst="rect">
            <a:avLst/>
          </a:prstGeom>
        </p:spPr>
      </p:pic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7779385" y="1876425"/>
            <a:ext cx="876300" cy="394970"/>
          </a:xfrm>
          <a:custGeom>
            <a:avLst/>
            <a:gdLst>
              <a:gd name="sw" fmla="*/ 1 w 1380"/>
              <a:gd name="sh" fmla="*/ 1 h 622"/>
              <a:gd name="mins" fmla="min sw sh"/>
              <a:gd name="dsw" fmla="+- 0 sw mins"/>
              <a:gd name="dsh" fmla="+- 0 sh mins"/>
              <a:gd name="p0x0" fmla="*/ 311 w 1380"/>
              <a:gd name="p0y0" fmla="*/ 0 h 622"/>
              <a:gd name="p0x1" fmla="*/ 1068 w 1380"/>
              <a:gd name="p0y1" fmla="*/ 0 h 622"/>
              <a:gd name="p0x2" fmla="*/ 1240 w 1380"/>
              <a:gd name="p0y2" fmla="*/ 0 h 622"/>
              <a:gd name="p0x3" fmla="*/ 1380 w 1380"/>
              <a:gd name="p0y3" fmla="*/ 139 h 622"/>
              <a:gd name="p0x4" fmla="*/ 1380 w 1380"/>
              <a:gd name="p0y4" fmla="*/ 311 h 622"/>
              <a:gd name="p0x5" fmla="*/ 1380 w 1380"/>
              <a:gd name="p0y5" fmla="*/ 483 h 622"/>
              <a:gd name="p0x6" fmla="*/ 1240 w 1380"/>
              <a:gd name="p0y6" fmla="*/ 622 h 622"/>
              <a:gd name="p0x7" fmla="*/ 1068 w 1380"/>
              <a:gd name="p0y7" fmla="*/ 622 h 622"/>
              <a:gd name="p0x8" fmla="*/ 311 w 1380"/>
              <a:gd name="p0y8" fmla="*/ 622 h 622"/>
              <a:gd name="p0x9" fmla="*/ 139 w 1380"/>
              <a:gd name="p0y9" fmla="*/ 622 h 622"/>
              <a:gd name="p0x10" fmla="*/ 0 w 1380"/>
              <a:gd name="p0y10" fmla="*/ 483 h 622"/>
              <a:gd name="p0x11" fmla="*/ 0 w 1380"/>
              <a:gd name="p0y11" fmla="*/ 311 h 622"/>
              <a:gd name="p0x12" fmla="*/ 0 w 1380"/>
              <a:gd name="p0y12" fmla="*/ 139 h 622"/>
              <a:gd name="p0x13" fmla="*/ 139 w 1380"/>
              <a:gd name="p0y13" fmla="*/ 0 h 622"/>
              <a:gd name="p0x14" fmla="*/ 311 w 1380"/>
              <a:gd name="p0y14" fmla="*/ 0 h 62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7989170" y="1924050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082238"/>
                </a:solidFill>
                <a:latin typeface="微软雅黑" panose="020B0503020204020204" charset="-122"/>
                <a:ea typeface="微软雅黑" panose="020B0503020204020204" charset="-122"/>
              </a:rPr>
              <a:t>凉爽</a:t>
            </a:r>
            <a:endParaRPr b="1">
              <a:solidFill>
                <a:srgbClr val="08223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6496050" y="2390775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暖和是温度</a:t>
            </a:r>
            <a:r>
              <a:rPr sz="1500" b="1">
                <a:solidFill>
                  <a:srgbClr val="7A3A12"/>
                </a:solidFill>
                <a:latin typeface="微软雅黑" panose="020B0503020204020204" charset="-122"/>
                <a:ea typeface="微软雅黑" panose="020B0503020204020204" charset="-122"/>
              </a:rPr>
              <a:t>不高不低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，舒服；凉爽是</a:t>
            </a:r>
            <a:r>
              <a:rPr sz="1500" b="1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有一点冷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，也舒服。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6496050" y="3134995"/>
            <a:ext cx="4972050" cy="405130"/>
          </a:xfrm>
          <a:custGeom>
            <a:avLst/>
            <a:gdLst>
              <a:gd name="sw" fmla="*/ 1 w 7830"/>
              <a:gd name="sh" fmla="*/ 1 h 637"/>
              <a:gd name="mins" fmla="min sw sh"/>
              <a:gd name="dsw" fmla="+- 0 sw mins"/>
              <a:gd name="dsh" fmla="+- 0 sh mins"/>
              <a:gd name="p0x0" fmla="*/ 120 w 7830"/>
              <a:gd name="p0y0" fmla="*/ 0 h 637"/>
              <a:gd name="p0x1" fmla="*/ 7710 w 7830"/>
              <a:gd name="p0y1" fmla="*/ 0 h 637"/>
              <a:gd name="p0x2" fmla="*/ 7776 w 7830"/>
              <a:gd name="p0y2" fmla="*/ 0 h 637"/>
              <a:gd name="p0x3" fmla="*/ 7830 w 7830"/>
              <a:gd name="p0y3" fmla="*/ 53 h 637"/>
              <a:gd name="p0x4" fmla="*/ 7830 w 7830"/>
              <a:gd name="p0y4" fmla="*/ 120 h 637"/>
              <a:gd name="p0x5" fmla="*/ 7830 w 7830"/>
              <a:gd name="p0y5" fmla="*/ 517 h 637"/>
              <a:gd name="p0x6" fmla="*/ 7830 w 7830"/>
              <a:gd name="p0y6" fmla="*/ 583 h 637"/>
              <a:gd name="p0x7" fmla="*/ 7776 w 7830"/>
              <a:gd name="p0y7" fmla="*/ 637 h 637"/>
              <a:gd name="p0x8" fmla="*/ 7710 w 7830"/>
              <a:gd name="p0y8" fmla="*/ 637 h 637"/>
              <a:gd name="p0x9" fmla="*/ 120 w 7830"/>
              <a:gd name="p0y9" fmla="*/ 637 h 637"/>
              <a:gd name="p0x10" fmla="*/ 53 w 7830"/>
              <a:gd name="p0y10" fmla="*/ 637 h 637"/>
              <a:gd name="p0x11" fmla="*/ 0 w 7830"/>
              <a:gd name="p0y11" fmla="*/ 583 h 637"/>
              <a:gd name="p0x12" fmla="*/ 0 w 7830"/>
              <a:gd name="p0y12" fmla="*/ 517 h 637"/>
              <a:gd name="p0x13" fmla="*/ 0 w 7830"/>
              <a:gd name="p0y13" fmla="*/ 120 h 637"/>
              <a:gd name="p0x14" fmla="*/ 0 w 7830"/>
              <a:gd name="p0y14" fmla="*/ 53 h 637"/>
              <a:gd name="p0x15" fmla="*/ 53 w 7830"/>
              <a:gd name="p0y15" fmla="*/ 0 h 637"/>
              <a:gd name="p0x16" fmla="*/ 120 w 7830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9213"/>
              <a:lumOff val="607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6648450" y="3230245"/>
            <a:ext cx="457200" cy="214630"/>
          </a:xfrm>
          <a:custGeom>
            <a:avLst/>
            <a:gdLst>
              <a:gd name="sw" fmla="*/ 1 w 720"/>
              <a:gd name="sh" fmla="*/ 1 h 337"/>
              <a:gd name="mins" fmla="min sw sh"/>
              <a:gd name="dsw" fmla="+- 0 sw mins"/>
              <a:gd name="dsh" fmla="+- 0 sh mins"/>
              <a:gd name="p0x0" fmla="*/ 168 w 720"/>
              <a:gd name="p0y0" fmla="*/ 0 h 337"/>
              <a:gd name="p0x1" fmla="*/ 551 w 720"/>
              <a:gd name="p0y1" fmla="*/ 0 h 337"/>
              <a:gd name="p0x2" fmla="*/ 644 w 720"/>
              <a:gd name="p0y2" fmla="*/ 0 h 337"/>
              <a:gd name="p0x3" fmla="*/ 720 w 720"/>
              <a:gd name="p0y3" fmla="*/ 75 h 337"/>
              <a:gd name="p0x4" fmla="*/ 720 w 720"/>
              <a:gd name="p0y4" fmla="*/ 168 h 337"/>
              <a:gd name="p0x5" fmla="*/ 720 w 720"/>
              <a:gd name="p0y5" fmla="*/ 261 h 337"/>
              <a:gd name="p0x6" fmla="*/ 644 w 720"/>
              <a:gd name="p0y6" fmla="*/ 337 h 337"/>
              <a:gd name="p0x7" fmla="*/ 551 w 720"/>
              <a:gd name="p0y7" fmla="*/ 337 h 337"/>
              <a:gd name="p0x8" fmla="*/ 168 w 720"/>
              <a:gd name="p0y8" fmla="*/ 337 h 337"/>
              <a:gd name="p0x9" fmla="*/ 75 w 720"/>
              <a:gd name="p0y9" fmla="*/ 337 h 337"/>
              <a:gd name="p0x10" fmla="*/ 0 w 720"/>
              <a:gd name="p0y10" fmla="*/ 261 h 337"/>
              <a:gd name="p0x11" fmla="*/ 0 w 720"/>
              <a:gd name="p0y11" fmla="*/ 168 h 337"/>
              <a:gd name="p0x12" fmla="*/ 0 w 720"/>
              <a:gd name="p0y12" fmla="*/ 75 h 337"/>
              <a:gd name="p0x13" fmla="*/ 75 w 720"/>
              <a:gd name="p0y13" fmla="*/ 0 h 337"/>
              <a:gd name="p0x14" fmla="*/ 168 w 720"/>
              <a:gd name="p0y14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6743700" y="3249885"/>
            <a:ext cx="4001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例句</a:t>
            </a:r>
            <a:endParaRPr sz="105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7220026" y="3237979"/>
            <a:ext cx="1828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秋天很凉爽，适合散步。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457200" y="3978275"/>
            <a:ext cx="6267450" cy="1965325"/>
          </a:xfrm>
          <a:custGeom>
            <a:avLst/>
            <a:gdLst>
              <a:gd name="sw" fmla="*/ 1 w 9870"/>
              <a:gd name="sh" fmla="*/ 1 h 3094"/>
              <a:gd name="mins" fmla="min sw sh"/>
              <a:gd name="dsw" fmla="+- 0 sw mins"/>
              <a:gd name="dsh" fmla="+- 0 sh mins"/>
              <a:gd name="p0x0" fmla="*/ 360 w 9870"/>
              <a:gd name="p0y0" fmla="*/ 0 h 3094"/>
              <a:gd name="p0x1" fmla="*/ 9510 w 9870"/>
              <a:gd name="p0y1" fmla="*/ 0 h 3094"/>
              <a:gd name="p0x2" fmla="*/ 9709 w 9870"/>
              <a:gd name="p0y2" fmla="*/ 0 h 3094"/>
              <a:gd name="p0x3" fmla="*/ 9870 w 9870"/>
              <a:gd name="p0y3" fmla="*/ 161 h 3094"/>
              <a:gd name="p0x4" fmla="*/ 9870 w 9870"/>
              <a:gd name="p0y4" fmla="*/ 360 h 3094"/>
              <a:gd name="p0x5" fmla="*/ 9870 w 9870"/>
              <a:gd name="p0y5" fmla="*/ 2734 h 3094"/>
              <a:gd name="p0x6" fmla="*/ 9870 w 9870"/>
              <a:gd name="p0y6" fmla="*/ 2933 h 3094"/>
              <a:gd name="p0x7" fmla="*/ 9709 w 9870"/>
              <a:gd name="p0y7" fmla="*/ 3094 h 3094"/>
              <a:gd name="p0x8" fmla="*/ 9510 w 9870"/>
              <a:gd name="p0y8" fmla="*/ 3094 h 3094"/>
              <a:gd name="p0x9" fmla="*/ 360 w 9870"/>
              <a:gd name="p0y9" fmla="*/ 3094 h 3094"/>
              <a:gd name="p0x10" fmla="*/ 161 w 9870"/>
              <a:gd name="p0y10" fmla="*/ 3094 h 3094"/>
              <a:gd name="p0x11" fmla="*/ 0 w 9870"/>
              <a:gd name="p0y11" fmla="*/ 2933 h 3094"/>
              <a:gd name="p0x12" fmla="*/ 0 w 9870"/>
              <a:gd name="p0y12" fmla="*/ 2734 h 3094"/>
              <a:gd name="p0x13" fmla="*/ 0 w 9870"/>
              <a:gd name="p0y13" fmla="*/ 360 h 3094"/>
              <a:gd name="p0x14" fmla="*/ 0 w 9870"/>
              <a:gd name="p0y14" fmla="*/ 161 h 3094"/>
              <a:gd name="p0x15" fmla="*/ 161 w 9870"/>
              <a:gd name="p0y15" fmla="*/ 0 h 3094"/>
              <a:gd name="p0x16" fmla="*/ 360 w 9870"/>
              <a:gd name="p0y16" fmla="*/ 0 h 30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723900" y="41878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838200" y="4283075"/>
            <a:ext cx="1143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1181100" y="4209526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开口练习</a:t>
            </a:r>
            <a:endParaRPr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723900" y="4721495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结合自己所在城市说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endParaRPr lang="en-US" altLang="zh-CN"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2914650" y="4683125"/>
            <a:ext cx="2019300" cy="328295"/>
          </a:xfrm>
          <a:custGeom>
            <a:avLst/>
            <a:gdLst>
              <a:gd name="sw" fmla="*/ 1 w 3180"/>
              <a:gd name="sh" fmla="*/ 1 h 517"/>
              <a:gd name="mins" fmla="min sw sh"/>
              <a:gd name="dsw" fmla="+- 0 sw mins"/>
              <a:gd name="dsh" fmla="+- 0 sh mins"/>
              <a:gd name="p0x0" fmla="*/ 258 w 3180"/>
              <a:gd name="p0y0" fmla="*/ 0 h 517"/>
              <a:gd name="p0x1" fmla="*/ 2921 w 3180"/>
              <a:gd name="p0y1" fmla="*/ 0 h 517"/>
              <a:gd name="p0x2" fmla="*/ 3064 w 3180"/>
              <a:gd name="p0y2" fmla="*/ 0 h 517"/>
              <a:gd name="p0x3" fmla="*/ 3180 w 3180"/>
              <a:gd name="p0y3" fmla="*/ 115 h 517"/>
              <a:gd name="p0x4" fmla="*/ 3180 w 3180"/>
              <a:gd name="p0y4" fmla="*/ 258 h 517"/>
              <a:gd name="p0x5" fmla="*/ 3180 w 3180"/>
              <a:gd name="p0y5" fmla="*/ 401 h 517"/>
              <a:gd name="p0x6" fmla="*/ 3064 w 3180"/>
              <a:gd name="p0y6" fmla="*/ 517 h 517"/>
              <a:gd name="p0x7" fmla="*/ 2921 w 3180"/>
              <a:gd name="p0y7" fmla="*/ 517 h 517"/>
              <a:gd name="p0x8" fmla="*/ 258 w 3180"/>
              <a:gd name="p0y8" fmla="*/ 517 h 517"/>
              <a:gd name="p0x9" fmla="*/ 115 w 3180"/>
              <a:gd name="p0y9" fmla="*/ 517 h 517"/>
              <a:gd name="p0x10" fmla="*/ 0 w 3180"/>
              <a:gd name="p0y10" fmla="*/ 401 h 517"/>
              <a:gd name="p0x11" fmla="*/ 0 w 3180"/>
              <a:gd name="p0y11" fmla="*/ 258 h 517"/>
              <a:gd name="p0x12" fmla="*/ 0 w 3180"/>
              <a:gd name="p0y12" fmla="*/ 115 h 517"/>
              <a:gd name="p0x13" fmla="*/ 115 w 3180"/>
              <a:gd name="p0y13" fmla="*/ 0 h 517"/>
              <a:gd name="p0x14" fmla="*/ 258 w 3180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3067050" y="4721495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我们这里冬天很干燥</a:t>
            </a:r>
            <a:endParaRPr sz="1500" b="1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723900" y="5164407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也可以对比说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endParaRPr lang="en-US" altLang="zh-CN"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2343150" y="5125720"/>
            <a:ext cx="2019300" cy="328930"/>
          </a:xfrm>
          <a:custGeom>
            <a:avLst/>
            <a:gdLst>
              <a:gd name="sw" fmla="*/ 1 w 3180"/>
              <a:gd name="sh" fmla="*/ 1 h 517"/>
              <a:gd name="mins" fmla="min sw sh"/>
              <a:gd name="dsw" fmla="+- 0 sw mins"/>
              <a:gd name="dsh" fmla="+- 0 sh mins"/>
              <a:gd name="p0x0" fmla="*/ 258 w 3180"/>
              <a:gd name="p0y0" fmla="*/ 0 h 517"/>
              <a:gd name="p0x1" fmla="*/ 2921 w 3180"/>
              <a:gd name="p0y1" fmla="*/ 0 h 517"/>
              <a:gd name="p0x2" fmla="*/ 3064 w 3180"/>
              <a:gd name="p0y2" fmla="*/ 0 h 517"/>
              <a:gd name="p0x3" fmla="*/ 3180 w 3180"/>
              <a:gd name="p0y3" fmla="*/ 115 h 517"/>
              <a:gd name="p0x4" fmla="*/ 3180 w 3180"/>
              <a:gd name="p0y4" fmla="*/ 258 h 517"/>
              <a:gd name="p0x5" fmla="*/ 3180 w 3180"/>
              <a:gd name="p0y5" fmla="*/ 401 h 517"/>
              <a:gd name="p0x6" fmla="*/ 3064 w 3180"/>
              <a:gd name="p0y6" fmla="*/ 517 h 517"/>
              <a:gd name="p0x7" fmla="*/ 2921 w 3180"/>
              <a:gd name="p0y7" fmla="*/ 517 h 517"/>
              <a:gd name="p0x8" fmla="*/ 258 w 3180"/>
              <a:gd name="p0y8" fmla="*/ 517 h 517"/>
              <a:gd name="p0x9" fmla="*/ 115 w 3180"/>
              <a:gd name="p0y9" fmla="*/ 517 h 517"/>
              <a:gd name="p0x10" fmla="*/ 0 w 3180"/>
              <a:gd name="p0y10" fmla="*/ 401 h 517"/>
              <a:gd name="p0x11" fmla="*/ 0 w 3180"/>
              <a:gd name="p0y11" fmla="*/ 258 h 517"/>
              <a:gd name="p0x12" fmla="*/ 0 w 3180"/>
              <a:gd name="p0y12" fmla="*/ 115 h 517"/>
              <a:gd name="p0x13" fmla="*/ 115 w 3180"/>
              <a:gd name="p0y13" fmla="*/ 0 h 517"/>
              <a:gd name="p0x14" fmla="*/ 258 w 3180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2495550" y="5164407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南方潮湿，北方干燥</a:t>
            </a:r>
            <a:endParaRPr sz="1500" b="1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6991350" y="3978275"/>
            <a:ext cx="4743450" cy="1965325"/>
          </a:xfrm>
          <a:custGeom>
            <a:avLst/>
            <a:gdLst>
              <a:gd name="sw" fmla="*/ 1 w 7469"/>
              <a:gd name="sh" fmla="*/ 1 h 3094"/>
              <a:gd name="mins" fmla="min sw sh"/>
              <a:gd name="dsw" fmla="+- 0 sw mins"/>
              <a:gd name="dsh" fmla="+- 0 sh mins"/>
              <a:gd name="p0x0" fmla="*/ 360 w 7469"/>
              <a:gd name="p0y0" fmla="*/ 0 h 3094"/>
              <a:gd name="p0x1" fmla="*/ 7109 w 7469"/>
              <a:gd name="p0y1" fmla="*/ 0 h 3094"/>
              <a:gd name="p0x2" fmla="*/ 7308 w 7469"/>
              <a:gd name="p0y2" fmla="*/ 0 h 3094"/>
              <a:gd name="p0x3" fmla="*/ 7469 w 7469"/>
              <a:gd name="p0y3" fmla="*/ 161 h 3094"/>
              <a:gd name="p0x4" fmla="*/ 7469 w 7469"/>
              <a:gd name="p0y4" fmla="*/ 360 h 3094"/>
              <a:gd name="p0x5" fmla="*/ 7469 w 7469"/>
              <a:gd name="p0y5" fmla="*/ 2734 h 3094"/>
              <a:gd name="p0x6" fmla="*/ 7469 w 7469"/>
              <a:gd name="p0y6" fmla="*/ 2933 h 3094"/>
              <a:gd name="p0x7" fmla="*/ 7308 w 7469"/>
              <a:gd name="p0y7" fmla="*/ 3094 h 3094"/>
              <a:gd name="p0x8" fmla="*/ 7109 w 7469"/>
              <a:gd name="p0y8" fmla="*/ 3094 h 3094"/>
              <a:gd name="p0x9" fmla="*/ 360 w 7469"/>
              <a:gd name="p0y9" fmla="*/ 3094 h 3094"/>
              <a:gd name="p0x10" fmla="*/ 161 w 7469"/>
              <a:gd name="p0y10" fmla="*/ 3094 h 3094"/>
              <a:gd name="p0x11" fmla="*/ 0 w 7469"/>
              <a:gd name="p0y11" fmla="*/ 2933 h 3094"/>
              <a:gd name="p0x12" fmla="*/ 0 w 7469"/>
              <a:gd name="p0y12" fmla="*/ 2734 h 3094"/>
              <a:gd name="p0x13" fmla="*/ 0 w 7469"/>
              <a:gd name="p0y13" fmla="*/ 360 h 3094"/>
              <a:gd name="p0x14" fmla="*/ 0 w 7469"/>
              <a:gd name="p0y14" fmla="*/ 161 h 3094"/>
              <a:gd name="p0x15" fmla="*/ 161 w 7469"/>
              <a:gd name="p0y15" fmla="*/ 0 h 3094"/>
              <a:gd name="p0x16" fmla="*/ 360 w 7469"/>
              <a:gd name="p0y16" fmla="*/ 0 h 30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45"/>
            </p:custDataLst>
          </p:nvPr>
        </p:nvSpPr>
        <p:spPr>
          <a:xfrm>
            <a:off x="7239000" y="4903470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7487021" y="4622892"/>
            <a:ext cx="3810000" cy="671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500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把感受词和天气词放在一起，就能更完整地描述天气：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今天暖和，不冷。</a:t>
            </a:r>
            <a:endParaRPr sz="15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7"/>
            </p:custDataLst>
          </p:nvPr>
        </p:nvSpPr>
        <p:spPr>
          <a:xfrm>
            <a:off x="457200" y="6153150"/>
            <a:ext cx="104813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口语练习</a:t>
            </a:r>
            <a:r>
              <a:rPr lang="en-US" altLang="zh-CN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结合本地天气表达感受</a:t>
            </a:r>
            <a:endParaRPr lang="zh-CN" altLang="en-US"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8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9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03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63000" y="-762000"/>
            <a:ext cx="4000500" cy="3048000"/>
          </a:xfrm>
          <a:prstGeom prst="rect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457200" y="461963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四季与天气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春夏秋冬各有不同特征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457200" y="1352550"/>
            <a:ext cx="112776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一年有四个季节，每个季节都有典型的天气特征。</a:t>
            </a:r>
            <a:endParaRPr sz="15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5648960" y="1814195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763663" y="1905000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6182839" y="1864519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春天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735290" y="1888331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天气暖和，花开了</a:t>
            </a:r>
            <a:endParaRPr sz="15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5648960" y="2671445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763663" y="276195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182839" y="2721473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夏天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6735290" y="2745286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天气热，常常下雨</a:t>
            </a:r>
            <a:endParaRPr sz="15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5648960" y="352806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5763663" y="3618909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182839" y="3578428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秋天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735290" y="3602241"/>
            <a:ext cx="1905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天气凉爽，树叶变黄</a:t>
            </a:r>
            <a:endParaRPr sz="15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648960" y="438531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5763663" y="4475855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肆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182839" y="4435373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冬天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735290" y="4459186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天气冷，有时刮风下雪</a:t>
            </a:r>
            <a:endParaRPr sz="15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457200" y="5013960"/>
            <a:ext cx="11277600" cy="929005"/>
          </a:xfrm>
          <a:custGeom>
            <a:avLst/>
            <a:gdLst>
              <a:gd name="sw" fmla="*/ 1 w 17760"/>
              <a:gd name="sh" fmla="*/ 1 h 1463"/>
              <a:gd name="mins" fmla="min sw sh"/>
              <a:gd name="dsw" fmla="+- 0 sw mins"/>
              <a:gd name="dsh" fmla="+- 0 sh mins"/>
              <a:gd name="p0x0" fmla="*/ 360 w 17760"/>
              <a:gd name="p0y0" fmla="*/ 0 h 1463"/>
              <a:gd name="p0x1" fmla="*/ 17400 w 17760"/>
              <a:gd name="p0y1" fmla="*/ 0 h 1463"/>
              <a:gd name="p0x2" fmla="*/ 17598 w 17760"/>
              <a:gd name="p0y2" fmla="*/ 0 h 1463"/>
              <a:gd name="p0x3" fmla="*/ 17760 w 17760"/>
              <a:gd name="p0y3" fmla="*/ 161 h 1463"/>
              <a:gd name="p0x4" fmla="*/ 17760 w 17760"/>
              <a:gd name="p0y4" fmla="*/ 360 h 1463"/>
              <a:gd name="p0x5" fmla="*/ 17760 w 17760"/>
              <a:gd name="p0y5" fmla="*/ 1103 h 1463"/>
              <a:gd name="p0x6" fmla="*/ 17760 w 17760"/>
              <a:gd name="p0y6" fmla="*/ 1302 h 1463"/>
              <a:gd name="p0x7" fmla="*/ 17598 w 17760"/>
              <a:gd name="p0y7" fmla="*/ 1463 h 1463"/>
              <a:gd name="p0x8" fmla="*/ 17400 w 17760"/>
              <a:gd name="p0y8" fmla="*/ 1463 h 1463"/>
              <a:gd name="p0x9" fmla="*/ 360 w 17760"/>
              <a:gd name="p0y9" fmla="*/ 1463 h 1463"/>
              <a:gd name="p0x10" fmla="*/ 161 w 17760"/>
              <a:gd name="p0y10" fmla="*/ 1463 h 1463"/>
              <a:gd name="p0x11" fmla="*/ 0 w 17760"/>
              <a:gd name="p0y11" fmla="*/ 1302 h 1463"/>
              <a:gd name="p0x12" fmla="*/ 0 w 17760"/>
              <a:gd name="p0y12" fmla="*/ 1103 h 1463"/>
              <a:gd name="p0x13" fmla="*/ 0 w 17760"/>
              <a:gd name="p0y13" fmla="*/ 360 h 1463"/>
              <a:gd name="p0x14" fmla="*/ 0 w 17760"/>
              <a:gd name="p0y14" fmla="*/ 161 h 1463"/>
              <a:gd name="p0x15" fmla="*/ 161 w 17760"/>
              <a:gd name="p0y15" fmla="*/ 0 h 1463"/>
              <a:gd name="p0x16" fmla="*/ 360 w 17760"/>
              <a:gd name="p0y16" fmla="*/ 0 h 14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85800" y="52711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57250" y="5151177"/>
            <a:ext cx="49722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用天气词描述季节：</a:t>
            </a:r>
            <a:r>
              <a:rPr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春天暖和，夏天热，秋天凉爽，冬天冷。</a:t>
            </a:r>
            <a:endParaRPr sz="13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685800" y="56216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857250" y="5501668"/>
            <a:ext cx="9944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试着说出自己城市四季的特点，把天气词和季节词连成完整句子：“我们这里春天常刮风，夏天很热，秋天凉爽，冬天很冷。”</a:t>
            </a:r>
            <a:endParaRPr sz="135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04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 descr="9b7f653d-d370-11f1-b1ff-d6c0f782c27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/>
          <a:srcRect l="-27" t="-9" r="-17" b="23"/>
          <a:stretch>
            <a:fillRect/>
          </a:stretch>
        </p:blipFill>
        <p:spPr>
          <a:xfrm>
            <a:off x="457200" y="1776137"/>
            <a:ext cx="4848860" cy="302763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36" h="4768">
                <a:moveTo>
                  <a:pt x="360" y="0"/>
                </a:moveTo>
                <a:lnTo>
                  <a:pt x="7276" y="0"/>
                </a:lnTo>
                <a:cubicBezTo>
                  <a:pt x="7475" y="0"/>
                  <a:pt x="7636" y="161"/>
                  <a:pt x="7636" y="360"/>
                </a:cubicBezTo>
                <a:lnTo>
                  <a:pt x="7636" y="4409"/>
                </a:lnTo>
                <a:cubicBezTo>
                  <a:pt x="7636" y="4599"/>
                  <a:pt x="7489" y="4755"/>
                  <a:pt x="7302" y="4768"/>
                </a:cubicBezTo>
                <a:lnTo>
                  <a:pt x="334" y="4768"/>
                </a:lnTo>
                <a:cubicBezTo>
                  <a:pt x="147" y="4755"/>
                  <a:pt x="0" y="4599"/>
                  <a:pt x="0" y="4409"/>
                </a:cubicBezTo>
                <a:lnTo>
                  <a:pt x="0" y="360"/>
                </a:lnTo>
                <a:cubicBezTo>
                  <a:pt x="0" y="161"/>
                  <a:pt x="161" y="0"/>
                  <a:pt x="3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01350" y="495300"/>
            <a:ext cx="1143000" cy="685800"/>
          </a:xfrm>
          <a:prstGeom prst="rect">
            <a:avLst/>
          </a:prstGeom>
          <a:noFill/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750" y="5734050"/>
            <a:ext cx="857250" cy="51435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457200" y="4619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生活应用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天气变化影响日常生活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57200" y="1352550"/>
            <a:ext cx="112776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天气不只影响感受，更直接改变</a:t>
            </a:r>
            <a:r>
              <a:rPr sz="12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日常生活</a:t>
            </a: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的安排。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457200" y="1685925"/>
            <a:ext cx="5562600" cy="1648460"/>
          </a:xfrm>
          <a:custGeom>
            <a:avLst/>
            <a:gdLst>
              <a:gd name="sw" fmla="*/ 1 w 8760"/>
              <a:gd name="sh" fmla="*/ 1 h 2596"/>
              <a:gd name="mins" fmla="min sw sh"/>
              <a:gd name="dsw" fmla="+- 0 sw mins"/>
              <a:gd name="dsh" fmla="+- 0 sh mins"/>
              <a:gd name="p0x0" fmla="*/ 360 w 8760"/>
              <a:gd name="p0y0" fmla="*/ 0 h 2596"/>
              <a:gd name="p0x1" fmla="*/ 8400 w 8760"/>
              <a:gd name="p0y1" fmla="*/ 0 h 2596"/>
              <a:gd name="p0x2" fmla="*/ 8598 w 8760"/>
              <a:gd name="p0y2" fmla="*/ 0 h 2596"/>
              <a:gd name="p0x3" fmla="*/ 8760 w 8760"/>
              <a:gd name="p0y3" fmla="*/ 161 h 2596"/>
              <a:gd name="p0x4" fmla="*/ 8760 w 8760"/>
              <a:gd name="p0y4" fmla="*/ 360 h 2596"/>
              <a:gd name="p0x5" fmla="*/ 8760 w 8760"/>
              <a:gd name="p0y5" fmla="*/ 2236 h 2596"/>
              <a:gd name="p0x6" fmla="*/ 8760 w 8760"/>
              <a:gd name="p0y6" fmla="*/ 2435 h 2596"/>
              <a:gd name="p0x7" fmla="*/ 8598 w 8760"/>
              <a:gd name="p0y7" fmla="*/ 2596 h 2596"/>
              <a:gd name="p0x8" fmla="*/ 8400 w 8760"/>
              <a:gd name="p0y8" fmla="*/ 2596 h 2596"/>
              <a:gd name="p0x9" fmla="*/ 360 w 8760"/>
              <a:gd name="p0y9" fmla="*/ 2596 h 2596"/>
              <a:gd name="p0x10" fmla="*/ 161 w 8760"/>
              <a:gd name="p0y10" fmla="*/ 2596 h 2596"/>
              <a:gd name="p0x11" fmla="*/ 0 w 8760"/>
              <a:gd name="p0y11" fmla="*/ 2435 h 2596"/>
              <a:gd name="p0x12" fmla="*/ 0 w 8760"/>
              <a:gd name="p0y12" fmla="*/ 2236 h 2596"/>
              <a:gd name="p0x13" fmla="*/ 0 w 8760"/>
              <a:gd name="p0y13" fmla="*/ 360 h 2596"/>
              <a:gd name="p0x14" fmla="*/ 0 w 8760"/>
              <a:gd name="p0y14" fmla="*/ 161 h 2596"/>
              <a:gd name="p0x15" fmla="*/ 161 w 8760"/>
              <a:gd name="p0y15" fmla="*/ 0 h 2596"/>
              <a:gd name="p0x16" fmla="*/ 360 w 8760"/>
              <a:gd name="p0y16" fmla="*/ 0 h 25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941" t="-1481" r="-2941" b="-1481"/>
          <a:stretch>
            <a:fillRect/>
          </a:stretch>
        </p:blipFill>
        <p:spPr>
          <a:xfrm>
            <a:off x="649605" y="2270760"/>
            <a:ext cx="171450" cy="1765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919163" y="2211734"/>
            <a:ext cx="2612012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雨天出行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28650" y="2578446"/>
            <a:ext cx="290252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带伞、路上可能堵车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6"/>
            </p:custDataLst>
          </p:nvPr>
        </p:nvSpPr>
        <p:spPr>
          <a:xfrm>
            <a:off x="6172200" y="1685925"/>
            <a:ext cx="5562600" cy="1648460"/>
          </a:xfrm>
          <a:custGeom>
            <a:avLst/>
            <a:gdLst>
              <a:gd name="sw" fmla="*/ 1 w 8760"/>
              <a:gd name="sh" fmla="*/ 1 h 2596"/>
              <a:gd name="mins" fmla="min sw sh"/>
              <a:gd name="dsw" fmla="+- 0 sw mins"/>
              <a:gd name="dsh" fmla="+- 0 sh mins"/>
              <a:gd name="p0x0" fmla="*/ 360 w 8760"/>
              <a:gd name="p0y0" fmla="*/ 0 h 2596"/>
              <a:gd name="p0x1" fmla="*/ 8400 w 8760"/>
              <a:gd name="p0y1" fmla="*/ 0 h 2596"/>
              <a:gd name="p0x2" fmla="*/ 8598 w 8760"/>
              <a:gd name="p0y2" fmla="*/ 0 h 2596"/>
              <a:gd name="p0x3" fmla="*/ 8760 w 8760"/>
              <a:gd name="p0y3" fmla="*/ 161 h 2596"/>
              <a:gd name="p0x4" fmla="*/ 8760 w 8760"/>
              <a:gd name="p0y4" fmla="*/ 360 h 2596"/>
              <a:gd name="p0x5" fmla="*/ 8760 w 8760"/>
              <a:gd name="p0y5" fmla="*/ 2236 h 2596"/>
              <a:gd name="p0x6" fmla="*/ 8760 w 8760"/>
              <a:gd name="p0y6" fmla="*/ 2435 h 2596"/>
              <a:gd name="p0x7" fmla="*/ 8598 w 8760"/>
              <a:gd name="p0y7" fmla="*/ 2596 h 2596"/>
              <a:gd name="p0x8" fmla="*/ 8400 w 8760"/>
              <a:gd name="p0y8" fmla="*/ 2596 h 2596"/>
              <a:gd name="p0x9" fmla="*/ 360 w 8760"/>
              <a:gd name="p0y9" fmla="*/ 2596 h 2596"/>
              <a:gd name="p0x10" fmla="*/ 161 w 8760"/>
              <a:gd name="p0y10" fmla="*/ 2596 h 2596"/>
              <a:gd name="p0x11" fmla="*/ 0 w 8760"/>
              <a:gd name="p0y11" fmla="*/ 2435 h 2596"/>
              <a:gd name="p0x12" fmla="*/ 0 w 8760"/>
              <a:gd name="p0y12" fmla="*/ 2236 h 2596"/>
              <a:gd name="p0x13" fmla="*/ 0 w 8760"/>
              <a:gd name="p0y13" fmla="*/ 360 h 2596"/>
              <a:gd name="p0x14" fmla="*/ 0 w 8760"/>
              <a:gd name="p0y14" fmla="*/ 161 h 2596"/>
              <a:gd name="p0x15" fmla="*/ 161 w 8760"/>
              <a:gd name="p0y15" fmla="*/ 0 h 2596"/>
              <a:gd name="p0x16" fmla="*/ 360 w 8760"/>
              <a:gd name="p0y16" fmla="*/ 0 h 25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364605" y="2270760"/>
            <a:ext cx="171450" cy="1765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6634163" y="2211734"/>
            <a:ext cx="2612012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刮风天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6343650" y="2578446"/>
            <a:ext cx="290252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注意保暖，骑车不太方便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2"/>
            </p:custDataLst>
          </p:nvPr>
        </p:nvSpPr>
        <p:spPr>
          <a:xfrm>
            <a:off x="457200" y="3486785"/>
            <a:ext cx="5562600" cy="1649095"/>
          </a:xfrm>
          <a:custGeom>
            <a:avLst/>
            <a:gdLst>
              <a:gd name="sw" fmla="*/ 1 w 8760"/>
              <a:gd name="sh" fmla="*/ 1 h 2596"/>
              <a:gd name="mins" fmla="min sw sh"/>
              <a:gd name="dsw" fmla="+- 0 sw mins"/>
              <a:gd name="dsh" fmla="+- 0 sh mins"/>
              <a:gd name="p0x0" fmla="*/ 360 w 8760"/>
              <a:gd name="p0y0" fmla="*/ 0 h 2596"/>
              <a:gd name="p0x1" fmla="*/ 8400 w 8760"/>
              <a:gd name="p0y1" fmla="*/ 0 h 2596"/>
              <a:gd name="p0x2" fmla="*/ 8598 w 8760"/>
              <a:gd name="p0y2" fmla="*/ 0 h 2596"/>
              <a:gd name="p0x3" fmla="*/ 8760 w 8760"/>
              <a:gd name="p0y3" fmla="*/ 161 h 2596"/>
              <a:gd name="p0x4" fmla="*/ 8760 w 8760"/>
              <a:gd name="p0y4" fmla="*/ 360 h 2596"/>
              <a:gd name="p0x5" fmla="*/ 8760 w 8760"/>
              <a:gd name="p0y5" fmla="*/ 2236 h 2596"/>
              <a:gd name="p0x6" fmla="*/ 8760 w 8760"/>
              <a:gd name="p0y6" fmla="*/ 2435 h 2596"/>
              <a:gd name="p0x7" fmla="*/ 8598 w 8760"/>
              <a:gd name="p0y7" fmla="*/ 2596 h 2596"/>
              <a:gd name="p0x8" fmla="*/ 8400 w 8760"/>
              <a:gd name="p0y8" fmla="*/ 2596 h 2596"/>
              <a:gd name="p0x9" fmla="*/ 360 w 8760"/>
              <a:gd name="p0y9" fmla="*/ 2596 h 2596"/>
              <a:gd name="p0x10" fmla="*/ 161 w 8760"/>
              <a:gd name="p0y10" fmla="*/ 2596 h 2596"/>
              <a:gd name="p0x11" fmla="*/ 0 w 8760"/>
              <a:gd name="p0y11" fmla="*/ 2435 h 2596"/>
              <a:gd name="p0x12" fmla="*/ 0 w 8760"/>
              <a:gd name="p0y12" fmla="*/ 2236 h 2596"/>
              <a:gd name="p0x13" fmla="*/ 0 w 8760"/>
              <a:gd name="p0y13" fmla="*/ 360 h 2596"/>
              <a:gd name="p0x14" fmla="*/ 0 w 8760"/>
              <a:gd name="p0y14" fmla="*/ 161 h 2596"/>
              <a:gd name="p0x15" fmla="*/ 161 w 8760"/>
              <a:gd name="p0y15" fmla="*/ 0 h 2596"/>
              <a:gd name="p0x16" fmla="*/ 360 w 8760"/>
              <a:gd name="p0y16" fmla="*/ 0 h 25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167" t="-7708" r="-6167" b="-7708"/>
          <a:stretch>
            <a:fillRect/>
          </a:stretch>
        </p:blipFill>
        <p:spPr>
          <a:xfrm>
            <a:off x="628650" y="4072255"/>
            <a:ext cx="213995" cy="1758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919163" y="4012930"/>
            <a:ext cx="2612012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潮湿天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628650" y="4379643"/>
            <a:ext cx="290252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衣服不容易干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28"/>
            </p:custDataLst>
          </p:nvPr>
        </p:nvSpPr>
        <p:spPr>
          <a:xfrm>
            <a:off x="6172200" y="3486785"/>
            <a:ext cx="5562600" cy="1649095"/>
          </a:xfrm>
          <a:custGeom>
            <a:avLst/>
            <a:gdLst>
              <a:gd name="sw" fmla="*/ 1 w 8760"/>
              <a:gd name="sh" fmla="*/ 1 h 2596"/>
              <a:gd name="mins" fmla="min sw sh"/>
              <a:gd name="dsw" fmla="+- 0 sw mins"/>
              <a:gd name="dsh" fmla="+- 0 sh mins"/>
              <a:gd name="p0x0" fmla="*/ 360 w 8760"/>
              <a:gd name="p0y0" fmla="*/ 0 h 2596"/>
              <a:gd name="p0x1" fmla="*/ 8400 w 8760"/>
              <a:gd name="p0y1" fmla="*/ 0 h 2596"/>
              <a:gd name="p0x2" fmla="*/ 8598 w 8760"/>
              <a:gd name="p0y2" fmla="*/ 0 h 2596"/>
              <a:gd name="p0x3" fmla="*/ 8760 w 8760"/>
              <a:gd name="p0y3" fmla="*/ 161 h 2596"/>
              <a:gd name="p0x4" fmla="*/ 8760 w 8760"/>
              <a:gd name="p0y4" fmla="*/ 360 h 2596"/>
              <a:gd name="p0x5" fmla="*/ 8760 w 8760"/>
              <a:gd name="p0y5" fmla="*/ 2236 h 2596"/>
              <a:gd name="p0x6" fmla="*/ 8760 w 8760"/>
              <a:gd name="p0y6" fmla="*/ 2435 h 2596"/>
              <a:gd name="p0x7" fmla="*/ 8598 w 8760"/>
              <a:gd name="p0y7" fmla="*/ 2596 h 2596"/>
              <a:gd name="p0x8" fmla="*/ 8400 w 8760"/>
              <a:gd name="p0y8" fmla="*/ 2596 h 2596"/>
              <a:gd name="p0x9" fmla="*/ 360 w 8760"/>
              <a:gd name="p0y9" fmla="*/ 2596 h 2596"/>
              <a:gd name="p0x10" fmla="*/ 161 w 8760"/>
              <a:gd name="p0y10" fmla="*/ 2596 h 2596"/>
              <a:gd name="p0x11" fmla="*/ 0 w 8760"/>
              <a:gd name="p0y11" fmla="*/ 2435 h 2596"/>
              <a:gd name="p0x12" fmla="*/ 0 w 8760"/>
              <a:gd name="p0y12" fmla="*/ 2236 h 2596"/>
              <a:gd name="p0x13" fmla="*/ 0 w 8760"/>
              <a:gd name="p0y13" fmla="*/ 360 h 2596"/>
              <a:gd name="p0x14" fmla="*/ 0 w 8760"/>
              <a:gd name="p0y14" fmla="*/ 161 h 2596"/>
              <a:gd name="p0x15" fmla="*/ 161 w 8760"/>
              <a:gd name="p0y15" fmla="*/ 0 h 2596"/>
              <a:gd name="p0x16" fmla="*/ 360 w 8760"/>
              <a:gd name="p0y16" fmla="*/ 0 h 25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051" t="-4314" r="-2051" b="-4314"/>
          <a:stretch>
            <a:fillRect/>
          </a:stretch>
        </p:blipFill>
        <p:spPr>
          <a:xfrm>
            <a:off x="6386195" y="4072255"/>
            <a:ext cx="128905" cy="1758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32"/>
            </p:custDataLst>
          </p:nvPr>
        </p:nvSpPr>
        <p:spPr>
          <a:xfrm>
            <a:off x="6634163" y="4012930"/>
            <a:ext cx="2612012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干燥天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6343650" y="4379643"/>
            <a:ext cx="2902525" cy="2381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20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要多喝水</a:t>
            </a:r>
            <a:endParaRPr sz="120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34"/>
            </p:custDataLst>
          </p:nvPr>
        </p:nvSpPr>
        <p:spPr>
          <a:xfrm>
            <a:off x="457200" y="5288280"/>
            <a:ext cx="5562600" cy="654685"/>
          </a:xfrm>
          <a:custGeom>
            <a:avLst/>
            <a:gdLst>
              <a:gd name="sw" fmla="*/ 1 w 8760"/>
              <a:gd name="sh" fmla="*/ 1 h 1031"/>
              <a:gd name="mins" fmla="min sw sh"/>
              <a:gd name="dsw" fmla="+- 0 sw mins"/>
              <a:gd name="dsh" fmla="+- 0 sh mins"/>
              <a:gd name="p0x0" fmla="*/ 360 w 8760"/>
              <a:gd name="p0y0" fmla="*/ 0 h 1031"/>
              <a:gd name="p0x1" fmla="*/ 8400 w 8760"/>
              <a:gd name="p0y1" fmla="*/ 0 h 1031"/>
              <a:gd name="p0x2" fmla="*/ 8598 w 8760"/>
              <a:gd name="p0y2" fmla="*/ 0 h 1031"/>
              <a:gd name="p0x3" fmla="*/ 8760 w 8760"/>
              <a:gd name="p0y3" fmla="*/ 161 h 1031"/>
              <a:gd name="p0x4" fmla="*/ 8760 w 8760"/>
              <a:gd name="p0y4" fmla="*/ 360 h 1031"/>
              <a:gd name="p0x5" fmla="*/ 8760 w 8760"/>
              <a:gd name="p0y5" fmla="*/ 671 h 1031"/>
              <a:gd name="p0x6" fmla="*/ 8760 w 8760"/>
              <a:gd name="p0y6" fmla="*/ 870 h 1031"/>
              <a:gd name="p0x7" fmla="*/ 8598 w 8760"/>
              <a:gd name="p0y7" fmla="*/ 1031 h 1031"/>
              <a:gd name="p0x8" fmla="*/ 8400 w 8760"/>
              <a:gd name="p0y8" fmla="*/ 1031 h 1031"/>
              <a:gd name="p0x9" fmla="*/ 360 w 8760"/>
              <a:gd name="p0y9" fmla="*/ 1031 h 1031"/>
              <a:gd name="p0x10" fmla="*/ 161 w 8760"/>
              <a:gd name="p0y10" fmla="*/ 1031 h 1031"/>
              <a:gd name="p0x11" fmla="*/ 0 w 8760"/>
              <a:gd name="p0y11" fmla="*/ 870 h 1031"/>
              <a:gd name="p0x12" fmla="*/ 0 w 8760"/>
              <a:gd name="p0y12" fmla="*/ 671 h 1031"/>
              <a:gd name="p0x13" fmla="*/ 0 w 8760"/>
              <a:gd name="p0y13" fmla="*/ 360 h 1031"/>
              <a:gd name="p0x14" fmla="*/ 0 w 8760"/>
              <a:gd name="p0y14" fmla="*/ 161 h 1031"/>
              <a:gd name="p0x15" fmla="*/ 161 w 8760"/>
              <a:gd name="p0y15" fmla="*/ 0 h 1031"/>
              <a:gd name="p0x16" fmla="*/ 360 w 8760"/>
              <a:gd name="p0y16" fmla="*/ 0 h 10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35"/>
            </p:custDataLst>
          </p:nvPr>
        </p:nvSpPr>
        <p:spPr>
          <a:xfrm>
            <a:off x="628650" y="55778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36"/>
            </p:custDataLst>
          </p:nvPr>
        </p:nvSpPr>
        <p:spPr>
          <a:xfrm>
            <a:off x="819150" y="5477510"/>
            <a:ext cx="723900" cy="276225"/>
          </a:xfrm>
          <a:custGeom>
            <a:avLst/>
            <a:gdLst>
              <a:gd name="sw" fmla="*/ 1 w 1140"/>
              <a:gd name="sh" fmla="*/ 1 h 435"/>
              <a:gd name="mins" fmla="min sw sh"/>
              <a:gd name="dsw" fmla="+- 0 sw mins"/>
              <a:gd name="dsh" fmla="+- 0 sh mins"/>
              <a:gd name="p0x0" fmla="*/ 217 w 1140"/>
              <a:gd name="p0y0" fmla="*/ 0 h 435"/>
              <a:gd name="p0x1" fmla="*/ 922 w 1140"/>
              <a:gd name="p0y1" fmla="*/ 0 h 435"/>
              <a:gd name="p0x2" fmla="*/ 1042 w 1140"/>
              <a:gd name="p0y2" fmla="*/ 0 h 435"/>
              <a:gd name="p0x3" fmla="*/ 1140 w 1140"/>
              <a:gd name="p0y3" fmla="*/ 97 h 435"/>
              <a:gd name="p0x4" fmla="*/ 1140 w 1140"/>
              <a:gd name="p0y4" fmla="*/ 217 h 435"/>
              <a:gd name="p0x5" fmla="*/ 1140 w 1140"/>
              <a:gd name="p0y5" fmla="*/ 337 h 435"/>
              <a:gd name="p0x6" fmla="*/ 1042 w 1140"/>
              <a:gd name="p0y6" fmla="*/ 435 h 435"/>
              <a:gd name="p0x7" fmla="*/ 922 w 1140"/>
              <a:gd name="p0y7" fmla="*/ 435 h 435"/>
              <a:gd name="p0x8" fmla="*/ 217 w 1140"/>
              <a:gd name="p0y8" fmla="*/ 435 h 435"/>
              <a:gd name="p0x9" fmla="*/ 97 w 1140"/>
              <a:gd name="p0y9" fmla="*/ 435 h 435"/>
              <a:gd name="p0x10" fmla="*/ 0 w 1140"/>
              <a:gd name="p0y10" fmla="*/ 337 h 435"/>
              <a:gd name="p0x11" fmla="*/ 0 w 1140"/>
              <a:gd name="p0y11" fmla="*/ 217 h 435"/>
              <a:gd name="p0x12" fmla="*/ 0 w 1140"/>
              <a:gd name="p0y12" fmla="*/ 97 h 435"/>
              <a:gd name="p0x13" fmla="*/ 97 w 1140"/>
              <a:gd name="p0y13" fmla="*/ 0 h 435"/>
              <a:gd name="p0x14" fmla="*/ 217 w 114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37"/>
            </p:custDataLst>
          </p:nvPr>
        </p:nvSpPr>
        <p:spPr>
          <a:xfrm>
            <a:off x="952500" y="551593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常用句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38"/>
            </p:custDataLst>
          </p:nvPr>
        </p:nvSpPr>
        <p:spPr>
          <a:xfrm>
            <a:off x="1657426" y="5498764"/>
            <a:ext cx="38100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下雨了，我们不去公园。天气太热，我想待在家里。</a:t>
            </a:r>
            <a:endParaRPr sz="12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39"/>
            </p:custDataLst>
          </p:nvPr>
        </p:nvSpPr>
        <p:spPr>
          <a:xfrm>
            <a:off x="6172200" y="5288280"/>
            <a:ext cx="5562600" cy="654685"/>
          </a:xfrm>
          <a:custGeom>
            <a:avLst/>
            <a:gdLst>
              <a:gd name="sw" fmla="*/ 1 w 8760"/>
              <a:gd name="sh" fmla="*/ 1 h 1031"/>
              <a:gd name="mins" fmla="min sw sh"/>
              <a:gd name="dsw" fmla="+- 0 sw mins"/>
              <a:gd name="dsh" fmla="+- 0 sh mins"/>
              <a:gd name="p0x0" fmla="*/ 360 w 8760"/>
              <a:gd name="p0y0" fmla="*/ 0 h 1031"/>
              <a:gd name="p0x1" fmla="*/ 8400 w 8760"/>
              <a:gd name="p0y1" fmla="*/ 0 h 1031"/>
              <a:gd name="p0x2" fmla="*/ 8598 w 8760"/>
              <a:gd name="p0y2" fmla="*/ 0 h 1031"/>
              <a:gd name="p0x3" fmla="*/ 8760 w 8760"/>
              <a:gd name="p0y3" fmla="*/ 161 h 1031"/>
              <a:gd name="p0x4" fmla="*/ 8760 w 8760"/>
              <a:gd name="p0y4" fmla="*/ 360 h 1031"/>
              <a:gd name="p0x5" fmla="*/ 8760 w 8760"/>
              <a:gd name="p0y5" fmla="*/ 671 h 1031"/>
              <a:gd name="p0x6" fmla="*/ 8760 w 8760"/>
              <a:gd name="p0y6" fmla="*/ 870 h 1031"/>
              <a:gd name="p0x7" fmla="*/ 8598 w 8760"/>
              <a:gd name="p0y7" fmla="*/ 1031 h 1031"/>
              <a:gd name="p0x8" fmla="*/ 8400 w 8760"/>
              <a:gd name="p0y8" fmla="*/ 1031 h 1031"/>
              <a:gd name="p0x9" fmla="*/ 360 w 8760"/>
              <a:gd name="p0y9" fmla="*/ 1031 h 1031"/>
              <a:gd name="p0x10" fmla="*/ 161 w 8760"/>
              <a:gd name="p0y10" fmla="*/ 1031 h 1031"/>
              <a:gd name="p0x11" fmla="*/ 0 w 8760"/>
              <a:gd name="p0y11" fmla="*/ 870 h 1031"/>
              <a:gd name="p0x12" fmla="*/ 0 w 8760"/>
              <a:gd name="p0y12" fmla="*/ 671 h 1031"/>
              <a:gd name="p0x13" fmla="*/ 0 w 8760"/>
              <a:gd name="p0y13" fmla="*/ 360 h 1031"/>
              <a:gd name="p0x14" fmla="*/ 0 w 8760"/>
              <a:gd name="p0y14" fmla="*/ 161 h 1031"/>
              <a:gd name="p0x15" fmla="*/ 161 w 8760"/>
              <a:gd name="p0y15" fmla="*/ 0 h 1031"/>
              <a:gd name="p0x16" fmla="*/ 360 w 8760"/>
              <a:gd name="p0y16" fmla="*/ 0 h 10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40"/>
            </p:custDataLst>
          </p:nvPr>
        </p:nvSpPr>
        <p:spPr>
          <a:xfrm>
            <a:off x="6343650" y="55778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41"/>
            </p:custDataLst>
          </p:nvPr>
        </p:nvSpPr>
        <p:spPr>
          <a:xfrm>
            <a:off x="6534150" y="5477510"/>
            <a:ext cx="876300" cy="276225"/>
          </a:xfrm>
          <a:custGeom>
            <a:avLst/>
            <a:gdLst>
              <a:gd name="sw" fmla="*/ 1 w 1380"/>
              <a:gd name="sh" fmla="*/ 1 h 435"/>
              <a:gd name="mins" fmla="min sw sh"/>
              <a:gd name="dsw" fmla="+- 0 sw mins"/>
              <a:gd name="dsh" fmla="+- 0 sh mins"/>
              <a:gd name="p0x0" fmla="*/ 217 w 1380"/>
              <a:gd name="p0y0" fmla="*/ 0 h 435"/>
              <a:gd name="p0x1" fmla="*/ 1162 w 1380"/>
              <a:gd name="p0y1" fmla="*/ 0 h 435"/>
              <a:gd name="p0x2" fmla="*/ 1282 w 1380"/>
              <a:gd name="p0y2" fmla="*/ 0 h 435"/>
              <a:gd name="p0x3" fmla="*/ 1380 w 1380"/>
              <a:gd name="p0y3" fmla="*/ 97 h 435"/>
              <a:gd name="p0x4" fmla="*/ 1380 w 1380"/>
              <a:gd name="p0y4" fmla="*/ 217 h 435"/>
              <a:gd name="p0x5" fmla="*/ 1380 w 1380"/>
              <a:gd name="p0y5" fmla="*/ 337 h 435"/>
              <a:gd name="p0x6" fmla="*/ 1282 w 1380"/>
              <a:gd name="p0y6" fmla="*/ 435 h 435"/>
              <a:gd name="p0x7" fmla="*/ 1162 w 1380"/>
              <a:gd name="p0y7" fmla="*/ 435 h 435"/>
              <a:gd name="p0x8" fmla="*/ 217 w 1380"/>
              <a:gd name="p0y8" fmla="*/ 435 h 435"/>
              <a:gd name="p0x9" fmla="*/ 97 w 1380"/>
              <a:gd name="p0y9" fmla="*/ 435 h 435"/>
              <a:gd name="p0x10" fmla="*/ 0 w 1380"/>
              <a:gd name="p0y10" fmla="*/ 337 h 435"/>
              <a:gd name="p0x11" fmla="*/ 0 w 1380"/>
              <a:gd name="p0y11" fmla="*/ 217 h 435"/>
              <a:gd name="p0x12" fmla="*/ 0 w 1380"/>
              <a:gd name="p0y12" fmla="*/ 97 h 435"/>
              <a:gd name="p0x13" fmla="*/ 97 w 1380"/>
              <a:gd name="p0y13" fmla="*/ 0 h 435"/>
              <a:gd name="p0x14" fmla="*/ 217 w 13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6667500" y="5515937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语法活用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43"/>
            </p:custDataLst>
          </p:nvPr>
        </p:nvSpPr>
        <p:spPr>
          <a:xfrm>
            <a:off x="7524826" y="5392131"/>
            <a:ext cx="4038524" cy="4438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天气越冷，我越不想出门。一会儿下雨，一会儿出太阳，真不好穿衣服。</a:t>
            </a:r>
            <a:endParaRPr sz="12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文本框 56"/>
          <p:cNvSpPr txBox="1"/>
          <p:nvPr>
            <p:custDataLst>
              <p:tags r:id="rId44"/>
            </p:custDataLst>
          </p:nvPr>
        </p:nvSpPr>
        <p:spPr>
          <a:xfrm>
            <a:off x="457200" y="6153150"/>
            <a:ext cx="104813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天气与日常生活</a:t>
            </a:r>
            <a:r>
              <a:rPr lang="en-US" altLang="zh-CN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场景例句</a:t>
            </a:r>
            <a:endParaRPr lang="zh-CN" altLang="en-US"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45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46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05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 descr="c087f29f-d370-11f1-950e-1a2ba0bca435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/>
          <a:srcRect l="-53" r="-2" b="20"/>
          <a:stretch>
            <a:fillRect/>
          </a:stretch>
        </p:blipFill>
        <p:spPr>
          <a:xfrm>
            <a:off x="3683000" y="1685925"/>
            <a:ext cx="2336165" cy="1648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9" h="2596">
                <a:moveTo>
                  <a:pt x="0" y="0"/>
                </a:moveTo>
                <a:lnTo>
                  <a:pt x="3320" y="0"/>
                </a:lnTo>
                <a:cubicBezTo>
                  <a:pt x="3510" y="0"/>
                  <a:pt x="3666" y="147"/>
                  <a:pt x="3679" y="334"/>
                </a:cubicBezTo>
                <a:lnTo>
                  <a:pt x="3679" y="2262"/>
                </a:lnTo>
                <a:cubicBezTo>
                  <a:pt x="3666" y="2449"/>
                  <a:pt x="3510" y="2596"/>
                  <a:pt x="3320" y="2596"/>
                </a:cubicBezTo>
                <a:lnTo>
                  <a:pt x="0" y="259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7" name="图片 26" descr="c087f3b0-d370-11f1-950e-1a2ba0bca435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/>
          <a:srcRect l="-53" r="-1" b="20"/>
          <a:stretch>
            <a:fillRect/>
          </a:stretch>
        </p:blipFill>
        <p:spPr>
          <a:xfrm>
            <a:off x="9398000" y="1685925"/>
            <a:ext cx="2336164" cy="16484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9" h="2596">
                <a:moveTo>
                  <a:pt x="0" y="0"/>
                </a:moveTo>
                <a:lnTo>
                  <a:pt x="3320" y="0"/>
                </a:lnTo>
                <a:cubicBezTo>
                  <a:pt x="3510" y="0"/>
                  <a:pt x="3666" y="147"/>
                  <a:pt x="3679" y="334"/>
                </a:cubicBezTo>
                <a:lnTo>
                  <a:pt x="3679" y="2262"/>
                </a:lnTo>
                <a:cubicBezTo>
                  <a:pt x="3666" y="2449"/>
                  <a:pt x="3510" y="2596"/>
                  <a:pt x="3320" y="2596"/>
                </a:cubicBezTo>
                <a:lnTo>
                  <a:pt x="0" y="2596"/>
                </a:lnTo>
                <a:close/>
              </a:path>
            </a:pathLst>
          </a:custGeom>
        </p:spPr>
      </p:pic>
      <p:pic>
        <p:nvPicPr>
          <p:cNvPr id="35" name="图片 34" descr="c087f42e-d370-11f1-950e-1a2ba0bca435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/>
          <a:srcRect l="-53" t="-18" r="-2" b="41"/>
          <a:stretch>
            <a:fillRect/>
          </a:stretch>
        </p:blipFill>
        <p:spPr>
          <a:xfrm>
            <a:off x="3683000" y="3486826"/>
            <a:ext cx="2336165" cy="16484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9" h="2596">
                <a:moveTo>
                  <a:pt x="0" y="0"/>
                </a:moveTo>
                <a:lnTo>
                  <a:pt x="3320" y="0"/>
                </a:lnTo>
                <a:cubicBezTo>
                  <a:pt x="3510" y="0"/>
                  <a:pt x="3665" y="147"/>
                  <a:pt x="3679" y="333"/>
                </a:cubicBezTo>
                <a:lnTo>
                  <a:pt x="3679" y="2264"/>
                </a:lnTo>
                <a:cubicBezTo>
                  <a:pt x="3666" y="2441"/>
                  <a:pt x="3524" y="2583"/>
                  <a:pt x="3346" y="2596"/>
                </a:cubicBezTo>
                <a:lnTo>
                  <a:pt x="0" y="259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3" name="图片 42" descr="c087f468-d370-11f1-950e-1a2ba0bca435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/>
          <a:srcRect l="-53" t="-18" r="-1" b="41"/>
          <a:stretch>
            <a:fillRect/>
          </a:stretch>
        </p:blipFill>
        <p:spPr>
          <a:xfrm>
            <a:off x="9398000" y="3486826"/>
            <a:ext cx="2336164" cy="164841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679" h="2596">
                <a:moveTo>
                  <a:pt x="0" y="0"/>
                </a:moveTo>
                <a:lnTo>
                  <a:pt x="3320" y="0"/>
                </a:lnTo>
                <a:cubicBezTo>
                  <a:pt x="3510" y="0"/>
                  <a:pt x="3665" y="147"/>
                  <a:pt x="3679" y="333"/>
                </a:cubicBezTo>
                <a:lnTo>
                  <a:pt x="3679" y="2264"/>
                </a:lnTo>
                <a:cubicBezTo>
                  <a:pt x="3666" y="2441"/>
                  <a:pt x="3524" y="2583"/>
                  <a:pt x="3346" y="2596"/>
                </a:cubicBezTo>
                <a:lnTo>
                  <a:pt x="0" y="2596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语法与交际任务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11360785" y="635635"/>
            <a:ext cx="118745" cy="118745"/>
          </a:xfrm>
          <a:custGeom>
            <a:avLst/>
            <a:gdLst>
              <a:gd name="sw" fmla="*/ 1 w 187"/>
              <a:gd name="sh" fmla="*/ 1 h 187"/>
              <a:gd name="mins" fmla="min sw sh"/>
              <a:gd name="dsw" fmla="+- 0 sw mins"/>
              <a:gd name="dsh" fmla="+- 0 sh mins"/>
              <a:gd name="p0x0" fmla="*/ 93 w 187"/>
              <a:gd name="p0y0" fmla="*/ 0 h 187"/>
              <a:gd name="p0x1" fmla="*/ 145 w 187"/>
              <a:gd name="p0y1" fmla="*/ 0 h 187"/>
              <a:gd name="p0x2" fmla="*/ 187 w 187"/>
              <a:gd name="p0y2" fmla="*/ 41 h 187"/>
              <a:gd name="p0x3" fmla="*/ 187 w 187"/>
              <a:gd name="p0y3" fmla="*/ 93 h 187"/>
              <a:gd name="p0x4" fmla="*/ 187 w 187"/>
              <a:gd name="p0y4" fmla="*/ 145 h 187"/>
              <a:gd name="p0x5" fmla="*/ 145 w 187"/>
              <a:gd name="p0y5" fmla="*/ 187 h 187"/>
              <a:gd name="p0x6" fmla="*/ 93 w 187"/>
              <a:gd name="p0y6" fmla="*/ 187 h 187"/>
              <a:gd name="p0x7" fmla="*/ 41 w 187"/>
              <a:gd name="p0y7" fmla="*/ 187 h 187"/>
              <a:gd name="p0x8" fmla="*/ 0 w 187"/>
              <a:gd name="p0y8" fmla="*/ 145 h 187"/>
              <a:gd name="p0x9" fmla="*/ 0 w 187"/>
              <a:gd name="p0y9" fmla="*/ 93 h 187"/>
              <a:gd name="p0x10" fmla="*/ 0 w 187"/>
              <a:gd name="p0y10" fmla="*/ 41 h 187"/>
              <a:gd name="p0x11" fmla="*/ 41 w 187"/>
              <a:gd name="p0y11" fmla="*/ 0 h 187"/>
              <a:gd name="p0x12" fmla="*/ 93 w 187"/>
              <a:gd name="p0y12" fmla="*/ 0 h 18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14288" cmpd="sng">
            <a:solidFill>
              <a:schemeClr val="accent4">
                <a:alpha val="4666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11551285" y="578485"/>
            <a:ext cx="90170" cy="90170"/>
          </a:xfrm>
          <a:custGeom>
            <a:avLst/>
            <a:gdLst>
              <a:gd name="sw" fmla="*/ 1 w 142"/>
              <a:gd name="sh" fmla="*/ 1 h 142"/>
              <a:gd name="mins" fmla="min sw sh"/>
              <a:gd name="dsw" fmla="+- 0 sw mins"/>
              <a:gd name="dsh" fmla="+- 0 sh mins"/>
              <a:gd name="p0x0" fmla="*/ 71 w 142"/>
              <a:gd name="p0y0" fmla="*/ 0 h 142"/>
              <a:gd name="p0x1" fmla="*/ 110 w 142"/>
              <a:gd name="p0y1" fmla="*/ 0 h 142"/>
              <a:gd name="p0x2" fmla="*/ 142 w 142"/>
              <a:gd name="p0y2" fmla="*/ 31 h 142"/>
              <a:gd name="p0x3" fmla="*/ 142 w 142"/>
              <a:gd name="p0y3" fmla="*/ 71 h 142"/>
              <a:gd name="p0x4" fmla="*/ 142 w 142"/>
              <a:gd name="p0y4" fmla="*/ 110 h 142"/>
              <a:gd name="p0x5" fmla="*/ 110 w 142"/>
              <a:gd name="p0y5" fmla="*/ 142 h 142"/>
              <a:gd name="p0x6" fmla="*/ 71 w 142"/>
              <a:gd name="p0y6" fmla="*/ 142 h 142"/>
              <a:gd name="p0x7" fmla="*/ 31 w 142"/>
              <a:gd name="p0y7" fmla="*/ 142 h 142"/>
              <a:gd name="p0x8" fmla="*/ 0 w 142"/>
              <a:gd name="p0y8" fmla="*/ 110 h 142"/>
              <a:gd name="p0x9" fmla="*/ 0 w 142"/>
              <a:gd name="p0y9" fmla="*/ 71 h 142"/>
              <a:gd name="p0x10" fmla="*/ 0 w 142"/>
              <a:gd name="p0y10" fmla="*/ 31 h 142"/>
              <a:gd name="p0x11" fmla="*/ 31 w 142"/>
              <a:gd name="p0y11" fmla="*/ 0 h 142"/>
              <a:gd name="p0x12" fmla="*/ 71 w 142"/>
              <a:gd name="p0y12" fmla="*/ 0 h 142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>
              <a:alpha val="85000"/>
            </a:schemeClr>
          </a:solidFill>
          <a:ln w="14288" cmpd="sng">
            <a:solidFill>
              <a:schemeClr val="accent6">
                <a:alpha val="51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11608435" y="749935"/>
            <a:ext cx="71120" cy="71120"/>
          </a:xfrm>
          <a:custGeom>
            <a:avLst/>
            <a:gdLst>
              <a:gd name="sw" fmla="*/ 1 w 112"/>
              <a:gd name="sh" fmla="*/ 1 h 112"/>
              <a:gd name="mins" fmla="min sw sh"/>
              <a:gd name="dsw" fmla="+- 0 sw mins"/>
              <a:gd name="dsh" fmla="+- 0 sh mins"/>
              <a:gd name="p0x0" fmla="*/ 56 w 112"/>
              <a:gd name="p0y0" fmla="*/ 0 h 112"/>
              <a:gd name="p0x1" fmla="*/ 87 w 112"/>
              <a:gd name="p0y1" fmla="*/ 0 h 112"/>
              <a:gd name="p0x2" fmla="*/ 112 w 112"/>
              <a:gd name="p0y2" fmla="*/ 25 h 112"/>
              <a:gd name="p0x3" fmla="*/ 112 w 112"/>
              <a:gd name="p0y3" fmla="*/ 56 h 112"/>
              <a:gd name="p0x4" fmla="*/ 112 w 112"/>
              <a:gd name="p0y4" fmla="*/ 87 h 112"/>
              <a:gd name="p0x5" fmla="*/ 87 w 112"/>
              <a:gd name="p0y5" fmla="*/ 112 h 112"/>
              <a:gd name="p0x6" fmla="*/ 56 w 112"/>
              <a:gd name="p0y6" fmla="*/ 112 h 112"/>
              <a:gd name="p0x7" fmla="*/ 25 w 112"/>
              <a:gd name="p0y7" fmla="*/ 112 h 112"/>
              <a:gd name="p0x8" fmla="*/ 0 w 112"/>
              <a:gd name="p0y8" fmla="*/ 87 h 112"/>
              <a:gd name="p0x9" fmla="*/ 0 w 112"/>
              <a:gd name="p0y9" fmla="*/ 56 h 112"/>
              <a:gd name="p0x10" fmla="*/ 0 w 112"/>
              <a:gd name="p0y10" fmla="*/ 25 h 112"/>
              <a:gd name="p0x11" fmla="*/ 25 w 112"/>
              <a:gd name="p0y11" fmla="*/ 0 h 112"/>
              <a:gd name="p0x12" fmla="*/ 56 w 112"/>
              <a:gd name="p0y12" fmla="*/ 0 h 112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4288" cmpd="sng">
            <a:solidFill>
              <a:schemeClr val="accent2">
                <a:alpha val="4266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>
          <a:xfrm>
            <a:off x="11449050" y="762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5"/>
            </p:custDataLst>
          </p:nvPr>
        </p:nvSpPr>
        <p:spPr>
          <a:xfrm>
            <a:off x="407035" y="5664835"/>
            <a:ext cx="99695" cy="99695"/>
          </a:xfrm>
          <a:custGeom>
            <a:avLst/>
            <a:gdLst>
              <a:gd name="sw" fmla="*/ 1 w 157"/>
              <a:gd name="sh" fmla="*/ 1 h 157"/>
              <a:gd name="mins" fmla="min sw sh"/>
              <a:gd name="dsw" fmla="+- 0 sw mins"/>
              <a:gd name="dsh" fmla="+- 0 sh mins"/>
              <a:gd name="p0x0" fmla="*/ 78 w 157"/>
              <a:gd name="p0y0" fmla="*/ 0 h 157"/>
              <a:gd name="p0x1" fmla="*/ 122 w 157"/>
              <a:gd name="p0y1" fmla="*/ 0 h 157"/>
              <a:gd name="p0x2" fmla="*/ 157 w 157"/>
              <a:gd name="p0y2" fmla="*/ 35 h 157"/>
              <a:gd name="p0x3" fmla="*/ 157 w 157"/>
              <a:gd name="p0y3" fmla="*/ 78 h 157"/>
              <a:gd name="p0x4" fmla="*/ 157 w 157"/>
              <a:gd name="p0y4" fmla="*/ 122 h 157"/>
              <a:gd name="p0x5" fmla="*/ 122 w 157"/>
              <a:gd name="p0y5" fmla="*/ 157 h 157"/>
              <a:gd name="p0x6" fmla="*/ 78 w 157"/>
              <a:gd name="p0y6" fmla="*/ 157 h 157"/>
              <a:gd name="p0x7" fmla="*/ 35 w 157"/>
              <a:gd name="p0y7" fmla="*/ 157 h 157"/>
              <a:gd name="p0x8" fmla="*/ 0 w 157"/>
              <a:gd name="p0y8" fmla="*/ 122 h 157"/>
              <a:gd name="p0x9" fmla="*/ 0 w 157"/>
              <a:gd name="p0y9" fmla="*/ 78 h 157"/>
              <a:gd name="p0x10" fmla="*/ 0 w 157"/>
              <a:gd name="p0y10" fmla="*/ 35 h 157"/>
              <a:gd name="p0x11" fmla="*/ 35 w 157"/>
              <a:gd name="p0y11" fmla="*/ 0 h 157"/>
              <a:gd name="p0x12" fmla="*/ 78 w 157"/>
              <a:gd name="p0y12" fmla="*/ 0 h 15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6">
              <a:alpha val="70001"/>
            </a:schemeClr>
          </a:solidFill>
          <a:ln w="14288" cmpd="sng">
            <a:solidFill>
              <a:schemeClr val="accent6">
                <a:alpha val="38431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6"/>
            </p:custDataLst>
          </p:nvPr>
        </p:nvSpPr>
        <p:spPr>
          <a:xfrm>
            <a:off x="578485" y="5607685"/>
            <a:ext cx="80645" cy="80645"/>
          </a:xfrm>
          <a:custGeom>
            <a:avLst/>
            <a:gdLst>
              <a:gd name="sw" fmla="*/ 1 w 127"/>
              <a:gd name="sh" fmla="*/ 1 h 127"/>
              <a:gd name="mins" fmla="min sw sh"/>
              <a:gd name="dsw" fmla="+- 0 sw mins"/>
              <a:gd name="dsh" fmla="+- 0 sh mins"/>
              <a:gd name="p0x0" fmla="*/ 63 w 127"/>
              <a:gd name="p0y0" fmla="*/ 0 h 127"/>
              <a:gd name="p0x1" fmla="*/ 98 w 127"/>
              <a:gd name="p0y1" fmla="*/ 0 h 127"/>
              <a:gd name="p0x2" fmla="*/ 127 w 127"/>
              <a:gd name="p0y2" fmla="*/ 28 h 127"/>
              <a:gd name="p0x3" fmla="*/ 127 w 127"/>
              <a:gd name="p0y3" fmla="*/ 63 h 127"/>
              <a:gd name="p0x4" fmla="*/ 127 w 127"/>
              <a:gd name="p0y4" fmla="*/ 98 h 127"/>
              <a:gd name="p0x5" fmla="*/ 98 w 127"/>
              <a:gd name="p0y5" fmla="*/ 127 h 127"/>
              <a:gd name="p0x6" fmla="*/ 63 w 127"/>
              <a:gd name="p0y6" fmla="*/ 127 h 127"/>
              <a:gd name="p0x7" fmla="*/ 28 w 127"/>
              <a:gd name="p0y7" fmla="*/ 127 h 127"/>
              <a:gd name="p0x8" fmla="*/ 0 w 127"/>
              <a:gd name="p0y8" fmla="*/ 98 h 127"/>
              <a:gd name="p0x9" fmla="*/ 0 w 127"/>
              <a:gd name="p0y9" fmla="*/ 63 h 127"/>
              <a:gd name="p0x10" fmla="*/ 0 w 127"/>
              <a:gd name="p0y10" fmla="*/ 28 h 127"/>
              <a:gd name="p0x11" fmla="*/ 28 w 127"/>
              <a:gd name="p0y11" fmla="*/ 0 h 127"/>
              <a:gd name="p0x12" fmla="*/ 63 w 127"/>
              <a:gd name="p0y12" fmla="*/ 0 h 127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4">
              <a:alpha val="70001"/>
            </a:schemeClr>
          </a:solidFill>
          <a:ln w="14288" cmpd="sng">
            <a:solidFill>
              <a:schemeClr val="accent4">
                <a:alpha val="3513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7"/>
            </p:custDataLst>
          </p:nvPr>
        </p:nvSpPr>
        <p:spPr>
          <a:xfrm>
            <a:off x="495300" y="57721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2">
              <a:alpha val="7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457200" y="461963"/>
            <a:ext cx="16231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句型讲解</a:t>
            </a:r>
            <a:r>
              <a:rPr lang="en-US" altLang="zh-CN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语法点一</a:t>
            </a:r>
            <a:endParaRPr lang="zh-CN" altLang="en-US"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越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表示程度变化</a:t>
            </a:r>
            <a:endParaRPr lang="zh-CN" altLang="en-US"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0"/>
            </p:custDataLst>
          </p:nvPr>
        </p:nvSpPr>
        <p:spPr>
          <a:xfrm>
            <a:off x="457200" y="1352550"/>
            <a:ext cx="11277600" cy="756920"/>
          </a:xfrm>
          <a:custGeom>
            <a:avLst/>
            <a:gdLst>
              <a:gd name="sw" fmla="*/ 1 w 17760"/>
              <a:gd name="sh" fmla="*/ 1 h 1192"/>
              <a:gd name="mins" fmla="min sw sh"/>
              <a:gd name="dsw" fmla="+- 0 sw mins"/>
              <a:gd name="dsh" fmla="+- 0 sh mins"/>
              <a:gd name="p0x0" fmla="*/ 360 w 17760"/>
              <a:gd name="p0y0" fmla="*/ 0 h 1192"/>
              <a:gd name="p0x1" fmla="*/ 17400 w 17760"/>
              <a:gd name="p0y1" fmla="*/ 0 h 1192"/>
              <a:gd name="p0x2" fmla="*/ 17598 w 17760"/>
              <a:gd name="p0y2" fmla="*/ 0 h 1192"/>
              <a:gd name="p0x3" fmla="*/ 17760 w 17760"/>
              <a:gd name="p0y3" fmla="*/ 161 h 1192"/>
              <a:gd name="p0x4" fmla="*/ 17760 w 17760"/>
              <a:gd name="p0y4" fmla="*/ 360 h 1192"/>
              <a:gd name="p0x5" fmla="*/ 17760 w 17760"/>
              <a:gd name="p0y5" fmla="*/ 832 h 1192"/>
              <a:gd name="p0x6" fmla="*/ 17760 w 17760"/>
              <a:gd name="p0y6" fmla="*/ 1031 h 1192"/>
              <a:gd name="p0x7" fmla="*/ 17598 w 17760"/>
              <a:gd name="p0y7" fmla="*/ 1192 h 1192"/>
              <a:gd name="p0x8" fmla="*/ 17400 w 17760"/>
              <a:gd name="p0y8" fmla="*/ 1192 h 1192"/>
              <a:gd name="p0x9" fmla="*/ 360 w 17760"/>
              <a:gd name="p0y9" fmla="*/ 1192 h 1192"/>
              <a:gd name="p0x10" fmla="*/ 161 w 17760"/>
              <a:gd name="p0y10" fmla="*/ 1192 h 1192"/>
              <a:gd name="p0x11" fmla="*/ 0 w 17760"/>
              <a:gd name="p0y11" fmla="*/ 1031 h 1192"/>
              <a:gd name="p0x12" fmla="*/ 0 w 17760"/>
              <a:gd name="p0y12" fmla="*/ 832 h 1192"/>
              <a:gd name="p0x13" fmla="*/ 0 w 17760"/>
              <a:gd name="p0y13" fmla="*/ 360 h 1192"/>
              <a:gd name="p0x14" fmla="*/ 0 w 17760"/>
              <a:gd name="p0y14" fmla="*/ 161 h 1192"/>
              <a:gd name="p0x15" fmla="*/ 161 w 17760"/>
              <a:gd name="p0y15" fmla="*/ 0 h 1192"/>
              <a:gd name="p0x16" fmla="*/ 360 w 17760"/>
              <a:gd name="p0y16" fmla="*/ 0 h 1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74138"/>
            </a:schemeClr>
          </a:solidFill>
          <a:ln>
            <a:noFill/>
          </a:ln>
          <a:effectLst>
            <a:outerShdw blurRad="314325" dist="76200" dir="5399999" algn="ctr" rotWithShape="0">
              <a:srgbClr val="2E48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1"/>
            </p:custDataLst>
          </p:nvPr>
        </p:nvSpPr>
        <p:spPr>
          <a:xfrm>
            <a:off x="781050" y="1554480"/>
            <a:ext cx="952500" cy="352425"/>
          </a:xfrm>
          <a:custGeom>
            <a:avLst/>
            <a:gdLst>
              <a:gd name="sw" fmla="*/ 1 w 1500"/>
              <a:gd name="sh" fmla="*/ 1 h 555"/>
              <a:gd name="mins" fmla="min sw sh"/>
              <a:gd name="dsw" fmla="+- 0 sw mins"/>
              <a:gd name="dsh" fmla="+- 0 sh mins"/>
              <a:gd name="p0x0" fmla="*/ 277 w 1500"/>
              <a:gd name="p0y0" fmla="*/ 0 h 555"/>
              <a:gd name="p0x1" fmla="*/ 1222 w 1500"/>
              <a:gd name="p0y1" fmla="*/ 0 h 555"/>
              <a:gd name="p0x2" fmla="*/ 1375 w 1500"/>
              <a:gd name="p0y2" fmla="*/ 0 h 555"/>
              <a:gd name="p0x3" fmla="*/ 1500 w 1500"/>
              <a:gd name="p0y3" fmla="*/ 124 h 555"/>
              <a:gd name="p0x4" fmla="*/ 1500 w 1500"/>
              <a:gd name="p0y4" fmla="*/ 277 h 555"/>
              <a:gd name="p0x5" fmla="*/ 1500 w 1500"/>
              <a:gd name="p0y5" fmla="*/ 430 h 555"/>
              <a:gd name="p0x6" fmla="*/ 1375 w 1500"/>
              <a:gd name="p0y6" fmla="*/ 555 h 555"/>
              <a:gd name="p0x7" fmla="*/ 1222 w 1500"/>
              <a:gd name="p0y7" fmla="*/ 555 h 555"/>
              <a:gd name="p0x8" fmla="*/ 277 w 1500"/>
              <a:gd name="p0y8" fmla="*/ 555 h 555"/>
              <a:gd name="p0x9" fmla="*/ 124 w 1500"/>
              <a:gd name="p0y9" fmla="*/ 555 h 555"/>
              <a:gd name="p0x10" fmla="*/ 0 w 1500"/>
              <a:gd name="p0y10" fmla="*/ 430 h 555"/>
              <a:gd name="p0x11" fmla="*/ 0 w 1500"/>
              <a:gd name="p0y11" fmla="*/ 277 h 555"/>
              <a:gd name="p0x12" fmla="*/ 0 w 1500"/>
              <a:gd name="p0y12" fmla="*/ 124 h 555"/>
              <a:gd name="p0x13" fmla="*/ 124 w 1500"/>
              <a:gd name="p0y13" fmla="*/ 0 h 555"/>
              <a:gd name="p0x14" fmla="*/ 277 w 1500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1607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952500" y="1631156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句型结构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2000326" y="1543050"/>
            <a:ext cx="5538045" cy="3762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250" b="1" spc="75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越</a:t>
            </a:r>
            <a:r>
              <a:rPr 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形容词</a:t>
            </a:r>
            <a:r>
              <a:rPr lang="en-US" altLang="zh-CN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动词</a:t>
            </a:r>
            <a:r>
              <a:rPr lang="en-US" altLang="zh-CN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250" b="1" spc="75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越</a:t>
            </a:r>
            <a:r>
              <a:rPr 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形容词</a:t>
            </a:r>
            <a:r>
              <a:rPr lang="en-US" altLang="zh-CN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250" b="1" spc="7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动词</a:t>
            </a:r>
            <a:endParaRPr lang="zh-CN" altLang="en-US" sz="2250" b="1" spc="75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/>
          <p:nvPr>
            <p:custDataLst>
              <p:tags r:id="rId14"/>
            </p:custDataLst>
          </p:nvPr>
        </p:nvSpPr>
        <p:spPr>
          <a:xfrm>
            <a:off x="7233285" y="1543050"/>
            <a:ext cx="9525" cy="375920"/>
          </a:xfrm>
          <a:prstGeom prst="rect">
            <a:avLst/>
          </a:prstGeom>
          <a:solidFill>
            <a:srgbClr val="FFFFFF">
              <a:alpha val="27843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7509796" y="1574006"/>
            <a:ext cx="3901154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FFFFFF">
                    <a:alpha val="9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两个“越”后面可跟形容词，也可跟动词</a:t>
            </a:r>
            <a:endParaRPr sz="1500">
              <a:solidFill>
                <a:srgbClr val="FFFFFF">
                  <a:alpha val="9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457200" y="246888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628650" y="2357438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天气例句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457200" y="279082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315 w 630"/>
              <a:gd name="p0y0" fmla="*/ 0 h 630"/>
              <a:gd name="p0x1" fmla="*/ 488 w 630"/>
              <a:gd name="p0y1" fmla="*/ 0 h 630"/>
              <a:gd name="p0x2" fmla="*/ 630 w 630"/>
              <a:gd name="p0y2" fmla="*/ 141 h 630"/>
              <a:gd name="p0x3" fmla="*/ 630 w 630"/>
              <a:gd name="p0y3" fmla="*/ 315 h 630"/>
              <a:gd name="p0x4" fmla="*/ 630 w 630"/>
              <a:gd name="p0y4" fmla="*/ 488 h 630"/>
              <a:gd name="p0x5" fmla="*/ 488 w 630"/>
              <a:gd name="p0y5" fmla="*/ 630 h 630"/>
              <a:gd name="p0x6" fmla="*/ 315 w 630"/>
              <a:gd name="p0y6" fmla="*/ 630 h 630"/>
              <a:gd name="p0x7" fmla="*/ 141 w 630"/>
              <a:gd name="p0y7" fmla="*/ 630 h 630"/>
              <a:gd name="p0x8" fmla="*/ 0 w 630"/>
              <a:gd name="p0y8" fmla="*/ 488 h 630"/>
              <a:gd name="p0x9" fmla="*/ 0 w 630"/>
              <a:gd name="p0y9" fmla="*/ 315 h 630"/>
              <a:gd name="p0x10" fmla="*/ 0 w 630"/>
              <a:gd name="p0y10" fmla="*/ 141 h 630"/>
              <a:gd name="p0x11" fmla="*/ 141 w 630"/>
              <a:gd name="p0y11" fmla="*/ 0 h 630"/>
              <a:gd name="p0x12" fmla="*/ 315 w 630"/>
              <a:gd name="p0y12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580949" y="289083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990600" y="2824163"/>
            <a:ext cx="22860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越冷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，我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越不想起床</a:t>
            </a:r>
            <a:endParaRPr sz="15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4305300" y="279082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315 w 630"/>
              <a:gd name="p0y0" fmla="*/ 0 h 630"/>
              <a:gd name="p0x1" fmla="*/ 488 w 630"/>
              <a:gd name="p0y1" fmla="*/ 0 h 630"/>
              <a:gd name="p0x2" fmla="*/ 630 w 630"/>
              <a:gd name="p0y2" fmla="*/ 141 h 630"/>
              <a:gd name="p0x3" fmla="*/ 630 w 630"/>
              <a:gd name="p0y3" fmla="*/ 315 h 630"/>
              <a:gd name="p0x4" fmla="*/ 630 w 630"/>
              <a:gd name="p0y4" fmla="*/ 488 h 630"/>
              <a:gd name="p0x5" fmla="*/ 488 w 630"/>
              <a:gd name="p0y5" fmla="*/ 630 h 630"/>
              <a:gd name="p0x6" fmla="*/ 315 w 630"/>
              <a:gd name="p0y6" fmla="*/ 630 h 630"/>
              <a:gd name="p0x7" fmla="*/ 141 w 630"/>
              <a:gd name="p0y7" fmla="*/ 630 h 630"/>
              <a:gd name="p0x8" fmla="*/ 0 w 630"/>
              <a:gd name="p0y8" fmla="*/ 488 h 630"/>
              <a:gd name="p0x9" fmla="*/ 0 w 630"/>
              <a:gd name="p0y9" fmla="*/ 315 h 630"/>
              <a:gd name="p0x10" fmla="*/ 0 w 630"/>
              <a:gd name="p0y10" fmla="*/ 141 h 630"/>
              <a:gd name="p0x11" fmla="*/ 141 w 630"/>
              <a:gd name="p0y11" fmla="*/ 0 h 630"/>
              <a:gd name="p0x12" fmla="*/ 315 w 630"/>
              <a:gd name="p0y12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4429049" y="289083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4838700" y="2824163"/>
            <a:ext cx="2095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雨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越下越大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，路上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越堵</a:t>
            </a:r>
            <a:endParaRPr sz="15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8153400" y="2790825"/>
            <a:ext cx="400050" cy="400050"/>
          </a:xfrm>
          <a:custGeom>
            <a:avLst/>
            <a:gdLst>
              <a:gd name="sw" fmla="*/ 1 w 630"/>
              <a:gd name="sh" fmla="*/ 1 h 630"/>
              <a:gd name="mins" fmla="min sw sh"/>
              <a:gd name="dsw" fmla="+- 0 sw mins"/>
              <a:gd name="dsh" fmla="+- 0 sh mins"/>
              <a:gd name="p0x0" fmla="*/ 315 w 630"/>
              <a:gd name="p0y0" fmla="*/ 0 h 630"/>
              <a:gd name="p0x1" fmla="*/ 488 w 630"/>
              <a:gd name="p0y1" fmla="*/ 0 h 630"/>
              <a:gd name="p0x2" fmla="*/ 630 w 630"/>
              <a:gd name="p0y2" fmla="*/ 141 h 630"/>
              <a:gd name="p0x3" fmla="*/ 630 w 630"/>
              <a:gd name="p0y3" fmla="*/ 315 h 630"/>
              <a:gd name="p0x4" fmla="*/ 630 w 630"/>
              <a:gd name="p0y4" fmla="*/ 488 h 630"/>
              <a:gd name="p0x5" fmla="*/ 488 w 630"/>
              <a:gd name="p0y5" fmla="*/ 630 h 630"/>
              <a:gd name="p0x6" fmla="*/ 315 w 630"/>
              <a:gd name="p0y6" fmla="*/ 630 h 630"/>
              <a:gd name="p0x7" fmla="*/ 141 w 630"/>
              <a:gd name="p0y7" fmla="*/ 630 h 630"/>
              <a:gd name="p0x8" fmla="*/ 0 w 630"/>
              <a:gd name="p0y8" fmla="*/ 488 h 630"/>
              <a:gd name="p0x9" fmla="*/ 0 w 630"/>
              <a:gd name="p0y9" fmla="*/ 315 h 630"/>
              <a:gd name="p0x10" fmla="*/ 0 w 630"/>
              <a:gd name="p0y10" fmla="*/ 141 h 630"/>
              <a:gd name="p0x11" fmla="*/ 141 w 630"/>
              <a:gd name="p0y11" fmla="*/ 0 h 630"/>
              <a:gd name="p0x12" fmla="*/ 315 w 630"/>
              <a:gd name="p0y12" fmla="*/ 0 h 63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8277149" y="2890838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8686800" y="2824163"/>
            <a:ext cx="2095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学习汉语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越学越有意思</a:t>
            </a:r>
            <a:endParaRPr sz="150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457200" y="3438525"/>
            <a:ext cx="5505450" cy="2505075"/>
          </a:xfrm>
          <a:custGeom>
            <a:avLst/>
            <a:gdLst>
              <a:gd name="sw" fmla="*/ 1 w 8670"/>
              <a:gd name="sh" fmla="*/ 1 h 3945"/>
              <a:gd name="mins" fmla="min sw sh"/>
              <a:gd name="dsw" fmla="+- 0 sw mins"/>
              <a:gd name="dsh" fmla="+- 0 sh mins"/>
              <a:gd name="p0x0" fmla="*/ 360 w 8670"/>
              <a:gd name="p0y0" fmla="*/ 0 h 3945"/>
              <a:gd name="p0x1" fmla="*/ 8310 w 8670"/>
              <a:gd name="p0y1" fmla="*/ 0 h 3945"/>
              <a:gd name="p0x2" fmla="*/ 8508 w 8670"/>
              <a:gd name="p0y2" fmla="*/ 0 h 3945"/>
              <a:gd name="p0x3" fmla="*/ 8670 w 8670"/>
              <a:gd name="p0y3" fmla="*/ 161 h 3945"/>
              <a:gd name="p0x4" fmla="*/ 8670 w 8670"/>
              <a:gd name="p0y4" fmla="*/ 360 h 3945"/>
              <a:gd name="p0x5" fmla="*/ 8670 w 8670"/>
              <a:gd name="p0y5" fmla="*/ 3585 h 3945"/>
              <a:gd name="p0x6" fmla="*/ 8670 w 8670"/>
              <a:gd name="p0y6" fmla="*/ 3783 h 3945"/>
              <a:gd name="p0x7" fmla="*/ 8508 w 8670"/>
              <a:gd name="p0y7" fmla="*/ 3945 h 3945"/>
              <a:gd name="p0x8" fmla="*/ 8310 w 8670"/>
              <a:gd name="p0y8" fmla="*/ 3945 h 3945"/>
              <a:gd name="p0x9" fmla="*/ 360 w 8670"/>
              <a:gd name="p0y9" fmla="*/ 3945 h 3945"/>
              <a:gd name="p0x10" fmla="*/ 161 w 8670"/>
              <a:gd name="p0y10" fmla="*/ 3945 h 3945"/>
              <a:gd name="p0x11" fmla="*/ 0 w 8670"/>
              <a:gd name="p0y11" fmla="*/ 3783 h 3945"/>
              <a:gd name="p0x12" fmla="*/ 0 w 8670"/>
              <a:gd name="p0y12" fmla="*/ 3585 h 3945"/>
              <a:gd name="p0x13" fmla="*/ 0 w 8670"/>
              <a:gd name="p0y13" fmla="*/ 360 h 3945"/>
              <a:gd name="p0x14" fmla="*/ 0 w 8670"/>
              <a:gd name="p0y14" fmla="*/ 161 h 3945"/>
              <a:gd name="p0x15" fmla="*/ 161 w 8670"/>
              <a:gd name="p0y15" fmla="*/ 0 h 3945"/>
              <a:gd name="p0x16" fmla="*/ 360 w 8670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8"/>
            </p:custDataLst>
          </p:nvPr>
        </p:nvSpPr>
        <p:spPr>
          <a:xfrm>
            <a:off x="723900" y="3648075"/>
            <a:ext cx="1623060" cy="295275"/>
          </a:xfrm>
          <a:custGeom>
            <a:avLst/>
            <a:gdLst>
              <a:gd name="sw" fmla="*/ 1 w 2556"/>
              <a:gd name="sh" fmla="*/ 1 h 465"/>
              <a:gd name="mins" fmla="min sw sh"/>
              <a:gd name="dsw" fmla="+- 0 sw mins"/>
              <a:gd name="dsh" fmla="+- 0 sh mins"/>
              <a:gd name="p0x0" fmla="*/ 232 w 2556"/>
              <a:gd name="p0y0" fmla="*/ 0 h 465"/>
              <a:gd name="p0x1" fmla="*/ 2323 w 2556"/>
              <a:gd name="p0y1" fmla="*/ 0 h 465"/>
              <a:gd name="p0x2" fmla="*/ 2451 w 2556"/>
              <a:gd name="p0y2" fmla="*/ 0 h 465"/>
              <a:gd name="p0x3" fmla="*/ 2556 w 2556"/>
              <a:gd name="p0y3" fmla="*/ 104 h 465"/>
              <a:gd name="p0x4" fmla="*/ 2556 w 2556"/>
              <a:gd name="p0y4" fmla="*/ 232 h 465"/>
              <a:gd name="p0x5" fmla="*/ 2556 w 2556"/>
              <a:gd name="p0y5" fmla="*/ 360 h 465"/>
              <a:gd name="p0x6" fmla="*/ 2451 w 2556"/>
              <a:gd name="p0y6" fmla="*/ 465 h 465"/>
              <a:gd name="p0x7" fmla="*/ 2323 w 2556"/>
              <a:gd name="p0y7" fmla="*/ 465 h 465"/>
              <a:gd name="p0x8" fmla="*/ 232 w 2556"/>
              <a:gd name="p0y8" fmla="*/ 465 h 465"/>
              <a:gd name="p0x9" fmla="*/ 104 w 2556"/>
              <a:gd name="p0y9" fmla="*/ 465 h 465"/>
              <a:gd name="p0x10" fmla="*/ 0 w 2556"/>
              <a:gd name="p0y10" fmla="*/ 360 h 465"/>
              <a:gd name="p0x11" fmla="*/ 0 w 2556"/>
              <a:gd name="p0y11" fmla="*/ 232 h 465"/>
              <a:gd name="p0x12" fmla="*/ 0 w 2556"/>
              <a:gd name="p0y12" fmla="*/ 104 h 465"/>
              <a:gd name="p0x13" fmla="*/ 104 w 2556"/>
              <a:gd name="p0y13" fmla="*/ 0 h 465"/>
              <a:gd name="p0x14" fmla="*/ 232 w 2556"/>
              <a:gd name="p0y14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876300" y="3695700"/>
            <a:ext cx="14707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练习一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补后半句</a:t>
            </a:r>
            <a:endParaRPr lang="zh-CN" altLang="en-US"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723900" y="4062413"/>
            <a:ext cx="2000250" cy="6715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先给前半句补后半句：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42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越热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714500" y="4614545"/>
            <a:ext cx="914400" cy="19050"/>
            <a:chOff x="2700" y="7267"/>
            <a:chExt cx="1440" cy="30"/>
          </a:xfrm>
        </p:grpSpPr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2700" y="7267"/>
              <a:ext cx="1440" cy="30"/>
            </a:xfrm>
            <a:custGeom>
              <a:avLst/>
              <a:gdLst>
                <a:gd name="sw" fmla="*/ 1 w 1440"/>
                <a:gd name="sh" fmla="*/ 1 h 30"/>
                <a:gd name="mins" fmla="min sw sh"/>
                <a:gd name="dsw" fmla="+- 0 sw mins"/>
                <a:gd name="dsh" fmla="+- 0 sh mins"/>
                <a:gd name="p0x0" fmla="*/ 0 w 1440"/>
                <a:gd name="p0y0" fmla="*/ 0 h 30"/>
                <a:gd name="p0x1" fmla="*/ 1440 w 1440"/>
                <a:gd name="p0y1" fmla="*/ 0 h 30"/>
                <a:gd name="p0x2" fmla="*/ 1440 w 1440"/>
                <a:gd name="p0y2" fmla="*/ 30 h 30"/>
                <a:gd name="p0x3" fmla="*/ 0 w 1440"/>
                <a:gd name="p0y3" fmla="*/ 30 h 30"/>
                <a:gd name="p0x4" fmla="*/ 0 w 144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2700" y="7267"/>
              <a:ext cx="1440" cy="30"/>
            </a:xfrm>
            <a:custGeom>
              <a:avLst/>
              <a:gdLst>
                <a:gd name="sw" fmla="*/ 1 w 1440"/>
                <a:gd name="sh" fmla="*/ 1 h 30"/>
                <a:gd name="mins" fmla="min sw sh"/>
                <a:gd name="dsw" fmla="+- 0 sw mins"/>
                <a:gd name="dsh" fmla="+- 0 sh mins"/>
                <a:gd name="p0x0" fmla="*/ 1440 w 1440"/>
                <a:gd name="p0y0" fmla="*/ 30 h 30"/>
                <a:gd name="p0x1" fmla="*/ 0 w 1440"/>
                <a:gd name="p0y1" fmla="*/ 30 h 30"/>
                <a:gd name="p0x2" fmla="*/ 0 w 1440"/>
                <a:gd name="p0y2" fmla="*/ 0 h 30"/>
                <a:gd name="p0x3" fmla="*/ 1440 w 1440"/>
                <a:gd name="p0y3" fmla="*/ 0 h 30"/>
                <a:gd name="p0x4" fmla="*/ 1440 w 144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9EBF9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2667000" y="4386263"/>
            <a:ext cx="114300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；风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越大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657600" y="4614545"/>
            <a:ext cx="914400" cy="19050"/>
            <a:chOff x="5760" y="7267"/>
            <a:chExt cx="1440" cy="30"/>
          </a:xfrm>
        </p:grpSpPr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5760" y="7267"/>
              <a:ext cx="1440" cy="30"/>
            </a:xfrm>
            <a:custGeom>
              <a:avLst/>
              <a:gdLst>
                <a:gd name="sw" fmla="*/ 1 w 1440"/>
                <a:gd name="sh" fmla="*/ 1 h 30"/>
                <a:gd name="mins" fmla="min sw sh"/>
                <a:gd name="dsw" fmla="+- 0 sw mins"/>
                <a:gd name="dsh" fmla="+- 0 sh mins"/>
                <a:gd name="p0x0" fmla="*/ 0 w 1440"/>
                <a:gd name="p0y0" fmla="*/ 0 h 30"/>
                <a:gd name="p0x1" fmla="*/ 1440 w 1440"/>
                <a:gd name="p0y1" fmla="*/ 0 h 30"/>
                <a:gd name="p0x2" fmla="*/ 1440 w 1440"/>
                <a:gd name="p0y2" fmla="*/ 30 h 30"/>
                <a:gd name="p0x3" fmla="*/ 0 w 1440"/>
                <a:gd name="p0y3" fmla="*/ 30 h 30"/>
                <a:gd name="p0x4" fmla="*/ 0 w 144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5760" y="7267"/>
              <a:ext cx="1440" cy="30"/>
            </a:xfrm>
            <a:custGeom>
              <a:avLst/>
              <a:gdLst>
                <a:gd name="sw" fmla="*/ 1 w 1440"/>
                <a:gd name="sh" fmla="*/ 1 h 30"/>
                <a:gd name="mins" fmla="min sw sh"/>
                <a:gd name="dsw" fmla="+- 0 sw mins"/>
                <a:gd name="dsh" fmla="+- 0 sh mins"/>
                <a:gd name="p0x0" fmla="*/ 1440 w 1440"/>
                <a:gd name="p0y0" fmla="*/ 30 h 30"/>
                <a:gd name="p0x1" fmla="*/ 0 w 1440"/>
                <a:gd name="p0y1" fmla="*/ 30 h 30"/>
                <a:gd name="p0x2" fmla="*/ 0 w 1440"/>
                <a:gd name="p0y2" fmla="*/ 0 h 30"/>
                <a:gd name="p0x3" fmla="*/ 1440 w 1440"/>
                <a:gd name="p0y3" fmla="*/ 0 h 30"/>
                <a:gd name="p0x4" fmla="*/ 1440 w 144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9EBF9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>
            <p:custDataLst>
              <p:tags r:id="rId36"/>
            </p:custDataLst>
          </p:nvPr>
        </p:nvSpPr>
        <p:spPr>
          <a:xfrm>
            <a:off x="4610100" y="4386263"/>
            <a:ext cx="108585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37"/>
            </p:custDataLst>
          </p:nvPr>
        </p:nvSpPr>
        <p:spPr>
          <a:xfrm>
            <a:off x="6229350" y="3438525"/>
            <a:ext cx="5505450" cy="2505075"/>
          </a:xfrm>
          <a:custGeom>
            <a:avLst/>
            <a:gdLst>
              <a:gd name="sw" fmla="*/ 1 w 8670"/>
              <a:gd name="sh" fmla="*/ 1 h 3945"/>
              <a:gd name="mins" fmla="min sw sh"/>
              <a:gd name="dsw" fmla="+- 0 sw mins"/>
              <a:gd name="dsh" fmla="+- 0 sh mins"/>
              <a:gd name="p0x0" fmla="*/ 360 w 8670"/>
              <a:gd name="p0y0" fmla="*/ 0 h 3945"/>
              <a:gd name="p0x1" fmla="*/ 8310 w 8670"/>
              <a:gd name="p0y1" fmla="*/ 0 h 3945"/>
              <a:gd name="p0x2" fmla="*/ 8508 w 8670"/>
              <a:gd name="p0y2" fmla="*/ 0 h 3945"/>
              <a:gd name="p0x3" fmla="*/ 8670 w 8670"/>
              <a:gd name="p0y3" fmla="*/ 161 h 3945"/>
              <a:gd name="p0x4" fmla="*/ 8670 w 8670"/>
              <a:gd name="p0y4" fmla="*/ 360 h 3945"/>
              <a:gd name="p0x5" fmla="*/ 8670 w 8670"/>
              <a:gd name="p0y5" fmla="*/ 3585 h 3945"/>
              <a:gd name="p0x6" fmla="*/ 8670 w 8670"/>
              <a:gd name="p0y6" fmla="*/ 3783 h 3945"/>
              <a:gd name="p0x7" fmla="*/ 8508 w 8670"/>
              <a:gd name="p0y7" fmla="*/ 3945 h 3945"/>
              <a:gd name="p0x8" fmla="*/ 8310 w 8670"/>
              <a:gd name="p0y8" fmla="*/ 3945 h 3945"/>
              <a:gd name="p0x9" fmla="*/ 360 w 8670"/>
              <a:gd name="p0y9" fmla="*/ 3945 h 3945"/>
              <a:gd name="p0x10" fmla="*/ 161 w 8670"/>
              <a:gd name="p0y10" fmla="*/ 3945 h 3945"/>
              <a:gd name="p0x11" fmla="*/ 0 w 8670"/>
              <a:gd name="p0y11" fmla="*/ 3783 h 3945"/>
              <a:gd name="p0x12" fmla="*/ 0 w 8670"/>
              <a:gd name="p0y12" fmla="*/ 3585 h 3945"/>
              <a:gd name="p0x13" fmla="*/ 0 w 8670"/>
              <a:gd name="p0y13" fmla="*/ 360 h 3945"/>
              <a:gd name="p0x14" fmla="*/ 0 w 8670"/>
              <a:gd name="p0y14" fmla="*/ 161 h 3945"/>
              <a:gd name="p0x15" fmla="*/ 161 w 8670"/>
              <a:gd name="p0y15" fmla="*/ 0 h 3945"/>
              <a:gd name="p0x16" fmla="*/ 360 w 8670"/>
              <a:gd name="p0y16" fmla="*/ 0 h 3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6496050" y="3648075"/>
            <a:ext cx="1318260" cy="295275"/>
          </a:xfrm>
          <a:custGeom>
            <a:avLst/>
            <a:gdLst>
              <a:gd name="sw" fmla="*/ 1 w 2076"/>
              <a:gd name="sh" fmla="*/ 1 h 465"/>
              <a:gd name="mins" fmla="min sw sh"/>
              <a:gd name="dsw" fmla="+- 0 sw mins"/>
              <a:gd name="dsh" fmla="+- 0 sh mins"/>
              <a:gd name="p0x0" fmla="*/ 232 w 2076"/>
              <a:gd name="p0y0" fmla="*/ 0 h 465"/>
              <a:gd name="p0x1" fmla="*/ 1843 w 2076"/>
              <a:gd name="p0y1" fmla="*/ 0 h 465"/>
              <a:gd name="p0x2" fmla="*/ 1971 w 2076"/>
              <a:gd name="p0y2" fmla="*/ 0 h 465"/>
              <a:gd name="p0x3" fmla="*/ 2076 w 2076"/>
              <a:gd name="p0y3" fmla="*/ 104 h 465"/>
              <a:gd name="p0x4" fmla="*/ 2076 w 2076"/>
              <a:gd name="p0y4" fmla="*/ 232 h 465"/>
              <a:gd name="p0x5" fmla="*/ 2076 w 2076"/>
              <a:gd name="p0y5" fmla="*/ 360 h 465"/>
              <a:gd name="p0x6" fmla="*/ 1971 w 2076"/>
              <a:gd name="p0y6" fmla="*/ 465 h 465"/>
              <a:gd name="p0x7" fmla="*/ 1843 w 2076"/>
              <a:gd name="p0y7" fmla="*/ 465 h 465"/>
              <a:gd name="p0x8" fmla="*/ 232 w 2076"/>
              <a:gd name="p0y8" fmla="*/ 465 h 465"/>
              <a:gd name="p0x9" fmla="*/ 104 w 2076"/>
              <a:gd name="p0y9" fmla="*/ 465 h 465"/>
              <a:gd name="p0x10" fmla="*/ 0 w 2076"/>
              <a:gd name="p0y10" fmla="*/ 360 h 465"/>
              <a:gd name="p0x11" fmla="*/ 0 w 2076"/>
              <a:gd name="p0y11" fmla="*/ 232 h 465"/>
              <a:gd name="p0x12" fmla="*/ 0 w 2076"/>
              <a:gd name="p0y12" fmla="*/ 104 h 465"/>
              <a:gd name="p0x13" fmla="*/ 104 w 2076"/>
              <a:gd name="p0y13" fmla="*/ 0 h 465"/>
              <a:gd name="p0x14" fmla="*/ 232 w 2076"/>
              <a:gd name="p0y14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39"/>
            </p:custDataLst>
          </p:nvPr>
        </p:nvSpPr>
        <p:spPr>
          <a:xfrm>
            <a:off x="6648450" y="3695700"/>
            <a:ext cx="1165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练习二</a:t>
            </a:r>
            <a:r>
              <a:rPr lang="en-US" altLang="zh-CN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造句</a:t>
            </a:r>
            <a:endParaRPr lang="zh-CN" altLang="en-US"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0"/>
            </p:custDataLst>
          </p:nvPr>
        </p:nvSpPr>
        <p:spPr>
          <a:xfrm>
            <a:off x="6496050" y="4062413"/>
            <a:ext cx="4972050" cy="3476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再让学习者用天气词和生活经验造句。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1"/>
            </p:custDataLst>
          </p:nvPr>
        </p:nvSpPr>
        <p:spPr>
          <a:xfrm>
            <a:off x="6496050" y="4480560"/>
            <a:ext cx="49720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如：天气越潮湿，我越不舒服。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2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3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06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7200" y="461963"/>
            <a:ext cx="17755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语法聚焦</a:t>
            </a:r>
            <a:r>
              <a:rPr lang="en-US" altLang="zh-CN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多变的天气</a:t>
            </a:r>
            <a:endParaRPr lang="zh-CN" altLang="en-US"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一会儿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一会儿</a:t>
            </a:r>
            <a:r>
              <a:rPr lang="en-US" altLang="zh-CN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表示交替变化</a:t>
            </a:r>
            <a:endParaRPr lang="zh-CN" altLang="en-US"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457200" y="1704975"/>
            <a:ext cx="6581140" cy="1162050"/>
          </a:xfrm>
          <a:custGeom>
            <a:avLst/>
            <a:gdLst>
              <a:gd name="sw" fmla="*/ 1 w 10364"/>
              <a:gd name="sh" fmla="*/ 1 h 1830"/>
              <a:gd name="mins" fmla="min sw sh"/>
              <a:gd name="dsw" fmla="+- 0 sw mins"/>
              <a:gd name="dsh" fmla="+- 0 sh mins"/>
              <a:gd name="p0x0" fmla="*/ 360 w 10364"/>
              <a:gd name="p0y0" fmla="*/ 0 h 1830"/>
              <a:gd name="p0x1" fmla="*/ 10004 w 10364"/>
              <a:gd name="p0y1" fmla="*/ 0 h 1830"/>
              <a:gd name="p0x2" fmla="*/ 10203 w 10364"/>
              <a:gd name="p0y2" fmla="*/ 0 h 1830"/>
              <a:gd name="p0x3" fmla="*/ 10364 w 10364"/>
              <a:gd name="p0y3" fmla="*/ 161 h 1830"/>
              <a:gd name="p0x4" fmla="*/ 10364 w 10364"/>
              <a:gd name="p0y4" fmla="*/ 360 h 1830"/>
              <a:gd name="p0x5" fmla="*/ 10364 w 10364"/>
              <a:gd name="p0y5" fmla="*/ 1470 h 1830"/>
              <a:gd name="p0x6" fmla="*/ 10364 w 10364"/>
              <a:gd name="p0y6" fmla="*/ 1668 h 1830"/>
              <a:gd name="p0x7" fmla="*/ 10203 w 10364"/>
              <a:gd name="p0y7" fmla="*/ 1830 h 1830"/>
              <a:gd name="p0x8" fmla="*/ 10004 w 10364"/>
              <a:gd name="p0y8" fmla="*/ 1830 h 1830"/>
              <a:gd name="p0x9" fmla="*/ 360 w 10364"/>
              <a:gd name="p0y9" fmla="*/ 1830 h 1830"/>
              <a:gd name="p0x10" fmla="*/ 161 w 10364"/>
              <a:gd name="p0y10" fmla="*/ 1830 h 1830"/>
              <a:gd name="p0x11" fmla="*/ 0 w 10364"/>
              <a:gd name="p0y11" fmla="*/ 1668 h 1830"/>
              <a:gd name="p0x12" fmla="*/ 0 w 10364"/>
              <a:gd name="p0y12" fmla="*/ 1470 h 1830"/>
              <a:gd name="p0x13" fmla="*/ 0 w 10364"/>
              <a:gd name="p0y13" fmla="*/ 360 h 1830"/>
              <a:gd name="p0x14" fmla="*/ 0 w 10364"/>
              <a:gd name="p0y14" fmla="*/ 161 h 1830"/>
              <a:gd name="p0x15" fmla="*/ 161 w 10364"/>
              <a:gd name="p0y15" fmla="*/ 0 h 1830"/>
              <a:gd name="p0x16" fmla="*/ 360 w 10364"/>
              <a:gd name="p0y16" fmla="*/ 0 h 18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457200" y="1352550"/>
            <a:ext cx="876300" cy="257175"/>
          </a:xfrm>
          <a:custGeom>
            <a:avLst/>
            <a:gdLst>
              <a:gd name="sw" fmla="*/ 1 w 1380"/>
              <a:gd name="sh" fmla="*/ 1 h 405"/>
              <a:gd name="mins" fmla="min sw sh"/>
              <a:gd name="dsw" fmla="+- 0 sw mins"/>
              <a:gd name="dsh" fmla="+- 0 sh mins"/>
              <a:gd name="p0x0" fmla="*/ 202 w 1380"/>
              <a:gd name="p0y0" fmla="*/ 0 h 405"/>
              <a:gd name="p0x1" fmla="*/ 1177 w 1380"/>
              <a:gd name="p0y1" fmla="*/ 0 h 405"/>
              <a:gd name="p0x2" fmla="*/ 1289 w 1380"/>
              <a:gd name="p0y2" fmla="*/ 0 h 405"/>
              <a:gd name="p0x3" fmla="*/ 1380 w 1380"/>
              <a:gd name="p0y3" fmla="*/ 90 h 405"/>
              <a:gd name="p0x4" fmla="*/ 1380 w 1380"/>
              <a:gd name="p0y4" fmla="*/ 202 h 405"/>
              <a:gd name="p0x5" fmla="*/ 1380 w 1380"/>
              <a:gd name="p0y5" fmla="*/ 314 h 405"/>
              <a:gd name="p0x6" fmla="*/ 1289 w 1380"/>
              <a:gd name="p0y6" fmla="*/ 405 h 405"/>
              <a:gd name="p0x7" fmla="*/ 1177 w 1380"/>
              <a:gd name="p0y7" fmla="*/ 405 h 405"/>
              <a:gd name="p0x8" fmla="*/ 202 w 1380"/>
              <a:gd name="p0y8" fmla="*/ 405 h 405"/>
              <a:gd name="p0x9" fmla="*/ 90 w 1380"/>
              <a:gd name="p0y9" fmla="*/ 405 h 405"/>
              <a:gd name="p0x10" fmla="*/ 0 w 1380"/>
              <a:gd name="p0y10" fmla="*/ 314 h 405"/>
              <a:gd name="p0x11" fmla="*/ 0 w 1380"/>
              <a:gd name="p0y11" fmla="*/ 202 h 405"/>
              <a:gd name="p0x12" fmla="*/ 0 w 1380"/>
              <a:gd name="p0y12" fmla="*/ 90 h 405"/>
              <a:gd name="p0x13" fmla="*/ 90 w 1380"/>
              <a:gd name="p0y13" fmla="*/ 0 h 405"/>
              <a:gd name="p0x14" fmla="*/ 202 w 1380"/>
              <a:gd name="p0y14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590550" y="13811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句型结构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685800" y="1876425"/>
            <a:ext cx="1047750" cy="400050"/>
          </a:xfrm>
          <a:custGeom>
            <a:avLst/>
            <a:gdLst>
              <a:gd name="sw" fmla="*/ 1 w 1650"/>
              <a:gd name="sh" fmla="*/ 1 h 630"/>
              <a:gd name="mins" fmla="min sw sh"/>
              <a:gd name="dsw" fmla="+- 0 sw mins"/>
              <a:gd name="dsh" fmla="+- 0 sh mins"/>
              <a:gd name="p0x0" fmla="*/ 315 w 1650"/>
              <a:gd name="p0y0" fmla="*/ 0 h 630"/>
              <a:gd name="p0x1" fmla="*/ 1335 w 1650"/>
              <a:gd name="p0y1" fmla="*/ 0 h 630"/>
              <a:gd name="p0x2" fmla="*/ 1509 w 1650"/>
              <a:gd name="p0y2" fmla="*/ 0 h 630"/>
              <a:gd name="p0x3" fmla="*/ 1650 w 1650"/>
              <a:gd name="p0y3" fmla="*/ 141 h 630"/>
              <a:gd name="p0x4" fmla="*/ 1650 w 1650"/>
              <a:gd name="p0y4" fmla="*/ 315 h 630"/>
              <a:gd name="p0x5" fmla="*/ 1650 w 1650"/>
              <a:gd name="p0y5" fmla="*/ 488 h 630"/>
              <a:gd name="p0x6" fmla="*/ 1509 w 1650"/>
              <a:gd name="p0y6" fmla="*/ 630 h 630"/>
              <a:gd name="p0x7" fmla="*/ 1335 w 1650"/>
              <a:gd name="p0y7" fmla="*/ 630 h 630"/>
              <a:gd name="p0x8" fmla="*/ 315 w 1650"/>
              <a:gd name="p0y8" fmla="*/ 630 h 630"/>
              <a:gd name="p0x9" fmla="*/ 141 w 1650"/>
              <a:gd name="p0y9" fmla="*/ 630 h 630"/>
              <a:gd name="p0x10" fmla="*/ 0 w 1650"/>
              <a:gd name="p0y10" fmla="*/ 488 h 630"/>
              <a:gd name="p0x11" fmla="*/ 0 w 1650"/>
              <a:gd name="p0y11" fmla="*/ 315 h 630"/>
              <a:gd name="p0x12" fmla="*/ 0 w 1650"/>
              <a:gd name="p0y12" fmla="*/ 141 h 630"/>
              <a:gd name="p0x13" fmla="*/ 141 w 1650"/>
              <a:gd name="p0y13" fmla="*/ 0 h 630"/>
              <a:gd name="p0x14" fmla="*/ 315 w 1650"/>
              <a:gd name="p0y14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838200" y="1914525"/>
            <a:ext cx="99067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一会儿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1828876" y="1926431"/>
            <a:ext cx="457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＋</a:t>
            </a:r>
            <a:endParaRPr b="1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2152726" y="1914525"/>
            <a:ext cx="1742780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动词</a:t>
            </a:r>
            <a:r>
              <a:rPr lang="en-US" altLang="zh-CN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形容词</a:t>
            </a:r>
            <a:endParaRPr lang="zh-CN" altLang="en-US" sz="19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3743106" y="1914525"/>
            <a:ext cx="49537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endParaRPr sz="19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4085590" y="1876425"/>
            <a:ext cx="1047750" cy="400050"/>
          </a:xfrm>
          <a:custGeom>
            <a:avLst/>
            <a:gdLst>
              <a:gd name="sw" fmla="*/ 1 w 1650"/>
              <a:gd name="sh" fmla="*/ 1 h 630"/>
              <a:gd name="mins" fmla="min sw sh"/>
              <a:gd name="dsw" fmla="+- 0 sw mins"/>
              <a:gd name="dsh" fmla="+- 0 sh mins"/>
              <a:gd name="p0x0" fmla="*/ 315 w 1650"/>
              <a:gd name="p0y0" fmla="*/ 0 h 630"/>
              <a:gd name="p0x1" fmla="*/ 1335 w 1650"/>
              <a:gd name="p0y1" fmla="*/ 0 h 630"/>
              <a:gd name="p0x2" fmla="*/ 1509 w 1650"/>
              <a:gd name="p0y2" fmla="*/ 0 h 630"/>
              <a:gd name="p0x3" fmla="*/ 1650 w 1650"/>
              <a:gd name="p0y3" fmla="*/ 141 h 630"/>
              <a:gd name="p0x4" fmla="*/ 1650 w 1650"/>
              <a:gd name="p0y4" fmla="*/ 315 h 630"/>
              <a:gd name="p0x5" fmla="*/ 1650 w 1650"/>
              <a:gd name="p0y5" fmla="*/ 488 h 630"/>
              <a:gd name="p0x6" fmla="*/ 1509 w 1650"/>
              <a:gd name="p0y6" fmla="*/ 630 h 630"/>
              <a:gd name="p0x7" fmla="*/ 1335 w 1650"/>
              <a:gd name="p0y7" fmla="*/ 630 h 630"/>
              <a:gd name="p0x8" fmla="*/ 315 w 1650"/>
              <a:gd name="p0y8" fmla="*/ 630 h 630"/>
              <a:gd name="p0x9" fmla="*/ 141 w 1650"/>
              <a:gd name="p0y9" fmla="*/ 630 h 630"/>
              <a:gd name="p0x10" fmla="*/ 0 w 1650"/>
              <a:gd name="p0y10" fmla="*/ 488 h 630"/>
              <a:gd name="p0x11" fmla="*/ 0 w 1650"/>
              <a:gd name="p0y11" fmla="*/ 315 h 630"/>
              <a:gd name="p0x12" fmla="*/ 0 w 1650"/>
              <a:gd name="p0y12" fmla="*/ 141 h 630"/>
              <a:gd name="p0x13" fmla="*/ 141 w 1650"/>
              <a:gd name="p0y13" fmla="*/ 0 h 630"/>
              <a:gd name="p0x14" fmla="*/ 315 w 1650"/>
              <a:gd name="p0y14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4238473" y="1914525"/>
            <a:ext cx="990676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一会儿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5229149" y="1926431"/>
            <a:ext cx="4572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＋</a:t>
            </a:r>
            <a:endParaRPr b="1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685800" y="2371725"/>
            <a:ext cx="1742780" cy="3238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动词</a:t>
            </a:r>
            <a:r>
              <a:rPr lang="en-US" altLang="zh-CN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/ </a:t>
            </a:r>
            <a:r>
              <a:rPr lang="zh-CN" altLang="en-US" sz="19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形容词</a:t>
            </a:r>
            <a:endParaRPr lang="zh-CN" altLang="en-US" sz="19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457200" y="31908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28650" y="3062288"/>
            <a:ext cx="571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核心语义：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两种状态在短时间内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轮流出现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，适合描述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多变天气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457200" y="3590925"/>
            <a:ext cx="6581140" cy="2352675"/>
          </a:xfrm>
          <a:custGeom>
            <a:avLst/>
            <a:gdLst>
              <a:gd name="sw" fmla="*/ 1 w 10364"/>
              <a:gd name="sh" fmla="*/ 1 h 3705"/>
              <a:gd name="mins" fmla="min sw sh"/>
              <a:gd name="dsw" fmla="+- 0 sw mins"/>
              <a:gd name="dsh" fmla="+- 0 sh mins"/>
              <a:gd name="p0x0" fmla="*/ 360 w 10364"/>
              <a:gd name="p0y0" fmla="*/ 0 h 3705"/>
              <a:gd name="p0x1" fmla="*/ 10004 w 10364"/>
              <a:gd name="p0y1" fmla="*/ 0 h 3705"/>
              <a:gd name="p0x2" fmla="*/ 10203 w 10364"/>
              <a:gd name="p0y2" fmla="*/ 0 h 3705"/>
              <a:gd name="p0x3" fmla="*/ 10364 w 10364"/>
              <a:gd name="p0y3" fmla="*/ 161 h 3705"/>
              <a:gd name="p0x4" fmla="*/ 10364 w 10364"/>
              <a:gd name="p0y4" fmla="*/ 360 h 3705"/>
              <a:gd name="p0x5" fmla="*/ 10364 w 10364"/>
              <a:gd name="p0y5" fmla="*/ 3345 h 3705"/>
              <a:gd name="p0x6" fmla="*/ 10364 w 10364"/>
              <a:gd name="p0y6" fmla="*/ 3543 h 3705"/>
              <a:gd name="p0x7" fmla="*/ 10203 w 10364"/>
              <a:gd name="p0y7" fmla="*/ 3705 h 3705"/>
              <a:gd name="p0x8" fmla="*/ 10004 w 10364"/>
              <a:gd name="p0y8" fmla="*/ 3705 h 3705"/>
              <a:gd name="p0x9" fmla="*/ 360 w 10364"/>
              <a:gd name="p0y9" fmla="*/ 3705 h 3705"/>
              <a:gd name="p0x10" fmla="*/ 161 w 10364"/>
              <a:gd name="p0y10" fmla="*/ 3705 h 3705"/>
              <a:gd name="p0x11" fmla="*/ 0 w 10364"/>
              <a:gd name="p0y11" fmla="*/ 3543 h 3705"/>
              <a:gd name="p0x12" fmla="*/ 0 w 10364"/>
              <a:gd name="p0y12" fmla="*/ 3345 h 3705"/>
              <a:gd name="p0x13" fmla="*/ 0 w 10364"/>
              <a:gd name="p0y13" fmla="*/ 360 h 3705"/>
              <a:gd name="p0x14" fmla="*/ 0 w 10364"/>
              <a:gd name="p0y14" fmla="*/ 161 h 3705"/>
              <a:gd name="p0x15" fmla="*/ 161 w 10364"/>
              <a:gd name="p0y15" fmla="*/ 0 h 3705"/>
              <a:gd name="p0x16" fmla="*/ 360 w 10364"/>
              <a:gd name="p0y16" fmla="*/ 0 h 37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04850" y="3928745"/>
            <a:ext cx="361950" cy="361950"/>
          </a:xfrm>
          <a:custGeom>
            <a:avLst/>
            <a:gdLst>
              <a:gd name="sw" fmla="*/ 1 w 570"/>
              <a:gd name="sh" fmla="*/ 1 h 570"/>
              <a:gd name="mins" fmla="min sw sh"/>
              <a:gd name="dsw" fmla="+- 0 sw mins"/>
              <a:gd name="dsh" fmla="+- 0 sh mins"/>
              <a:gd name="p0x0" fmla="*/ 120 w 570"/>
              <a:gd name="p0y0" fmla="*/ 0 h 570"/>
              <a:gd name="p0x1" fmla="*/ 450 w 570"/>
              <a:gd name="p0y1" fmla="*/ 0 h 570"/>
              <a:gd name="p0x2" fmla="*/ 516 w 570"/>
              <a:gd name="p0y2" fmla="*/ 0 h 570"/>
              <a:gd name="p0x3" fmla="*/ 570 w 570"/>
              <a:gd name="p0y3" fmla="*/ 53 h 570"/>
              <a:gd name="p0x4" fmla="*/ 570 w 570"/>
              <a:gd name="p0y4" fmla="*/ 120 h 570"/>
              <a:gd name="p0x5" fmla="*/ 570 w 570"/>
              <a:gd name="p0y5" fmla="*/ 450 h 570"/>
              <a:gd name="p0x6" fmla="*/ 570 w 570"/>
              <a:gd name="p0y6" fmla="*/ 516 h 570"/>
              <a:gd name="p0x7" fmla="*/ 516 w 570"/>
              <a:gd name="p0y7" fmla="*/ 570 h 570"/>
              <a:gd name="p0x8" fmla="*/ 450 w 570"/>
              <a:gd name="p0y8" fmla="*/ 570 h 570"/>
              <a:gd name="p0x9" fmla="*/ 120 w 570"/>
              <a:gd name="p0y9" fmla="*/ 570 h 570"/>
              <a:gd name="p0x10" fmla="*/ 53 w 570"/>
              <a:gd name="p0y10" fmla="*/ 570 h 570"/>
              <a:gd name="p0x11" fmla="*/ 0 w 570"/>
              <a:gd name="p0y11" fmla="*/ 516 h 570"/>
              <a:gd name="p0x12" fmla="*/ 0 w 570"/>
              <a:gd name="p0y12" fmla="*/ 450 h 570"/>
              <a:gd name="p0x13" fmla="*/ 0 w 570"/>
              <a:gd name="p0y13" fmla="*/ 120 h 570"/>
              <a:gd name="p0x14" fmla="*/ 0 w 570"/>
              <a:gd name="p0y14" fmla="*/ 53 h 570"/>
              <a:gd name="p0x15" fmla="*/ 53 w 570"/>
              <a:gd name="p0y15" fmla="*/ 0 h 570"/>
              <a:gd name="p0x16" fmla="*/ 120 w 5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790575" y="398383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sz="15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1200150" y="3969544"/>
            <a:ext cx="2466975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天气一会儿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晴</a:t>
            </a:r>
            <a:r>
              <a:rPr 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阴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704850" y="4585970"/>
            <a:ext cx="361950" cy="361950"/>
          </a:xfrm>
          <a:custGeom>
            <a:avLst/>
            <a:gdLst>
              <a:gd name="sw" fmla="*/ 1 w 570"/>
              <a:gd name="sh" fmla="*/ 1 h 570"/>
              <a:gd name="mins" fmla="min sw sh"/>
              <a:gd name="dsw" fmla="+- 0 sw mins"/>
              <a:gd name="dsh" fmla="+- 0 sh mins"/>
              <a:gd name="p0x0" fmla="*/ 120 w 570"/>
              <a:gd name="p0y0" fmla="*/ 0 h 570"/>
              <a:gd name="p0x1" fmla="*/ 450 w 570"/>
              <a:gd name="p0y1" fmla="*/ 0 h 570"/>
              <a:gd name="p0x2" fmla="*/ 516 w 570"/>
              <a:gd name="p0y2" fmla="*/ 0 h 570"/>
              <a:gd name="p0x3" fmla="*/ 570 w 570"/>
              <a:gd name="p0y3" fmla="*/ 53 h 570"/>
              <a:gd name="p0x4" fmla="*/ 570 w 570"/>
              <a:gd name="p0y4" fmla="*/ 120 h 570"/>
              <a:gd name="p0x5" fmla="*/ 570 w 570"/>
              <a:gd name="p0y5" fmla="*/ 450 h 570"/>
              <a:gd name="p0x6" fmla="*/ 570 w 570"/>
              <a:gd name="p0y6" fmla="*/ 516 h 570"/>
              <a:gd name="p0x7" fmla="*/ 516 w 570"/>
              <a:gd name="p0y7" fmla="*/ 570 h 570"/>
              <a:gd name="p0x8" fmla="*/ 450 w 570"/>
              <a:gd name="p0y8" fmla="*/ 570 h 570"/>
              <a:gd name="p0x9" fmla="*/ 120 w 570"/>
              <a:gd name="p0y9" fmla="*/ 570 h 570"/>
              <a:gd name="p0x10" fmla="*/ 53 w 570"/>
              <a:gd name="p0y10" fmla="*/ 570 h 570"/>
              <a:gd name="p0x11" fmla="*/ 0 w 570"/>
              <a:gd name="p0y11" fmla="*/ 516 h 570"/>
              <a:gd name="p0x12" fmla="*/ 0 w 570"/>
              <a:gd name="p0y12" fmla="*/ 450 h 570"/>
              <a:gd name="p0x13" fmla="*/ 0 w 570"/>
              <a:gd name="p0y13" fmla="*/ 120 h 570"/>
              <a:gd name="p0x14" fmla="*/ 0 w 570"/>
              <a:gd name="p0y14" fmla="*/ 53 h 570"/>
              <a:gd name="p0x15" fmla="*/ 53 w 570"/>
              <a:gd name="p0y15" fmla="*/ 0 h 570"/>
              <a:gd name="p0x16" fmla="*/ 120 w 5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790575" y="4641056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sz="15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200150" y="4626769"/>
            <a:ext cx="2276475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r>
              <a:rPr 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小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04850" y="5243195"/>
            <a:ext cx="361950" cy="361950"/>
          </a:xfrm>
          <a:custGeom>
            <a:avLst/>
            <a:gdLst>
              <a:gd name="sw" fmla="*/ 1 w 570"/>
              <a:gd name="sh" fmla="*/ 1 h 570"/>
              <a:gd name="mins" fmla="min sw sh"/>
              <a:gd name="dsw" fmla="+- 0 sw mins"/>
              <a:gd name="dsh" fmla="+- 0 sh mins"/>
              <a:gd name="p0x0" fmla="*/ 120 w 570"/>
              <a:gd name="p0y0" fmla="*/ 0 h 570"/>
              <a:gd name="p0x1" fmla="*/ 450 w 570"/>
              <a:gd name="p0y1" fmla="*/ 0 h 570"/>
              <a:gd name="p0x2" fmla="*/ 516 w 570"/>
              <a:gd name="p0y2" fmla="*/ 0 h 570"/>
              <a:gd name="p0x3" fmla="*/ 570 w 570"/>
              <a:gd name="p0y3" fmla="*/ 53 h 570"/>
              <a:gd name="p0x4" fmla="*/ 570 w 570"/>
              <a:gd name="p0y4" fmla="*/ 120 h 570"/>
              <a:gd name="p0x5" fmla="*/ 570 w 570"/>
              <a:gd name="p0y5" fmla="*/ 450 h 570"/>
              <a:gd name="p0x6" fmla="*/ 570 w 570"/>
              <a:gd name="p0y6" fmla="*/ 516 h 570"/>
              <a:gd name="p0x7" fmla="*/ 516 w 570"/>
              <a:gd name="p0y7" fmla="*/ 570 h 570"/>
              <a:gd name="p0x8" fmla="*/ 450 w 570"/>
              <a:gd name="p0y8" fmla="*/ 570 h 570"/>
              <a:gd name="p0x9" fmla="*/ 120 w 570"/>
              <a:gd name="p0y9" fmla="*/ 570 h 570"/>
              <a:gd name="p0x10" fmla="*/ 53 w 570"/>
              <a:gd name="p0y10" fmla="*/ 570 h 570"/>
              <a:gd name="p0x11" fmla="*/ 0 w 570"/>
              <a:gd name="p0y11" fmla="*/ 516 h 570"/>
              <a:gd name="p0x12" fmla="*/ 0 w 570"/>
              <a:gd name="p0y12" fmla="*/ 450 h 570"/>
              <a:gd name="p0x13" fmla="*/ 0 w 570"/>
              <a:gd name="p0y13" fmla="*/ 120 h 570"/>
              <a:gd name="p0x14" fmla="*/ 0 w 570"/>
              <a:gd name="p0y14" fmla="*/ 53 h 570"/>
              <a:gd name="p0x15" fmla="*/ 53 w 570"/>
              <a:gd name="p0y15" fmla="*/ 0 h 570"/>
              <a:gd name="p0x16" fmla="*/ 120 w 5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790575" y="5298281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  <a:endParaRPr sz="15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200150" y="5283994"/>
            <a:ext cx="3114675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她一会儿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穿外套</a:t>
            </a:r>
            <a:r>
              <a:rPr 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，一会儿</a:t>
            </a:r>
            <a:r>
              <a:rPr lang="en-US" altLang="zh-CN"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脱外套</a:t>
            </a:r>
            <a:endParaRPr sz="1650" b="1">
              <a:solidFill>
                <a:srgbClr val="4DA04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7381240" y="4406900"/>
            <a:ext cx="4353560" cy="836295"/>
          </a:xfrm>
          <a:custGeom>
            <a:avLst/>
            <a:gdLst>
              <a:gd name="sw" fmla="*/ 1 w 6855"/>
              <a:gd name="sh" fmla="*/ 1 h 1316"/>
              <a:gd name="mins" fmla="min sw sh"/>
              <a:gd name="dsw" fmla="+- 0 sw mins"/>
              <a:gd name="dsh" fmla="+- 0 sh mins"/>
              <a:gd name="p0x0" fmla="*/ 360 w 6855"/>
              <a:gd name="p0y0" fmla="*/ 0 h 1316"/>
              <a:gd name="p0x1" fmla="*/ 6495 w 6855"/>
              <a:gd name="p0y1" fmla="*/ 0 h 1316"/>
              <a:gd name="p0x2" fmla="*/ 6694 w 6855"/>
              <a:gd name="p0y2" fmla="*/ 0 h 1316"/>
              <a:gd name="p0x3" fmla="*/ 6855 w 6855"/>
              <a:gd name="p0y3" fmla="*/ 161 h 1316"/>
              <a:gd name="p0x4" fmla="*/ 6855 w 6855"/>
              <a:gd name="p0y4" fmla="*/ 360 h 1316"/>
              <a:gd name="p0x5" fmla="*/ 6855 w 6855"/>
              <a:gd name="p0y5" fmla="*/ 956 h 1316"/>
              <a:gd name="p0x6" fmla="*/ 6855 w 6855"/>
              <a:gd name="p0y6" fmla="*/ 1155 h 1316"/>
              <a:gd name="p0x7" fmla="*/ 6694 w 6855"/>
              <a:gd name="p0y7" fmla="*/ 1316 h 1316"/>
              <a:gd name="p0x8" fmla="*/ 6495 w 6855"/>
              <a:gd name="p0y8" fmla="*/ 1316 h 1316"/>
              <a:gd name="p0x9" fmla="*/ 360 w 6855"/>
              <a:gd name="p0y9" fmla="*/ 1316 h 1316"/>
              <a:gd name="p0x10" fmla="*/ 161 w 6855"/>
              <a:gd name="p0y10" fmla="*/ 1316 h 1316"/>
              <a:gd name="p0x11" fmla="*/ 0 w 6855"/>
              <a:gd name="p0y11" fmla="*/ 1155 h 1316"/>
              <a:gd name="p0x12" fmla="*/ 0 w 6855"/>
              <a:gd name="p0y12" fmla="*/ 956 h 1316"/>
              <a:gd name="p0x13" fmla="*/ 0 w 6855"/>
              <a:gd name="p0y13" fmla="*/ 360 h 1316"/>
              <a:gd name="p0x14" fmla="*/ 0 w 6855"/>
              <a:gd name="p0y14" fmla="*/ 161 h 1316"/>
              <a:gd name="p0x15" fmla="*/ 161 w 6855"/>
              <a:gd name="p0y15" fmla="*/ 0 h 1316"/>
              <a:gd name="p0x16" fmla="*/ 360 w 6855"/>
              <a:gd name="p0y16" fmla="*/ 0 h 13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7571740" y="4559300"/>
            <a:ext cx="838200" cy="257175"/>
          </a:xfrm>
          <a:custGeom>
            <a:avLst/>
            <a:gdLst>
              <a:gd name="sw" fmla="*/ 1 w 1320"/>
              <a:gd name="sh" fmla="*/ 1 h 405"/>
              <a:gd name="mins" fmla="min sw sh"/>
              <a:gd name="dsw" fmla="+- 0 sw mins"/>
              <a:gd name="dsh" fmla="+- 0 sh mins"/>
              <a:gd name="p0x0" fmla="*/ 202 w 1320"/>
              <a:gd name="p0y0" fmla="*/ 0 h 405"/>
              <a:gd name="p0x1" fmla="*/ 1117 w 1320"/>
              <a:gd name="p0y1" fmla="*/ 0 h 405"/>
              <a:gd name="p0x2" fmla="*/ 1229 w 1320"/>
              <a:gd name="p0y2" fmla="*/ 0 h 405"/>
              <a:gd name="p0x3" fmla="*/ 1320 w 1320"/>
              <a:gd name="p0y3" fmla="*/ 90 h 405"/>
              <a:gd name="p0x4" fmla="*/ 1320 w 1320"/>
              <a:gd name="p0y4" fmla="*/ 202 h 405"/>
              <a:gd name="p0x5" fmla="*/ 1320 w 1320"/>
              <a:gd name="p0y5" fmla="*/ 314 h 405"/>
              <a:gd name="p0x6" fmla="*/ 1229 w 1320"/>
              <a:gd name="p0y6" fmla="*/ 405 h 405"/>
              <a:gd name="p0x7" fmla="*/ 1117 w 1320"/>
              <a:gd name="p0y7" fmla="*/ 405 h 405"/>
              <a:gd name="p0x8" fmla="*/ 202 w 1320"/>
              <a:gd name="p0y8" fmla="*/ 405 h 405"/>
              <a:gd name="p0x9" fmla="*/ 90 w 1320"/>
              <a:gd name="p0y9" fmla="*/ 405 h 405"/>
              <a:gd name="p0x10" fmla="*/ 0 w 1320"/>
              <a:gd name="p0y10" fmla="*/ 314 h 405"/>
              <a:gd name="p0x11" fmla="*/ 0 w 1320"/>
              <a:gd name="p0y11" fmla="*/ 202 h 405"/>
              <a:gd name="p0x12" fmla="*/ 0 w 1320"/>
              <a:gd name="p0y12" fmla="*/ 90 h 405"/>
              <a:gd name="p0x13" fmla="*/ 90 w 1320"/>
              <a:gd name="p0y13" fmla="*/ 0 h 405"/>
              <a:gd name="p0x14" fmla="*/ 202 w 1320"/>
              <a:gd name="p0y14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7686227" y="458814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课堂练习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8524504" y="4543854"/>
            <a:ext cx="3019796" cy="5543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29000"/>
              </a:lnSpc>
            </a:pPr>
            <a:r>
              <a:rPr sz="135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观察窗外，用</a:t>
            </a:r>
            <a:r>
              <a:rPr lang="zh-CN"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「一会儿</a:t>
            </a:r>
            <a:r>
              <a:rPr lang="en-US" altLang="zh-CN"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一会儿</a:t>
            </a:r>
            <a:r>
              <a:rPr lang="en-US" altLang="zh-CN"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135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」</a:t>
            </a:r>
            <a:r>
              <a:rPr sz="135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说一说此刻的天气变化。</a:t>
            </a:r>
            <a:endParaRPr sz="135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07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8" name="图片 27" descr="95f4bc27-d370-11f1-b1ff-d6c0f782c27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rcRect l="-54" r="-36" b="9"/>
          <a:stretch>
            <a:fillRect/>
          </a:stretch>
        </p:blipFill>
        <p:spPr>
          <a:xfrm>
            <a:off x="7381271" y="1352550"/>
            <a:ext cx="4352894" cy="29019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855" h="4570">
                <a:moveTo>
                  <a:pt x="360" y="0"/>
                </a:moveTo>
                <a:lnTo>
                  <a:pt x="6496" y="0"/>
                </a:lnTo>
                <a:cubicBezTo>
                  <a:pt x="6686" y="0"/>
                  <a:pt x="6841" y="147"/>
                  <a:pt x="6855" y="334"/>
                </a:cubicBezTo>
                <a:lnTo>
                  <a:pt x="6855" y="4236"/>
                </a:lnTo>
                <a:cubicBezTo>
                  <a:pt x="6841" y="4423"/>
                  <a:pt x="6686" y="4570"/>
                  <a:pt x="6496" y="4570"/>
                </a:cubicBezTo>
                <a:lnTo>
                  <a:pt x="360" y="4570"/>
                </a:lnTo>
                <a:cubicBezTo>
                  <a:pt x="161" y="4570"/>
                  <a:pt x="0" y="4409"/>
                  <a:pt x="0" y="4210"/>
                </a:cubicBezTo>
                <a:lnTo>
                  <a:pt x="0" y="360"/>
                </a:lnTo>
                <a:cubicBezTo>
                  <a:pt x="0" y="161"/>
                  <a:pt x="161" y="0"/>
                  <a:pt x="3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571" t="-3571" r="-3571" b="-3571"/>
          <a:stretch>
            <a:fillRect/>
          </a:stretch>
        </p:blipFill>
        <p:spPr>
          <a:xfrm>
            <a:off x="11016615" y="6148070"/>
            <a:ext cx="142875" cy="1428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667" t="-3571" r="-7667" b="-3571"/>
          <a:stretch>
            <a:fillRect/>
          </a:stretch>
        </p:blipFill>
        <p:spPr>
          <a:xfrm>
            <a:off x="11316335" y="6148070"/>
            <a:ext cx="109855" cy="1428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3571" t="-3571" r="-3571" b="-3571"/>
          <a:stretch>
            <a:fillRect/>
          </a:stretch>
        </p:blipFill>
        <p:spPr>
          <a:xfrm>
            <a:off x="11583035" y="6148070"/>
            <a:ext cx="142875" cy="14287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457200" y="461963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口语交际练习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用所学词汇聊聊本地天气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83" t="-6333" r="-2083" b="-6333"/>
          <a:stretch>
            <a:fillRect/>
          </a:stretch>
        </p:blipFill>
        <p:spPr>
          <a:xfrm>
            <a:off x="468630" y="1392555"/>
            <a:ext cx="23812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5"/>
            </p:custDataLst>
          </p:nvPr>
        </p:nvSpPr>
        <p:spPr>
          <a:xfrm>
            <a:off x="814388" y="1352550"/>
            <a:ext cx="2286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两人一组，互相问答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457200" y="1823720"/>
            <a:ext cx="457200" cy="289560"/>
          </a:xfrm>
          <a:custGeom>
            <a:avLst/>
            <a:gdLst>
              <a:gd name="sw" fmla="*/ 1 w 720"/>
              <a:gd name="sh" fmla="*/ 1 h 455"/>
              <a:gd name="mins" fmla="min sw sh"/>
              <a:gd name="dsw" fmla="+- 0 sw mins"/>
              <a:gd name="dsh" fmla="+- 0 sh mins"/>
              <a:gd name="p0x0" fmla="*/ 227 w 720"/>
              <a:gd name="p0y0" fmla="*/ 0 h 455"/>
              <a:gd name="p0x1" fmla="*/ 492 w 720"/>
              <a:gd name="p0y1" fmla="*/ 0 h 455"/>
              <a:gd name="p0x2" fmla="*/ 618 w 720"/>
              <a:gd name="p0y2" fmla="*/ 0 h 455"/>
              <a:gd name="p0x3" fmla="*/ 720 w 720"/>
              <a:gd name="p0y3" fmla="*/ 102 h 455"/>
              <a:gd name="p0x4" fmla="*/ 720 w 720"/>
              <a:gd name="p0y4" fmla="*/ 227 h 455"/>
              <a:gd name="p0x5" fmla="*/ 720 w 720"/>
              <a:gd name="p0y5" fmla="*/ 353 h 455"/>
              <a:gd name="p0x6" fmla="*/ 618 w 720"/>
              <a:gd name="p0y6" fmla="*/ 455 h 455"/>
              <a:gd name="p0x7" fmla="*/ 492 w 720"/>
              <a:gd name="p0y7" fmla="*/ 455 h 455"/>
              <a:gd name="p0x8" fmla="*/ 227 w 720"/>
              <a:gd name="p0y8" fmla="*/ 455 h 455"/>
              <a:gd name="p0x9" fmla="*/ 102 w 720"/>
              <a:gd name="p0y9" fmla="*/ 455 h 455"/>
              <a:gd name="p0x10" fmla="*/ 0 w 720"/>
              <a:gd name="p0y10" fmla="*/ 353 h 455"/>
              <a:gd name="p0x11" fmla="*/ 0 w 720"/>
              <a:gd name="p0y11" fmla="*/ 227 h 455"/>
              <a:gd name="p0x12" fmla="*/ 0 w 720"/>
              <a:gd name="p0y12" fmla="*/ 102 h 455"/>
              <a:gd name="p0x13" fmla="*/ 102 w 720"/>
              <a:gd name="p0y13" fmla="*/ 0 h 455"/>
              <a:gd name="p0x14" fmla="*/ 227 w 720"/>
              <a:gd name="p0y14" fmla="*/ 0 h 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609600" y="1851660"/>
            <a:ext cx="3048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问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047826" y="1811607"/>
            <a:ext cx="1714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今天天气怎么样？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457200" y="2227580"/>
            <a:ext cx="457200" cy="289560"/>
          </a:xfrm>
          <a:custGeom>
            <a:avLst/>
            <a:gdLst>
              <a:gd name="sw" fmla="*/ 1 w 720"/>
              <a:gd name="sh" fmla="*/ 1 h 455"/>
              <a:gd name="mins" fmla="min sw sh"/>
              <a:gd name="dsw" fmla="+- 0 sw mins"/>
              <a:gd name="dsh" fmla="+- 0 sh mins"/>
              <a:gd name="p0x0" fmla="*/ 227 w 720"/>
              <a:gd name="p0y0" fmla="*/ 0 h 455"/>
              <a:gd name="p0x1" fmla="*/ 492 w 720"/>
              <a:gd name="p0y1" fmla="*/ 0 h 455"/>
              <a:gd name="p0x2" fmla="*/ 618 w 720"/>
              <a:gd name="p0y2" fmla="*/ 0 h 455"/>
              <a:gd name="p0x3" fmla="*/ 720 w 720"/>
              <a:gd name="p0y3" fmla="*/ 102 h 455"/>
              <a:gd name="p0x4" fmla="*/ 720 w 720"/>
              <a:gd name="p0y4" fmla="*/ 227 h 455"/>
              <a:gd name="p0x5" fmla="*/ 720 w 720"/>
              <a:gd name="p0y5" fmla="*/ 353 h 455"/>
              <a:gd name="p0x6" fmla="*/ 618 w 720"/>
              <a:gd name="p0y6" fmla="*/ 455 h 455"/>
              <a:gd name="p0x7" fmla="*/ 492 w 720"/>
              <a:gd name="p0y7" fmla="*/ 455 h 455"/>
              <a:gd name="p0x8" fmla="*/ 227 w 720"/>
              <a:gd name="p0y8" fmla="*/ 455 h 455"/>
              <a:gd name="p0x9" fmla="*/ 102 w 720"/>
              <a:gd name="p0y9" fmla="*/ 455 h 455"/>
              <a:gd name="p0x10" fmla="*/ 0 w 720"/>
              <a:gd name="p0y10" fmla="*/ 353 h 455"/>
              <a:gd name="p0x11" fmla="*/ 0 w 720"/>
              <a:gd name="p0y11" fmla="*/ 227 h 455"/>
              <a:gd name="p0x12" fmla="*/ 0 w 720"/>
              <a:gd name="p0y12" fmla="*/ 102 h 455"/>
              <a:gd name="p0x13" fmla="*/ 102 w 720"/>
              <a:gd name="p0y13" fmla="*/ 0 h 455"/>
              <a:gd name="p0x14" fmla="*/ 227 w 720"/>
              <a:gd name="p0y14" fmla="*/ 0 h 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609600" y="2255501"/>
            <a:ext cx="3048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答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047826" y="2215448"/>
            <a:ext cx="1905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今天晴天，很暖和。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457200" y="2631440"/>
            <a:ext cx="457200" cy="289560"/>
          </a:xfrm>
          <a:custGeom>
            <a:avLst/>
            <a:gdLst>
              <a:gd name="sw" fmla="*/ 1 w 720"/>
              <a:gd name="sh" fmla="*/ 1 h 455"/>
              <a:gd name="mins" fmla="min sw sh"/>
              <a:gd name="dsw" fmla="+- 0 sw mins"/>
              <a:gd name="dsh" fmla="+- 0 sh mins"/>
              <a:gd name="p0x0" fmla="*/ 227 w 720"/>
              <a:gd name="p0y0" fmla="*/ 0 h 455"/>
              <a:gd name="p0x1" fmla="*/ 492 w 720"/>
              <a:gd name="p0y1" fmla="*/ 0 h 455"/>
              <a:gd name="p0x2" fmla="*/ 618 w 720"/>
              <a:gd name="p0y2" fmla="*/ 0 h 455"/>
              <a:gd name="p0x3" fmla="*/ 720 w 720"/>
              <a:gd name="p0y3" fmla="*/ 102 h 455"/>
              <a:gd name="p0x4" fmla="*/ 720 w 720"/>
              <a:gd name="p0y4" fmla="*/ 227 h 455"/>
              <a:gd name="p0x5" fmla="*/ 720 w 720"/>
              <a:gd name="p0y5" fmla="*/ 353 h 455"/>
              <a:gd name="p0x6" fmla="*/ 618 w 720"/>
              <a:gd name="p0y6" fmla="*/ 455 h 455"/>
              <a:gd name="p0x7" fmla="*/ 492 w 720"/>
              <a:gd name="p0y7" fmla="*/ 455 h 455"/>
              <a:gd name="p0x8" fmla="*/ 227 w 720"/>
              <a:gd name="p0y8" fmla="*/ 455 h 455"/>
              <a:gd name="p0x9" fmla="*/ 102 w 720"/>
              <a:gd name="p0y9" fmla="*/ 455 h 455"/>
              <a:gd name="p0x10" fmla="*/ 0 w 720"/>
              <a:gd name="p0y10" fmla="*/ 353 h 455"/>
              <a:gd name="p0x11" fmla="*/ 0 w 720"/>
              <a:gd name="p0y11" fmla="*/ 227 h 455"/>
              <a:gd name="p0x12" fmla="*/ 0 w 720"/>
              <a:gd name="p0y12" fmla="*/ 102 h 455"/>
              <a:gd name="p0x13" fmla="*/ 102 w 720"/>
              <a:gd name="p0y13" fmla="*/ 0 h 455"/>
              <a:gd name="p0x14" fmla="*/ 227 w 720"/>
              <a:gd name="p0y14" fmla="*/ 0 h 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09600" y="2659351"/>
            <a:ext cx="3048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问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047826" y="2619299"/>
            <a:ext cx="2095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你们那里经常下雨吗？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457200" y="3035300"/>
            <a:ext cx="457200" cy="289560"/>
          </a:xfrm>
          <a:custGeom>
            <a:avLst/>
            <a:gdLst>
              <a:gd name="sw" fmla="*/ 1 w 720"/>
              <a:gd name="sh" fmla="*/ 1 h 455"/>
              <a:gd name="mins" fmla="min sw sh"/>
              <a:gd name="dsw" fmla="+- 0 sw mins"/>
              <a:gd name="dsh" fmla="+- 0 sh mins"/>
              <a:gd name="p0x0" fmla="*/ 227 w 720"/>
              <a:gd name="p0y0" fmla="*/ 0 h 455"/>
              <a:gd name="p0x1" fmla="*/ 492 w 720"/>
              <a:gd name="p0y1" fmla="*/ 0 h 455"/>
              <a:gd name="p0x2" fmla="*/ 618 w 720"/>
              <a:gd name="p0y2" fmla="*/ 0 h 455"/>
              <a:gd name="p0x3" fmla="*/ 720 w 720"/>
              <a:gd name="p0y3" fmla="*/ 102 h 455"/>
              <a:gd name="p0x4" fmla="*/ 720 w 720"/>
              <a:gd name="p0y4" fmla="*/ 227 h 455"/>
              <a:gd name="p0x5" fmla="*/ 720 w 720"/>
              <a:gd name="p0y5" fmla="*/ 353 h 455"/>
              <a:gd name="p0x6" fmla="*/ 618 w 720"/>
              <a:gd name="p0y6" fmla="*/ 455 h 455"/>
              <a:gd name="p0x7" fmla="*/ 492 w 720"/>
              <a:gd name="p0y7" fmla="*/ 455 h 455"/>
              <a:gd name="p0x8" fmla="*/ 227 w 720"/>
              <a:gd name="p0y8" fmla="*/ 455 h 455"/>
              <a:gd name="p0x9" fmla="*/ 102 w 720"/>
              <a:gd name="p0y9" fmla="*/ 455 h 455"/>
              <a:gd name="p0x10" fmla="*/ 0 w 720"/>
              <a:gd name="p0y10" fmla="*/ 353 h 455"/>
              <a:gd name="p0x11" fmla="*/ 0 w 720"/>
              <a:gd name="p0y11" fmla="*/ 227 h 455"/>
              <a:gd name="p0x12" fmla="*/ 0 w 720"/>
              <a:gd name="p0y12" fmla="*/ 102 h 455"/>
              <a:gd name="p0x13" fmla="*/ 102 w 720"/>
              <a:gd name="p0y13" fmla="*/ 0 h 455"/>
              <a:gd name="p0x14" fmla="*/ 227 w 720"/>
              <a:gd name="p0y14" fmla="*/ 0 h 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609600" y="3063192"/>
            <a:ext cx="304876" cy="2305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答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047826" y="3023140"/>
            <a:ext cx="2095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不常下雨，比较干燥。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457200" y="4448175"/>
            <a:ext cx="6281420" cy="1495425"/>
          </a:xfrm>
          <a:custGeom>
            <a:avLst/>
            <a:gdLst>
              <a:gd name="sw" fmla="*/ 1 w 9892"/>
              <a:gd name="sh" fmla="*/ 1 h 2355"/>
              <a:gd name="mins" fmla="min sw sh"/>
              <a:gd name="dsw" fmla="+- 0 sw mins"/>
              <a:gd name="dsh" fmla="+- 0 sh mins"/>
              <a:gd name="p0x0" fmla="*/ 360 w 9892"/>
              <a:gd name="p0y0" fmla="*/ 0 h 2355"/>
              <a:gd name="p0x1" fmla="*/ 9532 w 9892"/>
              <a:gd name="p0y1" fmla="*/ 0 h 2355"/>
              <a:gd name="p0x2" fmla="*/ 9731 w 9892"/>
              <a:gd name="p0y2" fmla="*/ 0 h 2355"/>
              <a:gd name="p0x3" fmla="*/ 9892 w 9892"/>
              <a:gd name="p0y3" fmla="*/ 161 h 2355"/>
              <a:gd name="p0x4" fmla="*/ 9892 w 9892"/>
              <a:gd name="p0y4" fmla="*/ 360 h 2355"/>
              <a:gd name="p0x5" fmla="*/ 9892 w 9892"/>
              <a:gd name="p0y5" fmla="*/ 1995 h 2355"/>
              <a:gd name="p0x6" fmla="*/ 9892 w 9892"/>
              <a:gd name="p0y6" fmla="*/ 2193 h 2355"/>
              <a:gd name="p0x7" fmla="*/ 9731 w 9892"/>
              <a:gd name="p0y7" fmla="*/ 2355 h 2355"/>
              <a:gd name="p0x8" fmla="*/ 9532 w 9892"/>
              <a:gd name="p0y8" fmla="*/ 2355 h 2355"/>
              <a:gd name="p0x9" fmla="*/ 360 w 9892"/>
              <a:gd name="p0y9" fmla="*/ 2355 h 2355"/>
              <a:gd name="p0x10" fmla="*/ 161 w 9892"/>
              <a:gd name="p0y10" fmla="*/ 2355 h 2355"/>
              <a:gd name="p0x11" fmla="*/ 0 w 9892"/>
              <a:gd name="p0y11" fmla="*/ 2193 h 2355"/>
              <a:gd name="p0x12" fmla="*/ 0 w 9892"/>
              <a:gd name="p0y12" fmla="*/ 1995 h 2355"/>
              <a:gd name="p0x13" fmla="*/ 0 w 9892"/>
              <a:gd name="p0y13" fmla="*/ 360 h 2355"/>
              <a:gd name="p0x14" fmla="*/ 0 w 9892"/>
              <a:gd name="p0y14" fmla="*/ 161 h 2355"/>
              <a:gd name="p0x15" fmla="*/ 161 w 9892"/>
              <a:gd name="p0y15" fmla="*/ 0 h 2355"/>
              <a:gd name="p0x16" fmla="*/ 360 w 9892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704850" y="4657725"/>
            <a:ext cx="1371600" cy="276225"/>
          </a:xfrm>
          <a:custGeom>
            <a:avLst/>
            <a:gdLst>
              <a:gd name="sw" fmla="*/ 1 w 2160"/>
              <a:gd name="sh" fmla="*/ 1 h 435"/>
              <a:gd name="mins" fmla="min sw sh"/>
              <a:gd name="dsw" fmla="+- 0 sw mins"/>
              <a:gd name="dsh" fmla="+- 0 sh mins"/>
              <a:gd name="p0x0" fmla="*/ 217 w 2160"/>
              <a:gd name="p0y0" fmla="*/ 0 h 435"/>
              <a:gd name="p0x1" fmla="*/ 1942 w 2160"/>
              <a:gd name="p0y1" fmla="*/ 0 h 435"/>
              <a:gd name="p0x2" fmla="*/ 2062 w 2160"/>
              <a:gd name="p0y2" fmla="*/ 0 h 435"/>
              <a:gd name="p0x3" fmla="*/ 2160 w 2160"/>
              <a:gd name="p0y3" fmla="*/ 97 h 435"/>
              <a:gd name="p0x4" fmla="*/ 2160 w 2160"/>
              <a:gd name="p0y4" fmla="*/ 217 h 435"/>
              <a:gd name="p0x5" fmla="*/ 2160 w 2160"/>
              <a:gd name="p0y5" fmla="*/ 337 h 435"/>
              <a:gd name="p0x6" fmla="*/ 2062 w 2160"/>
              <a:gd name="p0y6" fmla="*/ 435 h 435"/>
              <a:gd name="p0x7" fmla="*/ 1942 w 2160"/>
              <a:gd name="p0y7" fmla="*/ 435 h 435"/>
              <a:gd name="p0x8" fmla="*/ 217 w 2160"/>
              <a:gd name="p0y8" fmla="*/ 435 h 435"/>
              <a:gd name="p0x9" fmla="*/ 97 w 2160"/>
              <a:gd name="p0y9" fmla="*/ 435 h 435"/>
              <a:gd name="p0x10" fmla="*/ 0 w 2160"/>
              <a:gd name="p0y10" fmla="*/ 337 h 435"/>
              <a:gd name="p0x11" fmla="*/ 0 w 2160"/>
              <a:gd name="p0y11" fmla="*/ 217 h 435"/>
              <a:gd name="p0x12" fmla="*/ 0 w 2160"/>
              <a:gd name="p0y12" fmla="*/ 97 h 435"/>
              <a:gd name="p0x13" fmla="*/ 97 w 2160"/>
              <a:gd name="p0y13" fmla="*/ 0 h 435"/>
              <a:gd name="p0x14" fmla="*/ 217 w 216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857250" y="4695825"/>
            <a:ext cx="1219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加入学过的语法</a:t>
            </a:r>
            <a:endParaRPr sz="1200"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876300" y="5033963"/>
            <a:ext cx="2667000" cy="3381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8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这几天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一会儿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晴，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一会儿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阴。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876300" y="5405438"/>
            <a:ext cx="2857500" cy="3381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8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天气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冷，我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越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喜欢待在家里。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7081520" y="4721225"/>
            <a:ext cx="4653280" cy="1222375"/>
          </a:xfrm>
          <a:custGeom>
            <a:avLst/>
            <a:gdLst>
              <a:gd name="sw" fmla="*/ 1 w 7327"/>
              <a:gd name="sh" fmla="*/ 1 h 1924"/>
              <a:gd name="mins" fmla="min sw sh"/>
              <a:gd name="dsw" fmla="+- 0 sw mins"/>
              <a:gd name="dsh" fmla="+- 0 sh mins"/>
              <a:gd name="p0x0" fmla="*/ 360 w 7327"/>
              <a:gd name="p0y0" fmla="*/ 0 h 1924"/>
              <a:gd name="p0x1" fmla="*/ 6967 w 7327"/>
              <a:gd name="p0y1" fmla="*/ 0 h 1924"/>
              <a:gd name="p0x2" fmla="*/ 7166 w 7327"/>
              <a:gd name="p0y2" fmla="*/ 0 h 1924"/>
              <a:gd name="p0x3" fmla="*/ 7327 w 7327"/>
              <a:gd name="p0y3" fmla="*/ 161 h 1924"/>
              <a:gd name="p0x4" fmla="*/ 7327 w 7327"/>
              <a:gd name="p0y4" fmla="*/ 360 h 1924"/>
              <a:gd name="p0x5" fmla="*/ 7327 w 7327"/>
              <a:gd name="p0y5" fmla="*/ 1564 h 1924"/>
              <a:gd name="p0x6" fmla="*/ 7327 w 7327"/>
              <a:gd name="p0y6" fmla="*/ 1763 h 1924"/>
              <a:gd name="p0x7" fmla="*/ 7166 w 7327"/>
              <a:gd name="p0y7" fmla="*/ 1924 h 1924"/>
              <a:gd name="p0x8" fmla="*/ 6967 w 7327"/>
              <a:gd name="p0y8" fmla="*/ 1924 h 1924"/>
              <a:gd name="p0x9" fmla="*/ 360 w 7327"/>
              <a:gd name="p0y9" fmla="*/ 1924 h 1924"/>
              <a:gd name="p0x10" fmla="*/ 161 w 7327"/>
              <a:gd name="p0y10" fmla="*/ 1924 h 1924"/>
              <a:gd name="p0x11" fmla="*/ 0 w 7327"/>
              <a:gd name="p0y11" fmla="*/ 1763 h 1924"/>
              <a:gd name="p0x12" fmla="*/ 0 w 7327"/>
              <a:gd name="p0y12" fmla="*/ 1564 h 1924"/>
              <a:gd name="p0x13" fmla="*/ 0 w 7327"/>
              <a:gd name="p0y13" fmla="*/ 360 h 1924"/>
              <a:gd name="p0x14" fmla="*/ 0 w 7327"/>
              <a:gd name="p0y14" fmla="*/ 161 h 1924"/>
              <a:gd name="p0x15" fmla="*/ 161 w 7327"/>
              <a:gd name="p0y15" fmla="*/ 0 h 1924"/>
              <a:gd name="p0x16" fmla="*/ 360 w 7327"/>
              <a:gd name="p0y16" fmla="*/ 0 h 19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7291070" y="5113020"/>
            <a:ext cx="438150" cy="438150"/>
          </a:xfrm>
          <a:custGeom>
            <a:avLst/>
            <a:gdLst>
              <a:gd name="sw" fmla="*/ 1 w 690"/>
              <a:gd name="sh" fmla="*/ 1 h 690"/>
              <a:gd name="mins" fmla="min sw sh"/>
              <a:gd name="dsw" fmla="+- 0 sw mins"/>
              <a:gd name="dsh" fmla="+- 0 sh mins"/>
              <a:gd name="p0x0" fmla="*/ 345 w 690"/>
              <a:gd name="p0y0" fmla="*/ 0 h 690"/>
              <a:gd name="p0x1" fmla="*/ 535 w 690"/>
              <a:gd name="p0y1" fmla="*/ 0 h 690"/>
              <a:gd name="p0x2" fmla="*/ 690 w 690"/>
              <a:gd name="p0y2" fmla="*/ 154 h 690"/>
              <a:gd name="p0x3" fmla="*/ 690 w 690"/>
              <a:gd name="p0y3" fmla="*/ 345 h 690"/>
              <a:gd name="p0x4" fmla="*/ 690 w 690"/>
              <a:gd name="p0y4" fmla="*/ 535 h 690"/>
              <a:gd name="p0x5" fmla="*/ 535 w 690"/>
              <a:gd name="p0y5" fmla="*/ 690 h 690"/>
              <a:gd name="p0x6" fmla="*/ 345 w 690"/>
              <a:gd name="p0y6" fmla="*/ 690 h 690"/>
              <a:gd name="p0x7" fmla="*/ 154 w 690"/>
              <a:gd name="p0y7" fmla="*/ 690 h 690"/>
              <a:gd name="p0x8" fmla="*/ 0 w 690"/>
              <a:gd name="p0y8" fmla="*/ 535 h 690"/>
              <a:gd name="p0x9" fmla="*/ 0 w 690"/>
              <a:gd name="p0y9" fmla="*/ 345 h 690"/>
              <a:gd name="p0x10" fmla="*/ 0 w 690"/>
              <a:gd name="p0y10" fmla="*/ 154 h 690"/>
              <a:gd name="p0x11" fmla="*/ 154 w 690"/>
              <a:gd name="p0y11" fmla="*/ 0 h 690"/>
              <a:gd name="p0x12" fmla="*/ 345 w 690"/>
              <a:gd name="p0y12" fmla="*/ 0 h 6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3651" t="-5556" r="-3651" b="-5556"/>
          <a:stretch>
            <a:fillRect/>
          </a:stretch>
        </p:blipFill>
        <p:spPr>
          <a:xfrm>
            <a:off x="7402830" y="5236845"/>
            <a:ext cx="214630" cy="1905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7862735" y="5050993"/>
            <a:ext cx="3662515" cy="5543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老师准备几张城市天气图片，让学习者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看图问答</a:t>
            </a: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，练习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听力和口语</a:t>
            </a: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9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08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41"/>
            </p:custDataLst>
          </p:nvPr>
        </p:nvSpPr>
        <p:spPr>
          <a:xfrm>
            <a:off x="704850" y="515302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42"/>
            </p:custDataLst>
          </p:nvPr>
        </p:nvSpPr>
        <p:spPr>
          <a:xfrm>
            <a:off x="704850" y="55245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92d6fa4f-d370-11f1-a16e-46cac036052e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/>
          <a:srcRect l="-4" r="13" b="2"/>
          <a:stretch>
            <a:fillRect/>
          </a:stretch>
        </p:blipFill>
        <p:spPr>
          <a:xfrm>
            <a:off x="7081532" y="1352550"/>
            <a:ext cx="4652633" cy="31019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327" h="4885">
                <a:moveTo>
                  <a:pt x="360" y="0"/>
                </a:moveTo>
                <a:lnTo>
                  <a:pt x="6968" y="0"/>
                </a:lnTo>
                <a:cubicBezTo>
                  <a:pt x="7158" y="0"/>
                  <a:pt x="7313" y="147"/>
                  <a:pt x="7327" y="333"/>
                </a:cubicBezTo>
                <a:lnTo>
                  <a:pt x="7327" y="4552"/>
                </a:lnTo>
                <a:cubicBezTo>
                  <a:pt x="7313" y="4738"/>
                  <a:pt x="7158" y="4885"/>
                  <a:pt x="6968" y="4885"/>
                </a:cubicBezTo>
                <a:lnTo>
                  <a:pt x="360" y="4885"/>
                </a:lnTo>
                <a:cubicBezTo>
                  <a:pt x="161" y="4885"/>
                  <a:pt x="0" y="4724"/>
                  <a:pt x="0" y="4525"/>
                </a:cubicBezTo>
                <a:lnTo>
                  <a:pt x="0" y="360"/>
                </a:lnTo>
                <a:cubicBezTo>
                  <a:pt x="0" y="161"/>
                  <a:pt x="161" y="0"/>
                  <a:pt x="3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7200" y="461963"/>
            <a:ext cx="11659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交际任务</a:t>
            </a:r>
            <a:r>
              <a:rPr lang="en-US" altLang="zh-CN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贰</a:t>
            </a:r>
            <a:endParaRPr lang="zh-CN" altLang="en-US"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说说最喜欢的季节和理由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457200" y="1352550"/>
            <a:ext cx="723900" cy="352425"/>
          </a:xfrm>
          <a:custGeom>
            <a:avLst/>
            <a:gdLst>
              <a:gd name="sw" fmla="*/ 1 w 1140"/>
              <a:gd name="sh" fmla="*/ 1 h 555"/>
              <a:gd name="mins" fmla="min sw sh"/>
              <a:gd name="dsw" fmla="+- 0 sw mins"/>
              <a:gd name="dsh" fmla="+- 0 sh mins"/>
              <a:gd name="p0x0" fmla="*/ 277 w 1140"/>
              <a:gd name="p0y0" fmla="*/ 0 h 555"/>
              <a:gd name="p0x1" fmla="*/ 862 w 1140"/>
              <a:gd name="p0y1" fmla="*/ 0 h 555"/>
              <a:gd name="p0x2" fmla="*/ 1015 w 1140"/>
              <a:gd name="p0y2" fmla="*/ 0 h 555"/>
              <a:gd name="p0x3" fmla="*/ 1140 w 1140"/>
              <a:gd name="p0y3" fmla="*/ 124 h 555"/>
              <a:gd name="p0x4" fmla="*/ 1140 w 1140"/>
              <a:gd name="p0y4" fmla="*/ 277 h 555"/>
              <a:gd name="p0x5" fmla="*/ 1140 w 1140"/>
              <a:gd name="p0y5" fmla="*/ 430 h 555"/>
              <a:gd name="p0x6" fmla="*/ 1015 w 1140"/>
              <a:gd name="p0y6" fmla="*/ 555 h 555"/>
              <a:gd name="p0x7" fmla="*/ 862 w 1140"/>
              <a:gd name="p0y7" fmla="*/ 555 h 555"/>
              <a:gd name="p0x8" fmla="*/ 277 w 1140"/>
              <a:gd name="p0y8" fmla="*/ 555 h 555"/>
              <a:gd name="p0x9" fmla="*/ 124 w 1140"/>
              <a:gd name="p0y9" fmla="*/ 555 h 555"/>
              <a:gd name="p0x10" fmla="*/ 0 w 1140"/>
              <a:gd name="p0y10" fmla="*/ 430 h 555"/>
              <a:gd name="p0x11" fmla="*/ 0 w 1140"/>
              <a:gd name="p0y11" fmla="*/ 277 h 555"/>
              <a:gd name="p0x12" fmla="*/ 0 w 1140"/>
              <a:gd name="p0y12" fmla="*/ 124 h 555"/>
              <a:gd name="p0x13" fmla="*/ 124 w 1140"/>
              <a:gd name="p0y13" fmla="*/ 0 h 555"/>
              <a:gd name="p0x14" fmla="*/ 277 w 1140"/>
              <a:gd name="p0y14" fmla="*/ 0 h 5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66750" y="142875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任务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1333576" y="1378744"/>
            <a:ext cx="563516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说出自己最喜欢的季节，并用</a:t>
            </a:r>
            <a:r>
              <a:rPr lang="en-US" altLang="zh-CN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“因为”</a:t>
            </a:r>
            <a:r>
              <a:rPr lang="en-US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说明理由。</a:t>
            </a:r>
            <a:endParaRPr lang="zh-CN" altLang="en-US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457200" y="2181225"/>
            <a:ext cx="5486400" cy="1866900"/>
          </a:xfrm>
          <a:custGeom>
            <a:avLst/>
            <a:gdLst>
              <a:gd name="sw" fmla="*/ 1 w 8640"/>
              <a:gd name="sh" fmla="*/ 1 h 2940"/>
              <a:gd name="mins" fmla="min sw sh"/>
              <a:gd name="dsw" fmla="+- 0 sw mins"/>
              <a:gd name="dsh" fmla="+- 0 sh mins"/>
              <a:gd name="p0x0" fmla="*/ 360 w 8640"/>
              <a:gd name="p0y0" fmla="*/ 0 h 2940"/>
              <a:gd name="p0x1" fmla="*/ 8280 w 8640"/>
              <a:gd name="p0y1" fmla="*/ 0 h 2940"/>
              <a:gd name="p0x2" fmla="*/ 8478 w 8640"/>
              <a:gd name="p0y2" fmla="*/ 0 h 2940"/>
              <a:gd name="p0x3" fmla="*/ 8640 w 8640"/>
              <a:gd name="p0y3" fmla="*/ 161 h 2940"/>
              <a:gd name="p0x4" fmla="*/ 8640 w 8640"/>
              <a:gd name="p0y4" fmla="*/ 360 h 2940"/>
              <a:gd name="p0x5" fmla="*/ 8640 w 8640"/>
              <a:gd name="p0y5" fmla="*/ 2580 h 2940"/>
              <a:gd name="p0x6" fmla="*/ 8640 w 8640"/>
              <a:gd name="p0y6" fmla="*/ 2778 h 2940"/>
              <a:gd name="p0x7" fmla="*/ 8478 w 8640"/>
              <a:gd name="p0y7" fmla="*/ 2940 h 2940"/>
              <a:gd name="p0x8" fmla="*/ 8280 w 8640"/>
              <a:gd name="p0y8" fmla="*/ 2940 h 2940"/>
              <a:gd name="p0x9" fmla="*/ 360 w 8640"/>
              <a:gd name="p0y9" fmla="*/ 2940 h 2940"/>
              <a:gd name="p0x10" fmla="*/ 161 w 8640"/>
              <a:gd name="p0y10" fmla="*/ 2940 h 2940"/>
              <a:gd name="p0x11" fmla="*/ 0 w 8640"/>
              <a:gd name="p0y11" fmla="*/ 2778 h 2940"/>
              <a:gd name="p0x12" fmla="*/ 0 w 8640"/>
              <a:gd name="p0y12" fmla="*/ 2580 h 2940"/>
              <a:gd name="p0x13" fmla="*/ 0 w 8640"/>
              <a:gd name="p0y13" fmla="*/ 360 h 2940"/>
              <a:gd name="p0x14" fmla="*/ 0 w 8640"/>
              <a:gd name="p0y14" fmla="*/ 161 h 2940"/>
              <a:gd name="p0x15" fmla="*/ 161 w 8640"/>
              <a:gd name="p0y15" fmla="*/ 0 h 2940"/>
              <a:gd name="p0x16" fmla="*/ 360 w 8640"/>
              <a:gd name="p0y16" fmla="*/ 0 h 29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723900" y="3381375"/>
            <a:ext cx="4953000" cy="495300"/>
            <a:chOff x="1140" y="5325"/>
            <a:chExt cx="7800" cy="780"/>
          </a:xfrm>
        </p:grpSpPr>
        <p:sp>
          <p:nvSpPr>
            <p:cNvPr id="13" name="任意多边形 12"/>
            <p:cNvSpPr/>
            <p:nvPr>
              <p:custDataLst>
                <p:tags r:id="rId7"/>
              </p:custDataLst>
            </p:nvPr>
          </p:nvSpPr>
          <p:spPr>
            <a:xfrm>
              <a:off x="1140" y="5325"/>
              <a:ext cx="7800" cy="780"/>
            </a:xfrm>
            <a:custGeom>
              <a:avLst/>
              <a:gdLst>
                <a:gd name="sw" fmla="*/ 1 w 7800"/>
                <a:gd name="sh" fmla="*/ 1 h 780"/>
                <a:gd name="mins" fmla="min sw sh"/>
                <a:gd name="dsw" fmla="+- 0 sw mins"/>
                <a:gd name="dsh" fmla="+- 0 sh mins"/>
                <a:gd name="p0x0" fmla="*/ 0 w 7800"/>
                <a:gd name="p0y0" fmla="*/ 0 h 780"/>
                <a:gd name="p0x1" fmla="*/ 7800 w 7800"/>
                <a:gd name="p0y1" fmla="*/ 0 h 780"/>
                <a:gd name="p0x2" fmla="*/ 7800 w 7800"/>
                <a:gd name="p0y2" fmla="*/ 780 h 780"/>
                <a:gd name="p0x3" fmla="*/ 0 w 7800"/>
                <a:gd name="p0y3" fmla="*/ 780 h 780"/>
                <a:gd name="p0x4" fmla="*/ 0 w 7800"/>
                <a:gd name="p0y4" fmla="*/ 0 h 7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8"/>
              </p:custDataLst>
            </p:nvPr>
          </p:nvSpPr>
          <p:spPr>
            <a:xfrm>
              <a:off x="1140" y="5325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723900" y="2428875"/>
            <a:ext cx="609600" cy="295275"/>
          </a:xfrm>
          <a:custGeom>
            <a:avLst/>
            <a:gdLst>
              <a:gd name="sw" fmla="*/ 1 w 960"/>
              <a:gd name="sh" fmla="*/ 1 h 465"/>
              <a:gd name="mins" fmla="min sw sh"/>
              <a:gd name="dsw" fmla="+- 0 sw mins"/>
              <a:gd name="dsh" fmla="+- 0 sh mins"/>
              <a:gd name="p0x0" fmla="*/ 120 w 960"/>
              <a:gd name="p0y0" fmla="*/ 0 h 465"/>
              <a:gd name="p0x1" fmla="*/ 840 w 960"/>
              <a:gd name="p0y1" fmla="*/ 0 h 465"/>
              <a:gd name="p0x2" fmla="*/ 906 w 960"/>
              <a:gd name="p0y2" fmla="*/ 0 h 465"/>
              <a:gd name="p0x3" fmla="*/ 960 w 960"/>
              <a:gd name="p0y3" fmla="*/ 53 h 465"/>
              <a:gd name="p0x4" fmla="*/ 960 w 960"/>
              <a:gd name="p0y4" fmla="*/ 120 h 465"/>
              <a:gd name="p0x5" fmla="*/ 960 w 960"/>
              <a:gd name="p0y5" fmla="*/ 345 h 465"/>
              <a:gd name="p0x6" fmla="*/ 960 w 960"/>
              <a:gd name="p0y6" fmla="*/ 411 h 465"/>
              <a:gd name="p0x7" fmla="*/ 906 w 960"/>
              <a:gd name="p0y7" fmla="*/ 465 h 465"/>
              <a:gd name="p0x8" fmla="*/ 840 w 960"/>
              <a:gd name="p0y8" fmla="*/ 465 h 465"/>
              <a:gd name="p0x9" fmla="*/ 120 w 960"/>
              <a:gd name="p0y9" fmla="*/ 465 h 465"/>
              <a:gd name="p0x10" fmla="*/ 53 w 960"/>
              <a:gd name="p0y10" fmla="*/ 465 h 465"/>
              <a:gd name="p0x11" fmla="*/ 0 w 960"/>
              <a:gd name="p0y11" fmla="*/ 411 h 465"/>
              <a:gd name="p0x12" fmla="*/ 0 w 960"/>
              <a:gd name="p0y12" fmla="*/ 345 h 465"/>
              <a:gd name="p0x13" fmla="*/ 0 w 960"/>
              <a:gd name="p0y13" fmla="*/ 120 h 465"/>
              <a:gd name="p0x14" fmla="*/ 0 w 960"/>
              <a:gd name="p0y14" fmla="*/ 53 h 465"/>
              <a:gd name="p0x15" fmla="*/ 53 w 960"/>
              <a:gd name="p0y15" fmla="*/ 0 h 465"/>
              <a:gd name="p0x16" fmla="*/ 120 w 960"/>
              <a:gd name="p0y16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76300" y="24765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示范</a:t>
            </a:r>
            <a:endParaRPr sz="1200" b="1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1447876" y="246221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</a:rPr>
              <a:t>听一听，学着说</a:t>
            </a:r>
            <a:endParaRPr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23900" y="29908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914400" y="2881313"/>
            <a:ext cx="45720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我最喜欢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秋天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，因为秋天天气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凉爽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，不冷也不热。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23900" y="36385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14400" y="3529013"/>
            <a:ext cx="4000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春天和秋天我都喜欢，春天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暖和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，秋天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凉爽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6248400" y="2181225"/>
            <a:ext cx="5486400" cy="1866900"/>
          </a:xfrm>
          <a:custGeom>
            <a:avLst/>
            <a:gdLst>
              <a:gd name="sw" fmla="*/ 1 w 8640"/>
              <a:gd name="sh" fmla="*/ 1 h 2940"/>
              <a:gd name="mins" fmla="min sw sh"/>
              <a:gd name="dsw" fmla="+- 0 sw mins"/>
              <a:gd name="dsh" fmla="+- 0 sh mins"/>
              <a:gd name="p0x0" fmla="*/ 360 w 8640"/>
              <a:gd name="p0y0" fmla="*/ 0 h 2940"/>
              <a:gd name="p0x1" fmla="*/ 8280 w 8640"/>
              <a:gd name="p0y1" fmla="*/ 0 h 2940"/>
              <a:gd name="p0x2" fmla="*/ 8478 w 8640"/>
              <a:gd name="p0y2" fmla="*/ 0 h 2940"/>
              <a:gd name="p0x3" fmla="*/ 8640 w 8640"/>
              <a:gd name="p0y3" fmla="*/ 161 h 2940"/>
              <a:gd name="p0x4" fmla="*/ 8640 w 8640"/>
              <a:gd name="p0y4" fmla="*/ 360 h 2940"/>
              <a:gd name="p0x5" fmla="*/ 8640 w 8640"/>
              <a:gd name="p0y5" fmla="*/ 2580 h 2940"/>
              <a:gd name="p0x6" fmla="*/ 8640 w 8640"/>
              <a:gd name="p0y6" fmla="*/ 2778 h 2940"/>
              <a:gd name="p0x7" fmla="*/ 8478 w 8640"/>
              <a:gd name="p0y7" fmla="*/ 2940 h 2940"/>
              <a:gd name="p0x8" fmla="*/ 8280 w 8640"/>
              <a:gd name="p0y8" fmla="*/ 2940 h 2940"/>
              <a:gd name="p0x9" fmla="*/ 360 w 8640"/>
              <a:gd name="p0y9" fmla="*/ 2940 h 2940"/>
              <a:gd name="p0x10" fmla="*/ 161 w 8640"/>
              <a:gd name="p0y10" fmla="*/ 2940 h 2940"/>
              <a:gd name="p0x11" fmla="*/ 0 w 8640"/>
              <a:gd name="p0y11" fmla="*/ 2778 h 2940"/>
              <a:gd name="p0x12" fmla="*/ 0 w 8640"/>
              <a:gd name="p0y12" fmla="*/ 2580 h 2940"/>
              <a:gd name="p0x13" fmla="*/ 0 w 8640"/>
              <a:gd name="p0y13" fmla="*/ 360 h 2940"/>
              <a:gd name="p0x14" fmla="*/ 0 w 8640"/>
              <a:gd name="p0y14" fmla="*/ 161 h 2940"/>
              <a:gd name="p0x15" fmla="*/ 161 w 8640"/>
              <a:gd name="p0y15" fmla="*/ 0 h 2940"/>
              <a:gd name="p0x16" fmla="*/ 360 w 8640"/>
              <a:gd name="p0y16" fmla="*/ 0 h 29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6515100" y="3381375"/>
            <a:ext cx="4953000" cy="495300"/>
            <a:chOff x="10260" y="5325"/>
            <a:chExt cx="7800" cy="780"/>
          </a:xfrm>
        </p:grpSpPr>
        <p:sp>
          <p:nvSpPr>
            <p:cNvPr id="24" name="任意多边形 23"/>
            <p:cNvSpPr/>
            <p:nvPr>
              <p:custDataLst>
                <p:tags r:id="rId17"/>
              </p:custDataLst>
            </p:nvPr>
          </p:nvSpPr>
          <p:spPr>
            <a:xfrm>
              <a:off x="10260" y="5325"/>
              <a:ext cx="7800" cy="780"/>
            </a:xfrm>
            <a:custGeom>
              <a:avLst/>
              <a:gdLst>
                <a:gd name="sw" fmla="*/ 1 w 7800"/>
                <a:gd name="sh" fmla="*/ 1 h 780"/>
                <a:gd name="mins" fmla="min sw sh"/>
                <a:gd name="dsw" fmla="+- 0 sw mins"/>
                <a:gd name="dsh" fmla="+- 0 sh mins"/>
                <a:gd name="p0x0" fmla="*/ 0 w 7800"/>
                <a:gd name="p0y0" fmla="*/ 0 h 780"/>
                <a:gd name="p0x1" fmla="*/ 7800 w 7800"/>
                <a:gd name="p0y1" fmla="*/ 0 h 780"/>
                <a:gd name="p0x2" fmla="*/ 7800 w 7800"/>
                <a:gd name="p0y2" fmla="*/ 780 h 780"/>
                <a:gd name="p0x3" fmla="*/ 0 w 7800"/>
                <a:gd name="p0y3" fmla="*/ 780 h 780"/>
                <a:gd name="p0x4" fmla="*/ 0 w 7800"/>
                <a:gd name="p0y4" fmla="*/ 0 h 7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18"/>
              </p:custDataLst>
            </p:nvPr>
          </p:nvSpPr>
          <p:spPr>
            <a:xfrm>
              <a:off x="10260" y="5325"/>
              <a:ext cx="7800" cy="15"/>
            </a:xfrm>
            <a:custGeom>
              <a:avLst/>
              <a:gdLst>
                <a:gd name="sw" fmla="*/ 1 w 7800"/>
                <a:gd name="sh" fmla="*/ 1 h 15"/>
                <a:gd name="mins" fmla="min sw sh"/>
                <a:gd name="dsw" fmla="+- 0 sw mins"/>
                <a:gd name="dsh" fmla="+- 0 sh mins"/>
                <a:gd name="p0x0" fmla="*/ 0 w 7800"/>
                <a:gd name="p0y0" fmla="*/ 0 h 15"/>
                <a:gd name="p0x1" fmla="*/ 7800 w 7800"/>
                <a:gd name="p0y1" fmla="*/ 0 h 15"/>
                <a:gd name="p0x2" fmla="*/ 7800 w 7800"/>
                <a:gd name="p0y2" fmla="*/ 15 h 15"/>
                <a:gd name="p0x3" fmla="*/ 0 w 7800"/>
                <a:gd name="p0y3" fmla="*/ 15 h 15"/>
                <a:gd name="p0x4" fmla="*/ 0 w 780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19"/>
            </p:custDataLst>
          </p:nvPr>
        </p:nvSpPr>
        <p:spPr>
          <a:xfrm>
            <a:off x="6515100" y="2428875"/>
            <a:ext cx="609600" cy="295275"/>
          </a:xfrm>
          <a:custGeom>
            <a:avLst/>
            <a:gdLst>
              <a:gd name="sw" fmla="*/ 1 w 960"/>
              <a:gd name="sh" fmla="*/ 1 h 465"/>
              <a:gd name="mins" fmla="min sw sh"/>
              <a:gd name="dsw" fmla="+- 0 sw mins"/>
              <a:gd name="dsh" fmla="+- 0 sh mins"/>
              <a:gd name="p0x0" fmla="*/ 120 w 960"/>
              <a:gd name="p0y0" fmla="*/ 0 h 465"/>
              <a:gd name="p0x1" fmla="*/ 840 w 960"/>
              <a:gd name="p0y1" fmla="*/ 0 h 465"/>
              <a:gd name="p0x2" fmla="*/ 906 w 960"/>
              <a:gd name="p0y2" fmla="*/ 0 h 465"/>
              <a:gd name="p0x3" fmla="*/ 960 w 960"/>
              <a:gd name="p0y3" fmla="*/ 53 h 465"/>
              <a:gd name="p0x4" fmla="*/ 960 w 960"/>
              <a:gd name="p0y4" fmla="*/ 120 h 465"/>
              <a:gd name="p0x5" fmla="*/ 960 w 960"/>
              <a:gd name="p0y5" fmla="*/ 345 h 465"/>
              <a:gd name="p0x6" fmla="*/ 960 w 960"/>
              <a:gd name="p0y6" fmla="*/ 411 h 465"/>
              <a:gd name="p0x7" fmla="*/ 906 w 960"/>
              <a:gd name="p0y7" fmla="*/ 465 h 465"/>
              <a:gd name="p0x8" fmla="*/ 840 w 960"/>
              <a:gd name="p0y8" fmla="*/ 465 h 465"/>
              <a:gd name="p0x9" fmla="*/ 120 w 960"/>
              <a:gd name="p0y9" fmla="*/ 465 h 465"/>
              <a:gd name="p0x10" fmla="*/ 53 w 960"/>
              <a:gd name="p0y10" fmla="*/ 465 h 465"/>
              <a:gd name="p0x11" fmla="*/ 0 w 960"/>
              <a:gd name="p0y11" fmla="*/ 411 h 465"/>
              <a:gd name="p0x12" fmla="*/ 0 w 960"/>
              <a:gd name="p0y12" fmla="*/ 345 h 465"/>
              <a:gd name="p0x13" fmla="*/ 0 w 960"/>
              <a:gd name="p0y13" fmla="*/ 120 h 465"/>
              <a:gd name="p0x14" fmla="*/ 0 w 960"/>
              <a:gd name="p0y14" fmla="*/ 53 h 465"/>
              <a:gd name="p0x15" fmla="*/ 53 w 960"/>
              <a:gd name="p0y15" fmla="*/ 0 h 465"/>
              <a:gd name="p0x16" fmla="*/ 120 w 960"/>
              <a:gd name="p0y16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6667500" y="24765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7A3A12"/>
                </a:solidFill>
                <a:latin typeface="微软雅黑" panose="020B0503020204020204" charset="-122"/>
                <a:ea typeface="微软雅黑" panose="020B0503020204020204" charset="-122"/>
              </a:rPr>
              <a:t>练习</a:t>
            </a:r>
            <a:endParaRPr sz="1200" b="1">
              <a:solidFill>
                <a:srgbClr val="7A3A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7239076" y="2462213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</a:rPr>
              <a:t>试一试，自己说</a:t>
            </a:r>
            <a:endParaRPr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515100" y="29908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705600" y="2881313"/>
            <a:ext cx="38100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我最喜欢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春天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，因为春天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暖和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，花都开了。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6515100" y="36385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6705600" y="3529013"/>
            <a:ext cx="4000500" cy="3190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我不喜欢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夏天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，因为夏天</a:t>
            </a:r>
            <a:r>
              <a:rPr sz="1500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太热</a:t>
            </a:r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，还常常下雨。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457200" y="4543425"/>
            <a:ext cx="11277600" cy="590550"/>
          </a:xfrm>
          <a:custGeom>
            <a:avLst/>
            <a:gdLst>
              <a:gd name="sw" fmla="*/ 1 w 17760"/>
              <a:gd name="sh" fmla="*/ 1 h 930"/>
              <a:gd name="mins" fmla="min sw sh"/>
              <a:gd name="dsw" fmla="+- 0 sw mins"/>
              <a:gd name="dsh" fmla="+- 0 sh mins"/>
              <a:gd name="p0x0" fmla="*/ 240 w 17760"/>
              <a:gd name="p0y0" fmla="*/ 0 h 930"/>
              <a:gd name="p0x1" fmla="*/ 17520 w 17760"/>
              <a:gd name="p0y1" fmla="*/ 0 h 930"/>
              <a:gd name="p0x2" fmla="*/ 17652 w 17760"/>
              <a:gd name="p0y2" fmla="*/ 0 h 930"/>
              <a:gd name="p0x3" fmla="*/ 17760 w 17760"/>
              <a:gd name="p0y3" fmla="*/ 107 h 930"/>
              <a:gd name="p0x4" fmla="*/ 17760 w 17760"/>
              <a:gd name="p0y4" fmla="*/ 240 h 930"/>
              <a:gd name="p0x5" fmla="*/ 17760 w 17760"/>
              <a:gd name="p0y5" fmla="*/ 690 h 930"/>
              <a:gd name="p0x6" fmla="*/ 17760 w 17760"/>
              <a:gd name="p0y6" fmla="*/ 822 h 930"/>
              <a:gd name="p0x7" fmla="*/ 17652 w 17760"/>
              <a:gd name="p0y7" fmla="*/ 930 h 930"/>
              <a:gd name="p0x8" fmla="*/ 17520 w 17760"/>
              <a:gd name="p0y8" fmla="*/ 930 h 930"/>
              <a:gd name="p0x9" fmla="*/ 240 w 17760"/>
              <a:gd name="p0y9" fmla="*/ 930 h 930"/>
              <a:gd name="p0x10" fmla="*/ 107 w 17760"/>
              <a:gd name="p0y10" fmla="*/ 930 h 930"/>
              <a:gd name="p0x11" fmla="*/ 0 w 17760"/>
              <a:gd name="p0y11" fmla="*/ 822 h 930"/>
              <a:gd name="p0x12" fmla="*/ 0 w 17760"/>
              <a:gd name="p0y12" fmla="*/ 690 h 930"/>
              <a:gd name="p0x13" fmla="*/ 0 w 17760"/>
              <a:gd name="p0y13" fmla="*/ 240 h 930"/>
              <a:gd name="p0x14" fmla="*/ 0 w 17760"/>
              <a:gd name="p0y14" fmla="*/ 107 h 930"/>
              <a:gd name="p0x15" fmla="*/ 107 w 17760"/>
              <a:gd name="p0y15" fmla="*/ 0 h 930"/>
              <a:gd name="p0x16" fmla="*/ 240 w 17760"/>
              <a:gd name="p0y16" fmla="*/ 0 h 9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85800" y="473868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目标</a:t>
            </a:r>
            <a:endParaRPr sz="1200" b="1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1124026" y="4681538"/>
            <a:ext cx="767715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用完整句子表达个人感受，复习</a:t>
            </a:r>
            <a:r>
              <a:rPr lang="en-US" altLang="zh-CN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7AC6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“暖和、凉爽”</a:t>
            </a:r>
            <a:r>
              <a:rPr lang="en-US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等感受词，练习</a:t>
            </a:r>
            <a:r>
              <a:rPr lang="en-US" altLang="zh-CN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7AC6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“因为”</a:t>
            </a:r>
            <a:r>
              <a:rPr lang="en-US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说明理由。</a:t>
            </a:r>
            <a:endParaRPr lang="zh-CN" altLang="en-US" sz="1500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09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 idx="16388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文化拓展与总结</a:t>
            </a:r>
            <a:endParaRPr lang="zh-CN" altLang="en-US"/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6389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7200" y="4619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文化拓展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中国南北季节差异明显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57200" y="1352550"/>
            <a:ext cx="6197600" cy="1366520"/>
            <a:chOff x="720" y="2130"/>
            <a:chExt cx="9760" cy="2152"/>
          </a:xfrm>
        </p:grpSpPr>
        <p:sp>
          <p:nvSpPr>
            <p:cNvPr id="4" name="任意多边形 3"/>
            <p:cNvSpPr/>
            <p:nvPr>
              <p:custDataLst>
                <p:tags r:id="rId3"/>
              </p:custDataLst>
            </p:nvPr>
          </p:nvSpPr>
          <p:spPr>
            <a:xfrm>
              <a:off x="720" y="2130"/>
              <a:ext cx="9760" cy="2152"/>
            </a:xfrm>
            <a:custGeom>
              <a:avLst/>
              <a:gdLst>
                <a:gd name="sw" fmla="*/ 1 w 9760"/>
                <a:gd name="sh" fmla="*/ 1 h 2152"/>
                <a:gd name="mins" fmla="min sw sh"/>
                <a:gd name="dsw" fmla="+- 0 sw mins"/>
                <a:gd name="dsh" fmla="+- 0 sh mins"/>
                <a:gd name="p0x0" fmla="*/ 0 w 9760"/>
                <a:gd name="p0y0" fmla="*/ 0 h 2152"/>
                <a:gd name="p0x1" fmla="*/ 9760 w 9760"/>
                <a:gd name="p0y1" fmla="*/ 0 h 2152"/>
                <a:gd name="p0x2" fmla="*/ 9760 w 9760"/>
                <a:gd name="p0y2" fmla="*/ 2152 h 2152"/>
                <a:gd name="p0x3" fmla="*/ 0 w 9760"/>
                <a:gd name="p0y3" fmla="*/ 2152 h 2152"/>
                <a:gd name="p0x4" fmla="*/ 0 w 9760"/>
                <a:gd name="p0y4" fmla="*/ 0 h 215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>
              <p:custDataLst>
                <p:tags r:id="rId4"/>
              </p:custDataLst>
            </p:nvPr>
          </p:nvSpPr>
          <p:spPr>
            <a:xfrm>
              <a:off x="720" y="4267"/>
              <a:ext cx="9760" cy="15"/>
            </a:xfrm>
            <a:custGeom>
              <a:avLst/>
              <a:gdLst>
                <a:gd name="sw" fmla="*/ 1 w 9760"/>
                <a:gd name="sh" fmla="*/ 1 h 15"/>
                <a:gd name="mins" fmla="min sw sh"/>
                <a:gd name="dsw" fmla="+- 0 sw mins"/>
                <a:gd name="dsh" fmla="+- 0 sh mins"/>
                <a:gd name="p0x0" fmla="*/ 9760 w 9760"/>
                <a:gd name="p0y0" fmla="*/ 15 h 15"/>
                <a:gd name="p0x1" fmla="*/ 0 w 9760"/>
                <a:gd name="p0y1" fmla="*/ 15 h 15"/>
                <a:gd name="p0x2" fmla="*/ 0 w 9760"/>
                <a:gd name="p0y2" fmla="*/ 0 h 15"/>
                <a:gd name="p0x3" fmla="*/ 9760 w 9760"/>
                <a:gd name="p0y3" fmla="*/ 0 h 15"/>
                <a:gd name="p0x4" fmla="*/ 9760 w 976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95300" y="1409700"/>
            <a:ext cx="361950" cy="361950"/>
          </a:xfrm>
          <a:custGeom>
            <a:avLst/>
            <a:gdLst>
              <a:gd name="sw" fmla="*/ 1 w 570"/>
              <a:gd name="sh" fmla="*/ 1 h 570"/>
              <a:gd name="mins" fmla="min sw sh"/>
              <a:gd name="dsw" fmla="+- 0 sw mins"/>
              <a:gd name="dsh" fmla="+- 0 sh mins"/>
              <a:gd name="p0x0" fmla="*/ 120 w 570"/>
              <a:gd name="p0y0" fmla="*/ 0 h 570"/>
              <a:gd name="p0x1" fmla="*/ 450 w 570"/>
              <a:gd name="p0y1" fmla="*/ 0 h 570"/>
              <a:gd name="p0x2" fmla="*/ 516 w 570"/>
              <a:gd name="p0y2" fmla="*/ 0 h 570"/>
              <a:gd name="p0x3" fmla="*/ 570 w 570"/>
              <a:gd name="p0y3" fmla="*/ 53 h 570"/>
              <a:gd name="p0x4" fmla="*/ 570 w 570"/>
              <a:gd name="p0y4" fmla="*/ 120 h 570"/>
              <a:gd name="p0x5" fmla="*/ 570 w 570"/>
              <a:gd name="p0y5" fmla="*/ 450 h 570"/>
              <a:gd name="p0x6" fmla="*/ 570 w 570"/>
              <a:gd name="p0y6" fmla="*/ 516 h 570"/>
              <a:gd name="p0x7" fmla="*/ 516 w 570"/>
              <a:gd name="p0y7" fmla="*/ 570 h 570"/>
              <a:gd name="p0x8" fmla="*/ 450 w 570"/>
              <a:gd name="p0y8" fmla="*/ 570 h 570"/>
              <a:gd name="p0x9" fmla="*/ 120 w 570"/>
              <a:gd name="p0y9" fmla="*/ 570 h 570"/>
              <a:gd name="p0x10" fmla="*/ 53 w 570"/>
              <a:gd name="p0y10" fmla="*/ 570 h 570"/>
              <a:gd name="p0x11" fmla="*/ 0 w 570"/>
              <a:gd name="p0y11" fmla="*/ 516 h 570"/>
              <a:gd name="p0x12" fmla="*/ 0 w 570"/>
              <a:gd name="p0y12" fmla="*/ 450 h 570"/>
              <a:gd name="p0x13" fmla="*/ 0 w 570"/>
              <a:gd name="p0y13" fmla="*/ 120 h 570"/>
              <a:gd name="p0x14" fmla="*/ 0 w 570"/>
              <a:gd name="p0y14" fmla="*/ 53 h 570"/>
              <a:gd name="p0x15" fmla="*/ 53 w 570"/>
              <a:gd name="p0y15" fmla="*/ 0 h 570"/>
              <a:gd name="p0x16" fmla="*/ 120 w 5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561899" y="1440656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  <a:endParaRPr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971550" y="1440656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北方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1543050" y="1452245"/>
            <a:ext cx="876300" cy="276225"/>
          </a:xfrm>
          <a:custGeom>
            <a:avLst/>
            <a:gdLst>
              <a:gd name="sw" fmla="*/ 1 w 1380"/>
              <a:gd name="sh" fmla="*/ 1 h 435"/>
              <a:gd name="mins" fmla="min sw sh"/>
              <a:gd name="dsw" fmla="+- 0 sw mins"/>
              <a:gd name="dsh" fmla="+- 0 sh mins"/>
              <a:gd name="p0x0" fmla="*/ 217 w 1380"/>
              <a:gd name="p0y0" fmla="*/ 0 h 435"/>
              <a:gd name="p0x1" fmla="*/ 1162 w 1380"/>
              <a:gd name="p0y1" fmla="*/ 0 h 435"/>
              <a:gd name="p0x2" fmla="*/ 1282 w 1380"/>
              <a:gd name="p0y2" fmla="*/ 0 h 435"/>
              <a:gd name="p0x3" fmla="*/ 1380 w 1380"/>
              <a:gd name="p0y3" fmla="*/ 97 h 435"/>
              <a:gd name="p0x4" fmla="*/ 1380 w 1380"/>
              <a:gd name="p0y4" fmla="*/ 217 h 435"/>
              <a:gd name="p0x5" fmla="*/ 1380 w 1380"/>
              <a:gd name="p0y5" fmla="*/ 337 h 435"/>
              <a:gd name="p0x6" fmla="*/ 1282 w 1380"/>
              <a:gd name="p0y6" fmla="*/ 435 h 435"/>
              <a:gd name="p0x7" fmla="*/ 1162 w 1380"/>
              <a:gd name="p0y7" fmla="*/ 435 h 435"/>
              <a:gd name="p0x8" fmla="*/ 217 w 1380"/>
              <a:gd name="p0y8" fmla="*/ 435 h 435"/>
              <a:gd name="p0x9" fmla="*/ 97 w 1380"/>
              <a:gd name="p0y9" fmla="*/ 435 h 435"/>
              <a:gd name="p0x10" fmla="*/ 0 w 1380"/>
              <a:gd name="p0y10" fmla="*/ 337 h 435"/>
              <a:gd name="p0x11" fmla="*/ 0 w 1380"/>
              <a:gd name="p0y11" fmla="*/ 217 h 435"/>
              <a:gd name="p0x12" fmla="*/ 0 w 1380"/>
              <a:gd name="p0y12" fmla="*/ 97 h 435"/>
              <a:gd name="p0x13" fmla="*/ 97 w 1380"/>
              <a:gd name="p0y13" fmla="*/ 0 h 435"/>
              <a:gd name="p0x14" fmla="*/ 217 w 13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676476" y="1490663"/>
            <a:ext cx="7620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四季分明</a:t>
            </a:r>
            <a:endParaRPr sz="1200" b="1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95300" y="1866900"/>
            <a:ext cx="685800" cy="347345"/>
          </a:xfrm>
          <a:custGeom>
            <a:avLst/>
            <a:gdLst>
              <a:gd name="sw" fmla="*/ 1 w 1080"/>
              <a:gd name="sh" fmla="*/ 1 h 547"/>
              <a:gd name="mins" fmla="min sw sh"/>
              <a:gd name="dsw" fmla="+- 0 sw mins"/>
              <a:gd name="dsh" fmla="+- 0 sh mins"/>
              <a:gd name="p0x0" fmla="*/ 273 w 1080"/>
              <a:gd name="p0y0" fmla="*/ 0 h 547"/>
              <a:gd name="p0x1" fmla="*/ 806 w 1080"/>
              <a:gd name="p0y1" fmla="*/ 0 h 547"/>
              <a:gd name="p0x2" fmla="*/ 957 w 1080"/>
              <a:gd name="p0y2" fmla="*/ 0 h 547"/>
              <a:gd name="p0x3" fmla="*/ 1080 w 1080"/>
              <a:gd name="p0y3" fmla="*/ 122 h 547"/>
              <a:gd name="p0x4" fmla="*/ 1080 w 1080"/>
              <a:gd name="p0y4" fmla="*/ 273 h 547"/>
              <a:gd name="p0x5" fmla="*/ 1080 w 1080"/>
              <a:gd name="p0y5" fmla="*/ 424 h 547"/>
              <a:gd name="p0x6" fmla="*/ 957 w 1080"/>
              <a:gd name="p0y6" fmla="*/ 547 h 547"/>
              <a:gd name="p0x7" fmla="*/ 806 w 1080"/>
              <a:gd name="p0y7" fmla="*/ 547 h 547"/>
              <a:gd name="p0x8" fmla="*/ 273 w 1080"/>
              <a:gd name="p0y8" fmla="*/ 547 h 547"/>
              <a:gd name="p0x9" fmla="*/ 122 w 1080"/>
              <a:gd name="p0y9" fmla="*/ 547 h 547"/>
              <a:gd name="p0x10" fmla="*/ 0 w 1080"/>
              <a:gd name="p0y10" fmla="*/ 424 h 547"/>
              <a:gd name="p0x11" fmla="*/ 0 w 1080"/>
              <a:gd name="p0y11" fmla="*/ 273 h 547"/>
              <a:gd name="p0x12" fmla="*/ 0 w 1080"/>
              <a:gd name="p0y12" fmla="*/ 122 h 547"/>
              <a:gd name="p0x13" fmla="*/ 122 w 1080"/>
              <a:gd name="p0y13" fmla="*/ 0 h 547"/>
              <a:gd name="p0x14" fmla="*/ 273 w 10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7700" y="19145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春短</a:t>
            </a:r>
            <a:endParaRPr sz="1500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1276350" y="1866900"/>
            <a:ext cx="685800" cy="347345"/>
          </a:xfrm>
          <a:custGeom>
            <a:avLst/>
            <a:gdLst>
              <a:gd name="sw" fmla="*/ 1 w 1080"/>
              <a:gd name="sh" fmla="*/ 1 h 547"/>
              <a:gd name="mins" fmla="min sw sh"/>
              <a:gd name="dsw" fmla="+- 0 sw mins"/>
              <a:gd name="dsh" fmla="+- 0 sh mins"/>
              <a:gd name="p0x0" fmla="*/ 273 w 1080"/>
              <a:gd name="p0y0" fmla="*/ 0 h 547"/>
              <a:gd name="p0x1" fmla="*/ 806 w 1080"/>
              <a:gd name="p0y1" fmla="*/ 0 h 547"/>
              <a:gd name="p0x2" fmla="*/ 957 w 1080"/>
              <a:gd name="p0y2" fmla="*/ 0 h 547"/>
              <a:gd name="p0x3" fmla="*/ 1080 w 1080"/>
              <a:gd name="p0y3" fmla="*/ 122 h 547"/>
              <a:gd name="p0x4" fmla="*/ 1080 w 1080"/>
              <a:gd name="p0y4" fmla="*/ 273 h 547"/>
              <a:gd name="p0x5" fmla="*/ 1080 w 1080"/>
              <a:gd name="p0y5" fmla="*/ 424 h 547"/>
              <a:gd name="p0x6" fmla="*/ 957 w 1080"/>
              <a:gd name="p0y6" fmla="*/ 547 h 547"/>
              <a:gd name="p0x7" fmla="*/ 806 w 1080"/>
              <a:gd name="p0y7" fmla="*/ 547 h 547"/>
              <a:gd name="p0x8" fmla="*/ 273 w 1080"/>
              <a:gd name="p0y8" fmla="*/ 547 h 547"/>
              <a:gd name="p0x9" fmla="*/ 122 w 1080"/>
              <a:gd name="p0y9" fmla="*/ 547 h 547"/>
              <a:gd name="p0x10" fmla="*/ 0 w 1080"/>
              <a:gd name="p0y10" fmla="*/ 424 h 547"/>
              <a:gd name="p0x11" fmla="*/ 0 w 1080"/>
              <a:gd name="p0y11" fmla="*/ 273 h 547"/>
              <a:gd name="p0x12" fmla="*/ 0 w 1080"/>
              <a:gd name="p0y12" fmla="*/ 122 h 547"/>
              <a:gd name="p0x13" fmla="*/ 122 w 1080"/>
              <a:gd name="p0y13" fmla="*/ 0 h 547"/>
              <a:gd name="p0x14" fmla="*/ 273 w 10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428750" y="19145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夏热</a:t>
            </a:r>
            <a:endParaRPr sz="1500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2057400" y="1866900"/>
            <a:ext cx="685800" cy="347345"/>
          </a:xfrm>
          <a:custGeom>
            <a:avLst/>
            <a:gdLst>
              <a:gd name="sw" fmla="*/ 1 w 1080"/>
              <a:gd name="sh" fmla="*/ 1 h 547"/>
              <a:gd name="mins" fmla="min sw sh"/>
              <a:gd name="dsw" fmla="+- 0 sw mins"/>
              <a:gd name="dsh" fmla="+- 0 sh mins"/>
              <a:gd name="p0x0" fmla="*/ 273 w 1080"/>
              <a:gd name="p0y0" fmla="*/ 0 h 547"/>
              <a:gd name="p0x1" fmla="*/ 806 w 1080"/>
              <a:gd name="p0y1" fmla="*/ 0 h 547"/>
              <a:gd name="p0x2" fmla="*/ 957 w 1080"/>
              <a:gd name="p0y2" fmla="*/ 0 h 547"/>
              <a:gd name="p0x3" fmla="*/ 1080 w 1080"/>
              <a:gd name="p0y3" fmla="*/ 122 h 547"/>
              <a:gd name="p0x4" fmla="*/ 1080 w 1080"/>
              <a:gd name="p0y4" fmla="*/ 273 h 547"/>
              <a:gd name="p0x5" fmla="*/ 1080 w 1080"/>
              <a:gd name="p0y5" fmla="*/ 424 h 547"/>
              <a:gd name="p0x6" fmla="*/ 957 w 1080"/>
              <a:gd name="p0y6" fmla="*/ 547 h 547"/>
              <a:gd name="p0x7" fmla="*/ 806 w 1080"/>
              <a:gd name="p0y7" fmla="*/ 547 h 547"/>
              <a:gd name="p0x8" fmla="*/ 273 w 1080"/>
              <a:gd name="p0y8" fmla="*/ 547 h 547"/>
              <a:gd name="p0x9" fmla="*/ 122 w 1080"/>
              <a:gd name="p0y9" fmla="*/ 547 h 547"/>
              <a:gd name="p0x10" fmla="*/ 0 w 1080"/>
              <a:gd name="p0y10" fmla="*/ 424 h 547"/>
              <a:gd name="p0x11" fmla="*/ 0 w 1080"/>
              <a:gd name="p0y11" fmla="*/ 273 h 547"/>
              <a:gd name="p0x12" fmla="*/ 0 w 1080"/>
              <a:gd name="p0y12" fmla="*/ 122 h 547"/>
              <a:gd name="p0x13" fmla="*/ 122 w 1080"/>
              <a:gd name="p0y13" fmla="*/ 0 h 547"/>
              <a:gd name="p0x14" fmla="*/ 273 w 10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2209800" y="19145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秋爽</a:t>
            </a:r>
            <a:endParaRPr sz="1500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2838450" y="1866900"/>
            <a:ext cx="685800" cy="347345"/>
          </a:xfrm>
          <a:custGeom>
            <a:avLst/>
            <a:gdLst>
              <a:gd name="sw" fmla="*/ 1 w 1080"/>
              <a:gd name="sh" fmla="*/ 1 h 547"/>
              <a:gd name="mins" fmla="min sw sh"/>
              <a:gd name="dsw" fmla="+- 0 sw mins"/>
              <a:gd name="dsh" fmla="+- 0 sh mins"/>
              <a:gd name="p0x0" fmla="*/ 273 w 1080"/>
              <a:gd name="p0y0" fmla="*/ 0 h 547"/>
              <a:gd name="p0x1" fmla="*/ 806 w 1080"/>
              <a:gd name="p0y1" fmla="*/ 0 h 547"/>
              <a:gd name="p0x2" fmla="*/ 957 w 1080"/>
              <a:gd name="p0y2" fmla="*/ 0 h 547"/>
              <a:gd name="p0x3" fmla="*/ 1080 w 1080"/>
              <a:gd name="p0y3" fmla="*/ 122 h 547"/>
              <a:gd name="p0x4" fmla="*/ 1080 w 1080"/>
              <a:gd name="p0y4" fmla="*/ 273 h 547"/>
              <a:gd name="p0x5" fmla="*/ 1080 w 1080"/>
              <a:gd name="p0y5" fmla="*/ 424 h 547"/>
              <a:gd name="p0x6" fmla="*/ 957 w 1080"/>
              <a:gd name="p0y6" fmla="*/ 547 h 547"/>
              <a:gd name="p0x7" fmla="*/ 806 w 1080"/>
              <a:gd name="p0y7" fmla="*/ 547 h 547"/>
              <a:gd name="p0x8" fmla="*/ 273 w 1080"/>
              <a:gd name="p0y8" fmla="*/ 547 h 547"/>
              <a:gd name="p0x9" fmla="*/ 122 w 1080"/>
              <a:gd name="p0y9" fmla="*/ 547 h 547"/>
              <a:gd name="p0x10" fmla="*/ 0 w 1080"/>
              <a:gd name="p0y10" fmla="*/ 424 h 547"/>
              <a:gd name="p0x11" fmla="*/ 0 w 1080"/>
              <a:gd name="p0y11" fmla="*/ 273 h 547"/>
              <a:gd name="p0x12" fmla="*/ 0 w 1080"/>
              <a:gd name="p0y12" fmla="*/ 122 h 547"/>
              <a:gd name="p0x13" fmla="*/ 122 w 1080"/>
              <a:gd name="p0y13" fmla="*/ 0 h 547"/>
              <a:gd name="p0x14" fmla="*/ 273 w 10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2990850" y="19145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冬冷</a:t>
            </a:r>
            <a:endParaRPr sz="1500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495300" y="2309813"/>
            <a:ext cx="6121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常刮风下雪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457200" y="2890520"/>
            <a:ext cx="6197600" cy="1137920"/>
            <a:chOff x="720" y="4552"/>
            <a:chExt cx="9760" cy="1792"/>
          </a:xfrm>
        </p:grpSpPr>
        <p:sp>
          <p:nvSpPr>
            <p:cNvPr id="21" name="任意多边形 20"/>
            <p:cNvSpPr/>
            <p:nvPr>
              <p:custDataLst>
                <p:tags r:id="rId19"/>
              </p:custDataLst>
            </p:nvPr>
          </p:nvSpPr>
          <p:spPr>
            <a:xfrm>
              <a:off x="720" y="4552"/>
              <a:ext cx="9760" cy="1793"/>
            </a:xfrm>
            <a:custGeom>
              <a:avLst/>
              <a:gdLst>
                <a:gd name="sw" fmla="*/ 1 w 9760"/>
                <a:gd name="sh" fmla="*/ 1 h 1792"/>
                <a:gd name="mins" fmla="min sw sh"/>
                <a:gd name="dsw" fmla="+- 0 sw mins"/>
                <a:gd name="dsh" fmla="+- 0 sh mins"/>
                <a:gd name="p0x0" fmla="*/ 0 w 9760"/>
                <a:gd name="p0y0" fmla="*/ 0 h 1792"/>
                <a:gd name="p0x1" fmla="*/ 9760 w 9760"/>
                <a:gd name="p0y1" fmla="*/ 0 h 1792"/>
                <a:gd name="p0x2" fmla="*/ 9760 w 9760"/>
                <a:gd name="p0y2" fmla="*/ 1792 h 1792"/>
                <a:gd name="p0x3" fmla="*/ 0 w 9760"/>
                <a:gd name="p0y3" fmla="*/ 1792 h 1792"/>
                <a:gd name="p0x4" fmla="*/ 0 w 9760"/>
                <a:gd name="p0y4" fmla="*/ 0 h 179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0"/>
              </p:custDataLst>
            </p:nvPr>
          </p:nvSpPr>
          <p:spPr>
            <a:xfrm>
              <a:off x="720" y="6330"/>
              <a:ext cx="9760" cy="15"/>
            </a:xfrm>
            <a:custGeom>
              <a:avLst/>
              <a:gdLst>
                <a:gd name="sw" fmla="*/ 1 w 9760"/>
                <a:gd name="sh" fmla="*/ 1 h 15"/>
                <a:gd name="mins" fmla="min sw sh"/>
                <a:gd name="dsw" fmla="+- 0 sw mins"/>
                <a:gd name="dsh" fmla="+- 0 sh mins"/>
                <a:gd name="p0x0" fmla="*/ 9760 w 9760"/>
                <a:gd name="p0y0" fmla="*/ 15 h 15"/>
                <a:gd name="p0x1" fmla="*/ 0 w 9760"/>
                <a:gd name="p0y1" fmla="*/ 15 h 15"/>
                <a:gd name="p0x2" fmla="*/ 0 w 9760"/>
                <a:gd name="p0y2" fmla="*/ 0 h 15"/>
                <a:gd name="p0x3" fmla="*/ 9760 w 9760"/>
                <a:gd name="p0y3" fmla="*/ 0 h 15"/>
                <a:gd name="p0x4" fmla="*/ 9760 w 976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495300" y="2947670"/>
            <a:ext cx="361950" cy="361950"/>
          </a:xfrm>
          <a:custGeom>
            <a:avLst/>
            <a:gdLst>
              <a:gd name="sw" fmla="*/ 1 w 570"/>
              <a:gd name="sh" fmla="*/ 1 h 570"/>
              <a:gd name="mins" fmla="min sw sh"/>
              <a:gd name="dsw" fmla="+- 0 sw mins"/>
              <a:gd name="dsh" fmla="+- 0 sh mins"/>
              <a:gd name="p0x0" fmla="*/ 120 w 570"/>
              <a:gd name="p0y0" fmla="*/ 0 h 570"/>
              <a:gd name="p0x1" fmla="*/ 450 w 570"/>
              <a:gd name="p0y1" fmla="*/ 0 h 570"/>
              <a:gd name="p0x2" fmla="*/ 516 w 570"/>
              <a:gd name="p0y2" fmla="*/ 0 h 570"/>
              <a:gd name="p0x3" fmla="*/ 570 w 570"/>
              <a:gd name="p0y3" fmla="*/ 53 h 570"/>
              <a:gd name="p0x4" fmla="*/ 570 w 570"/>
              <a:gd name="p0y4" fmla="*/ 120 h 570"/>
              <a:gd name="p0x5" fmla="*/ 570 w 570"/>
              <a:gd name="p0y5" fmla="*/ 450 h 570"/>
              <a:gd name="p0x6" fmla="*/ 570 w 570"/>
              <a:gd name="p0y6" fmla="*/ 516 h 570"/>
              <a:gd name="p0x7" fmla="*/ 516 w 570"/>
              <a:gd name="p0y7" fmla="*/ 570 h 570"/>
              <a:gd name="p0x8" fmla="*/ 450 w 570"/>
              <a:gd name="p0y8" fmla="*/ 570 h 570"/>
              <a:gd name="p0x9" fmla="*/ 120 w 570"/>
              <a:gd name="p0y9" fmla="*/ 570 h 570"/>
              <a:gd name="p0x10" fmla="*/ 53 w 570"/>
              <a:gd name="p0y10" fmla="*/ 570 h 570"/>
              <a:gd name="p0x11" fmla="*/ 0 w 570"/>
              <a:gd name="p0y11" fmla="*/ 516 h 570"/>
              <a:gd name="p0x12" fmla="*/ 0 w 570"/>
              <a:gd name="p0y12" fmla="*/ 450 h 570"/>
              <a:gd name="p0x13" fmla="*/ 0 w 570"/>
              <a:gd name="p0y13" fmla="*/ 120 h 570"/>
              <a:gd name="p0x14" fmla="*/ 0 w 570"/>
              <a:gd name="p0y14" fmla="*/ 53 h 570"/>
              <a:gd name="p0x15" fmla="*/ 53 w 570"/>
              <a:gd name="p0y15" fmla="*/ 0 h 570"/>
              <a:gd name="p0x16" fmla="*/ 120 w 570"/>
              <a:gd name="p0y16" fmla="*/ 0 h 5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561899" y="2978944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b="1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  <a:endParaRPr b="1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71550" y="297894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南方</a:t>
            </a:r>
            <a:endParaRPr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1543050" y="2990850"/>
            <a:ext cx="876300" cy="276225"/>
          </a:xfrm>
          <a:custGeom>
            <a:avLst/>
            <a:gdLst>
              <a:gd name="sw" fmla="*/ 1 w 1380"/>
              <a:gd name="sh" fmla="*/ 1 h 435"/>
              <a:gd name="mins" fmla="min sw sh"/>
              <a:gd name="dsw" fmla="+- 0 sw mins"/>
              <a:gd name="dsh" fmla="+- 0 sh mins"/>
              <a:gd name="p0x0" fmla="*/ 217 w 1380"/>
              <a:gd name="p0y0" fmla="*/ 0 h 435"/>
              <a:gd name="p0x1" fmla="*/ 1162 w 1380"/>
              <a:gd name="p0y1" fmla="*/ 0 h 435"/>
              <a:gd name="p0x2" fmla="*/ 1282 w 1380"/>
              <a:gd name="p0y2" fmla="*/ 0 h 435"/>
              <a:gd name="p0x3" fmla="*/ 1380 w 1380"/>
              <a:gd name="p0y3" fmla="*/ 97 h 435"/>
              <a:gd name="p0x4" fmla="*/ 1380 w 1380"/>
              <a:gd name="p0y4" fmla="*/ 217 h 435"/>
              <a:gd name="p0x5" fmla="*/ 1380 w 1380"/>
              <a:gd name="p0y5" fmla="*/ 337 h 435"/>
              <a:gd name="p0x6" fmla="*/ 1282 w 1380"/>
              <a:gd name="p0y6" fmla="*/ 435 h 435"/>
              <a:gd name="p0x7" fmla="*/ 1162 w 1380"/>
              <a:gd name="p0y7" fmla="*/ 435 h 435"/>
              <a:gd name="p0x8" fmla="*/ 217 w 1380"/>
              <a:gd name="p0y8" fmla="*/ 435 h 435"/>
              <a:gd name="p0x9" fmla="*/ 97 w 1380"/>
              <a:gd name="p0y9" fmla="*/ 435 h 435"/>
              <a:gd name="p0x10" fmla="*/ 0 w 1380"/>
              <a:gd name="p0y10" fmla="*/ 337 h 435"/>
              <a:gd name="p0x11" fmla="*/ 0 w 1380"/>
              <a:gd name="p0y11" fmla="*/ 217 h 435"/>
              <a:gd name="p0x12" fmla="*/ 0 w 1380"/>
              <a:gd name="p0y12" fmla="*/ 97 h 435"/>
              <a:gd name="p0x13" fmla="*/ 97 w 1380"/>
              <a:gd name="p0y13" fmla="*/ 0 h 435"/>
              <a:gd name="p0x14" fmla="*/ 217 w 138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676476" y="3028950"/>
            <a:ext cx="7620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变化平缓</a:t>
            </a:r>
            <a:endParaRPr sz="1200" b="1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495300" y="3404870"/>
            <a:ext cx="876300" cy="347980"/>
          </a:xfrm>
          <a:custGeom>
            <a:avLst/>
            <a:gdLst>
              <a:gd name="sw" fmla="*/ 1 w 1380"/>
              <a:gd name="sh" fmla="*/ 1 h 547"/>
              <a:gd name="mins" fmla="min sw sh"/>
              <a:gd name="dsw" fmla="+- 0 sw mins"/>
              <a:gd name="dsh" fmla="+- 0 sh mins"/>
              <a:gd name="p0x0" fmla="*/ 273 w 1380"/>
              <a:gd name="p0y0" fmla="*/ 0 h 547"/>
              <a:gd name="p0x1" fmla="*/ 1106 w 1380"/>
              <a:gd name="p0y1" fmla="*/ 0 h 547"/>
              <a:gd name="p0x2" fmla="*/ 1257 w 1380"/>
              <a:gd name="p0y2" fmla="*/ 0 h 547"/>
              <a:gd name="p0x3" fmla="*/ 1380 w 1380"/>
              <a:gd name="p0y3" fmla="*/ 122 h 547"/>
              <a:gd name="p0x4" fmla="*/ 1380 w 1380"/>
              <a:gd name="p0y4" fmla="*/ 273 h 547"/>
              <a:gd name="p0x5" fmla="*/ 1380 w 1380"/>
              <a:gd name="p0y5" fmla="*/ 424 h 547"/>
              <a:gd name="p0x6" fmla="*/ 1257 w 1380"/>
              <a:gd name="p0y6" fmla="*/ 547 h 547"/>
              <a:gd name="p0x7" fmla="*/ 1106 w 1380"/>
              <a:gd name="p0y7" fmla="*/ 547 h 547"/>
              <a:gd name="p0x8" fmla="*/ 273 w 1380"/>
              <a:gd name="p0y8" fmla="*/ 547 h 547"/>
              <a:gd name="p0x9" fmla="*/ 122 w 1380"/>
              <a:gd name="p0y9" fmla="*/ 547 h 547"/>
              <a:gd name="p0x10" fmla="*/ 0 w 1380"/>
              <a:gd name="p0y10" fmla="*/ 424 h 547"/>
              <a:gd name="p0x11" fmla="*/ 0 w 1380"/>
              <a:gd name="p0y11" fmla="*/ 273 h 547"/>
              <a:gd name="p0x12" fmla="*/ 0 w 1380"/>
              <a:gd name="p0y12" fmla="*/ 122 h 547"/>
              <a:gd name="p0x13" fmla="*/ 122 w 1380"/>
              <a:gd name="p0y13" fmla="*/ 0 h 547"/>
              <a:gd name="p0x14" fmla="*/ 273 w 13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647700" y="3452813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冬不冷</a:t>
            </a:r>
            <a:endParaRPr sz="1500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1466850" y="3404870"/>
            <a:ext cx="876300" cy="347980"/>
          </a:xfrm>
          <a:custGeom>
            <a:avLst/>
            <a:gdLst>
              <a:gd name="sw" fmla="*/ 1 w 1380"/>
              <a:gd name="sh" fmla="*/ 1 h 547"/>
              <a:gd name="mins" fmla="min sw sh"/>
              <a:gd name="dsw" fmla="+- 0 sw mins"/>
              <a:gd name="dsh" fmla="+- 0 sh mins"/>
              <a:gd name="p0x0" fmla="*/ 273 w 1380"/>
              <a:gd name="p0y0" fmla="*/ 0 h 547"/>
              <a:gd name="p0x1" fmla="*/ 1106 w 1380"/>
              <a:gd name="p0y1" fmla="*/ 0 h 547"/>
              <a:gd name="p0x2" fmla="*/ 1257 w 1380"/>
              <a:gd name="p0y2" fmla="*/ 0 h 547"/>
              <a:gd name="p0x3" fmla="*/ 1380 w 1380"/>
              <a:gd name="p0y3" fmla="*/ 122 h 547"/>
              <a:gd name="p0x4" fmla="*/ 1380 w 1380"/>
              <a:gd name="p0y4" fmla="*/ 273 h 547"/>
              <a:gd name="p0x5" fmla="*/ 1380 w 1380"/>
              <a:gd name="p0y5" fmla="*/ 424 h 547"/>
              <a:gd name="p0x6" fmla="*/ 1257 w 1380"/>
              <a:gd name="p0y6" fmla="*/ 547 h 547"/>
              <a:gd name="p0x7" fmla="*/ 1106 w 1380"/>
              <a:gd name="p0y7" fmla="*/ 547 h 547"/>
              <a:gd name="p0x8" fmla="*/ 273 w 1380"/>
              <a:gd name="p0y8" fmla="*/ 547 h 547"/>
              <a:gd name="p0x9" fmla="*/ 122 w 1380"/>
              <a:gd name="p0y9" fmla="*/ 547 h 547"/>
              <a:gd name="p0x10" fmla="*/ 0 w 1380"/>
              <a:gd name="p0y10" fmla="*/ 424 h 547"/>
              <a:gd name="p0x11" fmla="*/ 0 w 1380"/>
              <a:gd name="p0y11" fmla="*/ 273 h 547"/>
              <a:gd name="p0x12" fmla="*/ 0 w 1380"/>
              <a:gd name="p0y12" fmla="*/ 122 h 547"/>
              <a:gd name="p0x13" fmla="*/ 122 w 1380"/>
              <a:gd name="p0y13" fmla="*/ 0 h 547"/>
              <a:gd name="p0x14" fmla="*/ 273 w 13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619250" y="3452813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夏很长</a:t>
            </a:r>
            <a:endParaRPr sz="1500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2438400" y="3404870"/>
            <a:ext cx="876300" cy="347980"/>
          </a:xfrm>
          <a:custGeom>
            <a:avLst/>
            <a:gdLst>
              <a:gd name="sw" fmla="*/ 1 w 1380"/>
              <a:gd name="sh" fmla="*/ 1 h 547"/>
              <a:gd name="mins" fmla="min sw sh"/>
              <a:gd name="dsw" fmla="+- 0 sw mins"/>
              <a:gd name="dsh" fmla="+- 0 sh mins"/>
              <a:gd name="p0x0" fmla="*/ 273 w 1380"/>
              <a:gd name="p0y0" fmla="*/ 0 h 547"/>
              <a:gd name="p0x1" fmla="*/ 1106 w 1380"/>
              <a:gd name="p0y1" fmla="*/ 0 h 547"/>
              <a:gd name="p0x2" fmla="*/ 1257 w 1380"/>
              <a:gd name="p0y2" fmla="*/ 0 h 547"/>
              <a:gd name="p0x3" fmla="*/ 1380 w 1380"/>
              <a:gd name="p0y3" fmla="*/ 122 h 547"/>
              <a:gd name="p0x4" fmla="*/ 1380 w 1380"/>
              <a:gd name="p0y4" fmla="*/ 273 h 547"/>
              <a:gd name="p0x5" fmla="*/ 1380 w 1380"/>
              <a:gd name="p0y5" fmla="*/ 424 h 547"/>
              <a:gd name="p0x6" fmla="*/ 1257 w 1380"/>
              <a:gd name="p0y6" fmla="*/ 547 h 547"/>
              <a:gd name="p0x7" fmla="*/ 1106 w 1380"/>
              <a:gd name="p0y7" fmla="*/ 547 h 547"/>
              <a:gd name="p0x8" fmla="*/ 273 w 1380"/>
              <a:gd name="p0y8" fmla="*/ 547 h 547"/>
              <a:gd name="p0x9" fmla="*/ 122 w 1380"/>
              <a:gd name="p0y9" fmla="*/ 547 h 547"/>
              <a:gd name="p0x10" fmla="*/ 0 w 1380"/>
              <a:gd name="p0y10" fmla="*/ 424 h 547"/>
              <a:gd name="p0x11" fmla="*/ 0 w 1380"/>
              <a:gd name="p0y11" fmla="*/ 273 h 547"/>
              <a:gd name="p0x12" fmla="*/ 0 w 1380"/>
              <a:gd name="p0y12" fmla="*/ 122 h 547"/>
              <a:gd name="p0x13" fmla="*/ 122 w 1380"/>
              <a:gd name="p0y13" fmla="*/ 0 h 547"/>
              <a:gd name="p0x14" fmla="*/ 273 w 13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2590800" y="3452813"/>
            <a:ext cx="76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雨水多</a:t>
            </a:r>
            <a:endParaRPr sz="1500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3409950" y="3404870"/>
            <a:ext cx="1066800" cy="347980"/>
          </a:xfrm>
          <a:custGeom>
            <a:avLst/>
            <a:gdLst>
              <a:gd name="sw" fmla="*/ 1 w 1680"/>
              <a:gd name="sh" fmla="*/ 1 h 547"/>
              <a:gd name="mins" fmla="min sw sh"/>
              <a:gd name="dsw" fmla="+- 0 sw mins"/>
              <a:gd name="dsh" fmla="+- 0 sh mins"/>
              <a:gd name="p0x0" fmla="*/ 273 w 1680"/>
              <a:gd name="p0y0" fmla="*/ 0 h 547"/>
              <a:gd name="p0x1" fmla="*/ 1406 w 1680"/>
              <a:gd name="p0y1" fmla="*/ 0 h 547"/>
              <a:gd name="p0x2" fmla="*/ 1557 w 1680"/>
              <a:gd name="p0y2" fmla="*/ 0 h 547"/>
              <a:gd name="p0x3" fmla="*/ 1680 w 1680"/>
              <a:gd name="p0y3" fmla="*/ 122 h 547"/>
              <a:gd name="p0x4" fmla="*/ 1680 w 1680"/>
              <a:gd name="p0y4" fmla="*/ 273 h 547"/>
              <a:gd name="p0x5" fmla="*/ 1680 w 1680"/>
              <a:gd name="p0y5" fmla="*/ 424 h 547"/>
              <a:gd name="p0x6" fmla="*/ 1557 w 1680"/>
              <a:gd name="p0y6" fmla="*/ 547 h 547"/>
              <a:gd name="p0x7" fmla="*/ 1406 w 1680"/>
              <a:gd name="p0y7" fmla="*/ 547 h 547"/>
              <a:gd name="p0x8" fmla="*/ 273 w 1680"/>
              <a:gd name="p0y8" fmla="*/ 547 h 547"/>
              <a:gd name="p0x9" fmla="*/ 122 w 1680"/>
              <a:gd name="p0y9" fmla="*/ 547 h 547"/>
              <a:gd name="p0x10" fmla="*/ 0 w 1680"/>
              <a:gd name="p0y10" fmla="*/ 424 h 547"/>
              <a:gd name="p0x11" fmla="*/ 0 w 1680"/>
              <a:gd name="p0y11" fmla="*/ 273 h 547"/>
              <a:gd name="p0x12" fmla="*/ 0 w 1680"/>
              <a:gd name="p0y12" fmla="*/ 122 h 547"/>
              <a:gd name="p0x13" fmla="*/ 122 w 1680"/>
              <a:gd name="p0y13" fmla="*/ 0 h 547"/>
              <a:gd name="p0x14" fmla="*/ 273 w 1680"/>
              <a:gd name="p0y14" fmla="*/ 0 h 5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8F4D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3562350" y="3452813"/>
            <a:ext cx="952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A6A18"/>
                </a:solidFill>
                <a:latin typeface="微软雅黑" panose="020B0503020204020204" charset="-122"/>
                <a:ea typeface="微软雅黑" panose="020B0503020204020204" charset="-122"/>
              </a:rPr>
              <a:t>空气潮湿</a:t>
            </a:r>
            <a:endParaRPr sz="1500">
              <a:solidFill>
                <a:srgbClr val="3A6A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495300" y="4211955"/>
            <a:ext cx="57150" cy="228600"/>
          </a:xfrm>
          <a:custGeom>
            <a:avLst/>
            <a:gdLst>
              <a:gd name="sw" fmla="*/ 1 w 90"/>
              <a:gd name="sh" fmla="*/ 1 h 360"/>
              <a:gd name="mins" fmla="min sw sh"/>
              <a:gd name="dsw" fmla="+- 0 sw mins"/>
              <a:gd name="dsh" fmla="+- 0 sh mins"/>
              <a:gd name="p0x0" fmla="*/ 45 w 90"/>
              <a:gd name="p0y0" fmla="*/ 0 h 360"/>
              <a:gd name="p0x1" fmla="*/ 69 w 90"/>
              <a:gd name="p0y1" fmla="*/ 0 h 360"/>
              <a:gd name="p0x2" fmla="*/ 90 w 90"/>
              <a:gd name="p0y2" fmla="*/ 20 h 360"/>
              <a:gd name="p0x3" fmla="*/ 90 w 90"/>
              <a:gd name="p0y3" fmla="*/ 45 h 360"/>
              <a:gd name="p0x4" fmla="*/ 90 w 90"/>
              <a:gd name="p0y4" fmla="*/ 315 h 360"/>
              <a:gd name="p0x5" fmla="*/ 90 w 90"/>
              <a:gd name="p0y5" fmla="*/ 339 h 360"/>
              <a:gd name="p0x6" fmla="*/ 69 w 90"/>
              <a:gd name="p0y6" fmla="*/ 360 h 360"/>
              <a:gd name="p0x7" fmla="*/ 45 w 90"/>
              <a:gd name="p0y7" fmla="*/ 360 h 360"/>
              <a:gd name="p0x8" fmla="*/ 20 w 90"/>
              <a:gd name="p0y8" fmla="*/ 360 h 360"/>
              <a:gd name="p0x9" fmla="*/ 0 w 90"/>
              <a:gd name="p0y9" fmla="*/ 339 h 360"/>
              <a:gd name="p0x10" fmla="*/ 0 w 90"/>
              <a:gd name="p0y10" fmla="*/ 315 h 360"/>
              <a:gd name="p0x11" fmla="*/ 0 w 90"/>
              <a:gd name="p0y11" fmla="*/ 45 h 360"/>
              <a:gd name="p0x12" fmla="*/ 0 w 90"/>
              <a:gd name="p0y12" fmla="*/ 20 h 360"/>
              <a:gd name="p0x13" fmla="*/ 20 w 90"/>
              <a:gd name="p0y13" fmla="*/ 0 h 360"/>
              <a:gd name="p0x14" fmla="*/ 45 w 90"/>
              <a:gd name="p0y14" fmla="*/ 0 h 3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666750" y="4200525"/>
            <a:ext cx="3429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北方冬天穿厚棉衣，南方一件外套就够</a:t>
            </a:r>
            <a:endParaRPr sz="1500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457200" y="4662170"/>
            <a:ext cx="6197600" cy="1207770"/>
          </a:xfrm>
          <a:custGeom>
            <a:avLst/>
            <a:gdLst>
              <a:gd name="sw" fmla="*/ 1 w 9760"/>
              <a:gd name="sh" fmla="*/ 1 h 1901"/>
              <a:gd name="mins" fmla="min sw sh"/>
              <a:gd name="dsw" fmla="+- 0 sw mins"/>
              <a:gd name="dsh" fmla="+- 0 sh mins"/>
              <a:gd name="p0x0" fmla="*/ 360 w 9760"/>
              <a:gd name="p0y0" fmla="*/ 0 h 1901"/>
              <a:gd name="p0x1" fmla="*/ 9400 w 9760"/>
              <a:gd name="p0y1" fmla="*/ 0 h 1901"/>
              <a:gd name="p0x2" fmla="*/ 9599 w 9760"/>
              <a:gd name="p0y2" fmla="*/ 0 h 1901"/>
              <a:gd name="p0x3" fmla="*/ 9760 w 9760"/>
              <a:gd name="p0y3" fmla="*/ 161 h 1901"/>
              <a:gd name="p0x4" fmla="*/ 9760 w 9760"/>
              <a:gd name="p0y4" fmla="*/ 360 h 1901"/>
              <a:gd name="p0x5" fmla="*/ 9760 w 9760"/>
              <a:gd name="p0y5" fmla="*/ 1541 h 1901"/>
              <a:gd name="p0x6" fmla="*/ 9760 w 9760"/>
              <a:gd name="p0y6" fmla="*/ 1740 h 1901"/>
              <a:gd name="p0x7" fmla="*/ 9599 w 9760"/>
              <a:gd name="p0y7" fmla="*/ 1901 h 1901"/>
              <a:gd name="p0x8" fmla="*/ 9400 w 9760"/>
              <a:gd name="p0y8" fmla="*/ 1901 h 1901"/>
              <a:gd name="p0x9" fmla="*/ 360 w 9760"/>
              <a:gd name="p0y9" fmla="*/ 1901 h 1901"/>
              <a:gd name="p0x10" fmla="*/ 161 w 9760"/>
              <a:gd name="p0y10" fmla="*/ 1901 h 1901"/>
              <a:gd name="p0x11" fmla="*/ 0 w 9760"/>
              <a:gd name="p0y11" fmla="*/ 1740 h 1901"/>
              <a:gd name="p0x12" fmla="*/ 0 w 9760"/>
              <a:gd name="p0y12" fmla="*/ 1541 h 1901"/>
              <a:gd name="p0x13" fmla="*/ 0 w 9760"/>
              <a:gd name="p0y13" fmla="*/ 360 h 1901"/>
              <a:gd name="p0x14" fmla="*/ 0 w 9760"/>
              <a:gd name="p0y14" fmla="*/ 161 h 1901"/>
              <a:gd name="p0x15" fmla="*/ 161 w 9760"/>
              <a:gd name="p0y15" fmla="*/ 0 h 1901"/>
              <a:gd name="p0x16" fmla="*/ 360 w 9760"/>
              <a:gd name="p0y16" fmla="*/ 0 h 19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666750" y="4833620"/>
            <a:ext cx="876300" cy="257175"/>
          </a:xfrm>
          <a:custGeom>
            <a:avLst/>
            <a:gdLst>
              <a:gd name="sw" fmla="*/ 1 w 1380"/>
              <a:gd name="sh" fmla="*/ 1 h 405"/>
              <a:gd name="mins" fmla="min sw sh"/>
              <a:gd name="dsw" fmla="+- 0 sw mins"/>
              <a:gd name="dsh" fmla="+- 0 sh mins"/>
              <a:gd name="p0x0" fmla="*/ 202 w 1380"/>
              <a:gd name="p0y0" fmla="*/ 0 h 405"/>
              <a:gd name="p0x1" fmla="*/ 1177 w 1380"/>
              <a:gd name="p0y1" fmla="*/ 0 h 405"/>
              <a:gd name="p0x2" fmla="*/ 1289 w 1380"/>
              <a:gd name="p0y2" fmla="*/ 0 h 405"/>
              <a:gd name="p0x3" fmla="*/ 1380 w 1380"/>
              <a:gd name="p0y3" fmla="*/ 90 h 405"/>
              <a:gd name="p0x4" fmla="*/ 1380 w 1380"/>
              <a:gd name="p0y4" fmla="*/ 202 h 405"/>
              <a:gd name="p0x5" fmla="*/ 1380 w 1380"/>
              <a:gd name="p0y5" fmla="*/ 314 h 405"/>
              <a:gd name="p0x6" fmla="*/ 1289 w 1380"/>
              <a:gd name="p0y6" fmla="*/ 405 h 405"/>
              <a:gd name="p0x7" fmla="*/ 1177 w 1380"/>
              <a:gd name="p0y7" fmla="*/ 405 h 405"/>
              <a:gd name="p0x8" fmla="*/ 202 w 1380"/>
              <a:gd name="p0y8" fmla="*/ 405 h 405"/>
              <a:gd name="p0x9" fmla="*/ 90 w 1380"/>
              <a:gd name="p0y9" fmla="*/ 405 h 405"/>
              <a:gd name="p0x10" fmla="*/ 0 w 1380"/>
              <a:gd name="p0y10" fmla="*/ 314 h 405"/>
              <a:gd name="p0x11" fmla="*/ 0 w 1380"/>
              <a:gd name="p0y11" fmla="*/ 202 h 405"/>
              <a:gd name="p0x12" fmla="*/ 0 w 1380"/>
              <a:gd name="p0y12" fmla="*/ 90 h 405"/>
              <a:gd name="p0x13" fmla="*/ 90 w 1380"/>
              <a:gd name="p0y13" fmla="*/ 0 h 405"/>
              <a:gd name="p0x14" fmla="*/ 202 w 1380"/>
              <a:gd name="p0y14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800100" y="4862513"/>
            <a:ext cx="7620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4545" b="-4545"/>
          <a:stretch>
            <a:fillRect/>
          </a:stretch>
        </p:blipFill>
        <p:spPr>
          <a:xfrm>
            <a:off x="1666875" y="4848225"/>
            <a:ext cx="228600" cy="22860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2"/>
            </p:custDataLst>
          </p:nvPr>
        </p:nvSpPr>
        <p:spPr>
          <a:xfrm>
            <a:off x="666750" y="5151596"/>
            <a:ext cx="5779075" cy="5543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看地图猜一猜</a:t>
            </a:r>
            <a:r>
              <a:rPr lang="en-US" altLang="zh-CN"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哈尔滨和广州，哪个冬天更冷？哪个夏天更长？用天气词说理由</a:t>
            </a:r>
            <a:endParaRPr lang="zh-CN" altLang="en-US"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3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10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5"/>
            </p:custDataLst>
          </p:nvPr>
        </p:nvSpPr>
        <p:spPr>
          <a:xfrm>
            <a:off x="6997700" y="1955800"/>
            <a:ext cx="4737100" cy="3383280"/>
          </a:xfrm>
          <a:custGeom>
            <a:avLst/>
            <a:gdLst>
              <a:gd name="sw" fmla="*/ 1 w 7459"/>
              <a:gd name="sh" fmla="*/ 1 h 5327"/>
              <a:gd name="mins" fmla="min sw sh"/>
              <a:gd name="dsw" fmla="+- 0 sw mins"/>
              <a:gd name="dsh" fmla="+- 0 sh mins"/>
              <a:gd name="p0x0" fmla="*/ 360 w 7459"/>
              <a:gd name="p0y0" fmla="*/ 0 h 5327"/>
              <a:gd name="p0x1" fmla="*/ 7099 w 7459"/>
              <a:gd name="p0y1" fmla="*/ 0 h 5327"/>
              <a:gd name="p0x2" fmla="*/ 7297 w 7459"/>
              <a:gd name="p0y2" fmla="*/ 0 h 5327"/>
              <a:gd name="p0x3" fmla="*/ 7459 w 7459"/>
              <a:gd name="p0y3" fmla="*/ 161 h 5327"/>
              <a:gd name="p0x4" fmla="*/ 7459 w 7459"/>
              <a:gd name="p0y4" fmla="*/ 360 h 5327"/>
              <a:gd name="p0x5" fmla="*/ 7459 w 7459"/>
              <a:gd name="p0y5" fmla="*/ 4967 h 5327"/>
              <a:gd name="p0x6" fmla="*/ 7459 w 7459"/>
              <a:gd name="p0y6" fmla="*/ 5166 h 5327"/>
              <a:gd name="p0x7" fmla="*/ 7297 w 7459"/>
              <a:gd name="p0y7" fmla="*/ 5327 h 5327"/>
              <a:gd name="p0x8" fmla="*/ 7099 w 7459"/>
              <a:gd name="p0y8" fmla="*/ 5327 h 5327"/>
              <a:gd name="p0x9" fmla="*/ 360 w 7459"/>
              <a:gd name="p0y9" fmla="*/ 5327 h 5327"/>
              <a:gd name="p0x10" fmla="*/ 161 w 7459"/>
              <a:gd name="p0y10" fmla="*/ 5327 h 5327"/>
              <a:gd name="p0x11" fmla="*/ 0 w 7459"/>
              <a:gd name="p0y11" fmla="*/ 5166 h 5327"/>
              <a:gd name="p0x12" fmla="*/ 0 w 7459"/>
              <a:gd name="p0y12" fmla="*/ 4967 h 5327"/>
              <a:gd name="p0x13" fmla="*/ 0 w 7459"/>
              <a:gd name="p0y13" fmla="*/ 360 h 5327"/>
              <a:gd name="p0x14" fmla="*/ 0 w 7459"/>
              <a:gd name="p0y14" fmla="*/ 161 h 5327"/>
              <a:gd name="p0x15" fmla="*/ 161 w 7459"/>
              <a:gd name="p0y15" fmla="*/ 0 h 5327"/>
              <a:gd name="p0x16" fmla="*/ 360 w 7459"/>
              <a:gd name="p0y16" fmla="*/ 0 h 53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9213"/>
              <a:lumOff val="60787"/>
            </a:schemeClr>
          </a:solidFill>
          <a:ln>
            <a:noFill/>
          </a:ln>
          <a:effectLst>
            <a:outerShdw blurRad="314325" dist="76200" dir="5399999" algn="ctr" rotWithShape="0">
              <a:srgbClr val="2E48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86c9b136-d370-11f1-8bd9-a6687bed800a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/>
          <a:srcRect l="-2549" t="-18" r="-2523" b="36"/>
          <a:stretch>
            <a:fillRect/>
          </a:stretch>
        </p:blipFill>
        <p:spPr>
          <a:xfrm>
            <a:off x="6997725" y="1955800"/>
            <a:ext cx="4736440" cy="33826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459" h="5327">
                <a:moveTo>
                  <a:pt x="360" y="0"/>
                </a:moveTo>
                <a:lnTo>
                  <a:pt x="7100" y="0"/>
                </a:lnTo>
                <a:cubicBezTo>
                  <a:pt x="7290" y="0"/>
                  <a:pt x="7445" y="147"/>
                  <a:pt x="7459" y="333"/>
                </a:cubicBezTo>
                <a:lnTo>
                  <a:pt x="7459" y="4995"/>
                </a:lnTo>
                <a:cubicBezTo>
                  <a:pt x="7446" y="5172"/>
                  <a:pt x="7304" y="5314"/>
                  <a:pt x="7127" y="5327"/>
                </a:cubicBezTo>
                <a:lnTo>
                  <a:pt x="333" y="5327"/>
                </a:lnTo>
                <a:cubicBezTo>
                  <a:pt x="147" y="5313"/>
                  <a:pt x="0" y="5158"/>
                  <a:pt x="0" y="4968"/>
                </a:cubicBezTo>
                <a:lnTo>
                  <a:pt x="0" y="360"/>
                </a:lnTo>
                <a:cubicBezTo>
                  <a:pt x="0" y="161"/>
                  <a:pt x="161" y="0"/>
                  <a:pt x="3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87100" y="323850"/>
            <a:ext cx="685800" cy="495300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457200" y="461963"/>
            <a:ext cx="177551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文化对比</a:t>
            </a:r>
            <a:r>
              <a:rPr lang="en-US" altLang="zh-CN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· </a:t>
            </a:r>
            <a:r>
              <a:rPr lang="zh-CN" altLang="en-US"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气候与生活</a:t>
            </a:r>
            <a:endParaRPr lang="zh-CN" altLang="en-US"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南北方气候影响生活习惯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457200" y="1336834"/>
            <a:ext cx="11277600" cy="3267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lang="zh-CN" altLang="en-US" sz="157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气候差异直接改变</a:t>
            </a:r>
            <a:r>
              <a:rPr lang="en-US" altLang="zh-CN" sz="157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生活习惯</a:t>
            </a:r>
            <a:r>
              <a:rPr sz="157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75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7"/>
            </p:custDataLst>
          </p:nvPr>
        </p:nvSpPr>
        <p:spPr>
          <a:xfrm>
            <a:off x="457200" y="2016760"/>
            <a:ext cx="5972175" cy="1022985"/>
          </a:xfrm>
          <a:custGeom>
            <a:avLst/>
            <a:gdLst>
              <a:gd name="sw" fmla="*/ 1 w 9405"/>
              <a:gd name="sh" fmla="*/ 1 h 1610"/>
              <a:gd name="mins" fmla="min sw sh"/>
              <a:gd name="dsw" fmla="+- 0 sw mins"/>
              <a:gd name="dsh" fmla="+- 0 sh mins"/>
              <a:gd name="p0x0" fmla="*/ 360 w 9405"/>
              <a:gd name="p0y0" fmla="*/ 0 h 1610"/>
              <a:gd name="p0x1" fmla="*/ 9045 w 9405"/>
              <a:gd name="p0y1" fmla="*/ 0 h 1610"/>
              <a:gd name="p0x2" fmla="*/ 9244 w 9405"/>
              <a:gd name="p0y2" fmla="*/ 0 h 1610"/>
              <a:gd name="p0x3" fmla="*/ 9405 w 9405"/>
              <a:gd name="p0y3" fmla="*/ 161 h 1610"/>
              <a:gd name="p0x4" fmla="*/ 9405 w 9405"/>
              <a:gd name="p0y4" fmla="*/ 360 h 1610"/>
              <a:gd name="p0x5" fmla="*/ 9405 w 9405"/>
              <a:gd name="p0y5" fmla="*/ 1250 h 1610"/>
              <a:gd name="p0x6" fmla="*/ 9405 w 9405"/>
              <a:gd name="p0y6" fmla="*/ 1449 h 1610"/>
              <a:gd name="p0x7" fmla="*/ 9244 w 9405"/>
              <a:gd name="p0y7" fmla="*/ 1610 h 1610"/>
              <a:gd name="p0x8" fmla="*/ 9045 w 9405"/>
              <a:gd name="p0y8" fmla="*/ 1610 h 1610"/>
              <a:gd name="p0x9" fmla="*/ 360 w 9405"/>
              <a:gd name="p0y9" fmla="*/ 1610 h 1610"/>
              <a:gd name="p0x10" fmla="*/ 161 w 9405"/>
              <a:gd name="p0y10" fmla="*/ 1610 h 1610"/>
              <a:gd name="p0x11" fmla="*/ 0 w 9405"/>
              <a:gd name="p0y11" fmla="*/ 1449 h 1610"/>
              <a:gd name="p0x12" fmla="*/ 0 w 9405"/>
              <a:gd name="p0y12" fmla="*/ 1250 h 1610"/>
              <a:gd name="p0x13" fmla="*/ 0 w 9405"/>
              <a:gd name="p0y13" fmla="*/ 360 h 1610"/>
              <a:gd name="p0x14" fmla="*/ 0 w 9405"/>
              <a:gd name="p0y14" fmla="*/ 161 h 1610"/>
              <a:gd name="p0x15" fmla="*/ 161 w 9405"/>
              <a:gd name="p0y15" fmla="*/ 0 h 1610"/>
              <a:gd name="p0x16" fmla="*/ 360 w 9405"/>
              <a:gd name="p0y16" fmla="*/ 0 h 16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04850" y="2214245"/>
            <a:ext cx="552450" cy="266700"/>
          </a:xfrm>
          <a:custGeom>
            <a:avLst/>
            <a:gdLst>
              <a:gd name="sw" fmla="*/ 1 w 870"/>
              <a:gd name="sh" fmla="*/ 1 h 420"/>
              <a:gd name="mins" fmla="min sw sh"/>
              <a:gd name="dsw" fmla="+- 0 sw mins"/>
              <a:gd name="dsh" fmla="+- 0 sh mins"/>
              <a:gd name="p0x0" fmla="*/ 210 w 870"/>
              <a:gd name="p0y0" fmla="*/ 0 h 420"/>
              <a:gd name="p0x1" fmla="*/ 660 w 870"/>
              <a:gd name="p0y1" fmla="*/ 0 h 420"/>
              <a:gd name="p0x2" fmla="*/ 775 w 870"/>
              <a:gd name="p0y2" fmla="*/ 0 h 420"/>
              <a:gd name="p0x3" fmla="*/ 870 w 870"/>
              <a:gd name="p0y3" fmla="*/ 94 h 420"/>
              <a:gd name="p0x4" fmla="*/ 870 w 870"/>
              <a:gd name="p0y4" fmla="*/ 210 h 420"/>
              <a:gd name="p0x5" fmla="*/ 870 w 870"/>
              <a:gd name="p0y5" fmla="*/ 325 h 420"/>
              <a:gd name="p0x6" fmla="*/ 775 w 870"/>
              <a:gd name="p0y6" fmla="*/ 420 h 420"/>
              <a:gd name="p0x7" fmla="*/ 660 w 870"/>
              <a:gd name="p0y7" fmla="*/ 420 h 420"/>
              <a:gd name="p0x8" fmla="*/ 210 w 870"/>
              <a:gd name="p0y8" fmla="*/ 420 h 420"/>
              <a:gd name="p0x9" fmla="*/ 94 w 870"/>
              <a:gd name="p0y9" fmla="*/ 420 h 420"/>
              <a:gd name="p0x10" fmla="*/ 0 w 870"/>
              <a:gd name="p0y10" fmla="*/ 325 h 420"/>
              <a:gd name="p0x11" fmla="*/ 0 w 870"/>
              <a:gd name="p0y11" fmla="*/ 210 h 420"/>
              <a:gd name="p0x12" fmla="*/ 0 w 870"/>
              <a:gd name="p0y12" fmla="*/ 94 h 420"/>
              <a:gd name="p0x13" fmla="*/ 94 w 870"/>
              <a:gd name="p0y13" fmla="*/ 0 h 420"/>
              <a:gd name="p0x14" fmla="*/ 210 w 870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>
              <a:lumMod val="17332"/>
              <a:lumOff val="82668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38200" y="2252739"/>
            <a:ext cx="428625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25" b="1">
                <a:solidFill>
                  <a:srgbClr val="7A3A12"/>
                </a:solidFill>
                <a:latin typeface="微软雅黑" panose="020B0503020204020204" charset="-122"/>
                <a:ea typeface="微软雅黑" panose="020B0503020204020204" charset="-122"/>
              </a:rPr>
              <a:t>南方</a:t>
            </a:r>
            <a:endParaRPr sz="1125" b="1">
              <a:solidFill>
                <a:srgbClr val="7A3A1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71600" y="2207495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潮湿</a:t>
            </a:r>
            <a:endParaRPr sz="16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23900" y="2568016"/>
            <a:ext cx="2057695" cy="2886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常用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除湿机</a:t>
            </a: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，爱吃辣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祛湿</a:t>
            </a:r>
            <a:endParaRPr sz="13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57200" y="3211195"/>
            <a:ext cx="5972175" cy="1022985"/>
          </a:xfrm>
          <a:custGeom>
            <a:avLst/>
            <a:gdLst>
              <a:gd name="sw" fmla="*/ 1 w 9405"/>
              <a:gd name="sh" fmla="*/ 1 h 1610"/>
              <a:gd name="mins" fmla="min sw sh"/>
              <a:gd name="dsw" fmla="+- 0 sw mins"/>
              <a:gd name="dsh" fmla="+- 0 sh mins"/>
              <a:gd name="p0x0" fmla="*/ 360 w 9405"/>
              <a:gd name="p0y0" fmla="*/ 0 h 1610"/>
              <a:gd name="p0x1" fmla="*/ 9045 w 9405"/>
              <a:gd name="p0y1" fmla="*/ 0 h 1610"/>
              <a:gd name="p0x2" fmla="*/ 9244 w 9405"/>
              <a:gd name="p0y2" fmla="*/ 0 h 1610"/>
              <a:gd name="p0x3" fmla="*/ 9405 w 9405"/>
              <a:gd name="p0y3" fmla="*/ 161 h 1610"/>
              <a:gd name="p0x4" fmla="*/ 9405 w 9405"/>
              <a:gd name="p0y4" fmla="*/ 360 h 1610"/>
              <a:gd name="p0x5" fmla="*/ 9405 w 9405"/>
              <a:gd name="p0y5" fmla="*/ 1250 h 1610"/>
              <a:gd name="p0x6" fmla="*/ 9405 w 9405"/>
              <a:gd name="p0y6" fmla="*/ 1449 h 1610"/>
              <a:gd name="p0x7" fmla="*/ 9244 w 9405"/>
              <a:gd name="p0y7" fmla="*/ 1610 h 1610"/>
              <a:gd name="p0x8" fmla="*/ 9045 w 9405"/>
              <a:gd name="p0y8" fmla="*/ 1610 h 1610"/>
              <a:gd name="p0x9" fmla="*/ 360 w 9405"/>
              <a:gd name="p0y9" fmla="*/ 1610 h 1610"/>
              <a:gd name="p0x10" fmla="*/ 161 w 9405"/>
              <a:gd name="p0y10" fmla="*/ 1610 h 1610"/>
              <a:gd name="p0x11" fmla="*/ 0 w 9405"/>
              <a:gd name="p0y11" fmla="*/ 1449 h 1610"/>
              <a:gd name="p0x12" fmla="*/ 0 w 9405"/>
              <a:gd name="p0y12" fmla="*/ 1250 h 1610"/>
              <a:gd name="p0x13" fmla="*/ 0 w 9405"/>
              <a:gd name="p0y13" fmla="*/ 360 h 1610"/>
              <a:gd name="p0x14" fmla="*/ 0 w 9405"/>
              <a:gd name="p0y14" fmla="*/ 161 h 1610"/>
              <a:gd name="p0x15" fmla="*/ 161 w 9405"/>
              <a:gd name="p0y15" fmla="*/ 0 h 1610"/>
              <a:gd name="p0x16" fmla="*/ 360 w 9405"/>
              <a:gd name="p0y16" fmla="*/ 0 h 16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04850" y="3408680"/>
            <a:ext cx="552450" cy="266700"/>
          </a:xfrm>
          <a:custGeom>
            <a:avLst/>
            <a:gdLst>
              <a:gd name="sw" fmla="*/ 1 w 870"/>
              <a:gd name="sh" fmla="*/ 1 h 420"/>
              <a:gd name="mins" fmla="min sw sh"/>
              <a:gd name="dsw" fmla="+- 0 sw mins"/>
              <a:gd name="dsh" fmla="+- 0 sh mins"/>
              <a:gd name="p0x0" fmla="*/ 210 w 870"/>
              <a:gd name="p0y0" fmla="*/ 0 h 420"/>
              <a:gd name="p0x1" fmla="*/ 660 w 870"/>
              <a:gd name="p0y1" fmla="*/ 0 h 420"/>
              <a:gd name="p0x2" fmla="*/ 775 w 870"/>
              <a:gd name="p0y2" fmla="*/ 0 h 420"/>
              <a:gd name="p0x3" fmla="*/ 870 w 870"/>
              <a:gd name="p0y3" fmla="*/ 94 h 420"/>
              <a:gd name="p0x4" fmla="*/ 870 w 870"/>
              <a:gd name="p0y4" fmla="*/ 210 h 420"/>
              <a:gd name="p0x5" fmla="*/ 870 w 870"/>
              <a:gd name="p0y5" fmla="*/ 325 h 420"/>
              <a:gd name="p0x6" fmla="*/ 775 w 870"/>
              <a:gd name="p0y6" fmla="*/ 420 h 420"/>
              <a:gd name="p0x7" fmla="*/ 660 w 870"/>
              <a:gd name="p0y7" fmla="*/ 420 h 420"/>
              <a:gd name="p0x8" fmla="*/ 210 w 870"/>
              <a:gd name="p0y8" fmla="*/ 420 h 420"/>
              <a:gd name="p0x9" fmla="*/ 94 w 870"/>
              <a:gd name="p0y9" fmla="*/ 420 h 420"/>
              <a:gd name="p0x10" fmla="*/ 0 w 870"/>
              <a:gd name="p0y10" fmla="*/ 325 h 420"/>
              <a:gd name="p0x11" fmla="*/ 0 w 870"/>
              <a:gd name="p0y11" fmla="*/ 210 h 420"/>
              <a:gd name="p0x12" fmla="*/ 0 w 870"/>
              <a:gd name="p0y12" fmla="*/ 94 h 420"/>
              <a:gd name="p0x13" fmla="*/ 94 w 870"/>
              <a:gd name="p0y13" fmla="*/ 0 h 420"/>
              <a:gd name="p0x14" fmla="*/ 210 w 870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29321"/>
              <a:lumOff val="7067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38200" y="3447155"/>
            <a:ext cx="428625" cy="19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125" b="1">
                <a:solidFill>
                  <a:srgbClr val="154A73"/>
                </a:solidFill>
                <a:latin typeface="微软雅黑" panose="020B0503020204020204" charset="-122"/>
                <a:ea typeface="微软雅黑" panose="020B0503020204020204" charset="-122"/>
              </a:rPr>
              <a:t>北方</a:t>
            </a:r>
            <a:endParaRPr sz="1125" b="1">
              <a:solidFill>
                <a:srgbClr val="154A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371600" y="3401911"/>
            <a:ext cx="628650" cy="280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6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干燥</a:t>
            </a:r>
            <a:endParaRPr sz="16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723900" y="3762432"/>
            <a:ext cx="1886245" cy="2886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注重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保湿</a:t>
            </a:r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，冬天靠</a:t>
            </a: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暖气</a:t>
            </a:r>
            <a:endParaRPr sz="13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57200" y="4443730"/>
            <a:ext cx="5972175" cy="1344930"/>
          </a:xfrm>
          <a:custGeom>
            <a:avLst/>
            <a:gdLst>
              <a:gd name="sw" fmla="*/ 1 w 9405"/>
              <a:gd name="sh" fmla="*/ 1 h 2117"/>
              <a:gd name="mins" fmla="min sw sh"/>
              <a:gd name="dsw" fmla="+- 0 sw mins"/>
              <a:gd name="dsh" fmla="+- 0 sh mins"/>
              <a:gd name="p0x0" fmla="*/ 360 w 9405"/>
              <a:gd name="p0y0" fmla="*/ 0 h 2117"/>
              <a:gd name="p0x1" fmla="*/ 9045 w 9405"/>
              <a:gd name="p0y1" fmla="*/ 0 h 2117"/>
              <a:gd name="p0x2" fmla="*/ 9244 w 9405"/>
              <a:gd name="p0y2" fmla="*/ 0 h 2117"/>
              <a:gd name="p0x3" fmla="*/ 9405 w 9405"/>
              <a:gd name="p0y3" fmla="*/ 161 h 2117"/>
              <a:gd name="p0x4" fmla="*/ 9405 w 9405"/>
              <a:gd name="p0y4" fmla="*/ 360 h 2117"/>
              <a:gd name="p0x5" fmla="*/ 9405 w 9405"/>
              <a:gd name="p0y5" fmla="*/ 1757 h 2117"/>
              <a:gd name="p0x6" fmla="*/ 9405 w 9405"/>
              <a:gd name="p0y6" fmla="*/ 1956 h 2117"/>
              <a:gd name="p0x7" fmla="*/ 9244 w 9405"/>
              <a:gd name="p0y7" fmla="*/ 2117 h 2117"/>
              <a:gd name="p0x8" fmla="*/ 9045 w 9405"/>
              <a:gd name="p0y8" fmla="*/ 2117 h 2117"/>
              <a:gd name="p0x9" fmla="*/ 360 w 9405"/>
              <a:gd name="p0y9" fmla="*/ 2117 h 2117"/>
              <a:gd name="p0x10" fmla="*/ 161 w 9405"/>
              <a:gd name="p0y10" fmla="*/ 2117 h 2117"/>
              <a:gd name="p0x11" fmla="*/ 0 w 9405"/>
              <a:gd name="p0y11" fmla="*/ 1956 h 2117"/>
              <a:gd name="p0x12" fmla="*/ 0 w 9405"/>
              <a:gd name="p0y12" fmla="*/ 1757 h 2117"/>
              <a:gd name="p0x13" fmla="*/ 0 w 9405"/>
              <a:gd name="p0y13" fmla="*/ 360 h 2117"/>
              <a:gd name="p0x14" fmla="*/ 0 w 9405"/>
              <a:gd name="p0y14" fmla="*/ 161 h 2117"/>
              <a:gd name="p0x15" fmla="*/ 161 w 9405"/>
              <a:gd name="p0y15" fmla="*/ 0 h 2117"/>
              <a:gd name="p0x16" fmla="*/ 360 w 9405"/>
              <a:gd name="p0y16" fmla="*/ 0 h 21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04850" y="4634230"/>
            <a:ext cx="1354455" cy="266700"/>
          </a:xfrm>
          <a:custGeom>
            <a:avLst/>
            <a:gdLst>
              <a:gd name="sw" fmla="*/ 1 w 2133"/>
              <a:gd name="sh" fmla="*/ 1 h 420"/>
              <a:gd name="mins" fmla="min sw sh"/>
              <a:gd name="dsw" fmla="+- 0 sw mins"/>
              <a:gd name="dsh" fmla="+- 0 sh mins"/>
              <a:gd name="p0x0" fmla="*/ 210 w 2133"/>
              <a:gd name="p0y0" fmla="*/ 0 h 420"/>
              <a:gd name="p0x1" fmla="*/ 1923 w 2133"/>
              <a:gd name="p0y1" fmla="*/ 0 h 420"/>
              <a:gd name="p0x2" fmla="*/ 2039 w 2133"/>
              <a:gd name="p0y2" fmla="*/ 0 h 420"/>
              <a:gd name="p0x3" fmla="*/ 2133 w 2133"/>
              <a:gd name="p0y3" fmla="*/ 94 h 420"/>
              <a:gd name="p0x4" fmla="*/ 2133 w 2133"/>
              <a:gd name="p0y4" fmla="*/ 210 h 420"/>
              <a:gd name="p0x5" fmla="*/ 2133 w 2133"/>
              <a:gd name="p0y5" fmla="*/ 325 h 420"/>
              <a:gd name="p0x6" fmla="*/ 2039 w 2133"/>
              <a:gd name="p0y6" fmla="*/ 420 h 420"/>
              <a:gd name="p0x7" fmla="*/ 1923 w 2133"/>
              <a:gd name="p0y7" fmla="*/ 420 h 420"/>
              <a:gd name="p0x8" fmla="*/ 210 w 2133"/>
              <a:gd name="p0y8" fmla="*/ 420 h 420"/>
              <a:gd name="p0x9" fmla="*/ 94 w 2133"/>
              <a:gd name="p0y9" fmla="*/ 420 h 420"/>
              <a:gd name="p0x10" fmla="*/ 0 w 2133"/>
              <a:gd name="p0y10" fmla="*/ 325 h 420"/>
              <a:gd name="p0x11" fmla="*/ 0 w 2133"/>
              <a:gd name="p0y11" fmla="*/ 210 h 420"/>
              <a:gd name="p0x12" fmla="*/ 0 w 2133"/>
              <a:gd name="p0y12" fmla="*/ 94 h 420"/>
              <a:gd name="p0x13" fmla="*/ 94 w 2133"/>
              <a:gd name="p0y13" fmla="*/ 0 h 420"/>
              <a:gd name="p0x14" fmla="*/ 210 w 2133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167" t="-4167" r="-4167" b="-4167"/>
          <a:stretch>
            <a:fillRect/>
          </a:stretch>
        </p:blipFill>
        <p:spPr>
          <a:xfrm>
            <a:off x="853440" y="4705350"/>
            <a:ext cx="123825" cy="1238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069181" y="4672536"/>
            <a:ext cx="1000125" cy="1905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1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对比自己国家</a:t>
            </a:r>
            <a:endParaRPr sz="11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704850" y="5001149"/>
            <a:ext cx="3171901" cy="6057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42000"/>
              </a:lnSpc>
            </a:pPr>
            <a:r>
              <a:rPr sz="1350">
                <a:solidFill>
                  <a:srgbClr val="1F5E22"/>
                </a:solidFill>
                <a:latin typeface="微软雅黑" panose="020B0503020204020204" charset="-122"/>
                <a:ea typeface="微软雅黑" panose="020B0503020204020204" charset="-122"/>
              </a:rPr>
              <a:t>南北天气一样吗？生活习惯有什么不同？</a:t>
            </a:r>
            <a:endParaRPr sz="1350">
              <a:solidFill>
                <a:srgbClr val="1F5E2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42000"/>
              </a:lnSpc>
            </a:pPr>
            <a:r>
              <a:rPr sz="135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用学过的词说一说。</a:t>
            </a:r>
            <a:endParaRPr sz="135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6772275" y="5003165"/>
            <a:ext cx="4962525" cy="940435"/>
          </a:xfrm>
          <a:custGeom>
            <a:avLst/>
            <a:gdLst>
              <a:gd name="sw" fmla="*/ 1 w 7814"/>
              <a:gd name="sh" fmla="*/ 1 h 1480"/>
              <a:gd name="mins" fmla="min sw sh"/>
              <a:gd name="dsw" fmla="+- 0 sw mins"/>
              <a:gd name="dsh" fmla="+- 0 sh mins"/>
              <a:gd name="p0x0" fmla="*/ 360 w 7814"/>
              <a:gd name="p0y0" fmla="*/ 0 h 1480"/>
              <a:gd name="p0x1" fmla="*/ 7454 w 7814"/>
              <a:gd name="p0y1" fmla="*/ 0 h 1480"/>
              <a:gd name="p0x2" fmla="*/ 7653 w 7814"/>
              <a:gd name="p0y2" fmla="*/ 0 h 1480"/>
              <a:gd name="p0x3" fmla="*/ 7814 w 7814"/>
              <a:gd name="p0y3" fmla="*/ 161 h 1480"/>
              <a:gd name="p0x4" fmla="*/ 7814 w 7814"/>
              <a:gd name="p0y4" fmla="*/ 360 h 1480"/>
              <a:gd name="p0x5" fmla="*/ 7814 w 7814"/>
              <a:gd name="p0y5" fmla="*/ 1120 h 1480"/>
              <a:gd name="p0x6" fmla="*/ 7814 w 7814"/>
              <a:gd name="p0y6" fmla="*/ 1319 h 1480"/>
              <a:gd name="p0x7" fmla="*/ 7653 w 7814"/>
              <a:gd name="p0y7" fmla="*/ 1480 h 1480"/>
              <a:gd name="p0x8" fmla="*/ 7454 w 7814"/>
              <a:gd name="p0y8" fmla="*/ 1480 h 1480"/>
              <a:gd name="p0x9" fmla="*/ 360 w 7814"/>
              <a:gd name="p0y9" fmla="*/ 1480 h 1480"/>
              <a:gd name="p0x10" fmla="*/ 161 w 7814"/>
              <a:gd name="p0y10" fmla="*/ 1480 h 1480"/>
              <a:gd name="p0x11" fmla="*/ 0 w 7814"/>
              <a:gd name="p0y11" fmla="*/ 1319 h 1480"/>
              <a:gd name="p0x12" fmla="*/ 0 w 7814"/>
              <a:gd name="p0y12" fmla="*/ 1120 h 1480"/>
              <a:gd name="p0x13" fmla="*/ 0 w 7814"/>
              <a:gd name="p0y13" fmla="*/ 360 h 1480"/>
              <a:gd name="p0x14" fmla="*/ 0 w 7814"/>
              <a:gd name="p0y14" fmla="*/ 161 h 1480"/>
              <a:gd name="p0x15" fmla="*/ 161 w 7814"/>
              <a:gd name="p0y15" fmla="*/ 0 h 1480"/>
              <a:gd name="p0x16" fmla="*/ 360 w 7814"/>
              <a:gd name="p0y16" fmla="*/ 0 h 1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7000875" y="5250815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7268023" y="5162912"/>
            <a:ext cx="4238177" cy="6181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8000"/>
              </a:lnSpc>
            </a:pPr>
            <a:r>
              <a:rPr sz="142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南方夏天很</a:t>
            </a:r>
            <a:r>
              <a:rPr sz="1425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潮湿</a:t>
            </a:r>
            <a:r>
              <a:rPr sz="142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，北方冬天很</a:t>
            </a:r>
            <a:r>
              <a:rPr sz="1425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干燥</a:t>
            </a:r>
            <a:r>
              <a:rPr sz="142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；南方</a:t>
            </a:r>
            <a:r>
              <a:rPr sz="1425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下雨多</a:t>
            </a:r>
            <a:r>
              <a:rPr sz="142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，北方</a:t>
            </a:r>
            <a:r>
              <a:rPr sz="1425" b="1">
                <a:solidFill>
                  <a:srgbClr val="4DA048"/>
                </a:solidFill>
                <a:latin typeface="微软雅黑" panose="020B0503020204020204" charset="-122"/>
                <a:ea typeface="微软雅黑" panose="020B0503020204020204" charset="-122"/>
              </a:rPr>
              <a:t>刮风多</a:t>
            </a:r>
            <a:r>
              <a:rPr sz="1425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425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10937875" y="6134100"/>
            <a:ext cx="796290" cy="266700"/>
          </a:xfrm>
          <a:custGeom>
            <a:avLst/>
            <a:gdLst>
              <a:gd name="sw" fmla="*/ 1 w 1254"/>
              <a:gd name="sh" fmla="*/ 1 h 420"/>
              <a:gd name="mins" fmla="min sw sh"/>
              <a:gd name="dsw" fmla="+- 0 sw mins"/>
              <a:gd name="dsh" fmla="+- 0 sh mins"/>
              <a:gd name="p0x0" fmla="*/ 210 w 1254"/>
              <a:gd name="p0y0" fmla="*/ 0 h 420"/>
              <a:gd name="p0x1" fmla="*/ 1044 w 1254"/>
              <a:gd name="p0y1" fmla="*/ 0 h 420"/>
              <a:gd name="p0x2" fmla="*/ 1160 w 1254"/>
              <a:gd name="p0y2" fmla="*/ 0 h 420"/>
              <a:gd name="p0x3" fmla="*/ 1254 w 1254"/>
              <a:gd name="p0y3" fmla="*/ 94 h 420"/>
              <a:gd name="p0x4" fmla="*/ 1254 w 1254"/>
              <a:gd name="p0y4" fmla="*/ 210 h 420"/>
              <a:gd name="p0x5" fmla="*/ 1254 w 1254"/>
              <a:gd name="p0y5" fmla="*/ 325 h 420"/>
              <a:gd name="p0x6" fmla="*/ 1160 w 1254"/>
              <a:gd name="p0y6" fmla="*/ 420 h 420"/>
              <a:gd name="p0x7" fmla="*/ 1044 w 1254"/>
              <a:gd name="p0y7" fmla="*/ 420 h 420"/>
              <a:gd name="p0x8" fmla="*/ 210 w 1254"/>
              <a:gd name="p0y8" fmla="*/ 420 h 420"/>
              <a:gd name="p0x9" fmla="*/ 94 w 1254"/>
              <a:gd name="p0y9" fmla="*/ 420 h 420"/>
              <a:gd name="p0x10" fmla="*/ 0 w 1254"/>
              <a:gd name="p0y10" fmla="*/ 325 h 420"/>
              <a:gd name="p0x11" fmla="*/ 0 w 1254"/>
              <a:gd name="p0y11" fmla="*/ 210 h 420"/>
              <a:gd name="p0x12" fmla="*/ 0 w 1254"/>
              <a:gd name="p0y12" fmla="*/ 94 h 420"/>
              <a:gd name="p0x13" fmla="*/ 94 w 1254"/>
              <a:gd name="p0y13" fmla="*/ 0 h 420"/>
              <a:gd name="p0x14" fmla="*/ 210 w 1254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11033741" y="6153150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11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 descr="95f439fa-d370-11f1-928d-de956740f78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/>
          <a:srcRect l="-36" t="-11" r="-15" b="15"/>
          <a:stretch>
            <a:fillRect/>
          </a:stretch>
        </p:blipFill>
        <p:spPr>
          <a:xfrm>
            <a:off x="6772304" y="1861820"/>
            <a:ext cx="4961861" cy="29698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14" h="4677">
                <a:moveTo>
                  <a:pt x="360" y="0"/>
                </a:moveTo>
                <a:lnTo>
                  <a:pt x="7455" y="0"/>
                </a:lnTo>
                <a:cubicBezTo>
                  <a:pt x="7645" y="0"/>
                  <a:pt x="7800" y="147"/>
                  <a:pt x="7814" y="334"/>
                </a:cubicBezTo>
                <a:lnTo>
                  <a:pt x="7814" y="4343"/>
                </a:lnTo>
                <a:cubicBezTo>
                  <a:pt x="7800" y="4530"/>
                  <a:pt x="7645" y="4677"/>
                  <a:pt x="7455" y="4677"/>
                </a:cubicBezTo>
                <a:lnTo>
                  <a:pt x="360" y="4677"/>
                </a:lnTo>
                <a:cubicBezTo>
                  <a:pt x="161" y="4677"/>
                  <a:pt x="0" y="4516"/>
                  <a:pt x="0" y="4317"/>
                </a:cubicBezTo>
                <a:lnTo>
                  <a:pt x="0" y="360"/>
                </a:lnTo>
                <a:cubicBezTo>
                  <a:pt x="0" y="161"/>
                  <a:pt x="161" y="0"/>
                  <a:pt x="360" y="0"/>
                </a:cubicBez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457200" y="461963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5BD42"/>
                </a:solidFill>
                <a:latin typeface="微软雅黑" panose="020B0503020204020204" charset="-122"/>
                <a:ea typeface="微软雅黑" panose="020B0503020204020204" charset="-122"/>
              </a:rPr>
              <a:t>课堂小结</a:t>
            </a:r>
            <a:endParaRPr sz="1200">
              <a:solidFill>
                <a:srgbClr val="75BD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457200" y="661988"/>
            <a:ext cx="112776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000" b="1">
                <a:solidFill>
                  <a:srgbClr val="26342A"/>
                </a:solidFill>
                <a:latin typeface="微软雅黑" panose="020B0503020204020204" charset="-122"/>
                <a:ea typeface="微软雅黑" panose="020B0503020204020204" charset="-122"/>
              </a:rPr>
              <a:t>回顾词汇语法与交际任务</a:t>
            </a:r>
            <a:endParaRPr sz="3000" b="1">
              <a:solidFill>
                <a:srgbClr val="26342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457200" y="135255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52450" y="1416844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Times New Roman" panose="02020603050405020304" charset="0"/>
              </a:rPr>
              <a:t>壹</a:t>
            </a:r>
            <a:endParaRPr sz="1500" b="1">
              <a:solidFill>
                <a:srgbClr val="1F5E22"/>
              </a:solidFill>
              <a:latin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952500" y="1393031"/>
            <a:ext cx="6858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Times New Roman" panose="02020603050405020304" charset="0"/>
              </a:rPr>
              <a:t>词汇</a:t>
            </a:r>
            <a:endParaRPr b="1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46164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5722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晴天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135699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55257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阴天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225234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244792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刮风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314769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34327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下雨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404304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423862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潮湿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493839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513397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干燥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5833745" y="1819910"/>
            <a:ext cx="771525" cy="414020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029325" y="1900980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暖和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461645" y="2357755"/>
            <a:ext cx="771525" cy="414655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57225" y="2439143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凉爽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1356995" y="2357755"/>
            <a:ext cx="771525" cy="414655"/>
          </a:xfrm>
          <a:custGeom>
            <a:avLst/>
            <a:gdLst>
              <a:gd name="sw" fmla="*/ 1 w 1215"/>
              <a:gd name="sh" fmla="*/ 1 h 652"/>
              <a:gd name="mins" fmla="min sw sh"/>
              <a:gd name="dsw" fmla="+- 0 sw mins"/>
              <a:gd name="dsh" fmla="+- 0 sh mins"/>
              <a:gd name="p0x0" fmla="*/ 326 w 1215"/>
              <a:gd name="p0y0" fmla="*/ 0 h 652"/>
              <a:gd name="p0x1" fmla="*/ 888 w 1215"/>
              <a:gd name="p0y1" fmla="*/ 0 h 652"/>
              <a:gd name="p0x2" fmla="*/ 1068 w 1215"/>
              <a:gd name="p0y2" fmla="*/ 0 h 652"/>
              <a:gd name="p0x3" fmla="*/ 1215 w 1215"/>
              <a:gd name="p0y3" fmla="*/ 146 h 652"/>
              <a:gd name="p0x4" fmla="*/ 1215 w 1215"/>
              <a:gd name="p0y4" fmla="*/ 326 h 652"/>
              <a:gd name="p0x5" fmla="*/ 1215 w 1215"/>
              <a:gd name="p0y5" fmla="*/ 506 h 652"/>
              <a:gd name="p0x6" fmla="*/ 1068 w 1215"/>
              <a:gd name="p0y6" fmla="*/ 652 h 652"/>
              <a:gd name="p0x7" fmla="*/ 888 w 1215"/>
              <a:gd name="p0y7" fmla="*/ 652 h 652"/>
              <a:gd name="p0x8" fmla="*/ 326 w 1215"/>
              <a:gd name="p0y8" fmla="*/ 652 h 652"/>
              <a:gd name="p0x9" fmla="*/ 146 w 1215"/>
              <a:gd name="p0y9" fmla="*/ 652 h 652"/>
              <a:gd name="p0x10" fmla="*/ 0 w 1215"/>
              <a:gd name="p0y10" fmla="*/ 506 h 652"/>
              <a:gd name="p0x11" fmla="*/ 0 w 1215"/>
              <a:gd name="p0y11" fmla="*/ 326 h 652"/>
              <a:gd name="p0x12" fmla="*/ 0 w 1215"/>
              <a:gd name="p0y12" fmla="*/ 146 h 652"/>
              <a:gd name="p0x13" fmla="*/ 146 w 1215"/>
              <a:gd name="p0y13" fmla="*/ 0 h 652"/>
              <a:gd name="p0x14" fmla="*/ 326 w 1215"/>
              <a:gd name="p0y14" fmla="*/ 0 h 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 w="9525" cmpd="sng">
            <a:solidFill>
              <a:srgbClr val="D2E6CA"/>
            </a:solidFill>
            <a:prstDash val="solid"/>
          </a:ln>
          <a:effectLst>
            <a:outerShdw blurRad="114300" dist="19050" dir="5399999" algn="ctr" rotWithShape="0">
              <a:srgbClr val="2E4834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552575" y="2439143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季节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57200" y="2894965"/>
            <a:ext cx="6281420" cy="1563370"/>
            <a:chOff x="720" y="4559"/>
            <a:chExt cx="9892" cy="2462"/>
          </a:xfrm>
        </p:grpSpPr>
        <p:sp>
          <p:nvSpPr>
            <p:cNvPr id="25" name="任意多边形 24"/>
            <p:cNvSpPr/>
            <p:nvPr>
              <p:custDataLst>
                <p:tags r:id="rId24"/>
              </p:custDataLst>
            </p:nvPr>
          </p:nvSpPr>
          <p:spPr>
            <a:xfrm>
              <a:off x="720" y="4559"/>
              <a:ext cx="9892" cy="2463"/>
            </a:xfrm>
            <a:custGeom>
              <a:avLst/>
              <a:gdLst>
                <a:gd name="sw" fmla="*/ 1 w 9892"/>
                <a:gd name="sh" fmla="*/ 1 h 2462"/>
                <a:gd name="mins" fmla="min sw sh"/>
                <a:gd name="dsw" fmla="+- 0 sw mins"/>
                <a:gd name="dsh" fmla="+- 0 sh mins"/>
                <a:gd name="p0x0" fmla="*/ 0 w 9892"/>
                <a:gd name="p0y0" fmla="*/ 0 h 2462"/>
                <a:gd name="p0x1" fmla="*/ 9892 w 9892"/>
                <a:gd name="p0y1" fmla="*/ 0 h 2462"/>
                <a:gd name="p0x2" fmla="*/ 9892 w 9892"/>
                <a:gd name="p0y2" fmla="*/ 2462 h 2462"/>
                <a:gd name="p0x3" fmla="*/ 0 w 9892"/>
                <a:gd name="p0y3" fmla="*/ 2462 h 2462"/>
                <a:gd name="p0x4" fmla="*/ 0 w 9892"/>
                <a:gd name="p0y4" fmla="*/ 0 h 24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5"/>
              </p:custDataLst>
            </p:nvPr>
          </p:nvSpPr>
          <p:spPr>
            <a:xfrm>
              <a:off x="720" y="4559"/>
              <a:ext cx="9892" cy="15"/>
            </a:xfrm>
            <a:custGeom>
              <a:avLst/>
              <a:gdLst>
                <a:gd name="sw" fmla="*/ 1 w 9892"/>
                <a:gd name="sh" fmla="*/ 1 h 15"/>
                <a:gd name="mins" fmla="min sw sh"/>
                <a:gd name="dsw" fmla="+- 0 sw mins"/>
                <a:gd name="dsh" fmla="+- 0 sh mins"/>
                <a:gd name="p0x0" fmla="*/ 0 w 9892"/>
                <a:gd name="p0y0" fmla="*/ 0 h 15"/>
                <a:gd name="p0x1" fmla="*/ 9892 w 9892"/>
                <a:gd name="p0y1" fmla="*/ 0 h 15"/>
                <a:gd name="p0x2" fmla="*/ 9892 w 9892"/>
                <a:gd name="p0y2" fmla="*/ 15 h 15"/>
                <a:gd name="p0x3" fmla="*/ 0 w 9892"/>
                <a:gd name="p0y3" fmla="*/ 15 h 15"/>
                <a:gd name="p0x4" fmla="*/ 0 w 9892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457200" y="3042920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552450" y="3107836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Times New Roman" panose="02020603050405020304" charset="0"/>
              </a:rPr>
              <a:t>贰</a:t>
            </a:r>
            <a:endParaRPr sz="1500" b="1">
              <a:solidFill>
                <a:srgbClr val="1F5E22"/>
              </a:solidFill>
              <a:latin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952500" y="3084024"/>
            <a:ext cx="6858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Times New Roman" panose="02020603050405020304" charset="0"/>
              </a:rPr>
              <a:t>语法</a:t>
            </a:r>
            <a:endParaRPr b="1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457200" y="3505835"/>
            <a:ext cx="1600200" cy="443230"/>
          </a:xfrm>
          <a:custGeom>
            <a:avLst/>
            <a:gdLst>
              <a:gd name="sw" fmla="*/ 1 w 2520"/>
              <a:gd name="sh" fmla="*/ 1 h 697"/>
              <a:gd name="mins" fmla="min sw sh"/>
              <a:gd name="dsw" fmla="+- 0 sw mins"/>
              <a:gd name="dsh" fmla="+- 0 sh mins"/>
              <a:gd name="p0x0" fmla="*/ 348 w 2520"/>
              <a:gd name="p0y0" fmla="*/ 0 h 697"/>
              <a:gd name="p0x1" fmla="*/ 2171 w 2520"/>
              <a:gd name="p0y1" fmla="*/ 0 h 697"/>
              <a:gd name="p0x2" fmla="*/ 2363 w 2520"/>
              <a:gd name="p0y2" fmla="*/ 0 h 697"/>
              <a:gd name="p0x3" fmla="*/ 2520 w 2520"/>
              <a:gd name="p0y3" fmla="*/ 156 h 697"/>
              <a:gd name="p0x4" fmla="*/ 2520 w 2520"/>
              <a:gd name="p0y4" fmla="*/ 348 h 697"/>
              <a:gd name="p0x5" fmla="*/ 2520 w 2520"/>
              <a:gd name="p0y5" fmla="*/ 541 h 697"/>
              <a:gd name="p0x6" fmla="*/ 2363 w 2520"/>
              <a:gd name="p0y6" fmla="*/ 697 h 697"/>
              <a:gd name="p0x7" fmla="*/ 2171 w 2520"/>
              <a:gd name="p0y7" fmla="*/ 697 h 697"/>
              <a:gd name="p0x8" fmla="*/ 348 w 2520"/>
              <a:gd name="p0y8" fmla="*/ 697 h 697"/>
              <a:gd name="p0x9" fmla="*/ 156 w 2520"/>
              <a:gd name="p0y9" fmla="*/ 697 h 697"/>
              <a:gd name="p0x10" fmla="*/ 0 w 2520"/>
              <a:gd name="p0y10" fmla="*/ 541 h 697"/>
              <a:gd name="p0x11" fmla="*/ 0 w 2520"/>
              <a:gd name="p0y11" fmla="*/ 348 h 697"/>
              <a:gd name="p0x12" fmla="*/ 0 w 2520"/>
              <a:gd name="p0y12" fmla="*/ 156 h 697"/>
              <a:gd name="p0x13" fmla="*/ 156 w 2520"/>
              <a:gd name="p0y13" fmla="*/ 0 h 697"/>
              <a:gd name="p0x14" fmla="*/ 348 w 2520"/>
              <a:gd name="p0y14" fmla="*/ 0 h 6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685800" y="3601498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越</a:t>
            </a:r>
            <a:r>
              <a:rPr lang="en-US" altLang="zh-CN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……</a:t>
            </a:r>
            <a:r>
              <a:rPr lang="zh-CN" altLang="en-US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越</a:t>
            </a:r>
            <a:r>
              <a:rPr lang="en-US" altLang="zh-CN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……</a:t>
            </a:r>
            <a:endParaRPr lang="en-US" altLang="zh-CN" sz="1500" b="1">
              <a:solidFill>
                <a:srgbClr val="FFFFFF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457200" y="4015740"/>
            <a:ext cx="2362200" cy="443230"/>
          </a:xfrm>
          <a:custGeom>
            <a:avLst/>
            <a:gdLst>
              <a:gd name="sw" fmla="*/ 1 w 3720"/>
              <a:gd name="sh" fmla="*/ 1 h 697"/>
              <a:gd name="mins" fmla="min sw sh"/>
              <a:gd name="dsw" fmla="+- 0 sw mins"/>
              <a:gd name="dsh" fmla="+- 0 sh mins"/>
              <a:gd name="p0x0" fmla="*/ 348 w 3720"/>
              <a:gd name="p0y0" fmla="*/ 0 h 697"/>
              <a:gd name="p0x1" fmla="*/ 3371 w 3720"/>
              <a:gd name="p0y1" fmla="*/ 0 h 697"/>
              <a:gd name="p0x2" fmla="*/ 3563 w 3720"/>
              <a:gd name="p0y2" fmla="*/ 0 h 697"/>
              <a:gd name="p0x3" fmla="*/ 3720 w 3720"/>
              <a:gd name="p0y3" fmla="*/ 156 h 697"/>
              <a:gd name="p0x4" fmla="*/ 3720 w 3720"/>
              <a:gd name="p0y4" fmla="*/ 348 h 697"/>
              <a:gd name="p0x5" fmla="*/ 3720 w 3720"/>
              <a:gd name="p0y5" fmla="*/ 541 h 697"/>
              <a:gd name="p0x6" fmla="*/ 3563 w 3720"/>
              <a:gd name="p0y6" fmla="*/ 697 h 697"/>
              <a:gd name="p0x7" fmla="*/ 3371 w 3720"/>
              <a:gd name="p0y7" fmla="*/ 697 h 697"/>
              <a:gd name="p0x8" fmla="*/ 348 w 3720"/>
              <a:gd name="p0y8" fmla="*/ 697 h 697"/>
              <a:gd name="p0x9" fmla="*/ 156 w 3720"/>
              <a:gd name="p0y9" fmla="*/ 697 h 697"/>
              <a:gd name="p0x10" fmla="*/ 0 w 3720"/>
              <a:gd name="p0y10" fmla="*/ 541 h 697"/>
              <a:gd name="p0x11" fmla="*/ 0 w 3720"/>
              <a:gd name="p0y11" fmla="*/ 348 h 697"/>
              <a:gd name="p0x12" fmla="*/ 0 w 3720"/>
              <a:gd name="p0y12" fmla="*/ 156 h 697"/>
              <a:gd name="p0x13" fmla="*/ 156 w 3720"/>
              <a:gd name="p0y13" fmla="*/ 0 h 697"/>
              <a:gd name="p0x14" fmla="*/ 348 w 3720"/>
              <a:gd name="p0y14" fmla="*/ 0 h 69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85800" y="4111609"/>
            <a:ext cx="2095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一会儿</a:t>
            </a:r>
            <a:r>
              <a:rPr lang="en-US" altLang="zh-CN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……</a:t>
            </a:r>
            <a:r>
              <a:rPr lang="zh-CN" altLang="en-US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一会儿</a:t>
            </a:r>
            <a:r>
              <a:rPr lang="en-US" altLang="zh-CN" sz="1500" b="1">
                <a:solidFill>
                  <a:srgbClr val="FFFFFF"/>
                </a:solidFill>
                <a:latin typeface="Times New Roman" panose="02020603050405020304" charset="0"/>
                <a:cs typeface="Times New Roman" panose="02020603050405020304" charset="0"/>
              </a:rPr>
              <a:t>……</a:t>
            </a:r>
            <a:endParaRPr lang="en-US" altLang="zh-CN" sz="1500" b="1">
              <a:solidFill>
                <a:srgbClr val="FFFFFF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57200" y="4577080"/>
            <a:ext cx="6281420" cy="1242060"/>
            <a:chOff x="720" y="7208"/>
            <a:chExt cx="9892" cy="1956"/>
          </a:xfrm>
        </p:grpSpPr>
        <p:sp>
          <p:nvSpPr>
            <p:cNvPr id="35" name="任意多边形 34"/>
            <p:cNvSpPr/>
            <p:nvPr>
              <p:custDataLst>
                <p:tags r:id="rId33"/>
              </p:custDataLst>
            </p:nvPr>
          </p:nvSpPr>
          <p:spPr>
            <a:xfrm>
              <a:off x="720" y="7208"/>
              <a:ext cx="9892" cy="1956"/>
            </a:xfrm>
            <a:custGeom>
              <a:avLst/>
              <a:gdLst>
                <a:gd name="sw" fmla="*/ 1 w 9892"/>
                <a:gd name="sh" fmla="*/ 1 h 1955"/>
                <a:gd name="mins" fmla="min sw sh"/>
                <a:gd name="dsw" fmla="+- 0 sw mins"/>
                <a:gd name="dsh" fmla="+- 0 sh mins"/>
                <a:gd name="p0x0" fmla="*/ 0 w 9892"/>
                <a:gd name="p0y0" fmla="*/ 0 h 1955"/>
                <a:gd name="p0x1" fmla="*/ 9892 w 9892"/>
                <a:gd name="p0y1" fmla="*/ 0 h 1955"/>
                <a:gd name="p0x2" fmla="*/ 9892 w 9892"/>
                <a:gd name="p0y2" fmla="*/ 1955 h 1955"/>
                <a:gd name="p0x3" fmla="*/ 0 w 9892"/>
                <a:gd name="p0y3" fmla="*/ 1955 h 1955"/>
                <a:gd name="p0x4" fmla="*/ 0 w 9892"/>
                <a:gd name="p0y4" fmla="*/ 0 h 19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4"/>
              </p:custDataLst>
            </p:nvPr>
          </p:nvSpPr>
          <p:spPr>
            <a:xfrm>
              <a:off x="720" y="7208"/>
              <a:ext cx="9892" cy="15"/>
            </a:xfrm>
            <a:custGeom>
              <a:avLst/>
              <a:gdLst>
                <a:gd name="sw" fmla="*/ 1 w 9892"/>
                <a:gd name="sh" fmla="*/ 1 h 15"/>
                <a:gd name="mins" fmla="min sw sh"/>
                <a:gd name="dsw" fmla="+- 0 sw mins"/>
                <a:gd name="dsh" fmla="+- 0 sh mins"/>
                <a:gd name="p0x0" fmla="*/ 0 w 9892"/>
                <a:gd name="p0y0" fmla="*/ 0 h 15"/>
                <a:gd name="p0x1" fmla="*/ 9892 w 9892"/>
                <a:gd name="p0y1" fmla="*/ 0 h 15"/>
                <a:gd name="p0x2" fmla="*/ 9892 w 9892"/>
                <a:gd name="p0y2" fmla="*/ 15 h 15"/>
                <a:gd name="p0x3" fmla="*/ 0 w 9892"/>
                <a:gd name="p0y3" fmla="*/ 15 h 15"/>
                <a:gd name="p0x4" fmla="*/ 0 w 9892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8DE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457200" y="4717415"/>
            <a:ext cx="381000" cy="381000"/>
          </a:xfrm>
          <a:custGeom>
            <a:avLst/>
            <a:gdLst>
              <a:gd name="sw" fmla="*/ 1 w 600"/>
              <a:gd name="sh" fmla="*/ 1 h 600"/>
              <a:gd name="mins" fmla="min sw sh"/>
              <a:gd name="dsw" fmla="+- 0 sw mins"/>
              <a:gd name="dsh" fmla="+- 0 sh mins"/>
              <a:gd name="p0x0" fmla="*/ 180 w 600"/>
              <a:gd name="p0y0" fmla="*/ 0 h 600"/>
              <a:gd name="p0x1" fmla="*/ 420 w 600"/>
              <a:gd name="p0y1" fmla="*/ 0 h 600"/>
              <a:gd name="p0x2" fmla="*/ 519 w 600"/>
              <a:gd name="p0y2" fmla="*/ 0 h 600"/>
              <a:gd name="p0x3" fmla="*/ 600 w 600"/>
              <a:gd name="p0y3" fmla="*/ 80 h 600"/>
              <a:gd name="p0x4" fmla="*/ 600 w 600"/>
              <a:gd name="p0y4" fmla="*/ 180 h 600"/>
              <a:gd name="p0x5" fmla="*/ 600 w 600"/>
              <a:gd name="p0y5" fmla="*/ 420 h 600"/>
              <a:gd name="p0x6" fmla="*/ 600 w 600"/>
              <a:gd name="p0y6" fmla="*/ 519 h 600"/>
              <a:gd name="p0x7" fmla="*/ 519 w 600"/>
              <a:gd name="p0y7" fmla="*/ 600 h 600"/>
              <a:gd name="p0x8" fmla="*/ 420 w 600"/>
              <a:gd name="p0y8" fmla="*/ 600 h 600"/>
              <a:gd name="p0x9" fmla="*/ 180 w 600"/>
              <a:gd name="p0y9" fmla="*/ 600 h 600"/>
              <a:gd name="p0x10" fmla="*/ 80 w 600"/>
              <a:gd name="p0y10" fmla="*/ 600 h 600"/>
              <a:gd name="p0x11" fmla="*/ 0 w 600"/>
              <a:gd name="p0y11" fmla="*/ 519 h 600"/>
              <a:gd name="p0x12" fmla="*/ 0 w 600"/>
              <a:gd name="p0y12" fmla="*/ 420 h 600"/>
              <a:gd name="p0x13" fmla="*/ 0 w 600"/>
              <a:gd name="p0y13" fmla="*/ 180 h 600"/>
              <a:gd name="p0x14" fmla="*/ 0 w 600"/>
              <a:gd name="p0y14" fmla="*/ 80 h 600"/>
              <a:gd name="p0x15" fmla="*/ 80 w 600"/>
              <a:gd name="p0y15" fmla="*/ 0 h 600"/>
              <a:gd name="p0x16" fmla="*/ 180 w 6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552450" y="4782217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500" b="1">
                <a:solidFill>
                  <a:srgbClr val="1F5E22"/>
                </a:solidFill>
                <a:latin typeface="Times New Roman" panose="02020603050405020304" charset="0"/>
              </a:rPr>
              <a:t>叁</a:t>
            </a:r>
            <a:endParaRPr sz="1500" b="1">
              <a:solidFill>
                <a:srgbClr val="1F5E22"/>
              </a:solidFill>
              <a:latin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952500" y="4758404"/>
            <a:ext cx="6858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Times New Roman" panose="02020603050405020304" charset="0"/>
              </a:rPr>
              <a:t>交际</a:t>
            </a:r>
            <a:endParaRPr b="1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457200" y="526605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685800" y="5166341"/>
            <a:ext cx="13335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聊聊本地天气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457200" y="5619115"/>
            <a:ext cx="114300" cy="114300"/>
          </a:xfrm>
          <a:custGeom>
            <a:avLst/>
            <a:gdLst>
              <a:gd name="sw" fmla="*/ 1 w 180"/>
              <a:gd name="sh" fmla="*/ 1 h 180"/>
              <a:gd name="mins" fmla="min sw sh"/>
              <a:gd name="dsw" fmla="+- 0 sw mins"/>
              <a:gd name="dsh" fmla="+- 0 sh mins"/>
              <a:gd name="p0x0" fmla="*/ 90 w 180"/>
              <a:gd name="p0y0" fmla="*/ 0 h 180"/>
              <a:gd name="p0x1" fmla="*/ 139 w 180"/>
              <a:gd name="p0y1" fmla="*/ 0 h 180"/>
              <a:gd name="p0x2" fmla="*/ 180 w 180"/>
              <a:gd name="p0y2" fmla="*/ 40 h 180"/>
              <a:gd name="p0x3" fmla="*/ 180 w 180"/>
              <a:gd name="p0y3" fmla="*/ 90 h 180"/>
              <a:gd name="p0x4" fmla="*/ 180 w 180"/>
              <a:gd name="p0y4" fmla="*/ 139 h 180"/>
              <a:gd name="p0x5" fmla="*/ 139 w 180"/>
              <a:gd name="p0y5" fmla="*/ 180 h 180"/>
              <a:gd name="p0x6" fmla="*/ 90 w 180"/>
              <a:gd name="p0y6" fmla="*/ 180 h 180"/>
              <a:gd name="p0x7" fmla="*/ 40 w 180"/>
              <a:gd name="p0y7" fmla="*/ 180 h 180"/>
              <a:gd name="p0x8" fmla="*/ 0 w 180"/>
              <a:gd name="p0y8" fmla="*/ 139 h 180"/>
              <a:gd name="p0x9" fmla="*/ 0 w 180"/>
              <a:gd name="p0y9" fmla="*/ 90 h 180"/>
              <a:gd name="p0x10" fmla="*/ 0 w 180"/>
              <a:gd name="p0y10" fmla="*/ 40 h 180"/>
              <a:gd name="p0x11" fmla="*/ 40 w 180"/>
              <a:gd name="p0y11" fmla="*/ 0 h 180"/>
              <a:gd name="p0x12" fmla="*/ 90 w 180"/>
              <a:gd name="p0y12" fmla="*/ 0 h 18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685800" y="5519290"/>
            <a:ext cx="2286000" cy="3095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5000"/>
              </a:lnSpc>
            </a:pPr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说说最喜欢的季节和理由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45" name="任意多边形 44"/>
          <p:cNvSpPr/>
          <p:nvPr>
            <p:custDataLst>
              <p:tags r:id="rId42"/>
            </p:custDataLst>
          </p:nvPr>
        </p:nvSpPr>
        <p:spPr>
          <a:xfrm>
            <a:off x="7081520" y="1352550"/>
            <a:ext cx="4653280" cy="4562475"/>
          </a:xfrm>
          <a:custGeom>
            <a:avLst/>
            <a:gdLst>
              <a:gd name="sw" fmla="*/ 1 w 7327"/>
              <a:gd name="sh" fmla="*/ 1 h 7185"/>
              <a:gd name="mins" fmla="min sw sh"/>
              <a:gd name="dsw" fmla="+- 0 sw mins"/>
              <a:gd name="dsh" fmla="+- 0 sh mins"/>
              <a:gd name="p0x0" fmla="*/ 360 w 7327"/>
              <a:gd name="p0y0" fmla="*/ 0 h 7185"/>
              <a:gd name="p0x1" fmla="*/ 6967 w 7327"/>
              <a:gd name="p0y1" fmla="*/ 0 h 7185"/>
              <a:gd name="p0x2" fmla="*/ 7166 w 7327"/>
              <a:gd name="p0y2" fmla="*/ 0 h 7185"/>
              <a:gd name="p0x3" fmla="*/ 7327 w 7327"/>
              <a:gd name="p0y3" fmla="*/ 161 h 7185"/>
              <a:gd name="p0x4" fmla="*/ 7327 w 7327"/>
              <a:gd name="p0y4" fmla="*/ 360 h 7185"/>
              <a:gd name="p0x5" fmla="*/ 7327 w 7327"/>
              <a:gd name="p0y5" fmla="*/ 6825 h 7185"/>
              <a:gd name="p0x6" fmla="*/ 7327 w 7327"/>
              <a:gd name="p0y6" fmla="*/ 7023 h 7185"/>
              <a:gd name="p0x7" fmla="*/ 7166 w 7327"/>
              <a:gd name="p0y7" fmla="*/ 7185 h 7185"/>
              <a:gd name="p0x8" fmla="*/ 6967 w 7327"/>
              <a:gd name="p0y8" fmla="*/ 7185 h 7185"/>
              <a:gd name="p0x9" fmla="*/ 360 w 7327"/>
              <a:gd name="p0y9" fmla="*/ 7185 h 7185"/>
              <a:gd name="p0x10" fmla="*/ 161 w 7327"/>
              <a:gd name="p0y10" fmla="*/ 7185 h 7185"/>
              <a:gd name="p0x11" fmla="*/ 0 w 7327"/>
              <a:gd name="p0y11" fmla="*/ 7023 h 7185"/>
              <a:gd name="p0x12" fmla="*/ 0 w 7327"/>
              <a:gd name="p0y12" fmla="*/ 6825 h 7185"/>
              <a:gd name="p0x13" fmla="*/ 0 w 7327"/>
              <a:gd name="p0y13" fmla="*/ 360 h 7185"/>
              <a:gd name="p0x14" fmla="*/ 0 w 7327"/>
              <a:gd name="p0y14" fmla="*/ 161 h 7185"/>
              <a:gd name="p0x15" fmla="*/ 161 w 7327"/>
              <a:gd name="p0y15" fmla="*/ 0 h 7185"/>
              <a:gd name="p0x16" fmla="*/ 360 w 7327"/>
              <a:gd name="p0y16" fmla="*/ 0 h 71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>
              <a:alpha val="85882"/>
            </a:srgbClr>
          </a:solidFill>
          <a:ln>
            <a:noFill/>
          </a:ln>
          <a:effectLst>
            <a:outerShdw blurRad="314325" dist="76200" dir="5399999" algn="ctr" rotWithShape="0">
              <a:srgbClr val="2E4834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7386320" y="16383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210 w 660"/>
              <a:gd name="p0y0" fmla="*/ 0 h 660"/>
              <a:gd name="p0x1" fmla="*/ 450 w 660"/>
              <a:gd name="p0y1" fmla="*/ 0 h 660"/>
              <a:gd name="p0x2" fmla="*/ 565 w 660"/>
              <a:gd name="p0y2" fmla="*/ 0 h 660"/>
              <a:gd name="p0x3" fmla="*/ 660 w 660"/>
              <a:gd name="p0y3" fmla="*/ 94 h 660"/>
              <a:gd name="p0x4" fmla="*/ 660 w 660"/>
              <a:gd name="p0y4" fmla="*/ 210 h 660"/>
              <a:gd name="p0x5" fmla="*/ 660 w 660"/>
              <a:gd name="p0y5" fmla="*/ 450 h 660"/>
              <a:gd name="p0x6" fmla="*/ 660 w 660"/>
              <a:gd name="p0y6" fmla="*/ 565 h 660"/>
              <a:gd name="p0x7" fmla="*/ 565 w 660"/>
              <a:gd name="p0y7" fmla="*/ 660 h 660"/>
              <a:gd name="p0x8" fmla="*/ 450 w 660"/>
              <a:gd name="p0y8" fmla="*/ 660 h 660"/>
              <a:gd name="p0x9" fmla="*/ 210 w 660"/>
              <a:gd name="p0y9" fmla="*/ 660 h 660"/>
              <a:gd name="p0x10" fmla="*/ 94 w 660"/>
              <a:gd name="p0y10" fmla="*/ 660 h 660"/>
              <a:gd name="p0x11" fmla="*/ 0 w 660"/>
              <a:gd name="p0y11" fmla="*/ 565 h 660"/>
              <a:gd name="p0x12" fmla="*/ 0 w 660"/>
              <a:gd name="p0y12" fmla="*/ 450 h 660"/>
              <a:gd name="p0x13" fmla="*/ 0 w 660"/>
              <a:gd name="p0y13" fmla="*/ 210 h 660"/>
              <a:gd name="p0x14" fmla="*/ 0 w 660"/>
              <a:gd name="p0y14" fmla="*/ 94 h 660"/>
              <a:gd name="p0x15" fmla="*/ 94 w 660"/>
              <a:gd name="p0y15" fmla="*/ 0 h 660"/>
              <a:gd name="p0x16" fmla="*/ 21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7524115" y="1752600"/>
            <a:ext cx="142875" cy="1905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7"/>
            </p:custDataLst>
          </p:nvPr>
        </p:nvSpPr>
        <p:spPr>
          <a:xfrm>
            <a:off x="7919962" y="1697831"/>
            <a:ext cx="1143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6342A"/>
                </a:solidFill>
                <a:latin typeface="Times New Roman" panose="02020603050405020304" charset="0"/>
              </a:rPr>
              <a:t>课后练习</a:t>
            </a:r>
            <a:endParaRPr b="1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49" name="任意多边形 48"/>
          <p:cNvSpPr/>
          <p:nvPr>
            <p:custDataLst>
              <p:tags r:id="rId48"/>
            </p:custDataLst>
          </p:nvPr>
        </p:nvSpPr>
        <p:spPr>
          <a:xfrm>
            <a:off x="7386320" y="2266950"/>
            <a:ext cx="4043680" cy="971550"/>
          </a:xfrm>
          <a:custGeom>
            <a:avLst/>
            <a:gdLst>
              <a:gd name="sw" fmla="*/ 1 w 6367"/>
              <a:gd name="sh" fmla="*/ 1 h 1530"/>
              <a:gd name="mins" fmla="min sw sh"/>
              <a:gd name="dsw" fmla="+- 0 sw mins"/>
              <a:gd name="dsh" fmla="+- 0 sh mins"/>
              <a:gd name="p0x0" fmla="*/ 240 w 6367"/>
              <a:gd name="p0y0" fmla="*/ 0 h 1530"/>
              <a:gd name="p0x1" fmla="*/ 6127 w 6367"/>
              <a:gd name="p0y1" fmla="*/ 0 h 1530"/>
              <a:gd name="p0x2" fmla="*/ 6260 w 6367"/>
              <a:gd name="p0y2" fmla="*/ 0 h 1530"/>
              <a:gd name="p0x3" fmla="*/ 6367 w 6367"/>
              <a:gd name="p0y3" fmla="*/ 107 h 1530"/>
              <a:gd name="p0x4" fmla="*/ 6367 w 6367"/>
              <a:gd name="p0y4" fmla="*/ 240 h 1530"/>
              <a:gd name="p0x5" fmla="*/ 6367 w 6367"/>
              <a:gd name="p0y5" fmla="*/ 1290 h 1530"/>
              <a:gd name="p0x6" fmla="*/ 6367 w 6367"/>
              <a:gd name="p0y6" fmla="*/ 1422 h 1530"/>
              <a:gd name="p0x7" fmla="*/ 6260 w 6367"/>
              <a:gd name="p0y7" fmla="*/ 1530 h 1530"/>
              <a:gd name="p0x8" fmla="*/ 6127 w 6367"/>
              <a:gd name="p0y8" fmla="*/ 1530 h 1530"/>
              <a:gd name="p0x9" fmla="*/ 240 w 6367"/>
              <a:gd name="p0y9" fmla="*/ 1530 h 1530"/>
              <a:gd name="p0x10" fmla="*/ 107 w 6367"/>
              <a:gd name="p0y10" fmla="*/ 1530 h 1530"/>
              <a:gd name="p0x11" fmla="*/ 0 w 6367"/>
              <a:gd name="p0y11" fmla="*/ 1422 h 1530"/>
              <a:gd name="p0x12" fmla="*/ 0 w 6367"/>
              <a:gd name="p0y12" fmla="*/ 1290 h 1530"/>
              <a:gd name="p0x13" fmla="*/ 0 w 6367"/>
              <a:gd name="p0y13" fmla="*/ 240 h 1530"/>
              <a:gd name="p0x14" fmla="*/ 0 w 6367"/>
              <a:gd name="p0y14" fmla="*/ 107 h 1530"/>
              <a:gd name="p0x15" fmla="*/ 107 w 6367"/>
              <a:gd name="p0y15" fmla="*/ 0 h 1530"/>
              <a:gd name="p0x16" fmla="*/ 240 w 6367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9213"/>
              <a:lumOff val="607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7598410" y="2471420"/>
            <a:ext cx="171450" cy="17653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2"/>
            </p:custDataLst>
          </p:nvPr>
        </p:nvSpPr>
        <p:spPr>
          <a:xfrm>
            <a:off x="7924724" y="2424113"/>
            <a:ext cx="3314776" cy="652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8000"/>
              </a:lnSpc>
            </a:pPr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每天用一两句汉语描述当天天气，并说说天气对生活的影响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52" name="任意多边形 51"/>
          <p:cNvSpPr/>
          <p:nvPr>
            <p:custDataLst>
              <p:tags r:id="rId53"/>
            </p:custDataLst>
          </p:nvPr>
        </p:nvSpPr>
        <p:spPr>
          <a:xfrm>
            <a:off x="7386320" y="3390900"/>
            <a:ext cx="4043680" cy="971550"/>
          </a:xfrm>
          <a:custGeom>
            <a:avLst/>
            <a:gdLst>
              <a:gd name="sw" fmla="*/ 1 w 6367"/>
              <a:gd name="sh" fmla="*/ 1 h 1530"/>
              <a:gd name="mins" fmla="min sw sh"/>
              <a:gd name="dsw" fmla="+- 0 sw mins"/>
              <a:gd name="dsh" fmla="+- 0 sh mins"/>
              <a:gd name="p0x0" fmla="*/ 240 w 6367"/>
              <a:gd name="p0y0" fmla="*/ 0 h 1530"/>
              <a:gd name="p0x1" fmla="*/ 6127 w 6367"/>
              <a:gd name="p0y1" fmla="*/ 0 h 1530"/>
              <a:gd name="p0x2" fmla="*/ 6260 w 6367"/>
              <a:gd name="p0y2" fmla="*/ 0 h 1530"/>
              <a:gd name="p0x3" fmla="*/ 6367 w 6367"/>
              <a:gd name="p0y3" fmla="*/ 107 h 1530"/>
              <a:gd name="p0x4" fmla="*/ 6367 w 6367"/>
              <a:gd name="p0y4" fmla="*/ 240 h 1530"/>
              <a:gd name="p0x5" fmla="*/ 6367 w 6367"/>
              <a:gd name="p0y5" fmla="*/ 1290 h 1530"/>
              <a:gd name="p0x6" fmla="*/ 6367 w 6367"/>
              <a:gd name="p0y6" fmla="*/ 1422 h 1530"/>
              <a:gd name="p0x7" fmla="*/ 6260 w 6367"/>
              <a:gd name="p0y7" fmla="*/ 1530 h 1530"/>
              <a:gd name="p0x8" fmla="*/ 6127 w 6367"/>
              <a:gd name="p0y8" fmla="*/ 1530 h 1530"/>
              <a:gd name="p0x9" fmla="*/ 240 w 6367"/>
              <a:gd name="p0y9" fmla="*/ 1530 h 1530"/>
              <a:gd name="p0x10" fmla="*/ 107 w 6367"/>
              <a:gd name="p0y10" fmla="*/ 1530 h 1530"/>
              <a:gd name="p0x11" fmla="*/ 0 w 6367"/>
              <a:gd name="p0y11" fmla="*/ 1422 h 1530"/>
              <a:gd name="p0x12" fmla="*/ 0 w 6367"/>
              <a:gd name="p0y12" fmla="*/ 1290 h 1530"/>
              <a:gd name="p0x13" fmla="*/ 0 w 6367"/>
              <a:gd name="p0y13" fmla="*/ 240 h 1530"/>
              <a:gd name="p0x14" fmla="*/ 0 w 6367"/>
              <a:gd name="p0y14" fmla="*/ 107 h 1530"/>
              <a:gd name="p0x15" fmla="*/ 107 w 6367"/>
              <a:gd name="p0y15" fmla="*/ 0 h 1530"/>
              <a:gd name="p0x16" fmla="*/ 240 w 6367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39213"/>
              <a:lumOff val="6078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6250" t="-11778" r="-6250" b="-11778"/>
          <a:stretch>
            <a:fillRect/>
          </a:stretch>
        </p:blipFill>
        <p:spPr>
          <a:xfrm>
            <a:off x="7598410" y="3595370"/>
            <a:ext cx="171450" cy="17653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57"/>
            </p:custDataLst>
          </p:nvPr>
        </p:nvSpPr>
        <p:spPr>
          <a:xfrm>
            <a:off x="7924724" y="3548063"/>
            <a:ext cx="3314776" cy="652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8000"/>
              </a:lnSpc>
            </a:pPr>
            <a:r>
              <a:rPr sz="1500">
                <a:solidFill>
                  <a:srgbClr val="26342A"/>
                </a:solidFill>
                <a:latin typeface="Times New Roman" panose="02020603050405020304" charset="0"/>
              </a:rPr>
              <a:t>把词汇做成小卡片：正面写汉字，背面写拼音和意思，随时翻看复习</a:t>
            </a:r>
            <a:endParaRPr sz="1500">
              <a:solidFill>
                <a:srgbClr val="26342A"/>
              </a:solidFill>
              <a:latin typeface="Times New Roman" panose="02020603050405020304" charset="0"/>
            </a:endParaRPr>
          </a:p>
        </p:txBody>
      </p:sp>
      <p:sp>
        <p:nvSpPr>
          <p:cNvPr id="55" name="文本框 54"/>
          <p:cNvSpPr txBox="1"/>
          <p:nvPr>
            <p:custDataLst>
              <p:tags r:id="rId58"/>
            </p:custDataLst>
          </p:nvPr>
        </p:nvSpPr>
        <p:spPr>
          <a:xfrm>
            <a:off x="457200" y="6138863"/>
            <a:ext cx="1048131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8C7F"/>
                </a:solidFill>
                <a:latin typeface="微软雅黑" panose="020B0503020204020204" charset="-122"/>
                <a:ea typeface="微软雅黑" panose="020B0503020204020204" charset="-122"/>
              </a:rPr>
              <a:t>收束全课重点，课后坚持练习、巩固学习成果</a:t>
            </a:r>
            <a:endParaRPr sz="1350">
              <a:solidFill>
                <a:srgbClr val="7A8C7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59"/>
            </p:custDataLst>
          </p:nvPr>
        </p:nvSpPr>
        <p:spPr>
          <a:xfrm>
            <a:off x="10937875" y="6105525"/>
            <a:ext cx="796290" cy="295275"/>
          </a:xfrm>
          <a:custGeom>
            <a:avLst/>
            <a:gdLst>
              <a:gd name="sw" fmla="*/ 1 w 1254"/>
              <a:gd name="sh" fmla="*/ 1 h 465"/>
              <a:gd name="mins" fmla="min sw sh"/>
              <a:gd name="dsw" fmla="+- 0 sw mins"/>
              <a:gd name="dsh" fmla="+- 0 sh mins"/>
              <a:gd name="p0x0" fmla="*/ 232 w 1254"/>
              <a:gd name="p0y0" fmla="*/ 0 h 465"/>
              <a:gd name="p0x1" fmla="*/ 1021 w 1254"/>
              <a:gd name="p0y1" fmla="*/ 0 h 465"/>
              <a:gd name="p0x2" fmla="*/ 1149 w 1254"/>
              <a:gd name="p0y2" fmla="*/ 0 h 465"/>
              <a:gd name="p0x3" fmla="*/ 1254 w 1254"/>
              <a:gd name="p0y3" fmla="*/ 104 h 465"/>
              <a:gd name="p0x4" fmla="*/ 1254 w 1254"/>
              <a:gd name="p0y4" fmla="*/ 232 h 465"/>
              <a:gd name="p0x5" fmla="*/ 1254 w 1254"/>
              <a:gd name="p0y5" fmla="*/ 360 h 465"/>
              <a:gd name="p0x6" fmla="*/ 1149 w 1254"/>
              <a:gd name="p0y6" fmla="*/ 465 h 465"/>
              <a:gd name="p0x7" fmla="*/ 1021 w 1254"/>
              <a:gd name="p0y7" fmla="*/ 465 h 465"/>
              <a:gd name="p0x8" fmla="*/ 232 w 1254"/>
              <a:gd name="p0y8" fmla="*/ 465 h 465"/>
              <a:gd name="p0x9" fmla="*/ 104 w 1254"/>
              <a:gd name="p0y9" fmla="*/ 465 h 465"/>
              <a:gd name="p0x10" fmla="*/ 0 w 1254"/>
              <a:gd name="p0y10" fmla="*/ 360 h 465"/>
              <a:gd name="p0x11" fmla="*/ 0 w 1254"/>
              <a:gd name="p0y11" fmla="*/ 232 h 465"/>
              <a:gd name="p0x12" fmla="*/ 0 w 1254"/>
              <a:gd name="p0y12" fmla="*/ 104 h 465"/>
              <a:gd name="p0x13" fmla="*/ 104 w 1254"/>
              <a:gd name="p0y13" fmla="*/ 0 h 465"/>
              <a:gd name="p0x14" fmla="*/ 232 w 1254"/>
              <a:gd name="p0y14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CEF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60"/>
            </p:custDataLst>
          </p:nvPr>
        </p:nvSpPr>
        <p:spPr>
          <a:xfrm>
            <a:off x="11033741" y="6138863"/>
            <a:ext cx="7772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F6254"/>
                </a:solidFill>
                <a:latin typeface="微软雅黑" panose="020B0503020204020204" charset="-122"/>
                <a:ea typeface="微软雅黑" panose="020B0503020204020204" charset="-122"/>
              </a:rPr>
              <a:t>12 / 12</a:t>
            </a:r>
            <a:endParaRPr sz="1350">
              <a:solidFill>
                <a:srgbClr val="4F625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9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8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200"/>
              <a:t>学有所获，畅谈四季</a:t>
            </a:r>
            <a:endParaRPr lang="zh-CN" altLang="en-US" sz="5200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2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7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8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2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  <p:tag name="KSO_WM_TEMPLATE_INDEX" val="40490436"/>
  <p:tag name="KSO_WM_TEMPLATE_CATEGORY" val="custom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2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5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20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36"/>
  <p:tag name="KSO_WM_TEMPLATE_CATEGORY" val="custom"/>
</p:tagLst>
</file>

<file path=ppt/tags/tag21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36"/>
  <p:tag name="KSO_WM_TEMPLATE_CATEGORY" val="custom"/>
</p:tagLst>
</file>

<file path=ppt/tags/tag22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TEMPLATE_INDEX" val="40490436"/>
  <p:tag name="KSO_WM_TEMPLATE_CATEGORY" val="custom"/>
</p:tagLst>
</file>

<file path=ppt/tags/tag23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TEMPLATE_INDEX" val="40490436"/>
  <p:tag name="KSO_WM_TEMPLATE_CATEGORY" val="custom"/>
</p:tagLst>
</file>

<file path=ppt/tags/tag2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3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4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INDEX" val="40490436"/>
  <p:tag name="KSO_WM_TEMPLATE_CATEGORY" val="custom"/>
</p:tagLst>
</file>

<file path=ppt/tags/tag4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9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9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7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0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d9f8651616767d4da89a1f832b61c819c8397ab0"/>
  <p:tag name="KSO_WM_NEWLAYOUT_ID" val="2373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2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6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a051ddbc479d27370953b6b7500c269c27ab154"/>
  <p:tag name="KSO_WM_NEWLAYOUT_ID" val="2379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2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7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946ca5c3e5315106384745316207cfabd6259c79"/>
  <p:tag name="KSO_WM_NEWLAYOUT_ID" val="238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6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7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7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7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7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92a187cd1fb88a28b74da38e2b281f4123155d4f"/>
  <p:tag name="KSO_WM_NEWLAYOUT_ID" val="1"/>
</p:tagLst>
</file>

<file path=ppt/tags/tag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7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7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78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8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81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8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8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8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8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8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0436"/>
</p:tagLst>
</file>

<file path=ppt/tags/tag9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CATEGORY" val="custom"/>
  <p:tag name="KSO_WM_TEMPLATE_INDEX" val="40490436"/>
</p:tagLst>
</file>

<file path=ppt/tags/tag9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6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90436"/>
  <p:tag name="KSO_WM_TEMPLATE_CATEGORY" val="custom"/>
  <p:tag name="KSO_WM_TEMPLATE_MASTER_TYPE" val="0"/>
  <p:tag name="KSO_WM_TAG_VERSION" val="3.0"/>
</p:tagLst>
</file>

<file path=ppt/tags/tag97.xml><?xml version="1.0" encoding="utf-8"?>
<p:tagLst xmlns:p="http://schemas.openxmlformats.org/presentationml/2006/main">
  <p:tag name="KSO_WM_AITEMPLATE_STYLE_ID" val="69796628150"/>
</p:tagLst>
</file>

<file path=ppt/tags/tag98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PRESET_TEXT" val="20XX YEAR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9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d9f8651616767d4da89a1f832b61c819c8397ab0"/>
  <p:tag name="KSO_WM_NEWLAYOUT_ID" val="2373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00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PRESET_TEXT" val="BY WPS"/>
  <p:tag name="KSO_WM_UNIT_ID" val="_9*f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01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EMPLATE_THUMBS_INDEX" val="1、9"/>
  <p:tag name="KSO_WM_TEMPLATE_INDEX" val="40490436"/>
  <p:tag name="KSO_WM_TEMPLATE_CATEGORY" val="custom"/>
  <p:tag name="KSO_WM_SLIDE_INDEX" val="1"/>
  <p:tag name="KSO_WM_SLIDE_ID" val="custom40490436_1"/>
  <p:tag name="KSO_WM_TEMPLATE_MASTER_TYPE" val="0"/>
  <p:tag name="KSO_WM_SLIDE_LAYOUT" val="a_f"/>
  <p:tag name="KSO_WM_SLIDE_LAYOUT_CNT" val="1_2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a051ddbc479d27370953b6b7500c269c27ab154"/>
  <p:tag name="KSO_WM_NEWLAYOUT_ID" val="237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2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12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36"/>
  <p:tag name="KSO_WM_TEMPLATE_CATEGORY" val="custom"/>
  <p:tag name="KSO_WM_SLIDE_INDEX" val="3"/>
  <p:tag name="KSO_WM_SLIDE_ID" val="custom40490436_7"/>
  <p:tag name="KSO_WM_TEMPLATE_MASTER_TYPE" val="0"/>
  <p:tag name="KSO_WM_SLIDE_LAYOUT" val="a_e"/>
  <p:tag name="KSO_WM_SLIDE_LAYOUT_CNT" val="1_1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a051ddbc479d27370953b6b7500c269c27ab154"/>
  <p:tag name="KSO_WM_NEWLAYOUT_ID" val="237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7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27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36"/>
  <p:tag name="KSO_WM_TEMPLATE_CATEGORY" val="custom"/>
  <p:tag name="KSO_WM_SLIDE_INDEX" val="3"/>
  <p:tag name="KSO_WM_SLIDE_ID" val="custom40490436_7"/>
  <p:tag name="KSO_WM_TEMPLATE_MASTER_TYPE" val="0"/>
  <p:tag name="KSO_WM_SLIDE_LAYOUT" val="a_e"/>
  <p:tag name="KSO_WM_SLIDE_LAYOUT_CNT" val="1_1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2a051ddbc479d27370953b6b7500c269c27ab154"/>
  <p:tag name="KSO_WM_NEWLAYOUT_ID" val="2379"/>
  <p:tag name="KSO_WM_UNIT_PRESET_TEXT" val="单击此处添加章节标题"/>
  <p:tag name="KSO_WM_UNIT_ID" val="_10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1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ID" val="_10*e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420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sectionTitle"/>
  <p:tag name="KSO_WM_TEMPLATE_SUBCATEGORY" val="29"/>
  <p:tag name="KSO_WM_BEAUTIFY_FLAG" val="#wm#"/>
  <p:tag name="KSO_WM_TEMPLATE_SLIDE_ID" val="slide_8d1615941f9e1a55"/>
  <p:tag name="KSO_WM_TEMPLATE_INDEX" val="40490436"/>
  <p:tag name="KSO_WM_TEMPLATE_CATEGORY" val="custom"/>
  <p:tag name="KSO_WM_SLIDE_INDEX" val="3"/>
  <p:tag name="KSO_WM_SLIDE_ID" val="custom40490436_7"/>
  <p:tag name="KSO_WM_TEMPLATE_MASTER_TYPE" val="0"/>
  <p:tag name="KSO_WM_SLIDE_LAYOUT" val="a_e"/>
  <p:tag name="KSO_WM_SLIDE_LAYOUT_CNT" val="1_1"/>
  <p:tag name="KSO_WM_TAG_VERSION" val="3.0"/>
</p:tagLst>
</file>

<file path=ppt/tags/tag4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PRESET_TEXT" val="THE END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4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946ca5c3e5315106384745316207cfabd6259c79"/>
  <p:tag name="KSO_WM_NEWLAYOUT_ID" val="2385"/>
  <p:tag name="KSO_WM_UNIT_PRESET_TEXT" val="谢谢观看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0436"/>
  <p:tag name="KSO_WM_TEMPLATE_CATEGORY" val="custom"/>
</p:tagLst>
</file>

<file path=ppt/tags/tag54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EMPLATE_INDEX" val="40490436"/>
  <p:tag name="KSO_WM_TEMPLATE_CATEGORY" val="custom"/>
  <p:tag name="KSO_WM_SLIDE_INDEX" val="5"/>
  <p:tag name="KSO_WM_SLIDE_ID" val="custom40490436_9"/>
  <p:tag name="KSO_WM_TEMPLATE_MASTER_TYPE" val="0"/>
  <p:tag name="KSO_WM_SLIDE_LAYOUT" val="a_b"/>
  <p:tag name="KSO_WM_SLIDE_LAYOUT_CNT" val="1_1"/>
  <p:tag name="KSO_WM_TAG_VERSION" val="3.0"/>
</p:tagLst>
</file>

<file path=ppt/tags/tag547.xml><?xml version="1.0" encoding="utf-8"?>
<p:tagLst xmlns:p="http://schemas.openxmlformats.org/presentationml/2006/main">
  <p:tag name="COMMONDATA" val="eyJoZGlkIjoiYWNlODEyNTNiZDQ3MjQ0NmY3YjE0ZDg1M2FjNGU2ODIifQ=="/>
</p:tagLst>
</file>

<file path=ppt/theme/theme1.xml><?xml version="1.0" encoding="utf-8"?>
<a:theme xmlns:a="http://schemas.openxmlformats.org/drawingml/2006/main" name="Office 主题​​">
  <a:themeElements>
    <a:clrScheme name="自定义 382">
      <a:dk1>
        <a:srgbClr val="000000"/>
      </a:dk1>
      <a:lt1>
        <a:srgbClr val="FFFFFF"/>
      </a:lt1>
      <a:dk2>
        <a:srgbClr val="3F3F3F"/>
      </a:dk2>
      <a:lt2>
        <a:srgbClr val="E3F2D9"/>
      </a:lt2>
      <a:accent1>
        <a:srgbClr val="4DA048"/>
      </a:accent1>
      <a:accent2>
        <a:srgbClr val="75BD42"/>
      </a:accent2>
      <a:accent3>
        <a:srgbClr val="7AC6FF"/>
      </a:accent3>
      <a:accent4>
        <a:srgbClr val="EE822F"/>
      </a:accent4>
      <a:accent5>
        <a:srgbClr val="0B7F19"/>
      </a:accent5>
      <a:accent6>
        <a:srgbClr val="FFC000"/>
      </a:accent6>
      <a:hlink>
        <a:srgbClr val="7AC6FF"/>
      </a:hlink>
      <a:folHlink>
        <a:srgbClr val="75BD42"/>
      </a:folHlink>
    </a:clrScheme>
    <a:fontScheme name="自定义 86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1947</Words>
  <Application>WPS 演示</Application>
  <PresentationFormat>宽屏</PresentationFormat>
  <Paragraphs>460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宋体</vt:lpstr>
      <vt:lpstr>Wingdings</vt:lpstr>
      <vt:lpstr>微软雅黑</vt:lpstr>
      <vt:lpstr>Times New Roman</vt:lpstr>
      <vt:lpstr>Arial Unicode MS</vt:lpstr>
      <vt:lpstr>等线</vt:lpstr>
      <vt:lpstr>Calibri Light</vt:lpstr>
      <vt:lpstr>Calibri</vt:lpstr>
      <vt:lpstr>Office 主题​​</vt:lpstr>
      <vt:lpstr>WPS</vt:lpstr>
      <vt:lpstr>天气变化与季节感受</vt:lpstr>
      <vt:lpstr>PowerPoint 演示文稿</vt:lpstr>
      <vt:lpstr>天气词汇与季节感受</vt:lpstr>
      <vt:lpstr>PowerPoint 演示文稿</vt:lpstr>
      <vt:lpstr>PowerPoint 演示文稿</vt:lpstr>
      <vt:lpstr>PowerPoint 演示文稿</vt:lpstr>
      <vt:lpstr>PowerPoint 演示文稿</vt:lpstr>
      <vt:lpstr>语法与交际任务</vt:lpstr>
      <vt:lpstr>PowerPoint 演示文稿</vt:lpstr>
      <vt:lpstr>PowerPoint 演示文稿</vt:lpstr>
      <vt:lpstr>PowerPoint 演示文稿</vt:lpstr>
      <vt:lpstr>PowerPoint 演示文稿</vt:lpstr>
      <vt:lpstr>文化拓展与总结</vt:lpstr>
      <vt:lpstr>PowerPoint 演示文稿</vt:lpstr>
      <vt:lpstr>PowerPoint 演示文稿</vt:lpstr>
      <vt:lpstr>PowerPoint 演示文稿</vt:lpstr>
      <vt:lpstr>学有所获，畅谈四季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天气变化与季节感受</dc:title>
  <dc:creator>O365</dc:creator>
  <cp:lastModifiedBy>皮皮婷</cp:lastModifiedBy>
  <cp:revision>2</cp:revision>
  <dcterms:created xsi:type="dcterms:W3CDTF">2026-10-29T08:20:09Z</dcterms:created>
  <dcterms:modified xsi:type="dcterms:W3CDTF">2026-10-29T08:20:15Z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BD91ACDF10294377AAF0FD04A61276D2_13</vt:lpwstr>
  </property>
  <property fmtid="{D5CDD505-2E9C-101B-9397-08002B2CF9AE}" pid="3" name="KSOProductBuildVer">
    <vt:lpwstr>2052-12.1.0.29161</vt:lpwstr>
  </property>
  <property fmtid="{D5CDD505-2E9C-101B-9397-08002B2CF9AE}" pid="4" name="KSOTemplateUUID">
    <vt:lpwstr>v1.0_ai_69796628150</vt:lpwstr>
  </property>
  <property fmtid="{D5CDD505-2E9C-101B-9397-08002B2CF9AE}" pid="5" name="intentionCode">
    <vt:lpwstr>wps_wpp_generate_html_ppt_outline</vt:lpwstr>
  </property>
  <property fmtid="{D5CDD505-2E9C-101B-9397-08002B2CF9AE}" pid="6" name="KSOAIPPTCode">
    <vt:lpwstr>MwFF/rqwj3OjlWRpWNmvwWlicU7nOQAuRrPA9PjR8ZFyafmmFdhqsFpli0xLRsmrxUgTihiIvRR0P144zGaAB1rV84U/H7uMKvcCetdADXAi3mVm5tUUSKxg85R+jbfVEQ4+ibQr+g3buMaFyO27craVbpmHJoYAkzWe30uRtrW1QPixEAvE2eyNLtc4MWMVTb5jp/2FnwprCULRm6WIlBIz4bwmYGnV2P8Lmdcmb4UwtnbX4latW7mTi2ndpnEAxtH0IEBh1j79IyqrF7qKNaIujLVj/AhVH6sIT1PxkqMz7SVMF475asrc0f1sJXO5UuMInvhYcCNp7gRgyb6ioQ==</vt:lpwstr>
  </property>
</Properties>
</file>