
<file path=[Content_Types].xml><?xml version="1.0" encoding="utf-8"?>
<Types xmlns="http://schemas.openxmlformats.org/package/2006/content-types">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6" r:id="rId11"/>
    <p:sldId id="268" r:id="rId12"/>
    <p:sldId id="271" r:id="rId13"/>
    <p:sldId id="272" r:id="rId14"/>
    <p:sldId id="27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8EDD63BA-B752-45A2-910C-AE6466BCD688}">
          <p14:sldIdLst>
            <p14:sldId id="256"/>
            <p14:sldId id="257"/>
            <p14:sldId id="258"/>
            <p14:sldId id="259"/>
            <p14:sldId id="260"/>
            <p14:sldId id="261"/>
            <p14:sldId id="262"/>
            <p14:sldId id="263"/>
            <p14:sldId id="264"/>
            <p14:sldId id="266"/>
            <p14:sldId id="268"/>
          </p14:sldIdLst>
        </p14:section>
        <p14:section name="无标题节" id="{4A287AD8-E130-4E32-AA95-0490769E8C09}">
          <p14:sldIdLst>
            <p14:sldId id="271"/>
            <p14:sldId id="272"/>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8542034-FE4F-4ADA-92B8-4CA66D0F0DF3}" styleName="腾讯文档-基本">
    <a:wholeTbl>
      <a:tcTxStyle>
        <a:fontRef idx="minor"/>
        <a:srgbClr val="000000"/>
      </a:tcTxStyle>
      <a:tcStyle>
        <a:tcBdr>
          <a:left>
            <a:ln w="12700" cmpd="sng">
              <a:solidFill>
                <a:srgbClr val="999999"/>
              </a:solidFill>
            </a:ln>
          </a:left>
          <a:right>
            <a:ln w="12700" cmpd="sng">
              <a:solidFill>
                <a:srgbClr val="999999"/>
              </a:solidFill>
            </a:ln>
          </a:right>
          <a:top>
            <a:ln w="12700" cmpd="sng">
              <a:solidFill>
                <a:srgbClr val="999999"/>
              </a:solidFill>
            </a:ln>
          </a:top>
          <a:bottom>
            <a:ln w="12700" cmpd="sng">
              <a:solidFill>
                <a:srgbClr val="999999"/>
              </a:solidFill>
            </a:ln>
          </a:bottom>
          <a:insideH>
            <a:ln w="12700" cmpd="sng">
              <a:solidFill>
                <a:srgbClr val="999999"/>
              </a:solidFill>
            </a:ln>
          </a:insideH>
          <a:insideV>
            <a:ln w="12700" cmpd="sng">
              <a:solidFill>
                <a:srgbClr val="999999"/>
              </a:solidFill>
            </a:ln>
          </a:insideV>
        </a:tcBdr>
        <a:fill>
          <a:solidFill>
            <a:srgbClr val="FFFFFF"/>
          </a:solid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53" y="8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8B79CB-F155-4B3D-A418-C3C37D3D2635}" type="datetimeFigureOut">
              <a:rPr lang="zh-CN" altLang="en-US" smtClean="0"/>
              <a:t>2026/4/1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a:p>
          <a:p>
            <a:pPr lvl="1"/>
            <a:r>
              <a:rPr lang="zh-CN" altLang="en-US"/>
              <a:t>二级</a:t>
            </a:r>
            <a:endParaRPr/>
          </a:p>
          <a:p>
            <a:pPr lvl="2"/>
            <a:r>
              <a:rPr lang="zh-CN" altLang="en-US"/>
              <a:t>三级</a:t>
            </a:r>
            <a:endParaRPr/>
          </a:p>
          <a:p>
            <a:pPr lvl="3"/>
            <a:r>
              <a:rPr lang="zh-CN" altLang="en-US"/>
              <a:t>四级</a:t>
            </a:r>
            <a:endParaRPr/>
          </a:p>
          <a:p>
            <a:pPr lvl="4"/>
            <a:r>
              <a:rPr lang="zh-CN" altLang="en-US"/>
              <a:t>五级</a:t>
            </a:r>
            <a:endParaRP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41AA66-F51E-425A-9270-4F047E57FAE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A41AA66-F51E-425A-9270-4F047E57FAED}"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幻灯片图像占位符 1"/>
          <p:cNvSpPr>
            <a:spLocks noGrp="1" noRot="1" noChangeAspect="1"/>
          </p:cNvSpPr>
          <p:nvPr>
            <p:ph type="sldImg"/>
          </p:nvPr>
        </p:nvSpPr>
        <p:spPr/>
        <p:txBody>
          <a:bodyPr/>
          <a:lstStyle/>
          <a:p>
            <a:endParaRPr/>
          </a:p>
        </p:txBody>
      </p:sp>
      <p:sp>
        <p:nvSpPr>
          <p:cNvPr id="19" name="备注占位符 2"/>
          <p:cNvSpPr>
            <a:spLocks noGrp="1"/>
          </p:cNvSpPr>
          <p:nvPr>
            <p:ph type="body" idx="1"/>
          </p:nvPr>
        </p:nvSpPr>
        <p:spPr/>
        <p:txBody>
          <a:bodyPr/>
          <a:lstStyle/>
          <a:p>
            <a:endParaRPr lang="zh-CN" altLang="en-US" dirty="0"/>
          </a:p>
        </p:txBody>
      </p:sp>
      <p:sp>
        <p:nvSpPr>
          <p:cNvPr id="20" name="灯片编号占位符 3"/>
          <p:cNvSpPr>
            <a:spLocks noGrp="1"/>
          </p:cNvSpPr>
          <p:nvPr>
            <p:ph type="sldNum" sz="quarter" idx="5"/>
          </p:nvPr>
        </p:nvSpPr>
        <p:spPr/>
        <p:txBody>
          <a:bodyPr/>
          <a:lstStyle/>
          <a:p>
            <a:fld id="{FA41AA66-F51E-425A-9270-4F047E57FAED}" type="slidenum">
              <a:rPr lang="zh-CN" altLang="en-US" smtClean="0"/>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幻灯片图像占位符 1"/>
          <p:cNvSpPr>
            <a:spLocks noGrp="1" noRot="1" noChangeAspect="1"/>
          </p:cNvSpPr>
          <p:nvPr>
            <p:ph type="sldImg"/>
          </p:nvPr>
        </p:nvSpPr>
        <p:spPr/>
        <p:txBody>
          <a:bodyPr/>
          <a:lstStyle/>
          <a:p>
            <a:endParaRPr/>
          </a:p>
        </p:txBody>
      </p:sp>
      <p:sp>
        <p:nvSpPr>
          <p:cNvPr id="31" name="备注占位符 2"/>
          <p:cNvSpPr>
            <a:spLocks noGrp="1"/>
          </p:cNvSpPr>
          <p:nvPr>
            <p:ph type="body" idx="1"/>
          </p:nvPr>
        </p:nvSpPr>
        <p:spPr/>
        <p:txBody>
          <a:bodyPr/>
          <a:lstStyle/>
          <a:p>
            <a:r>
              <a:rPr lang="zh-CN" altLang="en-US" dirty="0"/>
              <a:t>添加创新点总结。</a:t>
            </a:r>
            <a:endParaRPr/>
          </a:p>
        </p:txBody>
      </p:sp>
      <p:sp>
        <p:nvSpPr>
          <p:cNvPr id="32" name="灯片编号占位符 3"/>
          <p:cNvSpPr>
            <a:spLocks noGrp="1"/>
          </p:cNvSpPr>
          <p:nvPr>
            <p:ph type="sldNum" sz="quarter" idx="5"/>
          </p:nvPr>
        </p:nvSpPr>
        <p:spPr/>
        <p:txBody>
          <a:bodyPr/>
          <a:lstStyle/>
          <a:p>
            <a:fld id="{FA41AA66-F51E-425A-9270-4F047E57FAED}" type="slidenum">
              <a:rPr lang="zh-CN" altLang="en-US" smtClean="0"/>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幻灯片图像占位符 1"/>
          <p:cNvSpPr>
            <a:spLocks noGrp="1" noRot="1" noChangeAspect="1"/>
          </p:cNvSpPr>
          <p:nvPr>
            <p:ph type="sldImg"/>
          </p:nvPr>
        </p:nvSpPr>
        <p:spPr/>
        <p:txBody>
          <a:bodyPr/>
          <a:lstStyle/>
          <a:p>
            <a:endParaRPr/>
          </a:p>
        </p:txBody>
      </p:sp>
      <p:sp>
        <p:nvSpPr>
          <p:cNvPr id="35" name="备注占位符 2"/>
          <p:cNvSpPr>
            <a:spLocks noGrp="1"/>
          </p:cNvSpPr>
          <p:nvPr>
            <p:ph type="body" idx="1"/>
          </p:nvPr>
        </p:nvSpPr>
        <p:spPr/>
        <p:txBody>
          <a:bodyPr/>
          <a:lstStyle/>
          <a:p>
            <a:endParaRPr lang="zh-CN" altLang="en-US"/>
          </a:p>
        </p:txBody>
      </p:sp>
      <p:sp>
        <p:nvSpPr>
          <p:cNvPr id="36" name="灯片编号占位符 3"/>
          <p:cNvSpPr>
            <a:spLocks noGrp="1"/>
          </p:cNvSpPr>
          <p:nvPr>
            <p:ph type="sldNum" sz="quarter" idx="5"/>
          </p:nvPr>
        </p:nvSpPr>
        <p:spPr/>
        <p:txBody>
          <a:bodyPr/>
          <a:lstStyle/>
          <a:p>
            <a:fld id="{FA41AA66-F51E-425A-9270-4F047E57FAED}" type="slidenum">
              <a:rPr lang="zh-CN" altLang="en-US" smtClean="0"/>
              <a:t>14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幻灯片图像占位符 1"/>
          <p:cNvSpPr>
            <a:spLocks noGrp="1" noRot="1" noChangeAspect="1"/>
          </p:cNvSpPr>
          <p:nvPr>
            <p:ph type="sldImg"/>
          </p:nvPr>
        </p:nvSpPr>
        <p:spPr/>
        <p:txBody>
          <a:bodyPr/>
          <a:lstStyle/>
          <a:p>
            <a:endParaRPr/>
          </a:p>
        </p:txBody>
      </p:sp>
      <p:sp>
        <p:nvSpPr>
          <p:cNvPr id="39" name="备注占位符 2"/>
          <p:cNvSpPr>
            <a:spLocks noGrp="1"/>
          </p:cNvSpPr>
          <p:nvPr>
            <p:ph type="body" idx="1"/>
          </p:nvPr>
        </p:nvSpPr>
        <p:spPr/>
        <p:txBody>
          <a:bodyPr/>
          <a:lstStyle/>
          <a:p>
            <a:endParaRPr lang="zh-CN" altLang="en-US" dirty="0"/>
          </a:p>
        </p:txBody>
      </p:sp>
      <p:sp>
        <p:nvSpPr>
          <p:cNvPr id="40" name="灯片编号占位符 3"/>
          <p:cNvSpPr>
            <a:spLocks noGrp="1"/>
          </p:cNvSpPr>
          <p:nvPr>
            <p:ph type="sldNum" sz="quarter" idx="5"/>
          </p:nvPr>
        </p:nvSpPr>
        <p:spPr/>
        <p:txBody>
          <a:bodyPr/>
          <a:lstStyle/>
          <a:p>
            <a:fld id="{FA41AA66-F51E-425A-9270-4F047E57FAED}"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幻灯片图像占位符 1"/>
          <p:cNvSpPr>
            <a:spLocks noGrp="1" noRot="1" noChangeAspect="1"/>
          </p:cNvSpPr>
          <p:nvPr>
            <p:ph type="sldImg"/>
          </p:nvPr>
        </p:nvSpPr>
        <p:spPr/>
        <p:txBody>
          <a:bodyPr/>
          <a:lstStyle/>
          <a:p>
            <a:endParaRPr/>
          </a:p>
        </p:txBody>
      </p:sp>
      <p:sp>
        <p:nvSpPr>
          <p:cNvPr id="43" name="备注占位符 2"/>
          <p:cNvSpPr>
            <a:spLocks noGrp="1"/>
          </p:cNvSpPr>
          <p:nvPr>
            <p:ph type="body" idx="1"/>
          </p:nvPr>
        </p:nvSpPr>
        <p:spPr/>
        <p:txBody>
          <a:bodyPr/>
          <a:lstStyle/>
          <a:p>
            <a:endParaRPr lang="en-US"/>
          </a:p>
        </p:txBody>
      </p:sp>
      <p:sp>
        <p:nvSpPr>
          <p:cNvPr id="44" name="灯片编号占位符 3"/>
          <p:cNvSpPr>
            <a:spLocks noGrp="1"/>
          </p:cNvSpPr>
          <p:nvPr>
            <p:ph type="sldNum" sz="quarter" idx="5"/>
          </p:nvPr>
        </p:nvSpPr>
        <p:spPr/>
        <p:txBody>
          <a:bodyPr/>
          <a:lstStyle/>
          <a:p>
            <a:fld id="{FA41AA66-F51E-425A-9270-4F047E57FAED}"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幻灯片图像占位符 1"/>
          <p:cNvSpPr>
            <a:spLocks noGrp="1" noRot="1" noChangeAspect="1"/>
          </p:cNvSpPr>
          <p:nvPr>
            <p:ph type="sldImg"/>
          </p:nvPr>
        </p:nvSpPr>
        <p:spPr/>
        <p:txBody>
          <a:bodyPr/>
          <a:lstStyle/>
          <a:p>
            <a:endParaRPr/>
          </a:p>
        </p:txBody>
      </p:sp>
      <p:sp>
        <p:nvSpPr>
          <p:cNvPr id="47" name="备注占位符 2"/>
          <p:cNvSpPr>
            <a:spLocks noGrp="1"/>
          </p:cNvSpPr>
          <p:nvPr>
            <p:ph type="body" idx="1"/>
          </p:nvPr>
        </p:nvSpPr>
        <p:spPr/>
        <p:txBody>
          <a:bodyPr/>
          <a:lstStyle/>
          <a:p>
            <a:endParaRPr lang="zh-CN"/>
          </a:p>
        </p:txBody>
      </p:sp>
      <p:sp>
        <p:nvSpPr>
          <p:cNvPr id="48" name="灯片编号占位符 3"/>
          <p:cNvSpPr>
            <a:spLocks noGrp="1"/>
          </p:cNvSpPr>
          <p:nvPr>
            <p:ph type="sldNum" sz="quarter" idx="5"/>
          </p:nvPr>
        </p:nvSpPr>
        <p:spPr/>
        <p:txBody>
          <a:bodyPr/>
          <a:lstStyle/>
          <a:p>
            <a:fld id="{FA41AA66-F51E-425A-9270-4F047E57FAED}"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幻灯片图像占位符 1"/>
          <p:cNvSpPr>
            <a:spLocks noGrp="1" noRot="1" noChangeAspect="1"/>
          </p:cNvSpPr>
          <p:nvPr>
            <p:ph type="sldImg"/>
          </p:nvPr>
        </p:nvSpPr>
        <p:spPr/>
        <p:txBody>
          <a:bodyPr/>
          <a:lstStyle/>
          <a:p>
            <a:endParaRPr/>
          </a:p>
        </p:txBody>
      </p:sp>
      <p:sp>
        <p:nvSpPr>
          <p:cNvPr id="51" name="备注占位符 2"/>
          <p:cNvSpPr>
            <a:spLocks noGrp="1"/>
          </p:cNvSpPr>
          <p:nvPr>
            <p:ph type="body" idx="1"/>
          </p:nvPr>
        </p:nvSpPr>
        <p:spPr/>
        <p:txBody>
          <a:bodyPr/>
          <a:lstStyle/>
          <a:p>
            <a:endParaRPr lang="zh-CN"/>
          </a:p>
        </p:txBody>
      </p:sp>
      <p:sp>
        <p:nvSpPr>
          <p:cNvPr id="52" name="灯片编号占位符 3"/>
          <p:cNvSpPr>
            <a:spLocks noGrp="1"/>
          </p:cNvSpPr>
          <p:nvPr>
            <p:ph type="sldNum" sz="quarter" idx="5"/>
          </p:nvPr>
        </p:nvSpPr>
        <p:spPr/>
        <p:txBody>
          <a:bodyPr/>
          <a:lstStyle/>
          <a:p>
            <a:fld id="{FA41AA66-F51E-425A-9270-4F047E57FAED}"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幻灯片图像占位符 1"/>
          <p:cNvSpPr>
            <a:spLocks noGrp="1" noRot="1" noChangeAspect="1"/>
          </p:cNvSpPr>
          <p:nvPr>
            <p:ph type="sldImg"/>
          </p:nvPr>
        </p:nvSpPr>
        <p:spPr/>
        <p:txBody>
          <a:bodyPr/>
          <a:lstStyle/>
          <a:p>
            <a:endParaRPr/>
          </a:p>
        </p:txBody>
      </p:sp>
      <p:sp>
        <p:nvSpPr>
          <p:cNvPr id="55" name="备注占位符 2"/>
          <p:cNvSpPr>
            <a:spLocks noGrp="1"/>
          </p:cNvSpPr>
          <p:nvPr>
            <p:ph type="body" idx="1"/>
          </p:nvPr>
        </p:nvSpPr>
        <p:spPr/>
        <p:txBody>
          <a:bodyPr/>
          <a:lstStyle/>
          <a:p>
            <a:endParaRPr lang="zh-CN" altLang="en-US" dirty="0"/>
          </a:p>
        </p:txBody>
      </p:sp>
      <p:sp>
        <p:nvSpPr>
          <p:cNvPr id="56" name="灯片编号占位符 3"/>
          <p:cNvSpPr>
            <a:spLocks noGrp="1"/>
          </p:cNvSpPr>
          <p:nvPr>
            <p:ph type="sldNum" sz="quarter" idx="5"/>
          </p:nvPr>
        </p:nvSpPr>
        <p:spPr/>
        <p:txBody>
          <a:bodyPr/>
          <a:lstStyle/>
          <a:p>
            <a:fld id="{FA41AA66-F51E-425A-9270-4F047E57FAED}"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幻灯片图像占位符 1"/>
          <p:cNvSpPr>
            <a:spLocks noGrp="1" noRot="1" noChangeAspect="1"/>
          </p:cNvSpPr>
          <p:nvPr>
            <p:ph type="sldImg"/>
          </p:nvPr>
        </p:nvSpPr>
        <p:spPr/>
        <p:txBody>
          <a:bodyPr/>
          <a:lstStyle/>
          <a:p>
            <a:endParaRPr/>
          </a:p>
        </p:txBody>
      </p:sp>
      <p:sp>
        <p:nvSpPr>
          <p:cNvPr id="59" name="备注占位符 2"/>
          <p:cNvSpPr>
            <a:spLocks noGrp="1"/>
          </p:cNvSpPr>
          <p:nvPr>
            <p:ph type="body" idx="1"/>
          </p:nvPr>
        </p:nvSpPr>
        <p:spPr/>
        <p:txBody>
          <a:bodyPr/>
          <a:lstStyle/>
          <a:p>
            <a:r>
              <a:rPr lang="en-US"/>
              <a:t>clip</a:t>
            </a:r>
            <a:endParaRPr/>
          </a:p>
        </p:txBody>
      </p:sp>
      <p:sp>
        <p:nvSpPr>
          <p:cNvPr id="60" name="灯片编号占位符 3"/>
          <p:cNvSpPr>
            <a:spLocks noGrp="1"/>
          </p:cNvSpPr>
          <p:nvPr>
            <p:ph type="sldNum" sz="quarter" idx="5"/>
          </p:nvPr>
        </p:nvSpPr>
        <p:spPr/>
        <p:txBody>
          <a:bodyPr/>
          <a:lstStyle/>
          <a:p>
            <a:fld id="{FA41AA66-F51E-425A-9270-4F047E57FAED}"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幻灯片图像占位符 1"/>
          <p:cNvSpPr>
            <a:spLocks noGrp="1" noRot="1" noChangeAspect="1"/>
          </p:cNvSpPr>
          <p:nvPr>
            <p:ph type="sldImg"/>
          </p:nvPr>
        </p:nvSpPr>
        <p:spPr/>
        <p:txBody>
          <a:bodyPr/>
          <a:lstStyle/>
          <a:p>
            <a:endParaRPr/>
          </a:p>
        </p:txBody>
      </p:sp>
      <p:sp>
        <p:nvSpPr>
          <p:cNvPr id="63" name="备注占位符 2"/>
          <p:cNvSpPr>
            <a:spLocks noGrp="1"/>
          </p:cNvSpPr>
          <p:nvPr>
            <p:ph type="body" idx="1"/>
          </p:nvPr>
        </p:nvSpPr>
        <p:spPr/>
        <p:txBody>
          <a:bodyPr/>
          <a:lstStyle/>
          <a:p>
            <a:endParaRPr lang="zh-CN"/>
          </a:p>
          <a:p>
            <a:endParaRPr lang="zh-CN"/>
          </a:p>
        </p:txBody>
      </p:sp>
      <p:sp>
        <p:nvSpPr>
          <p:cNvPr id="64" name="灯片编号占位符 3"/>
          <p:cNvSpPr>
            <a:spLocks noGrp="1"/>
          </p:cNvSpPr>
          <p:nvPr>
            <p:ph type="sldNum" sz="quarter" idx="5"/>
          </p:nvPr>
        </p:nvSpPr>
        <p:spPr/>
        <p:txBody>
          <a:bodyPr/>
          <a:lstStyle/>
          <a:p>
            <a:fld id="{FA41AA66-F51E-425A-9270-4F047E57FAED}" type="slidenum">
              <a:rPr lang="zh-CN" altLang="en-US" smtClean="0"/>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幻灯片图像占位符 1"/>
          <p:cNvSpPr>
            <a:spLocks noGrp="1" noRot="1" noChangeAspect="1"/>
          </p:cNvSpPr>
          <p:nvPr>
            <p:ph type="sldImg"/>
          </p:nvPr>
        </p:nvSpPr>
        <p:spPr/>
        <p:txBody>
          <a:bodyPr/>
          <a:lstStyle/>
          <a:p>
            <a:endParaRPr/>
          </a:p>
        </p:txBody>
      </p:sp>
      <p:sp>
        <p:nvSpPr>
          <p:cNvPr id="11" name="备注占位符 2"/>
          <p:cNvSpPr>
            <a:spLocks noGrp="1"/>
          </p:cNvSpPr>
          <p:nvPr>
            <p:ph type="body" idx="1"/>
          </p:nvPr>
        </p:nvSpPr>
        <p:spPr/>
        <p:txBody>
          <a:bodyPr/>
          <a:lstStyle/>
          <a:p>
            <a:endParaRPr lang="zh-CN" altLang="en-US" dirty="0"/>
          </a:p>
        </p:txBody>
      </p:sp>
      <p:sp>
        <p:nvSpPr>
          <p:cNvPr id="12" name="灯片编号占位符 3"/>
          <p:cNvSpPr>
            <a:spLocks noGrp="1"/>
          </p:cNvSpPr>
          <p:nvPr>
            <p:ph type="sldNum" sz="quarter" idx="5"/>
          </p:nvPr>
        </p:nvSpPr>
        <p:spPr/>
        <p:txBody>
          <a:bodyPr/>
          <a:lstStyle/>
          <a:p>
            <a:fld id="{FA41AA66-F51E-425A-9270-4F047E57FAED}"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标题幻灯片">
    <p:spTree>
      <p:nvGrpSpPr>
        <p:cNvPr id="1" name=""/>
        <p:cNvGrpSpPr/>
        <p:nvPr/>
      </p:nvGrpSpPr>
      <p:grpSpPr>
        <a:xfrm>
          <a:off x="0" y="0"/>
          <a:ext cx="0" cy="0"/>
          <a:chOff x="0" y="0"/>
          <a:chExt cx="0" cy="0"/>
        </a:xfrm>
      </p:grpSpPr>
      <p:sp>
        <p:nvSpPr>
          <p:cNvPr id="2" name="Rectangle 6"/>
          <p:cNvSpPr/>
          <p:nvPr/>
        </p:nvSpPr>
        <p:spPr>
          <a:xfrm>
            <a:off x="0" y="1512712"/>
            <a:ext cx="12192000" cy="256100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3" name="Title 1"/>
          <p:cNvSpPr>
            <a:spLocks noGrp="1"/>
          </p:cNvSpPr>
          <p:nvPr>
            <p:ph type="ctrTitle"/>
          </p:nvPr>
        </p:nvSpPr>
        <p:spPr>
          <a:xfrm>
            <a:off x="599226" y="1731653"/>
            <a:ext cx="10993549" cy="2123126"/>
          </a:xfrm>
          <a:prstGeom prst="rect">
            <a:avLst/>
          </a:prstGeom>
          <a:effectLst/>
        </p:spPr>
        <p:txBody>
          <a:bodyPr anchor="ctr">
            <a:normAutofit/>
          </a:bodyPr>
          <a:lstStyle>
            <a:lvl1pPr algn="ctr">
              <a:defRPr lang="en-US" altLang="en-US" sz="3600" b="0" kern="1200" cap="none" baseline="0" dirty="0">
                <a:solidFill>
                  <a:schemeClr val="bg1"/>
                </a:solidFill>
                <a:latin typeface="+mj-lt"/>
                <a:ea typeface="+mj-ea"/>
                <a:cs typeface="+mj-cs"/>
              </a:defRPr>
            </a:lvl1pPr>
          </a:lstStyle>
          <a:p>
            <a:r>
              <a:rPr lang="zh-CN" altLang="en-US" dirty="0"/>
              <a:t>单击此处编辑母版标题样式</a:t>
            </a:r>
            <a:endParaRPr lang="en-US" dirty="0"/>
          </a:p>
        </p:txBody>
      </p:sp>
      <p:sp>
        <p:nvSpPr>
          <p:cNvPr id="4" name="Subtitle 2"/>
          <p:cNvSpPr>
            <a:spLocks noGrp="1"/>
          </p:cNvSpPr>
          <p:nvPr>
            <p:ph type="subTitle" idx="1"/>
          </p:nvPr>
        </p:nvSpPr>
        <p:spPr>
          <a:xfrm>
            <a:off x="581193" y="4194262"/>
            <a:ext cx="10993547" cy="1340999"/>
          </a:xfrm>
        </p:spPr>
        <p:txBody>
          <a:bodyPr anchor="t">
            <a:normAutofit/>
          </a:bodyPr>
          <a:lstStyle>
            <a:lvl1pPr marL="0" indent="0" algn="ctr">
              <a:buNone/>
              <a:defRPr sz="2000" cap="none" baseline="0">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zh-CN" altLang="en-US" dirty="0"/>
              <a:t>单击此处编辑母版副标题样式</a:t>
            </a:r>
            <a:endParaRPr lang="en-US" dirty="0"/>
          </a:p>
        </p:txBody>
      </p:sp>
      <p:pic>
        <p:nvPicPr>
          <p:cNvPr id="5" name="图片 9"/>
          <p:cNvPicPr>
            <a:picLocks noChangeAspect="1"/>
          </p:cNvPicPr>
          <p:nvPr userDrawn="1"/>
        </p:nvPicPr>
        <p:blipFill>
          <a:blip r:embed="rId2"/>
          <a:srcRect/>
          <a:stretch/>
        </p:blipFill>
        <p:spPr>
          <a:xfrm>
            <a:off x="459200" y="379155"/>
            <a:ext cx="2519770" cy="785382"/>
          </a:xfrm>
          <a:prstGeom prst="rect">
            <a:avLst/>
          </a:prstGeom>
        </p:spPr>
      </p:pic>
      <p:sp>
        <p:nvSpPr>
          <p:cNvPr id="6"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E4551058-E5DB-324A-A8E9-6D3BEF243C3B}" type="datetimeFigureOut">
              <a:rPr kumimoji="1" lang="zh-CN" altLang="en-US" smtClean="0"/>
              <a:t>2026/4/1</a:t>
            </a:fld>
            <a:endParaRPr kumimoji="1" lang="zh-CN" altLang="en-US"/>
          </a:p>
        </p:txBody>
      </p:sp>
      <p:sp>
        <p:nvSpPr>
          <p:cNvPr id="7"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kumimoji="1" lang="zh-CN" altLang="en-US"/>
          </a:p>
        </p:txBody>
      </p:sp>
      <p:sp>
        <p:nvSpPr>
          <p:cNvPr id="8"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977BA8E6-E826-B147-AA17-E3D76A29629C}" type="slidenum">
              <a:rPr kumimoji="1" lang="zh-CN" altLang="en-US" smtClean="0"/>
              <a:t>‹#›</a:t>
            </a:fld>
            <a:endParaRPr kumimoji="1" lang="zh-CN" altLang="en-US"/>
          </a:p>
        </p:txBody>
      </p:sp>
      <p:pic>
        <p:nvPicPr>
          <p:cNvPr id="9" name="Picture 3"/>
          <p:cNvPicPr>
            <a:picLocks noChangeAspect="1"/>
          </p:cNvPicPr>
          <p:nvPr userDrawn="1"/>
        </p:nvPicPr>
        <p:blipFill>
          <a:blip r:embed="rId3">
            <a:alphaModFix amt="20000"/>
          </a:blip>
          <a:stretch>
            <a:fillRect/>
          </a:stretch>
        </p:blipFill>
        <p:spPr>
          <a:xfrm>
            <a:off x="10337800" y="2892620"/>
            <a:ext cx="1854200" cy="11811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cSld name="图片与标题">
    <p:spTree>
      <p:nvGrpSpPr>
        <p:cNvPr id="1" name=""/>
        <p:cNvGrpSpPr/>
        <p:nvPr/>
      </p:nvGrpSpPr>
      <p:grpSpPr>
        <a:xfrm>
          <a:off x="0" y="0"/>
          <a:ext cx="0" cy="0"/>
          <a:chOff x="0" y="0"/>
          <a:chExt cx="0" cy="0"/>
        </a:xfrm>
      </p:grpSpPr>
      <p:sp>
        <p:nvSpPr>
          <p:cNvPr id="84" name="Title 1"/>
          <p:cNvSpPr>
            <a:spLocks noGrp="1"/>
          </p:cNvSpPr>
          <p:nvPr>
            <p:ph type="title"/>
          </p:nvPr>
        </p:nvSpPr>
        <p:spPr>
          <a:xfrm>
            <a:off x="581193" y="4693389"/>
            <a:ext cx="11029616" cy="566738"/>
          </a:xfrm>
          <a:prstGeom prst="rect">
            <a:avLst/>
          </a:prstGeom>
        </p:spPr>
        <p:txBody>
          <a:bodyPr anchor="b">
            <a:normAutofit/>
          </a:bodyPr>
          <a:lstStyle>
            <a:lvl1pPr algn="l">
              <a:defRPr sz="2400" b="0" cap="none" baseline="0">
                <a:solidFill>
                  <a:schemeClr val="accent1"/>
                </a:solidFill>
              </a:defRPr>
            </a:lvl1pPr>
          </a:lstStyle>
          <a:p>
            <a:r>
              <a:rPr lang="zh-CN" altLang="en-US" dirty="0"/>
              <a:t>单击此处编辑母版标题样式</a:t>
            </a:r>
            <a:endParaRPr lang="en-US" dirty="0"/>
          </a:p>
        </p:txBody>
      </p:sp>
      <p:sp>
        <p:nvSpPr>
          <p:cNvPr id="85"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zh-CN" altLang="en-US"/>
              <a:t>单击图标添加图片</a:t>
            </a:r>
            <a:endParaRPr lang="en-US" dirty="0"/>
          </a:p>
        </p:txBody>
      </p:sp>
      <p:sp>
        <p:nvSpPr>
          <p:cNvPr id="86"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zh-CN" altLang="en-US" dirty="0"/>
              <a:t>单击此处编辑母版文本样式</a:t>
            </a:r>
            <a:endParaRPr/>
          </a:p>
        </p:txBody>
      </p:sp>
      <p:sp>
        <p:nvSpPr>
          <p:cNvPr id="87" name="Date Placeholder 4"/>
          <p:cNvSpPr>
            <a:spLocks noGrp="1"/>
          </p:cNvSpPr>
          <p:nvPr>
            <p:ph type="dt" sz="half" idx="10"/>
          </p:nvPr>
        </p:nvSpPr>
        <p:spPr/>
        <p:txBody>
          <a:bodyPr/>
          <a:lstStyle/>
          <a:p>
            <a:fld id="{E4551058-E5DB-324A-A8E9-6D3BEF243C3B}" type="datetimeFigureOut">
              <a:rPr kumimoji="1" lang="zh-CN" altLang="en-US" smtClean="0"/>
              <a:t>2026/4/1</a:t>
            </a:fld>
            <a:endParaRPr kumimoji="1" lang="zh-CN" altLang="en-US"/>
          </a:p>
        </p:txBody>
      </p:sp>
      <p:sp>
        <p:nvSpPr>
          <p:cNvPr id="88" name="Footer Placeholder 5"/>
          <p:cNvSpPr>
            <a:spLocks noGrp="1"/>
          </p:cNvSpPr>
          <p:nvPr>
            <p:ph type="ftr" sz="quarter" idx="11"/>
          </p:nvPr>
        </p:nvSpPr>
        <p:spPr/>
        <p:txBody>
          <a:bodyPr/>
          <a:lstStyle/>
          <a:p>
            <a:endParaRPr kumimoji="1" lang="zh-CN" altLang="en-US"/>
          </a:p>
        </p:txBody>
      </p:sp>
      <p:sp>
        <p:nvSpPr>
          <p:cNvPr id="89" name="Slide Number Placeholder 6"/>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90" name="Rectangle 6"/>
          <p:cNvSpPr>
            <a:spLocks noChangeAspect="1"/>
          </p:cNvSpPr>
          <p:nvPr userDrawn="1"/>
        </p:nvSpPr>
        <p:spPr>
          <a:xfrm>
            <a:off x="0" y="1"/>
            <a:ext cx="20179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标题和竖排文字">
    <p:spTree>
      <p:nvGrpSpPr>
        <p:cNvPr id="1" name=""/>
        <p:cNvGrpSpPr/>
        <p:nvPr/>
      </p:nvGrpSpPr>
      <p:grpSpPr>
        <a:xfrm>
          <a:off x="0" y="0"/>
          <a:ext cx="0" cy="0"/>
          <a:chOff x="0" y="0"/>
          <a:chExt cx="0" cy="0"/>
        </a:xfrm>
      </p:grpSpPr>
      <p:sp>
        <p:nvSpPr>
          <p:cNvPr id="17"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zh-CN" altLang="en-US"/>
              <a:t>单击此处编辑母版文本样式</a:t>
            </a:r>
            <a:endParaRPr/>
          </a:p>
          <a:p>
            <a:pPr lvl="1"/>
            <a:r>
              <a:rPr lang="zh-CN" altLang="en-US"/>
              <a:t>二级</a:t>
            </a:r>
            <a:endParaRPr/>
          </a:p>
          <a:p>
            <a:pPr lvl="2"/>
            <a:r>
              <a:rPr lang="zh-CN" altLang="en-US"/>
              <a:t>三级</a:t>
            </a:r>
            <a:endParaRPr/>
          </a:p>
          <a:p>
            <a:pPr lvl="3"/>
            <a:r>
              <a:rPr lang="zh-CN" altLang="en-US"/>
              <a:t>四级</a:t>
            </a:r>
            <a:endParaRPr/>
          </a:p>
          <a:p>
            <a:pPr lvl="4"/>
            <a:r>
              <a:rPr lang="zh-CN" altLang="en-US"/>
              <a:t>五级</a:t>
            </a:r>
            <a:endParaRPr lang="en-US" dirty="0"/>
          </a:p>
        </p:txBody>
      </p:sp>
      <p:sp>
        <p:nvSpPr>
          <p:cNvPr id="18" name="Date Placeholder 3"/>
          <p:cNvSpPr>
            <a:spLocks noGrp="1"/>
          </p:cNvSpPr>
          <p:nvPr>
            <p:ph type="dt" sz="half" idx="10"/>
          </p:nvPr>
        </p:nvSpPr>
        <p:spPr/>
        <p:txBody>
          <a:bodyPr/>
          <a:lstStyle/>
          <a:p>
            <a:fld id="{E4551058-E5DB-324A-A8E9-6D3BEF243C3B}" type="datetimeFigureOut">
              <a:rPr kumimoji="1" lang="zh-CN" altLang="en-US" smtClean="0"/>
              <a:t>2026/4/1</a:t>
            </a:fld>
            <a:endParaRPr kumimoji="1" lang="zh-CN" altLang="en-US"/>
          </a:p>
        </p:txBody>
      </p:sp>
      <p:sp>
        <p:nvSpPr>
          <p:cNvPr id="19" name="Footer Placeholder 4"/>
          <p:cNvSpPr>
            <a:spLocks noGrp="1"/>
          </p:cNvSpPr>
          <p:nvPr>
            <p:ph type="ftr" sz="quarter" idx="11"/>
          </p:nvPr>
        </p:nvSpPr>
        <p:spPr/>
        <p:txBody>
          <a:bodyPr/>
          <a:lstStyle/>
          <a:p>
            <a:endParaRPr kumimoji="1" lang="zh-CN" altLang="en-US"/>
          </a:p>
        </p:txBody>
      </p:sp>
      <p:sp>
        <p:nvSpPr>
          <p:cNvPr id="20" name="Slide Number Placeholder 5"/>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21" name="标题 1"/>
          <p:cNvSpPr>
            <a:spLocks noGrp="1"/>
          </p:cNvSpPr>
          <p:nvPr>
            <p:ph type="title"/>
          </p:nvPr>
        </p:nvSpPr>
        <p:spPr/>
        <p:txBody>
          <a:bodyPr/>
          <a:lstStyle>
            <a:lvl1pPr>
              <a:defRPr cap="none" baseline="0"/>
            </a:lvl1pPr>
          </a:lstStyle>
          <a:p>
            <a:r>
              <a:rPr kumimoji="1" lang="zh-CN" altLang="en-US" dirty="0"/>
              <a:t>单击此处编辑母版标题样式</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cSld name="竖排标题与文本">
    <p:spTree>
      <p:nvGrpSpPr>
        <p:cNvPr id="1" name=""/>
        <p:cNvGrpSpPr/>
        <p:nvPr/>
      </p:nvGrpSpPr>
      <p:grpSpPr>
        <a:xfrm>
          <a:off x="0" y="0"/>
          <a:ext cx="0" cy="0"/>
          <a:chOff x="0" y="0"/>
          <a:chExt cx="0" cy="0"/>
        </a:xfrm>
      </p:grpSpPr>
      <p:sp>
        <p:nvSpPr>
          <p:cNvPr id="23" name="Rectangle 6"/>
          <p:cNvSpPr>
            <a:spLocks noChangeAspect="1"/>
          </p:cNvSpPr>
          <p:nvPr/>
        </p:nvSpPr>
        <p:spPr>
          <a:xfrm>
            <a:off x="8839202" y="0"/>
            <a:ext cx="335279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4" name="Vertical Title 1"/>
          <p:cNvSpPr>
            <a:spLocks noGrp="1"/>
          </p:cNvSpPr>
          <p:nvPr>
            <p:ph type="title" orient="vert"/>
          </p:nvPr>
        </p:nvSpPr>
        <p:spPr>
          <a:xfrm>
            <a:off x="8993673" y="675728"/>
            <a:ext cx="2089963" cy="5183073"/>
          </a:xfrm>
          <a:prstGeom prst="rect">
            <a:avLst/>
          </a:prstGeom>
        </p:spPr>
        <p:txBody>
          <a:bodyPr vert="eaVert" anchor="b"/>
          <a:lstStyle>
            <a:lvl1pPr>
              <a:defRPr cap="none" baseline="0"/>
            </a:lvl1pPr>
          </a:lstStyle>
          <a:p>
            <a:r>
              <a:rPr lang="zh-CN" altLang="en-US" dirty="0"/>
              <a:t>单击此处编辑母版标题样式</a:t>
            </a:r>
            <a:endParaRPr lang="en-US" dirty="0"/>
          </a:p>
        </p:txBody>
      </p:sp>
      <p:sp>
        <p:nvSpPr>
          <p:cNvPr id="25" name="Vertical Text Placeholder 2"/>
          <p:cNvSpPr>
            <a:spLocks noGrp="1"/>
          </p:cNvSpPr>
          <p:nvPr>
            <p:ph type="body" orient="vert" idx="1"/>
          </p:nvPr>
        </p:nvSpPr>
        <p:spPr>
          <a:xfrm>
            <a:off x="774925" y="675728"/>
            <a:ext cx="7896279" cy="5183073"/>
          </a:xfrm>
        </p:spPr>
        <p:txBody>
          <a:bodyPr vert="eaVert" anchor="t"/>
          <a:lstStyle/>
          <a:p>
            <a:pPr lvl="0"/>
            <a:r>
              <a:rPr lang="zh-CN" altLang="en-US"/>
              <a:t>单击此处编辑母版文本样式</a:t>
            </a:r>
            <a:endParaRPr/>
          </a:p>
          <a:p>
            <a:pPr lvl="1"/>
            <a:r>
              <a:rPr lang="zh-CN" altLang="en-US"/>
              <a:t>二级</a:t>
            </a:r>
            <a:endParaRPr/>
          </a:p>
          <a:p>
            <a:pPr lvl="2"/>
            <a:r>
              <a:rPr lang="zh-CN" altLang="en-US"/>
              <a:t>三级</a:t>
            </a:r>
            <a:endParaRPr/>
          </a:p>
          <a:p>
            <a:pPr lvl="3"/>
            <a:r>
              <a:rPr lang="zh-CN" altLang="en-US"/>
              <a:t>四级</a:t>
            </a:r>
            <a:endParaRPr/>
          </a:p>
          <a:p>
            <a:pPr lvl="4"/>
            <a:r>
              <a:rPr lang="zh-CN" altLang="en-US"/>
              <a:t>五级</a:t>
            </a:r>
            <a:endParaRPr lang="en-US" dirty="0"/>
          </a:p>
        </p:txBody>
      </p:sp>
      <p:sp>
        <p:nvSpPr>
          <p:cNvPr id="26"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E4551058-E5DB-324A-A8E9-6D3BEF243C3B}" type="datetimeFigureOut">
              <a:rPr kumimoji="1" lang="zh-CN" altLang="en-US" smtClean="0"/>
              <a:t>2026/4/1</a:t>
            </a:fld>
            <a:endParaRPr kumimoji="1" lang="zh-CN" altLang="en-US"/>
          </a:p>
        </p:txBody>
      </p:sp>
      <p:sp>
        <p:nvSpPr>
          <p:cNvPr id="27" name="Footer Placeholder 4"/>
          <p:cNvSpPr>
            <a:spLocks noGrp="1"/>
          </p:cNvSpPr>
          <p:nvPr>
            <p:ph type="ftr" sz="quarter" idx="11"/>
          </p:nvPr>
        </p:nvSpPr>
        <p:spPr>
          <a:xfrm>
            <a:off x="774925" y="5951813"/>
            <a:ext cx="7896279" cy="365125"/>
          </a:xfrm>
        </p:spPr>
        <p:txBody>
          <a:bodyPr/>
          <a:lstStyle/>
          <a:p>
            <a:endParaRPr kumimoji="1" lang="zh-CN" altLang="en-US"/>
          </a:p>
        </p:txBody>
      </p:sp>
      <p:sp>
        <p:nvSpPr>
          <p:cNvPr id="28" name="Slide Number Placeholder 5"/>
          <p:cNvSpPr>
            <a:spLocks noGrp="1"/>
          </p:cNvSpPr>
          <p:nvPr>
            <p:ph type="sldNum" sz="quarter" idx="12"/>
          </p:nvPr>
        </p:nvSpPr>
        <p:spPr>
          <a:xfrm>
            <a:off x="10446616" y="5956139"/>
            <a:ext cx="970459" cy="365125"/>
          </a:xfrm>
        </p:spPr>
        <p:txBody>
          <a:bodyPr/>
          <a:lstStyle>
            <a:lvl1pPr>
              <a:defRPr>
                <a:solidFill>
                  <a:schemeClr val="accent1">
                    <a:lumMod val="75000"/>
                    <a:lumOff val="25000"/>
                  </a:schemeClr>
                </a:solidFill>
              </a:defRPr>
            </a:lvl1pPr>
          </a:lstStyle>
          <a:p>
            <a:fld id="{977BA8E6-E826-B147-AA17-E3D76A29629C}" type="slidenum">
              <a:rPr kumimoji="1" lang="zh-CN" altLang="en-US" smtClean="0"/>
              <a:t>‹#›</a:t>
            </a:fld>
            <a:endParaRPr kumimoji="1" lang="zh-CN" altLang="en-US" dirty="0"/>
          </a:p>
        </p:txBody>
      </p:sp>
      <p:pic>
        <p:nvPicPr>
          <p:cNvPr id="29" name="图片 9"/>
          <p:cNvPicPr>
            <a:picLocks noChangeAspect="1"/>
          </p:cNvPicPr>
          <p:nvPr userDrawn="1"/>
        </p:nvPicPr>
        <p:blipFill>
          <a:blip r:embed="rId2"/>
          <a:srcRect/>
          <a:stretch/>
        </p:blipFill>
        <p:spPr>
          <a:xfrm>
            <a:off x="11083637" y="94495"/>
            <a:ext cx="1015763" cy="1015763"/>
          </a:xfrm>
          <a:prstGeom prst="rect">
            <a:avLst/>
          </a:prstGeom>
        </p:spPr>
      </p:pic>
      <p:pic>
        <p:nvPicPr>
          <p:cNvPr id="30" name="Picture 7"/>
          <p:cNvPicPr>
            <a:picLocks noChangeAspect="1"/>
          </p:cNvPicPr>
          <p:nvPr userDrawn="1"/>
        </p:nvPicPr>
        <p:blipFill>
          <a:blip r:embed="rId3">
            <a:alphaModFix amt="20000"/>
          </a:blip>
          <a:stretch>
            <a:fillRect/>
          </a:stretch>
        </p:blipFill>
        <p:spPr>
          <a:xfrm>
            <a:off x="10337801" y="5676900"/>
            <a:ext cx="1854200" cy="11811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标题和内容">
    <p:spTree>
      <p:nvGrpSpPr>
        <p:cNvPr id="1" name=""/>
        <p:cNvGrpSpPr/>
        <p:nvPr/>
      </p:nvGrpSpPr>
      <p:grpSpPr>
        <a:xfrm>
          <a:off x="0" y="0"/>
          <a:ext cx="0" cy="0"/>
          <a:chOff x="0" y="0"/>
          <a:chExt cx="0" cy="0"/>
        </a:xfrm>
      </p:grpSpPr>
      <p:sp>
        <p:nvSpPr>
          <p:cNvPr id="11" name="Content Placeholder 2"/>
          <p:cNvSpPr>
            <a:spLocks noGrp="1"/>
          </p:cNvSpPr>
          <p:nvPr>
            <p:ph idx="1"/>
          </p:nvPr>
        </p:nvSpPr>
        <p:spPr>
          <a:xfrm>
            <a:off x="581194" y="2180498"/>
            <a:ext cx="11029615" cy="3678303"/>
          </a:xfrm>
        </p:spPr>
        <p:txBody>
          <a:bodyPr/>
          <a:lstStyle/>
          <a:p>
            <a:pPr lvl="0"/>
            <a:r>
              <a:rPr lang="zh-CN" altLang="en-US"/>
              <a:t>单击此处编辑母版文本样式</a:t>
            </a:r>
            <a:endParaRPr/>
          </a:p>
          <a:p>
            <a:pPr lvl="1"/>
            <a:r>
              <a:rPr lang="zh-CN" altLang="en-US"/>
              <a:t>二级</a:t>
            </a:r>
            <a:endParaRPr/>
          </a:p>
          <a:p>
            <a:pPr lvl="2"/>
            <a:r>
              <a:rPr lang="zh-CN" altLang="en-US"/>
              <a:t>三级</a:t>
            </a:r>
            <a:endParaRPr/>
          </a:p>
          <a:p>
            <a:pPr lvl="3"/>
            <a:r>
              <a:rPr lang="zh-CN" altLang="en-US"/>
              <a:t>四级</a:t>
            </a:r>
            <a:endParaRPr/>
          </a:p>
          <a:p>
            <a:pPr lvl="4"/>
            <a:r>
              <a:rPr lang="zh-CN" altLang="en-US"/>
              <a:t>五级</a:t>
            </a:r>
            <a:endParaRPr lang="en-US" dirty="0"/>
          </a:p>
        </p:txBody>
      </p:sp>
      <p:sp>
        <p:nvSpPr>
          <p:cNvPr id="12" name="Date Placeholder 3"/>
          <p:cNvSpPr>
            <a:spLocks noGrp="1"/>
          </p:cNvSpPr>
          <p:nvPr>
            <p:ph type="dt" sz="half" idx="10"/>
          </p:nvPr>
        </p:nvSpPr>
        <p:spPr/>
        <p:txBody>
          <a:bodyPr/>
          <a:lstStyle/>
          <a:p>
            <a:fld id="{E4551058-E5DB-324A-A8E9-6D3BEF243C3B}" type="datetimeFigureOut">
              <a:rPr kumimoji="1" lang="zh-CN" altLang="en-US" smtClean="0"/>
              <a:t>2026/4/1</a:t>
            </a:fld>
            <a:endParaRPr kumimoji="1" lang="zh-CN" altLang="en-US"/>
          </a:p>
        </p:txBody>
      </p:sp>
      <p:sp>
        <p:nvSpPr>
          <p:cNvPr id="13" name="Footer Placeholder 4"/>
          <p:cNvSpPr>
            <a:spLocks noGrp="1"/>
          </p:cNvSpPr>
          <p:nvPr>
            <p:ph type="ftr" sz="quarter" idx="11"/>
          </p:nvPr>
        </p:nvSpPr>
        <p:spPr/>
        <p:txBody>
          <a:bodyPr/>
          <a:lstStyle/>
          <a:p>
            <a:endParaRPr kumimoji="1" lang="zh-CN" altLang="en-US"/>
          </a:p>
        </p:txBody>
      </p:sp>
      <p:sp>
        <p:nvSpPr>
          <p:cNvPr id="14" name="Slide Number Placeholder 5"/>
          <p:cNvSpPr>
            <a:spLocks noGrp="1"/>
          </p:cNvSpPr>
          <p:nvPr>
            <p:ph type="sldNum" sz="quarter" idx="12"/>
          </p:nvPr>
        </p:nvSpPr>
        <p:spPr>
          <a:xfrm>
            <a:off x="10558301" y="5956139"/>
            <a:ext cx="1052508" cy="365125"/>
          </a:xfrm>
        </p:spPr>
        <p:txBody>
          <a:bodyPr/>
          <a:lstStyle/>
          <a:p>
            <a:fld id="{977BA8E6-E826-B147-AA17-E3D76A29629C}" type="slidenum">
              <a:rPr kumimoji="1" lang="zh-CN" altLang="en-US" smtClean="0"/>
              <a:t>‹#›</a:t>
            </a:fld>
            <a:endParaRPr kumimoji="1" lang="zh-CN" altLang="en-US"/>
          </a:p>
        </p:txBody>
      </p:sp>
      <p:sp>
        <p:nvSpPr>
          <p:cNvPr id="15" name="标题 1"/>
          <p:cNvSpPr>
            <a:spLocks noGrp="1"/>
          </p:cNvSpPr>
          <p:nvPr>
            <p:ph type="title"/>
          </p:nvPr>
        </p:nvSpPr>
        <p:spPr/>
        <p:txBody>
          <a:bodyPr/>
          <a:lstStyle>
            <a:lvl1pPr>
              <a:defRPr cap="none" baseline="0"/>
            </a:lvl1pPr>
          </a:lstStyle>
          <a:p>
            <a:r>
              <a:rPr kumimoji="1" lang="zh-CN" altLang="en-US" dirty="0"/>
              <a:t>单击此处编辑母版标题样式</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目录">
    <p:spTree>
      <p:nvGrpSpPr>
        <p:cNvPr id="1" name=""/>
        <p:cNvGrpSpPr/>
        <p:nvPr/>
      </p:nvGrpSpPr>
      <p:grpSpPr>
        <a:xfrm>
          <a:off x="0" y="0"/>
          <a:ext cx="0" cy="0"/>
          <a:chOff x="0" y="0"/>
          <a:chExt cx="0" cy="0"/>
        </a:xfrm>
      </p:grpSpPr>
      <p:sp>
        <p:nvSpPr>
          <p:cNvPr id="32" name="Rectangle 6"/>
          <p:cNvSpPr>
            <a:spLocks noChangeAspect="1"/>
          </p:cNvSpPr>
          <p:nvPr userDrawn="1"/>
        </p:nvSpPr>
        <p:spPr>
          <a:xfrm>
            <a:off x="2" y="0"/>
            <a:ext cx="3488007"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33" name="Date Placeholder 3"/>
          <p:cNvSpPr>
            <a:spLocks noGrp="1"/>
          </p:cNvSpPr>
          <p:nvPr>
            <p:ph type="dt" sz="half" idx="10"/>
          </p:nvPr>
        </p:nvSpPr>
        <p:spPr/>
        <p:txBody>
          <a:bodyPr/>
          <a:lstStyle/>
          <a:p>
            <a:fld id="{E4551058-E5DB-324A-A8E9-6D3BEF243C3B}" type="datetimeFigureOut">
              <a:rPr kumimoji="1" lang="zh-CN" altLang="en-US" smtClean="0"/>
              <a:t>2026/4/1</a:t>
            </a:fld>
            <a:endParaRPr kumimoji="1" lang="zh-CN" altLang="en-US"/>
          </a:p>
        </p:txBody>
      </p:sp>
      <p:sp>
        <p:nvSpPr>
          <p:cNvPr id="34" name="Footer Placeholder 4"/>
          <p:cNvSpPr>
            <a:spLocks noGrp="1"/>
          </p:cNvSpPr>
          <p:nvPr>
            <p:ph type="ftr" sz="quarter" idx="11"/>
          </p:nvPr>
        </p:nvSpPr>
        <p:spPr/>
        <p:txBody>
          <a:bodyPr/>
          <a:lstStyle/>
          <a:p>
            <a:endParaRPr kumimoji="1" lang="zh-CN" altLang="en-US"/>
          </a:p>
        </p:txBody>
      </p:sp>
      <p:sp>
        <p:nvSpPr>
          <p:cNvPr id="35" name="Slide Number Placeholder 5"/>
          <p:cNvSpPr>
            <a:spLocks noGrp="1"/>
          </p:cNvSpPr>
          <p:nvPr>
            <p:ph type="sldNum" sz="quarter" idx="12"/>
          </p:nvPr>
        </p:nvSpPr>
        <p:spPr>
          <a:xfrm>
            <a:off x="10558301" y="5956139"/>
            <a:ext cx="1052508" cy="365125"/>
          </a:xfrm>
        </p:spPr>
        <p:txBody>
          <a:bodyPr/>
          <a:lstStyle/>
          <a:p>
            <a:fld id="{977BA8E6-E826-B147-AA17-E3D76A29629C}" type="slidenum">
              <a:rPr kumimoji="1" lang="zh-CN" altLang="en-US" smtClean="0"/>
              <a:t>‹#›</a:t>
            </a:fld>
            <a:endParaRPr kumimoji="1" lang="zh-CN" altLang="en-US"/>
          </a:p>
        </p:txBody>
      </p:sp>
      <p:sp>
        <p:nvSpPr>
          <p:cNvPr id="36" name="Title 1"/>
          <p:cNvSpPr>
            <a:spLocks noGrp="1"/>
          </p:cNvSpPr>
          <p:nvPr>
            <p:ph type="title"/>
          </p:nvPr>
        </p:nvSpPr>
        <p:spPr>
          <a:xfrm>
            <a:off x="248291" y="1964075"/>
            <a:ext cx="2991424" cy="2929850"/>
          </a:xfrm>
          <a:prstGeom prst="rect">
            <a:avLst/>
          </a:prstGeom>
        </p:spPr>
        <p:txBody>
          <a:bodyPr anchor="ctr">
            <a:normAutofit/>
          </a:bodyPr>
          <a:lstStyle>
            <a:lvl1pPr algn="ctr">
              <a:defRPr sz="3600" cap="none" baseline="0"/>
            </a:lvl1pPr>
          </a:lstStyle>
          <a:p>
            <a:r>
              <a:rPr lang="zh-CN" altLang="en-US" dirty="0"/>
              <a:t>单击此处编辑母版标题样式</a:t>
            </a:r>
            <a:endParaRPr lang="en-US" dirty="0"/>
          </a:p>
        </p:txBody>
      </p:sp>
      <p:sp>
        <p:nvSpPr>
          <p:cNvPr id="37" name="Content Placeholder 2"/>
          <p:cNvSpPr>
            <a:spLocks noGrp="1"/>
          </p:cNvSpPr>
          <p:nvPr>
            <p:ph idx="1"/>
          </p:nvPr>
        </p:nvSpPr>
        <p:spPr>
          <a:xfrm>
            <a:off x="5544290" y="1137357"/>
            <a:ext cx="6066519" cy="4583289"/>
          </a:xfrm>
        </p:spPr>
        <p:txBody>
          <a:bodyPr anchor="ctr">
            <a:normAutofit/>
          </a:bodyPr>
          <a:lstStyle>
            <a:lvl1pPr algn="l">
              <a:defRPr sz="3200"/>
            </a:lvl1pPr>
            <a:lvl2pPr algn="l">
              <a:defRPr sz="2800"/>
            </a:lvl2pPr>
            <a:lvl3pPr algn="l">
              <a:defRPr sz="2400"/>
            </a:lvl3pPr>
            <a:lvl4pPr algn="l">
              <a:defRPr sz="2000"/>
            </a:lvl4pPr>
            <a:lvl5pPr algn="l">
              <a:defRPr sz="2000"/>
            </a:lvl5pPr>
          </a:lstStyle>
          <a:p>
            <a:pPr lvl="0"/>
            <a:r>
              <a:rPr lang="zh-CN" altLang="en-US" dirty="0"/>
              <a:t>单击此处编辑母版文本样式</a:t>
            </a:r>
            <a:endParaRPr/>
          </a:p>
          <a:p>
            <a:pPr lvl="1"/>
            <a:r>
              <a:rPr lang="zh-CN" altLang="en-US" dirty="0"/>
              <a:t>二级</a:t>
            </a:r>
            <a:endParaRPr/>
          </a:p>
          <a:p>
            <a:pPr lvl="2"/>
            <a:r>
              <a:rPr lang="zh-CN" altLang="en-US" dirty="0"/>
              <a:t>三级</a:t>
            </a:r>
            <a:endParaRPr/>
          </a:p>
          <a:p>
            <a:pPr lvl="3"/>
            <a:r>
              <a:rPr lang="zh-CN" altLang="en-US" dirty="0"/>
              <a:t>四级</a:t>
            </a:r>
            <a:endParaRPr/>
          </a:p>
          <a:p>
            <a:pPr lvl="4"/>
            <a:r>
              <a:rPr lang="zh-CN" altLang="en-US" dirty="0"/>
              <a:t>五级</a:t>
            </a:r>
            <a:endParaRPr lang="en-US" dirty="0"/>
          </a:p>
        </p:txBody>
      </p:sp>
      <p:pic>
        <p:nvPicPr>
          <p:cNvPr id="38" name="图片 9"/>
          <p:cNvPicPr>
            <a:picLocks noChangeAspect="1"/>
          </p:cNvPicPr>
          <p:nvPr userDrawn="1"/>
        </p:nvPicPr>
        <p:blipFill>
          <a:blip r:embed="rId2"/>
          <a:srcRect/>
          <a:stretch/>
        </p:blipFill>
        <p:spPr>
          <a:xfrm>
            <a:off x="92600" y="94495"/>
            <a:ext cx="1015763" cy="1015763"/>
          </a:xfrm>
          <a:prstGeom prst="rect">
            <a:avLst/>
          </a:prstGeom>
        </p:spPr>
      </p:pic>
      <p:pic>
        <p:nvPicPr>
          <p:cNvPr id="39" name="Picture 2"/>
          <p:cNvPicPr>
            <a:picLocks noChangeAspect="1"/>
          </p:cNvPicPr>
          <p:nvPr userDrawn="1"/>
        </p:nvPicPr>
        <p:blipFill>
          <a:blip r:embed="rId3">
            <a:alphaModFix amt="20000"/>
          </a:blip>
          <a:stretch>
            <a:fillRect/>
          </a:stretch>
        </p:blipFill>
        <p:spPr>
          <a:xfrm>
            <a:off x="1633809" y="5676900"/>
            <a:ext cx="1854200" cy="11811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cSld name="节标题">
    <p:spTree>
      <p:nvGrpSpPr>
        <p:cNvPr id="1" name=""/>
        <p:cNvGrpSpPr/>
        <p:nvPr/>
      </p:nvGrpSpPr>
      <p:grpSpPr>
        <a:xfrm>
          <a:off x="0" y="0"/>
          <a:ext cx="0" cy="0"/>
          <a:chOff x="0" y="0"/>
          <a:chExt cx="0" cy="0"/>
        </a:xfrm>
      </p:grpSpPr>
      <p:sp>
        <p:nvSpPr>
          <p:cNvPr id="41" name="Rectangle 7"/>
          <p:cNvSpPr>
            <a:spLocks noChangeAspect="1"/>
          </p:cNvSpPr>
          <p:nvPr/>
        </p:nvSpPr>
        <p:spPr>
          <a:xfrm>
            <a:off x="0" y="5141976"/>
            <a:ext cx="1219200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pic>
        <p:nvPicPr>
          <p:cNvPr id="42" name="图片 8"/>
          <p:cNvPicPr>
            <a:picLocks noChangeAspect="1"/>
          </p:cNvPicPr>
          <p:nvPr userDrawn="1"/>
        </p:nvPicPr>
        <p:blipFill>
          <a:blip r:embed="rId2"/>
          <a:srcRect/>
          <a:stretch/>
        </p:blipFill>
        <p:spPr>
          <a:xfrm>
            <a:off x="11072241" y="5259772"/>
            <a:ext cx="1015763" cy="1015763"/>
          </a:xfrm>
          <a:prstGeom prst="rect">
            <a:avLst/>
          </a:prstGeom>
        </p:spPr>
      </p:pic>
      <p:sp>
        <p:nvSpPr>
          <p:cNvPr id="43" name="Title 1"/>
          <p:cNvSpPr>
            <a:spLocks noGrp="1"/>
          </p:cNvSpPr>
          <p:nvPr>
            <p:ph type="title"/>
          </p:nvPr>
        </p:nvSpPr>
        <p:spPr>
          <a:xfrm>
            <a:off x="581194" y="3043912"/>
            <a:ext cx="11029615" cy="1497507"/>
          </a:xfrm>
          <a:prstGeom prst="rect">
            <a:avLst/>
          </a:prstGeom>
        </p:spPr>
        <p:txBody>
          <a:bodyPr anchor="b">
            <a:normAutofit/>
          </a:bodyPr>
          <a:lstStyle>
            <a:lvl1pPr algn="l">
              <a:defRPr sz="3600" b="0" cap="none" baseline="0">
                <a:solidFill>
                  <a:schemeClr val="accent1"/>
                </a:solidFill>
              </a:defRPr>
            </a:lvl1pPr>
          </a:lstStyle>
          <a:p>
            <a:r>
              <a:rPr lang="zh-CN" altLang="en-US" dirty="0"/>
              <a:t>单击此处编辑母版标题样式</a:t>
            </a:r>
            <a:endParaRPr lang="en-US" dirty="0"/>
          </a:p>
        </p:txBody>
      </p:sp>
      <p:sp>
        <p:nvSpPr>
          <p:cNvPr id="44" name="Text Placeholder 2"/>
          <p:cNvSpPr>
            <a:spLocks noGrp="1"/>
          </p:cNvSpPr>
          <p:nvPr>
            <p:ph type="body" idx="1"/>
          </p:nvPr>
        </p:nvSpPr>
        <p:spPr>
          <a:xfrm>
            <a:off x="581194" y="4541417"/>
            <a:ext cx="11029615" cy="600556"/>
          </a:xfrm>
        </p:spPr>
        <p:txBody>
          <a:bodyPr anchor="t">
            <a:normAutofit/>
          </a:bodyPr>
          <a:lstStyle>
            <a:lvl1pPr marL="0" indent="0" algn="l">
              <a:buNone/>
              <a:defRPr sz="1800" cap="none" baseline="0">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zh-CN" altLang="en-US" dirty="0"/>
              <a:t>单击此处编辑母版文本样式</a:t>
            </a:r>
            <a:endParaRPr/>
          </a:p>
        </p:txBody>
      </p:sp>
      <p:sp>
        <p:nvSpPr>
          <p:cNvPr id="45" name="Date Placeholder 4"/>
          <p:cNvSpPr>
            <a:spLocks noGrp="1"/>
          </p:cNvSpPr>
          <p:nvPr>
            <p:ph type="dt" sz="half" idx="10"/>
          </p:nvPr>
        </p:nvSpPr>
        <p:spPr>
          <a:xfrm>
            <a:off x="7605953" y="5956139"/>
            <a:ext cx="2844799" cy="365125"/>
          </a:xfrm>
        </p:spPr>
        <p:txBody>
          <a:bodyPr/>
          <a:lstStyle>
            <a:lvl1pPr>
              <a:defRPr>
                <a:solidFill>
                  <a:schemeClr val="accent1">
                    <a:lumMod val="75000"/>
                    <a:lumOff val="25000"/>
                  </a:schemeClr>
                </a:solidFill>
              </a:defRPr>
            </a:lvl1pPr>
          </a:lstStyle>
          <a:p>
            <a:fld id="{E4551058-E5DB-324A-A8E9-6D3BEF243C3B}" type="datetimeFigureOut">
              <a:rPr kumimoji="1" lang="zh-CN" altLang="en-US" smtClean="0"/>
              <a:t>2026/4/1</a:t>
            </a:fld>
            <a:endParaRPr kumimoji="1" lang="zh-CN" altLang="en-US" dirty="0"/>
          </a:p>
        </p:txBody>
      </p:sp>
      <p:sp>
        <p:nvSpPr>
          <p:cNvPr id="46" name="Footer Placeholder 5"/>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kumimoji="1" lang="zh-CN" altLang="en-US"/>
          </a:p>
        </p:txBody>
      </p:sp>
      <p:sp>
        <p:nvSpPr>
          <p:cNvPr id="47" name="Slide Number Placeholder 6"/>
          <p:cNvSpPr>
            <a:spLocks noGrp="1"/>
          </p:cNvSpPr>
          <p:nvPr>
            <p:ph type="sldNum" sz="quarter" idx="12"/>
          </p:nvPr>
        </p:nvSpPr>
        <p:spPr>
          <a:xfrm>
            <a:off x="10558301" y="5956139"/>
            <a:ext cx="513940" cy="365125"/>
          </a:xfrm>
        </p:spPr>
        <p:txBody>
          <a:bodyPr/>
          <a:lstStyle>
            <a:lvl1pPr>
              <a:defRPr>
                <a:solidFill>
                  <a:schemeClr val="accent1">
                    <a:lumMod val="75000"/>
                    <a:lumOff val="25000"/>
                  </a:schemeClr>
                </a:solidFill>
              </a:defRPr>
            </a:lvl1pPr>
          </a:lstStyle>
          <a:p>
            <a:fld id="{977BA8E6-E826-B147-AA17-E3D76A29629C}" type="slidenum">
              <a:rPr kumimoji="1" lang="zh-CN" altLang="en-US" smtClean="0"/>
              <a:t>‹#›</a:t>
            </a:fld>
            <a:endParaRPr kumimoji="1"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两栏内容">
    <p:spTree>
      <p:nvGrpSpPr>
        <p:cNvPr id="1" name=""/>
        <p:cNvGrpSpPr/>
        <p:nvPr/>
      </p:nvGrpSpPr>
      <p:grpSpPr>
        <a:xfrm>
          <a:off x="0" y="0"/>
          <a:ext cx="0" cy="0"/>
          <a:chOff x="0" y="0"/>
          <a:chExt cx="0" cy="0"/>
        </a:xfrm>
      </p:grpSpPr>
      <p:sp>
        <p:nvSpPr>
          <p:cNvPr id="49" name="Content Placeholder 2"/>
          <p:cNvSpPr>
            <a:spLocks noGrp="1"/>
          </p:cNvSpPr>
          <p:nvPr>
            <p:ph sz="half" idx="1"/>
          </p:nvPr>
        </p:nvSpPr>
        <p:spPr>
          <a:xfrm>
            <a:off x="581194" y="2228004"/>
            <a:ext cx="5422391" cy="3633047"/>
          </a:xfrm>
        </p:spPr>
        <p:txBody>
          <a:bodyPr>
            <a:normAutofit/>
          </a:bodyPr>
          <a:lstStyle/>
          <a:p>
            <a:pPr lvl="0"/>
            <a:r>
              <a:rPr lang="zh-CN" altLang="en-US"/>
              <a:t>单击此处编辑母版文本样式</a:t>
            </a:r>
            <a:endParaRPr/>
          </a:p>
          <a:p>
            <a:pPr lvl="1"/>
            <a:r>
              <a:rPr lang="zh-CN" altLang="en-US"/>
              <a:t>二级</a:t>
            </a:r>
            <a:endParaRPr/>
          </a:p>
          <a:p>
            <a:pPr lvl="2"/>
            <a:r>
              <a:rPr lang="zh-CN" altLang="en-US"/>
              <a:t>三级</a:t>
            </a:r>
            <a:endParaRPr/>
          </a:p>
          <a:p>
            <a:pPr lvl="3"/>
            <a:r>
              <a:rPr lang="zh-CN" altLang="en-US"/>
              <a:t>四级</a:t>
            </a:r>
            <a:endParaRPr/>
          </a:p>
          <a:p>
            <a:pPr lvl="4"/>
            <a:r>
              <a:rPr lang="zh-CN" altLang="en-US"/>
              <a:t>五级</a:t>
            </a:r>
            <a:endParaRPr lang="en-US" dirty="0"/>
          </a:p>
        </p:txBody>
      </p:sp>
      <p:sp>
        <p:nvSpPr>
          <p:cNvPr id="50" name="Content Placeholder 3"/>
          <p:cNvSpPr>
            <a:spLocks noGrp="1"/>
          </p:cNvSpPr>
          <p:nvPr>
            <p:ph sz="half" idx="2"/>
          </p:nvPr>
        </p:nvSpPr>
        <p:spPr>
          <a:xfrm>
            <a:off x="6188417" y="2228004"/>
            <a:ext cx="5422392" cy="3633047"/>
          </a:xfrm>
        </p:spPr>
        <p:txBody>
          <a:bodyPr>
            <a:normAutofit/>
          </a:bodyPr>
          <a:lstStyle/>
          <a:p>
            <a:pPr lvl="0"/>
            <a:r>
              <a:rPr lang="zh-CN" altLang="en-US"/>
              <a:t>单击此处编辑母版文本样式</a:t>
            </a:r>
            <a:endParaRPr/>
          </a:p>
          <a:p>
            <a:pPr lvl="1"/>
            <a:r>
              <a:rPr lang="zh-CN" altLang="en-US"/>
              <a:t>二级</a:t>
            </a:r>
            <a:endParaRPr/>
          </a:p>
          <a:p>
            <a:pPr lvl="2"/>
            <a:r>
              <a:rPr lang="zh-CN" altLang="en-US"/>
              <a:t>三级</a:t>
            </a:r>
            <a:endParaRPr/>
          </a:p>
          <a:p>
            <a:pPr lvl="3"/>
            <a:r>
              <a:rPr lang="zh-CN" altLang="en-US"/>
              <a:t>四级</a:t>
            </a:r>
            <a:endParaRPr/>
          </a:p>
          <a:p>
            <a:pPr lvl="4"/>
            <a:r>
              <a:rPr lang="zh-CN" altLang="en-US"/>
              <a:t>五级</a:t>
            </a:r>
            <a:endParaRPr lang="en-US" dirty="0"/>
          </a:p>
        </p:txBody>
      </p:sp>
      <p:sp>
        <p:nvSpPr>
          <p:cNvPr id="51" name="Date Placeholder 4"/>
          <p:cNvSpPr>
            <a:spLocks noGrp="1"/>
          </p:cNvSpPr>
          <p:nvPr>
            <p:ph type="dt" sz="half" idx="10"/>
          </p:nvPr>
        </p:nvSpPr>
        <p:spPr/>
        <p:txBody>
          <a:bodyPr/>
          <a:lstStyle/>
          <a:p>
            <a:fld id="{E4551058-E5DB-324A-A8E9-6D3BEF243C3B}" type="datetimeFigureOut">
              <a:rPr kumimoji="1" lang="zh-CN" altLang="en-US" smtClean="0"/>
              <a:t>2026/4/1</a:t>
            </a:fld>
            <a:endParaRPr kumimoji="1" lang="zh-CN" altLang="en-US"/>
          </a:p>
        </p:txBody>
      </p:sp>
      <p:sp>
        <p:nvSpPr>
          <p:cNvPr id="52" name="Footer Placeholder 5"/>
          <p:cNvSpPr>
            <a:spLocks noGrp="1"/>
          </p:cNvSpPr>
          <p:nvPr>
            <p:ph type="ftr" sz="quarter" idx="11"/>
          </p:nvPr>
        </p:nvSpPr>
        <p:spPr/>
        <p:txBody>
          <a:bodyPr/>
          <a:lstStyle/>
          <a:p>
            <a:endParaRPr kumimoji="1" lang="zh-CN" altLang="en-US"/>
          </a:p>
        </p:txBody>
      </p:sp>
      <p:sp>
        <p:nvSpPr>
          <p:cNvPr id="53" name="Slide Number Placeholder 6"/>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54" name="标题 1"/>
          <p:cNvSpPr>
            <a:spLocks noGrp="1"/>
          </p:cNvSpPr>
          <p:nvPr>
            <p:ph type="title"/>
          </p:nvPr>
        </p:nvSpPr>
        <p:spPr/>
        <p:txBody>
          <a:bodyPr/>
          <a:lstStyle>
            <a:lvl1pPr>
              <a:defRPr cap="none" baseline="0"/>
            </a:lvl1pPr>
          </a:lstStyle>
          <a:p>
            <a:r>
              <a:rPr kumimoji="1" lang="zh-CN" altLang="en-US" dirty="0"/>
              <a:t>单击此处编辑母版标题样式</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比较">
    <p:spTree>
      <p:nvGrpSpPr>
        <p:cNvPr id="1" name=""/>
        <p:cNvGrpSpPr/>
        <p:nvPr/>
      </p:nvGrpSpPr>
      <p:grpSpPr>
        <a:xfrm>
          <a:off x="0" y="0"/>
          <a:ext cx="0" cy="0"/>
          <a:chOff x="0" y="0"/>
          <a:chExt cx="0" cy="0"/>
        </a:xfrm>
      </p:grpSpPr>
      <p:sp>
        <p:nvSpPr>
          <p:cNvPr id="56"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endParaRPr/>
          </a:p>
        </p:txBody>
      </p:sp>
      <p:sp>
        <p:nvSpPr>
          <p:cNvPr id="57" name="Content Placeholder 3"/>
          <p:cNvSpPr>
            <a:spLocks noGrp="1"/>
          </p:cNvSpPr>
          <p:nvPr>
            <p:ph sz="half" idx="2"/>
          </p:nvPr>
        </p:nvSpPr>
        <p:spPr>
          <a:xfrm>
            <a:off x="581195" y="2926054"/>
            <a:ext cx="5393100" cy="2934999"/>
          </a:xfrm>
        </p:spPr>
        <p:txBody>
          <a:bodyPr anchor="t">
            <a:normAutofit/>
          </a:bodyPr>
          <a:lstStyle/>
          <a:p>
            <a:pPr lvl="0"/>
            <a:r>
              <a:rPr lang="zh-CN" altLang="en-US"/>
              <a:t>单击此处编辑母版文本样式</a:t>
            </a:r>
            <a:endParaRPr/>
          </a:p>
          <a:p>
            <a:pPr lvl="1"/>
            <a:r>
              <a:rPr lang="zh-CN" altLang="en-US"/>
              <a:t>二级</a:t>
            </a:r>
            <a:endParaRPr/>
          </a:p>
          <a:p>
            <a:pPr lvl="2"/>
            <a:r>
              <a:rPr lang="zh-CN" altLang="en-US"/>
              <a:t>三级</a:t>
            </a:r>
            <a:endParaRPr/>
          </a:p>
          <a:p>
            <a:pPr lvl="3"/>
            <a:r>
              <a:rPr lang="zh-CN" altLang="en-US"/>
              <a:t>四级</a:t>
            </a:r>
            <a:endParaRPr/>
          </a:p>
          <a:p>
            <a:pPr lvl="4"/>
            <a:r>
              <a:rPr lang="zh-CN" altLang="en-US"/>
              <a:t>五级</a:t>
            </a:r>
            <a:endParaRPr lang="en-US" dirty="0"/>
          </a:p>
        </p:txBody>
      </p:sp>
      <p:sp>
        <p:nvSpPr>
          <p:cNvPr id="58"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endParaRPr/>
          </a:p>
        </p:txBody>
      </p:sp>
      <p:sp>
        <p:nvSpPr>
          <p:cNvPr id="59" name="Content Placeholder 5"/>
          <p:cNvSpPr>
            <a:spLocks noGrp="1"/>
          </p:cNvSpPr>
          <p:nvPr>
            <p:ph sz="quarter" idx="4"/>
          </p:nvPr>
        </p:nvSpPr>
        <p:spPr>
          <a:xfrm>
            <a:off x="6217710" y="2926054"/>
            <a:ext cx="5393100" cy="2934999"/>
          </a:xfrm>
        </p:spPr>
        <p:txBody>
          <a:bodyPr anchor="t">
            <a:normAutofit/>
          </a:bodyPr>
          <a:lstStyle/>
          <a:p>
            <a:pPr lvl="0"/>
            <a:r>
              <a:rPr lang="zh-CN" altLang="en-US"/>
              <a:t>单击此处编辑母版文本样式</a:t>
            </a:r>
            <a:endParaRPr/>
          </a:p>
          <a:p>
            <a:pPr lvl="1"/>
            <a:r>
              <a:rPr lang="zh-CN" altLang="en-US"/>
              <a:t>二级</a:t>
            </a:r>
            <a:endParaRPr/>
          </a:p>
          <a:p>
            <a:pPr lvl="2"/>
            <a:r>
              <a:rPr lang="zh-CN" altLang="en-US"/>
              <a:t>三级</a:t>
            </a:r>
            <a:endParaRPr/>
          </a:p>
          <a:p>
            <a:pPr lvl="3"/>
            <a:r>
              <a:rPr lang="zh-CN" altLang="en-US"/>
              <a:t>四级</a:t>
            </a:r>
            <a:endParaRPr/>
          </a:p>
          <a:p>
            <a:pPr lvl="4"/>
            <a:r>
              <a:rPr lang="zh-CN" altLang="en-US"/>
              <a:t>五级</a:t>
            </a:r>
            <a:endParaRPr lang="en-US" dirty="0"/>
          </a:p>
        </p:txBody>
      </p:sp>
      <p:sp>
        <p:nvSpPr>
          <p:cNvPr id="60" name="Date Placeholder 6"/>
          <p:cNvSpPr>
            <a:spLocks noGrp="1"/>
          </p:cNvSpPr>
          <p:nvPr>
            <p:ph type="dt" sz="half" idx="10"/>
          </p:nvPr>
        </p:nvSpPr>
        <p:spPr/>
        <p:txBody>
          <a:bodyPr/>
          <a:lstStyle/>
          <a:p>
            <a:fld id="{E4551058-E5DB-324A-A8E9-6D3BEF243C3B}" type="datetimeFigureOut">
              <a:rPr kumimoji="1" lang="zh-CN" altLang="en-US" smtClean="0"/>
              <a:t>2026/4/1</a:t>
            </a:fld>
            <a:endParaRPr kumimoji="1" lang="zh-CN" altLang="en-US"/>
          </a:p>
        </p:txBody>
      </p:sp>
      <p:sp>
        <p:nvSpPr>
          <p:cNvPr id="61" name="Footer Placeholder 7"/>
          <p:cNvSpPr>
            <a:spLocks noGrp="1"/>
          </p:cNvSpPr>
          <p:nvPr>
            <p:ph type="ftr" sz="quarter" idx="11"/>
          </p:nvPr>
        </p:nvSpPr>
        <p:spPr/>
        <p:txBody>
          <a:bodyPr/>
          <a:lstStyle/>
          <a:p>
            <a:endParaRPr kumimoji="1" lang="zh-CN" altLang="en-US"/>
          </a:p>
        </p:txBody>
      </p:sp>
      <p:sp>
        <p:nvSpPr>
          <p:cNvPr id="62" name="Slide Number Placeholder 8"/>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63" name="标题 1"/>
          <p:cNvSpPr>
            <a:spLocks noGrp="1"/>
          </p:cNvSpPr>
          <p:nvPr>
            <p:ph type="title"/>
          </p:nvPr>
        </p:nvSpPr>
        <p:spPr/>
        <p:txBody>
          <a:bodyPr/>
          <a:lstStyle>
            <a:lvl1pPr>
              <a:defRPr cap="none" baseline="0"/>
            </a:lvl1pPr>
          </a:lstStyle>
          <a:p>
            <a:r>
              <a:rPr kumimoji="1" lang="zh-CN" altLang="en-US" dirty="0"/>
              <a:t>单击此处编辑母版标题样式</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sp>
        <p:nvSpPr>
          <p:cNvPr id="65" name="Date Placeholder 2"/>
          <p:cNvSpPr>
            <a:spLocks noGrp="1"/>
          </p:cNvSpPr>
          <p:nvPr>
            <p:ph type="dt" sz="half" idx="10"/>
          </p:nvPr>
        </p:nvSpPr>
        <p:spPr/>
        <p:txBody>
          <a:bodyPr/>
          <a:lstStyle/>
          <a:p>
            <a:fld id="{E4551058-E5DB-324A-A8E9-6D3BEF243C3B}" type="datetimeFigureOut">
              <a:rPr kumimoji="1" lang="zh-CN" altLang="en-US" smtClean="0"/>
              <a:t>2026/4/1</a:t>
            </a:fld>
            <a:endParaRPr kumimoji="1" lang="zh-CN" altLang="en-US"/>
          </a:p>
        </p:txBody>
      </p:sp>
      <p:sp>
        <p:nvSpPr>
          <p:cNvPr id="66" name="Footer Placeholder 3"/>
          <p:cNvSpPr>
            <a:spLocks noGrp="1"/>
          </p:cNvSpPr>
          <p:nvPr>
            <p:ph type="ftr" sz="quarter" idx="11"/>
          </p:nvPr>
        </p:nvSpPr>
        <p:spPr/>
        <p:txBody>
          <a:bodyPr/>
          <a:lstStyle/>
          <a:p>
            <a:endParaRPr kumimoji="1" lang="zh-CN" altLang="en-US"/>
          </a:p>
        </p:txBody>
      </p:sp>
      <p:sp>
        <p:nvSpPr>
          <p:cNvPr id="67" name="Slide Number Placeholder 4"/>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68" name="标题 1"/>
          <p:cNvSpPr>
            <a:spLocks noGrp="1"/>
          </p:cNvSpPr>
          <p:nvPr>
            <p:ph type="title"/>
          </p:nvPr>
        </p:nvSpPr>
        <p:spPr/>
        <p:txBody>
          <a:bodyPr/>
          <a:lstStyle>
            <a:lvl1pPr>
              <a:defRPr cap="none" baseline="0"/>
            </a:lvl1pPr>
          </a:lstStyle>
          <a:p>
            <a:r>
              <a:rPr kumimoji="1" lang="zh-CN" altLang="en-US" dirty="0"/>
              <a:t>单击此处编辑母版标题样式</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70" name="Date Placeholder 1"/>
          <p:cNvSpPr>
            <a:spLocks noGrp="1"/>
          </p:cNvSpPr>
          <p:nvPr>
            <p:ph type="dt" sz="half" idx="10"/>
          </p:nvPr>
        </p:nvSpPr>
        <p:spPr/>
        <p:txBody>
          <a:bodyPr/>
          <a:lstStyle/>
          <a:p>
            <a:fld id="{E4551058-E5DB-324A-A8E9-6D3BEF243C3B}" type="datetimeFigureOut">
              <a:rPr kumimoji="1" lang="zh-CN" altLang="en-US" smtClean="0"/>
              <a:t>2026/4/1</a:t>
            </a:fld>
            <a:endParaRPr kumimoji="1" lang="zh-CN" altLang="en-US"/>
          </a:p>
        </p:txBody>
      </p:sp>
      <p:sp>
        <p:nvSpPr>
          <p:cNvPr id="71" name="Footer Placeholder 2"/>
          <p:cNvSpPr>
            <a:spLocks noGrp="1"/>
          </p:cNvSpPr>
          <p:nvPr>
            <p:ph type="ftr" sz="quarter" idx="11"/>
          </p:nvPr>
        </p:nvSpPr>
        <p:spPr/>
        <p:txBody>
          <a:bodyPr/>
          <a:lstStyle/>
          <a:p>
            <a:endParaRPr kumimoji="1" lang="zh-CN" altLang="en-US"/>
          </a:p>
        </p:txBody>
      </p:sp>
      <p:sp>
        <p:nvSpPr>
          <p:cNvPr id="72" name="Slide Number Placeholder 3"/>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73" name="Rectangle 6"/>
          <p:cNvSpPr>
            <a:spLocks noChangeAspect="1"/>
          </p:cNvSpPr>
          <p:nvPr userDrawn="1"/>
        </p:nvSpPr>
        <p:spPr>
          <a:xfrm>
            <a:off x="0" y="1"/>
            <a:ext cx="20179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cSld name="内容与标题">
    <p:spTree>
      <p:nvGrpSpPr>
        <p:cNvPr id="1" name=""/>
        <p:cNvGrpSpPr/>
        <p:nvPr/>
      </p:nvGrpSpPr>
      <p:grpSpPr>
        <a:xfrm>
          <a:off x="0" y="0"/>
          <a:ext cx="0" cy="0"/>
          <a:chOff x="0" y="0"/>
          <a:chExt cx="0" cy="0"/>
        </a:xfrm>
      </p:grpSpPr>
      <p:sp>
        <p:nvSpPr>
          <p:cNvPr id="75" name="Rectangle 7"/>
          <p:cNvSpPr>
            <a:spLocks noChangeAspect="1"/>
          </p:cNvSpPr>
          <p:nvPr userDrawn="1"/>
        </p:nvSpPr>
        <p:spPr>
          <a:xfrm>
            <a:off x="0" y="5141976"/>
            <a:ext cx="1219200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76" name="Title 1"/>
          <p:cNvSpPr>
            <a:spLocks noGrp="1"/>
          </p:cNvSpPr>
          <p:nvPr>
            <p:ph type="title"/>
          </p:nvPr>
        </p:nvSpPr>
        <p:spPr>
          <a:xfrm>
            <a:off x="581192" y="5262296"/>
            <a:ext cx="4909445" cy="689514"/>
          </a:xfrm>
          <a:prstGeom prst="rect">
            <a:avLst/>
          </a:prstGeom>
        </p:spPr>
        <p:txBody>
          <a:bodyPr anchor="ctr">
            <a:normAutofit/>
          </a:bodyPr>
          <a:lstStyle>
            <a:lvl1pPr algn="l">
              <a:defRPr sz="2400" b="0" cap="none" baseline="0">
                <a:solidFill>
                  <a:schemeClr val="bg1"/>
                </a:solidFill>
              </a:defRPr>
            </a:lvl1pPr>
          </a:lstStyle>
          <a:p>
            <a:r>
              <a:rPr lang="zh-CN" altLang="en-US" dirty="0"/>
              <a:t>单击此处编辑母版标题样式</a:t>
            </a:r>
            <a:endParaRPr lang="en-US" dirty="0"/>
          </a:p>
        </p:txBody>
      </p:sp>
      <p:sp>
        <p:nvSpPr>
          <p:cNvPr id="77"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zh-CN" altLang="en-US"/>
              <a:t>单击此处编辑母版文本样式</a:t>
            </a:r>
            <a:endParaRPr/>
          </a:p>
          <a:p>
            <a:pPr lvl="1"/>
            <a:r>
              <a:rPr lang="zh-CN" altLang="en-US"/>
              <a:t>二级</a:t>
            </a:r>
            <a:endParaRPr/>
          </a:p>
          <a:p>
            <a:pPr lvl="2"/>
            <a:r>
              <a:rPr lang="zh-CN" altLang="en-US"/>
              <a:t>三级</a:t>
            </a:r>
            <a:endParaRPr/>
          </a:p>
          <a:p>
            <a:pPr lvl="3"/>
            <a:r>
              <a:rPr lang="zh-CN" altLang="en-US"/>
              <a:t>四级</a:t>
            </a:r>
            <a:endParaRPr/>
          </a:p>
          <a:p>
            <a:pPr lvl="4"/>
            <a:r>
              <a:rPr lang="zh-CN" altLang="en-US"/>
              <a:t>五级</a:t>
            </a:r>
            <a:endParaRPr lang="en-US" dirty="0"/>
          </a:p>
        </p:txBody>
      </p:sp>
      <p:sp>
        <p:nvSpPr>
          <p:cNvPr id="78" name="Text Placeholder 3"/>
          <p:cNvSpPr>
            <a:spLocks noGrp="1"/>
          </p:cNvSpPr>
          <p:nvPr>
            <p:ph type="body" sz="half" idx="2"/>
          </p:nvPr>
        </p:nvSpPr>
        <p:spPr>
          <a:xfrm>
            <a:off x="5740825" y="5262298"/>
            <a:ext cx="4709928" cy="689515"/>
          </a:xfrm>
        </p:spPr>
        <p:txBody>
          <a:bodyPr anchor="ctr">
            <a:normAutofit/>
          </a:bodyPr>
          <a:lstStyle>
            <a:lvl1pPr marL="0" indent="0" algn="r">
              <a:buNone/>
              <a:defRPr sz="16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zh-CN" altLang="en-US" dirty="0"/>
              <a:t>单击此处编辑母版文本样式</a:t>
            </a:r>
            <a:endParaRPr/>
          </a:p>
        </p:txBody>
      </p:sp>
      <p:sp>
        <p:nvSpPr>
          <p:cNvPr id="79" name="Date Placeholder 4"/>
          <p:cNvSpPr>
            <a:spLocks noGrp="1"/>
          </p:cNvSpPr>
          <p:nvPr>
            <p:ph type="dt" sz="half" idx="10"/>
          </p:nvPr>
        </p:nvSpPr>
        <p:spPr/>
        <p:txBody>
          <a:bodyPr/>
          <a:lstStyle>
            <a:lvl1pPr>
              <a:defRPr>
                <a:solidFill>
                  <a:schemeClr val="accent1">
                    <a:lumMod val="75000"/>
                    <a:lumOff val="25000"/>
                  </a:schemeClr>
                </a:solidFill>
              </a:defRPr>
            </a:lvl1pPr>
          </a:lstStyle>
          <a:p>
            <a:fld id="{E4551058-E5DB-324A-A8E9-6D3BEF243C3B}" type="datetimeFigureOut">
              <a:rPr kumimoji="1" lang="zh-CN" altLang="en-US" smtClean="0"/>
              <a:t>2026/4/1</a:t>
            </a:fld>
            <a:endParaRPr kumimoji="1" lang="zh-CN" altLang="en-US" dirty="0"/>
          </a:p>
        </p:txBody>
      </p:sp>
      <p:sp>
        <p:nvSpPr>
          <p:cNvPr id="80"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kumimoji="1" lang="zh-CN" altLang="en-US"/>
          </a:p>
        </p:txBody>
      </p:sp>
      <p:pic>
        <p:nvPicPr>
          <p:cNvPr id="81" name="图片 9"/>
          <p:cNvPicPr>
            <a:picLocks noChangeAspect="1"/>
          </p:cNvPicPr>
          <p:nvPr userDrawn="1"/>
        </p:nvPicPr>
        <p:blipFill>
          <a:blip r:embed="rId2"/>
          <a:srcRect/>
          <a:stretch/>
        </p:blipFill>
        <p:spPr>
          <a:xfrm>
            <a:off x="11072241" y="5259772"/>
            <a:ext cx="1015763" cy="1015763"/>
          </a:xfrm>
          <a:prstGeom prst="rect">
            <a:avLst/>
          </a:prstGeom>
        </p:spPr>
      </p:pic>
      <p:sp>
        <p:nvSpPr>
          <p:cNvPr id="82" name="Slide Number Placeholder 6"/>
          <p:cNvSpPr>
            <a:spLocks noGrp="1"/>
          </p:cNvSpPr>
          <p:nvPr>
            <p:ph type="sldNum" sz="quarter" idx="12"/>
          </p:nvPr>
        </p:nvSpPr>
        <p:spPr>
          <a:xfrm>
            <a:off x="10558301" y="5956139"/>
            <a:ext cx="513940" cy="365125"/>
          </a:xfrm>
        </p:spPr>
        <p:txBody>
          <a:bodyPr/>
          <a:lstStyle>
            <a:lvl1pPr>
              <a:defRPr>
                <a:solidFill>
                  <a:schemeClr val="accent1">
                    <a:lumMod val="75000"/>
                    <a:lumOff val="25000"/>
                  </a:schemeClr>
                </a:solidFill>
              </a:defRPr>
            </a:lvl1pPr>
          </a:lstStyle>
          <a:p>
            <a:fld id="{977BA8E6-E826-B147-AA17-E3D76A29629C}" type="slidenum">
              <a:rPr kumimoji="1" lang="zh-CN" altLang="en-US" smtClean="0"/>
              <a:t>‹#›</a:t>
            </a:fld>
            <a:endParaRPr kumimoji="1"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6"/>
          <p:cNvSpPr>
            <a:spLocks noChangeAspect="1"/>
          </p:cNvSpPr>
          <p:nvPr userDrawn="1"/>
        </p:nvSpPr>
        <p:spPr>
          <a:xfrm>
            <a:off x="0" y="0"/>
            <a:ext cx="12192000"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zh-CN" altLang="en-US" dirty="0"/>
              <a:t>单击此处编辑母版文本样式</a:t>
            </a:r>
            <a:endParaRPr/>
          </a:p>
          <a:p>
            <a:pPr lvl="1"/>
            <a:r>
              <a:rPr lang="zh-CN" altLang="en-US" dirty="0"/>
              <a:t>二级</a:t>
            </a:r>
            <a:endParaRPr/>
          </a:p>
          <a:p>
            <a:pPr lvl="2"/>
            <a:r>
              <a:rPr lang="zh-CN" altLang="en-US" dirty="0"/>
              <a:t>三级</a:t>
            </a:r>
            <a:endParaRPr/>
          </a:p>
          <a:p>
            <a:pPr lvl="3"/>
            <a:r>
              <a:rPr lang="zh-CN" altLang="en-US" dirty="0"/>
              <a:t>四级</a:t>
            </a:r>
            <a:endParaRPr/>
          </a:p>
          <a:p>
            <a:pPr lvl="4"/>
            <a:r>
              <a:rPr lang="zh-CN" altLang="en-US" dirty="0"/>
              <a:t>五级</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E4551058-E5DB-324A-A8E9-6D3BEF243C3B}" type="datetimeFigureOut">
              <a:rPr kumimoji="1" lang="zh-CN" altLang="en-US" smtClean="0"/>
              <a:t>2026/4/1</a:t>
            </a:fld>
            <a:endParaRPr kumimoji="1" lang="zh-CN" altLang="en-US"/>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kumimoji="1" lang="zh-CN" altLang="en-US"/>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977BA8E6-E826-B147-AA17-E3D76A29629C}" type="slidenum">
              <a:rPr kumimoji="1" lang="zh-CN" altLang="en-US" smtClean="0"/>
              <a:t>‹#›</a:t>
            </a:fld>
            <a:endParaRPr kumimoji="1" lang="zh-CN" altLang="en-US"/>
          </a:p>
        </p:txBody>
      </p:sp>
      <p:sp>
        <p:nvSpPr>
          <p:cNvPr id="7" name="Rectangle 6"/>
          <p:cNvSpPr>
            <a:spLocks noChangeAspect="1"/>
          </p:cNvSpPr>
          <p:nvPr userDrawn="1"/>
        </p:nvSpPr>
        <p:spPr>
          <a:xfrm>
            <a:off x="0" y="6604001"/>
            <a:ext cx="12192000" cy="245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pic>
        <p:nvPicPr>
          <p:cNvPr id="8" name="图片 9"/>
          <p:cNvPicPr>
            <a:picLocks noChangeAspect="1"/>
          </p:cNvPicPr>
          <p:nvPr userDrawn="1"/>
        </p:nvPicPr>
        <p:blipFill>
          <a:blip r:embed="rId14"/>
          <a:srcRect/>
          <a:stretch/>
        </p:blipFill>
        <p:spPr>
          <a:xfrm>
            <a:off x="11072160" y="89644"/>
            <a:ext cx="1015763" cy="1015763"/>
          </a:xfrm>
          <a:prstGeom prst="rect">
            <a:avLst/>
          </a:prstGeom>
        </p:spPr>
      </p:pic>
      <p:sp>
        <p:nvSpPr>
          <p:cNvPr id="9" name="Title Placeholder 1"/>
          <p:cNvSpPr>
            <a:spLocks noGrp="1"/>
          </p:cNvSpPr>
          <p:nvPr>
            <p:ph type="title"/>
          </p:nvPr>
        </p:nvSpPr>
        <p:spPr>
          <a:xfrm>
            <a:off x="270377" y="87749"/>
            <a:ext cx="10795605" cy="1015200"/>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457189" rtl="0" eaLnBrk="1" latinLnBrk="0" hangingPunct="1">
        <a:spcBef>
          <a:spcPct val="1"/>
        </a:spcBef>
        <a:buNone/>
        <a:defRPr sz="2800" b="0" kern="1200" cap="none"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web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599226" y="1731653"/>
            <a:ext cx="10993549" cy="2123126"/>
          </a:xfrm>
        </p:spPr>
        <p:txBody>
          <a:bodyPr>
            <a:normAutofit/>
          </a:bodyPr>
          <a:lstStyle/>
          <a:p>
            <a:pPr lvl="0" algn="ctr" defTabSz="457189" hangingPunct="1">
              <a:lnSpc>
                <a:spcPct val="100000"/>
              </a:lnSpc>
              <a:spcBef>
                <a:spcPct val="1"/>
              </a:spcBef>
              <a:buNone/>
              <a:defRPr lang="en-US" sz="3600" b="0" baseline="0">
                <a:solidFill>
                  <a:schemeClr val="bg1">
                    <a:alpha val="100000"/>
                  </a:schemeClr>
                </a:solidFill>
                <a:latin typeface="Gill Sans MT"/>
                <a:ea typeface="华文中宋"/>
                <a:cs typeface="+mj-cs"/>
              </a:defRPr>
            </a:pPr>
            <a:r>
              <a:rPr lang="zh-CN" sz="3600" b="0">
                <a:solidFill>
                  <a:schemeClr val="bg1">
                    <a:alpha val="100000"/>
                  </a:schemeClr>
                </a:solidFill>
                <a:latin typeface="Gill Sans MT"/>
                <a:ea typeface="华文中宋"/>
                <a:cs typeface="+mj-cs"/>
              </a:rPr>
              <a:t>计算机科学与技术学院 本科毕业设计中期检查</a:t>
            </a:r>
            <a:br>
              <a:rPr/>
            </a:br>
            <a:br>
              <a:rPr/>
            </a:br>
            <a:r>
              <a:rPr lang="zh-CN"/>
              <a:t>基于</a:t>
            </a:r>
            <a:r>
              <a:rPr lang="zh-CN" sz="3600" b="0" i="0" u="none" strike="noStrike">
                <a:solidFill>
                  <a:schemeClr val="bg1">
                    <a:alpha val="100000"/>
                  </a:schemeClr>
                </a:solidFill>
                <a:latin typeface="Gill Sans MT"/>
                <a:ea typeface="华文中宋"/>
                <a:cs typeface="+mj-cs"/>
              </a:rPr>
              <a:t>强化学习的多智能体路径算法研究与实现</a:t>
            </a:r>
            <a:endParaRPr lang="en-US" sz="3600" b="0" baseline="0">
              <a:solidFill>
                <a:schemeClr val="bg1">
                  <a:alpha val="100000"/>
                </a:schemeClr>
              </a:solidFill>
              <a:latin typeface="Gill Sans MT"/>
              <a:ea typeface="华文中宋"/>
              <a:cs typeface="+mj-cs"/>
            </a:endParaRPr>
          </a:p>
        </p:txBody>
      </p:sp>
      <p:sp>
        <p:nvSpPr>
          <p:cNvPr id="3" name="副标题 2"/>
          <p:cNvSpPr>
            <a:spLocks noGrp="1"/>
          </p:cNvSpPr>
          <p:nvPr>
            <p:ph type="subTitle" idx="1"/>
          </p:nvPr>
        </p:nvSpPr>
        <p:spPr>
          <a:xfrm>
            <a:off x="599226" y="4221971"/>
            <a:ext cx="10998200" cy="1738938"/>
          </a:xfrm>
        </p:spPr>
        <p:txBody>
          <a:bodyPr>
            <a:spAutoFit/>
          </a:bodyPr>
          <a:lstStyle/>
          <a:p>
            <a:pPr marL="0" lvl="0" indent="0" algn="ctr"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2000" baseline="0">
                <a:solidFill>
                  <a:schemeClr val="accent2">
                    <a:alpha val="100000"/>
                  </a:schemeClr>
                </a:solidFill>
                <a:latin typeface="Gill Sans MT"/>
                <a:ea typeface="华文中宋"/>
                <a:cs typeface="+mn-cs"/>
              </a:defRPr>
            </a:pPr>
            <a:r>
              <a:rPr lang="zh-CN" sz="2000" baseline="0" dirty="0">
                <a:solidFill>
                  <a:schemeClr val="tx1">
                    <a:alpha val="100000"/>
                  </a:schemeClr>
                </a:solidFill>
                <a:latin typeface="Gill Sans MT"/>
                <a:ea typeface="华文中宋"/>
                <a:cs typeface="+mn-cs"/>
              </a:rPr>
              <a:t>答辩人：张帅 </a:t>
            </a:r>
            <a:r>
              <a:rPr lang="en-US" sz="2000" baseline="0" dirty="0">
                <a:solidFill>
                  <a:schemeClr val="tx1">
                    <a:alpha val="100000"/>
                  </a:schemeClr>
                </a:solidFill>
                <a:latin typeface="Gill Sans MT"/>
                <a:ea typeface="华文中宋"/>
                <a:cs typeface="+mn-cs"/>
              </a:rPr>
              <a:t>| </a:t>
            </a:r>
            <a:r>
              <a:rPr lang="zh-CN" sz="2000" baseline="0" dirty="0">
                <a:solidFill>
                  <a:schemeClr val="tx1">
                    <a:alpha val="100000"/>
                  </a:schemeClr>
                </a:solidFill>
                <a:latin typeface="Gill Sans MT"/>
                <a:ea typeface="华文中宋"/>
                <a:cs typeface="+mn-cs"/>
              </a:rPr>
              <a:t>学号：</a:t>
            </a:r>
            <a:r>
              <a:rPr lang="en-US" sz="2000" baseline="0" dirty="0">
                <a:solidFill>
                  <a:schemeClr val="tx1">
                    <a:alpha val="100000"/>
                  </a:schemeClr>
                </a:solidFill>
                <a:latin typeface="Gill Sans MT"/>
                <a:ea typeface="华文中宋"/>
                <a:cs typeface="+mn-cs"/>
              </a:rPr>
              <a:t>2125103056</a:t>
            </a:r>
            <a:endParaRPr sz="2000" baseline="0" dirty="0">
              <a:solidFill>
                <a:schemeClr val="accent2">
                  <a:alpha val="100000"/>
                </a:schemeClr>
              </a:solidFill>
              <a:latin typeface="Gill Sans MT"/>
              <a:ea typeface="华文中宋"/>
              <a:cs typeface="+mn-cs"/>
            </a:endParaRPr>
          </a:p>
          <a:p>
            <a:pPr marL="0" lvl="0" indent="0" algn="ctr"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2000" baseline="0">
                <a:solidFill>
                  <a:schemeClr val="accent2">
                    <a:alpha val="100000"/>
                  </a:schemeClr>
                </a:solidFill>
                <a:latin typeface="Gill Sans MT"/>
                <a:ea typeface="华文中宋"/>
                <a:cs typeface="+mn-cs"/>
              </a:defRPr>
            </a:pPr>
            <a:r>
              <a:rPr lang="zh-CN" sz="2000" baseline="0" dirty="0">
                <a:solidFill>
                  <a:schemeClr val="tx1">
                    <a:alpha val="100000"/>
                  </a:schemeClr>
                </a:solidFill>
                <a:latin typeface="Gill Sans MT"/>
                <a:ea typeface="华文中宋"/>
                <a:cs typeface="+mn-cs"/>
              </a:rPr>
              <a:t>指导老师：</a:t>
            </a:r>
            <a:r>
              <a:rPr lang="zh-CN" altLang="en-US" dirty="0">
                <a:solidFill>
                  <a:schemeClr val="tx1">
                    <a:alpha val="100000"/>
                  </a:schemeClr>
                </a:solidFill>
                <a:latin typeface="Gill Sans MT"/>
                <a:ea typeface="华文中宋"/>
              </a:rPr>
              <a:t>陈祖希</a:t>
            </a:r>
            <a:endParaRPr dirty="0">
              <a:solidFill>
                <a:schemeClr val="tx1">
                  <a:alpha val="100000"/>
                </a:schemeClr>
              </a:solidFill>
              <a:latin typeface="Gill Sans MT"/>
              <a:ea typeface="华文中宋"/>
            </a:endParaRPr>
          </a:p>
          <a:p>
            <a:pPr marL="0" lvl="0" indent="0" algn="ctr"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2000" baseline="0">
                <a:solidFill>
                  <a:schemeClr val="accent2">
                    <a:alpha val="100000"/>
                  </a:schemeClr>
                </a:solidFill>
                <a:latin typeface="Gill Sans MT"/>
                <a:ea typeface="华文中宋"/>
                <a:cs typeface="+mn-cs"/>
              </a:defRPr>
            </a:pPr>
            <a:r>
              <a:rPr lang="zh-CN" sz="2000" baseline="0" dirty="0">
                <a:solidFill>
                  <a:schemeClr val="tx1">
                    <a:alpha val="100000"/>
                  </a:schemeClr>
                </a:solidFill>
                <a:latin typeface="Gill Sans MT"/>
                <a:ea typeface="华文中宋"/>
                <a:cs typeface="+mn-cs"/>
              </a:rPr>
              <a:t>计算机科学与技术学院</a:t>
            </a:r>
            <a:endParaRPr lang="en-US" sz="2000" baseline="0" dirty="0">
              <a:solidFill>
                <a:schemeClr val="tx1">
                  <a:alpha val="100000"/>
                </a:schemeClr>
              </a:solidFill>
              <a:latin typeface="Gill Sans MT"/>
              <a:ea typeface="华文中宋"/>
              <a:cs typeface="+mn-cs"/>
            </a:endParaRPr>
          </a:p>
          <a:p>
            <a:pPr marL="0" lvl="0" indent="0" algn="ctr"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2000" baseline="0">
                <a:solidFill>
                  <a:schemeClr val="accent2">
                    <a:alpha val="100000"/>
                  </a:schemeClr>
                </a:solidFill>
                <a:latin typeface="Gill Sans MT"/>
                <a:ea typeface="华文中宋"/>
                <a:cs typeface="+mn-cs"/>
              </a:defRPr>
            </a:pPr>
            <a:fld id="{C4437584-F8BD-42A5-A467-AFB1F19F4276}" type="datetime2">
              <a:rPr lang="zh-CN" altLang="en-US" sz="2000" baseline="0">
                <a:solidFill>
                  <a:schemeClr val="tx1">
                    <a:alpha val="100000"/>
                    <a:alpha val="100000"/>
                    <a:alpha val="100000"/>
                    <a:alpha val="100000"/>
                  </a:schemeClr>
                </a:solidFill>
                <a:latin typeface="Gill Sans MT"/>
                <a:ea typeface="华文中宋"/>
                <a:cs typeface="+mn-cs"/>
              </a:rPr>
              <a:t>2026年4月1日</a:t>
            </a:fld>
            <a:endParaRPr lang="zh-CN" sz="2000" baseline="0" dirty="0">
              <a:solidFill>
                <a:schemeClr val="tx1">
                  <a:alpha val="100000"/>
                </a:schemeClr>
              </a:solidFill>
              <a:latin typeface="Gill Sans MT"/>
              <a:ea typeface="华文中宋"/>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标题 1"/>
          <p:cNvSpPr>
            <a:spLocks noGrp="1"/>
          </p:cNvSpPr>
          <p:nvPr>
            <p:ph type="title"/>
          </p:nvPr>
        </p:nvSpPr>
        <p:spPr/>
        <p:txBody>
          <a:bodyPr/>
          <a:lstStyle/>
          <a:p>
            <a:r>
              <a:rPr kumimoji="1" lang="zh-CN" altLang="en-US" dirty="0"/>
              <a:t>五、实验分析</a:t>
            </a:r>
            <a:endParaRPr/>
          </a:p>
        </p:txBody>
      </p:sp>
      <p:sp>
        <p:nvSpPr>
          <p:cNvPr id="26" name="文本占位符 2"/>
          <p:cNvSpPr>
            <a:spLocks noGrp="1"/>
          </p:cNvSpPr>
          <p:nvPr>
            <p:ph type="body" idx="1"/>
          </p:nvPr>
        </p:nvSpPr>
        <p:spPr/>
        <p:txBody>
          <a:bodyPr/>
          <a:lstStyle/>
          <a:p>
            <a:r>
              <a:rPr kumimoji="1" lang="en-US" altLang="zh-CN" dirty="0"/>
              <a:t> </a:t>
            </a:r>
            <a:endParaRPr kumimoji="1"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标题 2"/>
          <p:cNvSpPr>
            <a:spLocks noGrp="1"/>
          </p:cNvSpPr>
          <p:nvPr>
            <p:ph type="title"/>
          </p:nvPr>
        </p:nvSpPr>
        <p:spPr/>
        <p:txBody>
          <a:bodyPr/>
          <a:lstStyle/>
          <a:p>
            <a:r>
              <a:rPr kumimoji="1" lang="en-US" altLang="zh-CN" dirty="0"/>
              <a:t>5.1 </a:t>
            </a:r>
            <a:r>
              <a:rPr kumimoji="1" lang="zh-CN" altLang="en-US" dirty="0"/>
              <a:t>对比算法与模型训练</a:t>
            </a:r>
            <a:endParaRPr dirty="0"/>
          </a:p>
        </p:txBody>
      </p:sp>
      <p:pic>
        <p:nvPicPr>
          <p:cNvPr id="3" name="图片 2">
            <a:extLst>
              <a:ext uri="{FF2B5EF4-FFF2-40B4-BE49-F238E27FC236}">
                <a16:creationId xmlns:a16="http://schemas.microsoft.com/office/drawing/2014/main" id="{6428B9AA-AC73-9D21-EEA3-ABCAFA9770A0}"/>
              </a:ext>
            </a:extLst>
          </p:cNvPr>
          <p:cNvPicPr>
            <a:picLocks noChangeAspect="1"/>
          </p:cNvPicPr>
          <p:nvPr/>
        </p:nvPicPr>
        <p:blipFill>
          <a:blip r:embed="rId3"/>
          <a:srcRect b="8687"/>
          <a:stretch>
            <a:fillRect/>
          </a:stretch>
        </p:blipFill>
        <p:spPr>
          <a:xfrm>
            <a:off x="2745612" y="1191005"/>
            <a:ext cx="9446388" cy="440192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2"/>
          <p:cNvSpPr>
            <a:spLocks noGrp="1"/>
          </p:cNvSpPr>
          <p:nvPr>
            <p:ph type="title"/>
          </p:nvPr>
        </p:nvSpPr>
        <p:spPr/>
        <p:txBody>
          <a:bodyPr/>
          <a:lstStyle/>
          <a:p>
            <a:r>
              <a:rPr kumimoji="1" lang="en-US" altLang="zh-CN" dirty="0"/>
              <a:t>6 </a:t>
            </a:r>
            <a:r>
              <a:rPr kumimoji="1" lang="zh-CN" altLang="en-US" dirty="0"/>
              <a:t>创新点总结与后续规划</a:t>
            </a:r>
            <a:endParaRPr/>
          </a:p>
        </p:txBody>
      </p:sp>
      <p:sp>
        <p:nvSpPr>
          <p:cNvPr id="52" name="内容占位符 1"/>
          <p:cNvSpPr txBox="1"/>
          <p:nvPr/>
        </p:nvSpPr>
        <p:spPr>
          <a:xfrm>
            <a:off x="6811784" y="1830959"/>
            <a:ext cx="4587551" cy="211910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kumimoji="1" lang="zh-CN" altLang="en-US" dirty="0"/>
              <a:t>后续规划：</a:t>
            </a:r>
            <a:endParaRPr kumimoji="1" lang="en-US" altLang="zh-CN" dirty="0"/>
          </a:p>
          <a:p>
            <a:r>
              <a:rPr kumimoji="1" lang="zh-CN" altLang="en-US" dirty="0"/>
              <a:t>完善</a:t>
            </a:r>
            <a:r>
              <a:rPr lang="en-US" altLang="zh-CN" dirty="0"/>
              <a:t>MAPPO-CMA</a:t>
            </a:r>
            <a:r>
              <a:rPr lang="zh-CN" altLang="en-US" dirty="0"/>
              <a:t>框架</a:t>
            </a:r>
            <a:r>
              <a:rPr kumimoji="1" lang="zh-CN" altLang="en-US" dirty="0">
                <a:solidFill>
                  <a:schemeClr val="tx1"/>
                </a:solidFill>
              </a:rPr>
              <a:t>代码</a:t>
            </a:r>
            <a:endParaRPr kumimoji="1" lang="en-US" altLang="zh-CN" dirty="0"/>
          </a:p>
          <a:p>
            <a:r>
              <a:rPr kumimoji="1" lang="zh-CN" altLang="en-US" dirty="0"/>
              <a:t>后学对比多种</a:t>
            </a:r>
            <a:r>
              <a:rPr kumimoji="1" lang="en-US" altLang="zh-CN" dirty="0"/>
              <a:t>MAPF</a:t>
            </a:r>
            <a:r>
              <a:rPr kumimoji="1" lang="zh-CN" altLang="en-US" dirty="0"/>
              <a:t>方法并进行可视化</a:t>
            </a:r>
            <a:endParaRPr kumimoji="1" lang="en-US" altLang="zh-CN" dirty="0"/>
          </a:p>
          <a:p>
            <a:r>
              <a:rPr kumimoji="1" lang="zh-CN" altLang="en-US" dirty="0"/>
              <a:t>撰写论文</a:t>
            </a:r>
            <a:endParaRPr kumimoji="1" lang="en-US" altLang="zh-CN" dirty="0"/>
          </a:p>
          <a:p>
            <a:endParaRPr kumimoji="1" lang="en-US" altLang="zh-CN" dirty="0"/>
          </a:p>
          <a:p>
            <a:pPr marL="0" indent="0">
              <a:buFont typeface="Wingdings 2" panose="05020102010507070707" pitchFamily="18" charset="2"/>
              <a:buNone/>
            </a:pPr>
            <a:endParaRPr kumimoji="1" lang="en-US" altLang="zh-CN" dirty="0"/>
          </a:p>
        </p:txBody>
      </p:sp>
      <p:sp>
        <p:nvSpPr>
          <p:cNvPr id="53" name="内容占位符 1"/>
          <p:cNvSpPr txBox="1"/>
          <p:nvPr/>
        </p:nvSpPr>
        <p:spPr>
          <a:xfrm>
            <a:off x="1188205" y="1830959"/>
            <a:ext cx="4587551" cy="211910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kumimoji="1" lang="zh-CN" altLang="en-US" dirty="0"/>
              <a:t>创新点总结：</a:t>
            </a:r>
            <a:endParaRPr kumimoji="1" lang="en-US" altLang="zh-CN" dirty="0"/>
          </a:p>
          <a:p>
            <a:r>
              <a:rPr kumimoji="1" lang="zh-CN" altLang="en-US" dirty="0"/>
              <a:t>针对多智能体近端策略优化算法进行改进解决该算法在复杂多智能体环境存在的过拟合等问题</a:t>
            </a:r>
            <a:endParaRPr kumimoji="1" lang="en-US" altLang="zh-C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内容占位符 1"/>
          <p:cNvSpPr>
            <a:spLocks noGrp="1"/>
          </p:cNvSpPr>
          <p:nvPr>
            <p:ph idx="1"/>
          </p:nvPr>
        </p:nvSpPr>
        <p:spPr/>
        <p:txBody>
          <a:bodyPr>
            <a:normAutofit/>
          </a:bodyPr>
          <a:lstStyle/>
          <a:p>
            <a:pPr marL="0" lvl="0" indent="0"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1800">
                <a:solidFill>
                  <a:schemeClr val="tx2">
                    <a:alpha val="100000"/>
                  </a:schemeClr>
                </a:solidFill>
                <a:latin typeface="Gill Sans MT"/>
                <a:ea typeface="华文中宋"/>
                <a:cs typeface="+mn-cs"/>
              </a:defRPr>
            </a:pPr>
            <a:r>
              <a:rPr lang="en-US" sz="1800">
                <a:solidFill>
                  <a:schemeClr val="tx2">
                    <a:alpha val="100000"/>
                  </a:schemeClr>
                </a:solidFill>
                <a:effectLst/>
                <a:latin typeface="华文中宋"/>
                <a:ea typeface="华文中宋"/>
                <a:cs typeface="Times New Roman"/>
              </a:rPr>
              <a:t>[1].</a:t>
            </a:r>
            <a:r>
              <a:rPr lang="en-US" sz="1800" b="0" i="0" u="none" strike="noStrike">
                <a:solidFill>
                  <a:schemeClr val="tx2">
                    <a:alpha val="100000"/>
                  </a:schemeClr>
                </a:solidFill>
                <a:effectLst/>
                <a:latin typeface="Times New Roman"/>
                <a:ea typeface="宋体"/>
                <a:cs typeface="+mn-cs"/>
              </a:rPr>
              <a:t>K. Zhang, D. Zhu, X. Zhao, S. Cherry, Y. Fujisawa and T. Sugawara, "MARL-HE: An Improved Multi-agent Reinforcement Learning-based Pathfinding Method for Fire Evacuation Guidance," 2025 International Joint Conference on Neural Networks (IJCNN), Rome, Italy, 2025, pp. 1-8, doi: 10.1109/IJCNN64981.2025.11229006.</a:t>
            </a:r>
            <a:endParaRPr sz="1800">
              <a:solidFill>
                <a:schemeClr val="tx2">
                  <a:alpha val="100000"/>
                </a:schemeClr>
              </a:solidFill>
              <a:latin typeface="Gill Sans MT"/>
              <a:ea typeface="华文中宋"/>
              <a:cs typeface="+mn-cs"/>
            </a:endParaRPr>
          </a:p>
          <a:p>
            <a:pPr marL="0" lvl="0" indent="0"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1800">
                <a:solidFill>
                  <a:schemeClr val="tx2">
                    <a:alpha val="100000"/>
                  </a:schemeClr>
                </a:solidFill>
                <a:latin typeface="Gill Sans MT"/>
                <a:ea typeface="华文中宋"/>
                <a:cs typeface="+mn-cs"/>
              </a:defRPr>
            </a:pPr>
            <a:r>
              <a:rPr lang="en-US" sz="1800">
                <a:solidFill>
                  <a:schemeClr val="tx2">
                    <a:alpha val="100000"/>
                  </a:schemeClr>
                </a:solidFill>
                <a:latin typeface="华文中宋"/>
                <a:ea typeface="华文中宋"/>
                <a:cs typeface="Times New Roman"/>
              </a:rPr>
              <a:t>[2]</a:t>
            </a:r>
            <a:r>
              <a:rPr lang="en-US" sz="1800">
                <a:solidFill>
                  <a:schemeClr val="tx2">
                    <a:alpha val="100000"/>
                  </a:schemeClr>
                </a:solidFill>
                <a:effectLst/>
                <a:latin typeface="Times New Roman"/>
                <a:ea typeface="宋体"/>
                <a:cs typeface="+mn-cs"/>
              </a:rPr>
              <a:t> </a:t>
            </a:r>
            <a:r>
              <a:rPr lang="en-US" sz="1800">
                <a:solidFill>
                  <a:schemeClr val="tx2">
                    <a:alpha val="100000"/>
                  </a:schemeClr>
                </a:solidFill>
                <a:latin typeface="Times New Roman"/>
                <a:ea typeface="宋体"/>
                <a:cs typeface="+mn-cs"/>
              </a:rPr>
              <a:t>.</a:t>
            </a:r>
            <a:r>
              <a:rPr lang="en-US" sz="1800" b="0" i="0" u="none" strike="noStrike">
                <a:solidFill>
                  <a:schemeClr val="tx2">
                    <a:alpha val="100000"/>
                  </a:schemeClr>
                </a:solidFill>
                <a:effectLst/>
                <a:latin typeface="Times New Roman"/>
                <a:ea typeface="宋体"/>
                <a:cs typeface="+mn-cs"/>
              </a:rPr>
              <a:t>G. F. Al Mustafid, P. Kristalina and I. G. P. Astawa,"Towards Shortest Path Finding System Using Fuzzy-Dijkstra Method for Emergency Routing Problem,"2022 International Electronics Symposium (IES), Surabaya, Indonesia, 2022, pp. 236-241, doi: 10.1109/IES55876.2022.9888373.. </a:t>
            </a:r>
            <a:endParaRPr sz="1800">
              <a:solidFill>
                <a:schemeClr val="tx2">
                  <a:alpha val="100000"/>
                </a:schemeClr>
              </a:solidFill>
              <a:latin typeface="Gill Sans MT"/>
              <a:ea typeface="华文中宋"/>
              <a:cs typeface="+mn-cs"/>
            </a:endParaRPr>
          </a:p>
          <a:p>
            <a:pPr marL="0" lvl="0" indent="0"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1800">
                <a:solidFill>
                  <a:schemeClr val="tx2">
                    <a:alpha val="100000"/>
                  </a:schemeClr>
                </a:solidFill>
                <a:latin typeface="Gill Sans MT"/>
                <a:ea typeface="华文中宋"/>
                <a:cs typeface="+mn-cs"/>
              </a:defRPr>
            </a:pPr>
            <a:r>
              <a:rPr lang="en-US" sz="1800">
                <a:solidFill>
                  <a:schemeClr val="tx2">
                    <a:alpha val="100000"/>
                  </a:schemeClr>
                </a:solidFill>
                <a:latin typeface="Times New Roman"/>
                <a:ea typeface="宋体"/>
                <a:cs typeface="+mn-cs"/>
              </a:rPr>
              <a:t>[3].</a:t>
            </a:r>
            <a:r>
              <a:rPr lang="en-US" sz="1800">
                <a:solidFill>
                  <a:schemeClr val="tx2">
                    <a:alpha val="100000"/>
                  </a:schemeClr>
                </a:solidFill>
                <a:effectLst/>
                <a:latin typeface="Times New Roman"/>
                <a:ea typeface="宋体"/>
                <a:cs typeface="+mn-cs"/>
              </a:rPr>
              <a:t> </a:t>
            </a:r>
            <a:r>
              <a:rPr lang="en-US" sz="1800" b="0" i="0" u="none" strike="noStrike">
                <a:solidFill>
                  <a:schemeClr val="tx2">
                    <a:alpha val="100000"/>
                  </a:schemeClr>
                </a:solidFill>
                <a:effectLst/>
                <a:latin typeface="Times New Roman"/>
                <a:ea typeface="宋体"/>
                <a:cs typeface="+mn-cs"/>
              </a:rPr>
              <a:t>A. Singh, D. Dixit and A. Verma, "Scaling MADDPG for Enhanced Multi-Agent Reinforcement Learning," 2025 Second International Conference on Pioneering Developments in Computer Science &amp; Digital Technologies (IC2SDT), Delhi, India, 2025, pp. 118-123, doi: 10.1109/IC2SDT68218.2025.11383636..</a:t>
            </a:r>
            <a:endParaRPr sz="1800">
              <a:solidFill>
                <a:schemeClr val="tx2">
                  <a:alpha val="100000"/>
                </a:schemeClr>
              </a:solidFill>
              <a:latin typeface="Gill Sans MT"/>
              <a:ea typeface="华文中宋"/>
              <a:cs typeface="+mn-cs"/>
            </a:endParaRPr>
          </a:p>
          <a:p>
            <a:pPr marL="0" lvl="0" indent="0"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1800">
                <a:solidFill>
                  <a:schemeClr val="tx2">
                    <a:alpha val="100000"/>
                  </a:schemeClr>
                </a:solidFill>
                <a:latin typeface="Gill Sans MT"/>
                <a:ea typeface="华文中宋"/>
                <a:cs typeface="+mn-cs"/>
              </a:defRPr>
            </a:pPr>
            <a:endParaRPr lang="zh-CN" sz="1800">
              <a:solidFill>
                <a:schemeClr val="tx2">
                  <a:alpha val="100000"/>
                </a:schemeClr>
              </a:solidFill>
              <a:effectLst/>
              <a:latin typeface="Times New Roman"/>
              <a:ea typeface="宋体"/>
              <a:cs typeface="+mn-cs"/>
            </a:endParaRPr>
          </a:p>
          <a:p>
            <a:pPr marL="0" lvl="0" indent="0"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1800">
                <a:solidFill>
                  <a:schemeClr val="tx2">
                    <a:alpha val="100000"/>
                  </a:schemeClr>
                </a:solidFill>
                <a:latin typeface="Gill Sans MT"/>
                <a:ea typeface="华文中宋"/>
                <a:cs typeface="+mn-cs"/>
              </a:defRPr>
            </a:pPr>
            <a:endParaRPr lang="zh-CN" sz="1800">
              <a:solidFill>
                <a:schemeClr val="tx2">
                  <a:alpha val="100000"/>
                </a:schemeClr>
              </a:solidFill>
              <a:latin typeface="华文中宋"/>
              <a:ea typeface="华文中宋"/>
              <a:cs typeface="+mn-cs"/>
            </a:endParaRPr>
          </a:p>
        </p:txBody>
      </p:sp>
      <p:sp>
        <p:nvSpPr>
          <p:cNvPr id="56" name="标题 2"/>
          <p:cNvSpPr>
            <a:spLocks noGrp="1"/>
          </p:cNvSpPr>
          <p:nvPr>
            <p:ph type="title"/>
          </p:nvPr>
        </p:nvSpPr>
        <p:spPr/>
        <p:txBody>
          <a:bodyPr/>
          <a:lstStyle/>
          <a:p>
            <a:r>
              <a:rPr lang="zh-CN" altLang="en-US" dirty="0"/>
              <a:t>参考文献</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标题 1"/>
          <p:cNvSpPr>
            <a:spLocks noGrp="1"/>
          </p:cNvSpPr>
          <p:nvPr>
            <p:ph type="ctrTitle"/>
          </p:nvPr>
        </p:nvSpPr>
        <p:spPr/>
        <p:txBody>
          <a:bodyPr>
            <a:normAutofit/>
          </a:bodyPr>
          <a:lstStyle/>
          <a:p>
            <a:r>
              <a:rPr kumimoji="1" lang="en-US" altLang="zh-CN" sz="8000" b="1" dirty="0">
                <a:latin typeface="Kunstler Script" panose="030304020206070D0D06" pitchFamily="66" charset="0"/>
              </a:rPr>
              <a:t>Thanks!</a:t>
            </a:r>
            <a:endParaRPr kumimoji="1" lang="zh-CN" altLang="en-US" sz="8000" b="1" dirty="0">
              <a:latin typeface="Kunstler Script" panose="030304020206070D0D06" pitchFamily="66" charset="0"/>
            </a:endParaRPr>
          </a:p>
        </p:txBody>
      </p:sp>
      <p:sp>
        <p:nvSpPr>
          <p:cNvPr id="59" name="副标题 2"/>
          <p:cNvSpPr>
            <a:spLocks noGrp="1"/>
          </p:cNvSpPr>
          <p:nvPr>
            <p:ph type="subTitle" idx="1"/>
          </p:nvPr>
        </p:nvSpPr>
        <p:spPr/>
        <p:txBody>
          <a:bodyPr/>
          <a:lstStyle/>
          <a:p>
            <a:r>
              <a:rPr kumimoji="1" lang="zh-CN" altLang="en-US" dirty="0">
                <a:solidFill>
                  <a:schemeClr val="tx1"/>
                </a:solidFill>
              </a:rPr>
              <a:t>张帅</a:t>
            </a:r>
            <a:endParaRPr kumimoji="1" lang="en-US" altLang="zh-CN" dirty="0">
              <a:solidFill>
                <a:schemeClr val="tx1"/>
              </a:solidFill>
            </a:endParaRPr>
          </a:p>
          <a:p>
            <a:fld id="{C9F496E4-6A8C-4C45-88DF-35668F128EE4}" type="datetime2">
              <a:rPr kumimoji="1" lang="zh-CN" altLang="en-US" smtClean="0">
                <a:solidFill>
                  <a:schemeClr val="tx1"/>
                </a:solidFill>
              </a:rPr>
              <a:t>2026年4月1日</a:t>
            </a:fld>
            <a:endParaRPr kumimoji="1" lang="zh-CN" altLang="en-US"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标题 1"/>
          <p:cNvSpPr>
            <a:spLocks noGrp="1"/>
          </p:cNvSpPr>
          <p:nvPr>
            <p:ph type="title"/>
          </p:nvPr>
        </p:nvSpPr>
        <p:spPr/>
        <p:txBody>
          <a:bodyPr/>
          <a:lstStyle/>
          <a:p>
            <a:r>
              <a:rPr kumimoji="1" lang="zh-CN" altLang="en-US" dirty="0"/>
              <a:t>目录</a:t>
            </a:r>
            <a:endParaRPr/>
          </a:p>
        </p:txBody>
      </p:sp>
      <p:sp>
        <p:nvSpPr>
          <p:cNvPr id="62" name="内容占位符 2"/>
          <p:cNvSpPr>
            <a:spLocks noGrp="1"/>
          </p:cNvSpPr>
          <p:nvPr>
            <p:ph idx="1"/>
          </p:nvPr>
        </p:nvSpPr>
        <p:spPr>
          <a:xfrm>
            <a:off x="4344755" y="989873"/>
            <a:ext cx="6962342" cy="4583289"/>
          </a:xfrm>
        </p:spPr>
        <p:txBody>
          <a:bodyPr>
            <a:normAutofit/>
          </a:bodyPr>
          <a:lstStyle/>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3200">
                <a:solidFill>
                  <a:schemeClr val="tx2">
                    <a:alpha val="100000"/>
                  </a:schemeClr>
                </a:solidFill>
                <a:latin typeface="Gill Sans MT"/>
                <a:ea typeface="华文中宋"/>
                <a:cs typeface="+mn-cs"/>
              </a:defRPr>
            </a:pPr>
            <a:r>
              <a:rPr lang="zh-CN" sz="2800" dirty="0">
                <a:solidFill>
                  <a:schemeClr val="tx2">
                    <a:alpha val="100000"/>
                  </a:schemeClr>
                </a:solidFill>
                <a:latin typeface="Gill Sans MT"/>
                <a:ea typeface="华文中宋"/>
                <a:cs typeface="+mn-cs"/>
              </a:rPr>
              <a:t>一、研究背景和意义</a:t>
            </a:r>
            <a:endParaRPr lang="en-US" sz="2800" dirty="0">
              <a:solidFill>
                <a:schemeClr val="tx2">
                  <a:alpha val="100000"/>
                </a:schemeClr>
              </a:solidFill>
              <a:latin typeface="Gill Sans MT"/>
              <a:ea typeface="华文中宋"/>
              <a:cs typeface="+mn-cs"/>
            </a:endParaRPr>
          </a:p>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3200">
                <a:solidFill>
                  <a:schemeClr val="tx2">
                    <a:alpha val="100000"/>
                  </a:schemeClr>
                </a:solidFill>
                <a:latin typeface="Gill Sans MT"/>
                <a:ea typeface="华文中宋"/>
                <a:cs typeface="+mn-cs"/>
              </a:defRPr>
            </a:pPr>
            <a:r>
              <a:rPr lang="zh-CN" sz="2800" dirty="0">
                <a:solidFill>
                  <a:schemeClr val="tx2">
                    <a:alpha val="100000"/>
                  </a:schemeClr>
                </a:solidFill>
                <a:latin typeface="Gill Sans MT"/>
                <a:ea typeface="华文中宋"/>
                <a:cs typeface="+mn-cs"/>
              </a:rPr>
              <a:t>二、国内外研究现状</a:t>
            </a:r>
            <a:endParaRPr lang="en-US" sz="2800" dirty="0">
              <a:solidFill>
                <a:schemeClr val="tx2">
                  <a:alpha val="100000"/>
                </a:schemeClr>
              </a:solidFill>
              <a:latin typeface="Gill Sans MT"/>
              <a:ea typeface="华文中宋"/>
              <a:cs typeface="+mn-cs"/>
            </a:endParaRPr>
          </a:p>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3200">
                <a:solidFill>
                  <a:schemeClr val="tx2">
                    <a:alpha val="100000"/>
                  </a:schemeClr>
                </a:solidFill>
                <a:latin typeface="Gill Sans MT"/>
                <a:ea typeface="华文中宋"/>
                <a:cs typeface="+mn-cs"/>
              </a:defRPr>
            </a:pPr>
            <a:r>
              <a:rPr lang="zh-CN" sz="2800" dirty="0">
                <a:solidFill>
                  <a:schemeClr val="tx2">
                    <a:alpha val="100000"/>
                  </a:schemeClr>
                </a:solidFill>
                <a:latin typeface="Gill Sans MT"/>
                <a:ea typeface="华文中宋"/>
                <a:cs typeface="+mn-cs"/>
              </a:rPr>
              <a:t>三、研究工作和内容</a:t>
            </a:r>
            <a:endParaRPr lang="en-US" altLang="zh-CN" sz="2800" dirty="0">
              <a:solidFill>
                <a:schemeClr val="tx2">
                  <a:alpha val="100000"/>
                </a:schemeClr>
              </a:solidFill>
              <a:latin typeface="Gill Sans MT"/>
              <a:ea typeface="华文中宋"/>
              <a:cs typeface="+mn-cs"/>
            </a:endParaRPr>
          </a:p>
          <a:p>
            <a:pPr>
              <a:buClr>
                <a:schemeClr val="accent2">
                  <a:alpha val="100000"/>
                </a:schemeClr>
              </a:buClr>
              <a:defRPr sz="3200">
                <a:solidFill>
                  <a:schemeClr val="tx2">
                    <a:alpha val="100000"/>
                  </a:schemeClr>
                </a:solidFill>
                <a:latin typeface="Gill Sans MT"/>
                <a:ea typeface="华文中宋"/>
                <a:cs typeface="+mn-cs"/>
              </a:defRPr>
            </a:pPr>
            <a:r>
              <a:rPr lang="zh-CN" altLang="en-US" sz="2800" dirty="0">
                <a:solidFill>
                  <a:schemeClr val="tx2">
                    <a:alpha val="100000"/>
                  </a:schemeClr>
                </a:solidFill>
                <a:latin typeface="Gill Sans MT"/>
                <a:ea typeface="华文中宋"/>
              </a:rPr>
              <a:t>四、基于强化学习的多智能体路径算法研究与实现</a:t>
            </a:r>
            <a:endParaRPr lang="en-US" sz="2800" dirty="0">
              <a:solidFill>
                <a:schemeClr val="tx2">
                  <a:alpha val="100000"/>
                </a:schemeClr>
              </a:solidFill>
              <a:latin typeface="Gill Sans MT"/>
              <a:ea typeface="华文中宋"/>
              <a:cs typeface="+mn-cs"/>
            </a:endParaRPr>
          </a:p>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3200">
                <a:solidFill>
                  <a:schemeClr val="tx2">
                    <a:alpha val="100000"/>
                  </a:schemeClr>
                </a:solidFill>
                <a:latin typeface="Gill Sans MT"/>
                <a:ea typeface="华文中宋"/>
                <a:cs typeface="+mn-cs"/>
              </a:defRPr>
            </a:pPr>
            <a:r>
              <a:rPr lang="zh-CN" sz="2800" dirty="0">
                <a:solidFill>
                  <a:schemeClr val="tx2">
                    <a:alpha val="100000"/>
                  </a:schemeClr>
                </a:solidFill>
                <a:latin typeface="Gill Sans MT"/>
                <a:ea typeface="华文中宋"/>
                <a:cs typeface="+mn-cs"/>
              </a:rPr>
              <a:t>五、实验分析</a:t>
            </a:r>
            <a:endParaRPr lang="en-US" sz="2800" dirty="0">
              <a:solidFill>
                <a:schemeClr val="tx2">
                  <a:alpha val="100000"/>
                </a:schemeClr>
              </a:solidFill>
              <a:latin typeface="Gill Sans MT"/>
              <a:ea typeface="华文中宋"/>
              <a:cs typeface="+mn-cs"/>
            </a:endParaRPr>
          </a:p>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3200">
                <a:solidFill>
                  <a:schemeClr val="tx2">
                    <a:alpha val="100000"/>
                  </a:schemeClr>
                </a:solidFill>
                <a:latin typeface="Gill Sans MT"/>
                <a:ea typeface="华文中宋"/>
                <a:cs typeface="+mn-cs"/>
              </a:defRPr>
            </a:pPr>
            <a:r>
              <a:rPr lang="zh-CN" sz="2800" dirty="0">
                <a:solidFill>
                  <a:schemeClr val="tx2">
                    <a:alpha val="100000"/>
                  </a:schemeClr>
                </a:solidFill>
                <a:latin typeface="Gill Sans MT"/>
                <a:ea typeface="华文中宋"/>
                <a:cs typeface="+mn-cs"/>
              </a:rPr>
              <a:t>六、创新点总结和后续规划</a:t>
            </a:r>
            <a:endParaRPr sz="3200" dirty="0">
              <a:solidFill>
                <a:schemeClr val="tx2">
                  <a:alpha val="100000"/>
                </a:schemeClr>
              </a:solidFill>
              <a:latin typeface="Gill Sans MT"/>
              <a:ea typeface="华文中宋"/>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内容占位符 1"/>
          <p:cNvSpPr>
            <a:spLocks noGrp="1"/>
          </p:cNvSpPr>
          <p:nvPr>
            <p:ph idx="1"/>
          </p:nvPr>
        </p:nvSpPr>
        <p:spPr>
          <a:xfrm>
            <a:off x="270377" y="1523665"/>
            <a:ext cx="7019141" cy="4633257"/>
          </a:xfrm>
        </p:spPr>
        <p:txBody>
          <a:bodyPr>
            <a:normAutofit/>
          </a:bodyPr>
          <a:lstStyle/>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1800">
                <a:solidFill>
                  <a:schemeClr val="tx2">
                    <a:alpha val="100000"/>
                  </a:schemeClr>
                </a:solidFill>
                <a:latin typeface="Gill Sans MT"/>
                <a:ea typeface="华文中宋"/>
                <a:cs typeface="+mn-cs"/>
              </a:defRPr>
            </a:pPr>
            <a:r>
              <a:rPr lang="zh-CN" sz="2000" b="0" i="0" u="none" strike="noStrike" dirty="0">
                <a:solidFill>
                  <a:schemeClr val="tx2">
                    <a:alpha val="100000"/>
                  </a:schemeClr>
                </a:solidFill>
                <a:latin typeface="Gill Sans MT"/>
                <a:ea typeface="华文中宋"/>
                <a:cs typeface="+mn-cs"/>
              </a:rPr>
              <a:t>随着人工智能和自动化技术的快速发展，多智能体系统(Multi-Agent System, MAS) 在无人机编队、自动驾驶、仓储物流、机器人协作等领域得到了广泛应用，同时这些场景的对多智能体路径规划(Multi-Agent Path Finding, MAPF) 的实时性、动态适应性和安全性提出了极高要求。</a:t>
            </a:r>
            <a:endParaRPr lang="en-US" sz="2000" dirty="0">
              <a:solidFill>
                <a:schemeClr val="tx2">
                  <a:alpha val="100000"/>
                </a:schemeClr>
              </a:solidFill>
              <a:latin typeface="Gill Sans MT"/>
              <a:ea typeface="华文中宋"/>
              <a:cs typeface="+mn-cs"/>
            </a:endParaRPr>
          </a:p>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1800">
                <a:solidFill>
                  <a:schemeClr val="tx2">
                    <a:alpha val="100000"/>
                  </a:schemeClr>
                </a:solidFill>
                <a:latin typeface="Gill Sans MT"/>
                <a:ea typeface="华文中宋"/>
                <a:cs typeface="+mn-cs"/>
              </a:defRPr>
            </a:pPr>
            <a:r>
              <a:rPr lang="zh-CN" sz="2000" b="0" i="0" u="none" strike="noStrike" dirty="0">
                <a:solidFill>
                  <a:schemeClr val="tx2">
                    <a:alpha val="100000"/>
                  </a:schemeClr>
                </a:solidFill>
                <a:latin typeface="Gill Sans MT"/>
                <a:ea typeface="华文中宋"/>
                <a:cs typeface="+mn-cs"/>
              </a:rPr>
              <a:t>传统MAPF方法(如基于搜索的A* 、CBS算法) 虽然在小规模环境中有效，但在大规模环境下由于状态空间和计算复杂度呈指数增长，导致效率低下且难以满足实时性需求</a:t>
            </a:r>
            <a:endParaRPr sz="1800" dirty="0">
              <a:solidFill>
                <a:schemeClr val="tx2">
                  <a:alpha val="100000"/>
                </a:schemeClr>
              </a:solidFill>
              <a:latin typeface="Gill Sans MT"/>
              <a:ea typeface="华文中宋"/>
              <a:cs typeface="+mn-cs"/>
            </a:endParaRPr>
          </a:p>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1800">
                <a:solidFill>
                  <a:schemeClr val="tx2">
                    <a:alpha val="100000"/>
                  </a:schemeClr>
                </a:solidFill>
                <a:latin typeface="Gill Sans MT"/>
                <a:ea typeface="华文中宋"/>
                <a:cs typeface="+mn-cs"/>
              </a:defRPr>
            </a:pPr>
            <a:r>
              <a:rPr lang="zh-CN" sz="2000" b="0" i="0" u="none" strike="noStrike" dirty="0">
                <a:solidFill>
                  <a:schemeClr val="tx2">
                    <a:alpha val="100000"/>
                  </a:schemeClr>
                </a:solidFill>
                <a:latin typeface="Gill Sans MT"/>
                <a:ea typeface="华文中宋"/>
                <a:cs typeface="+mn-cs"/>
              </a:rPr>
              <a:t>相关研究成果可广泛应用于智能交通、无人机集群、智能仓储、机器人协作等实际场景，助力智慧城市、智能制造等领域的发展。通过提升多智能体系统的自主协作与决策能力，将为社会生产和生活带来更高的效率与安全性，推动人工智能技术的创新与落地。</a:t>
            </a:r>
            <a:endParaRPr dirty="0"/>
          </a:p>
        </p:txBody>
      </p:sp>
      <p:sp>
        <p:nvSpPr>
          <p:cNvPr id="65" name="标题 2"/>
          <p:cNvSpPr>
            <a:spLocks noGrp="1"/>
          </p:cNvSpPr>
          <p:nvPr>
            <p:ph type="title"/>
          </p:nvPr>
        </p:nvSpPr>
        <p:spPr/>
        <p:txBody>
          <a:bodyPr/>
          <a:lstStyle/>
          <a:p>
            <a:r>
              <a:rPr kumimoji="1" lang="zh-CN" altLang="en-US" dirty="0"/>
              <a:t>一、研究背景和意义</a:t>
            </a:r>
            <a:endParaRPr/>
          </a:p>
        </p:txBody>
      </p:sp>
      <p:sp>
        <p:nvSpPr>
          <p:cNvPr id="66" name="文本框 4"/>
          <p:cNvSpPr txBox="1"/>
          <p:nvPr/>
        </p:nvSpPr>
        <p:spPr>
          <a:xfrm>
            <a:off x="8560729" y="4671039"/>
            <a:ext cx="2505253" cy="336550"/>
          </a:xfrm>
          <a:prstGeom prst="rect">
            <a:avLst/>
          </a:prstGeom>
          <a:noFill/>
        </p:spPr>
        <p:txBody>
          <a:bodyPr wrap="square" rtlCol="0">
            <a:spAutoFit/>
          </a:bodyPr>
          <a:lstStyle/>
          <a:p>
            <a:r>
              <a:rPr lang="zh-CN" sz="1600"/>
              <a:t>图</a:t>
            </a:r>
            <a:r>
              <a:rPr lang="en-US" sz="1600"/>
              <a:t>1 </a:t>
            </a:r>
            <a:r>
              <a:rPr lang="zh-CN" sz="1600"/>
              <a:t>物流仓库的智能机器人</a:t>
            </a:r>
            <a:endParaRPr/>
          </a:p>
        </p:txBody>
      </p:sp>
      <p:pic>
        <p:nvPicPr>
          <p:cNvPr id="67" name="图片 66"/>
          <p:cNvPicPr/>
          <p:nvPr/>
        </p:nvPicPr>
        <p:blipFill>
          <a:blip r:embed="rId3"/>
          <a:stretch>
            <a:fillRect/>
          </a:stretch>
        </p:blipFill>
        <p:spPr>
          <a:xfrm>
            <a:off x="7289518" y="1523665"/>
            <a:ext cx="4648200" cy="2971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标题 2"/>
          <p:cNvSpPr>
            <a:spLocks noGrp="1"/>
          </p:cNvSpPr>
          <p:nvPr>
            <p:ph type="title"/>
          </p:nvPr>
        </p:nvSpPr>
        <p:spPr/>
        <p:txBody>
          <a:bodyPr/>
          <a:lstStyle/>
          <a:p>
            <a:r>
              <a:rPr kumimoji="1" lang="zh-CN" altLang="en-US" dirty="0"/>
              <a:t>二、国内外研究现状</a:t>
            </a:r>
            <a:endParaRPr/>
          </a:p>
        </p:txBody>
      </p:sp>
      <p:sp>
        <p:nvSpPr>
          <p:cNvPr id="70" name="文本框 15"/>
          <p:cNvSpPr txBox="1"/>
          <p:nvPr/>
        </p:nvSpPr>
        <p:spPr>
          <a:xfrm>
            <a:off x="365760" y="1757680"/>
            <a:ext cx="11506200" cy="1015663"/>
          </a:xfrm>
          <a:prstGeom prst="rect">
            <a:avLst/>
          </a:prstGeom>
          <a:noFill/>
        </p:spPr>
        <p:txBody>
          <a:bodyPr wrap="square" rtlCol="0">
            <a:spAutoFit/>
          </a:bodyPr>
          <a:lstStyle/>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1800">
                <a:solidFill>
                  <a:schemeClr val="tx1">
                    <a:alpha val="100000"/>
                  </a:schemeClr>
                </a:solidFill>
                <a:latin typeface="Gill Sans MT"/>
                <a:ea typeface="华文中宋"/>
                <a:cs typeface="+mn-cs"/>
              </a:defRPr>
            </a:pPr>
            <a:r>
              <a:rPr lang="zh-CN" sz="2000" b="0" i="0" u="none" strike="noStrike" dirty="0">
                <a:solidFill>
                  <a:schemeClr val="tx2">
                    <a:alpha val="100000"/>
                  </a:schemeClr>
                </a:solidFill>
                <a:latin typeface="Gill Sans MT"/>
                <a:ea typeface="华文中宋"/>
                <a:cs typeface="+mn-cs"/>
              </a:rPr>
              <a:t>张克（</a:t>
            </a:r>
            <a:r>
              <a:rPr lang="en-US" sz="2000" dirty="0">
                <a:solidFill>
                  <a:schemeClr val="tx2">
                    <a:alpha val="100000"/>
                  </a:schemeClr>
                </a:solidFill>
                <a:latin typeface="Gill Sans MT"/>
                <a:ea typeface="华文中宋"/>
                <a:cs typeface="+mn-cs"/>
              </a:rPr>
              <a:t>2025</a:t>
            </a:r>
            <a:r>
              <a:rPr lang="zh-CN" sz="2000" dirty="0">
                <a:solidFill>
                  <a:schemeClr val="tx2">
                    <a:alpha val="100000"/>
                  </a:schemeClr>
                </a:solidFill>
                <a:latin typeface="Gill Sans MT"/>
                <a:ea typeface="华文中宋"/>
                <a:cs typeface="+mn-cs"/>
              </a:rPr>
              <a:t>）等</a:t>
            </a:r>
            <a:r>
              <a:rPr lang="zh-CN" sz="2000" b="0" i="0" u="none" strike="noStrike" dirty="0">
                <a:solidFill>
                  <a:schemeClr val="tx2">
                    <a:alpha val="100000"/>
                  </a:schemeClr>
                </a:solidFill>
                <a:latin typeface="Gill Sans MT"/>
                <a:ea typeface="华文中宋"/>
                <a:cs typeface="+mn-cs"/>
              </a:rPr>
              <a:t>人针对多出口的火灾隐患设计出了一种多智能体强化学习（MARL-HE）用于躲避危险过程中的路径寻觅</a:t>
            </a:r>
            <a:r>
              <a:rPr lang="en-US" sz="2000" dirty="0">
                <a:solidFill>
                  <a:schemeClr val="tx2">
                    <a:alpha val="100000"/>
                  </a:schemeClr>
                </a:solidFill>
                <a:latin typeface="Gill Sans MT"/>
                <a:ea typeface="华文中宋"/>
              </a:rPr>
              <a:t>，和比MAPPO相比该方法可将疏散时间步长缩短25.12%，并提高撤离成功率7.06%，</a:t>
            </a:r>
            <a:r>
              <a:rPr lang="en-US" sz="2000" dirty="0" err="1">
                <a:solidFill>
                  <a:schemeClr val="tx2">
                    <a:alpha val="100000"/>
                  </a:schemeClr>
                </a:solidFill>
                <a:latin typeface="Gill Sans MT"/>
                <a:ea typeface="华文中宋"/>
              </a:rPr>
              <a:t>从而在火灾紧急情况下实现更安全、更高效的疏散路径</a:t>
            </a:r>
            <a:r>
              <a:rPr lang="en-US" sz="2000" dirty="0">
                <a:solidFill>
                  <a:schemeClr val="tx2">
                    <a:alpha val="100000"/>
                  </a:schemeClr>
                </a:solidFill>
                <a:latin typeface="Gill Sans MT"/>
                <a:ea typeface="华文中宋"/>
              </a:rPr>
              <a:t>[1]。</a:t>
            </a:r>
            <a:endParaRPr sz="2000" dirty="0">
              <a:solidFill>
                <a:schemeClr val="tx2">
                  <a:alpha val="100000"/>
                </a:schemeClr>
              </a:solidFill>
              <a:latin typeface="Gill Sans MT"/>
              <a:ea typeface="华文中宋"/>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标题 2"/>
          <p:cNvSpPr>
            <a:spLocks noGrp="1"/>
          </p:cNvSpPr>
          <p:nvPr>
            <p:ph type="title"/>
          </p:nvPr>
        </p:nvSpPr>
        <p:spPr/>
        <p:txBody>
          <a:bodyPr/>
          <a:lstStyle/>
          <a:p>
            <a:r>
              <a:rPr kumimoji="1" lang="zh-CN" altLang="en-US" dirty="0"/>
              <a:t>二、国内外研究现状</a:t>
            </a:r>
            <a:endParaRPr/>
          </a:p>
        </p:txBody>
      </p:sp>
      <p:sp>
        <p:nvSpPr>
          <p:cNvPr id="73" name="文本框 13"/>
          <p:cNvSpPr txBox="1"/>
          <p:nvPr/>
        </p:nvSpPr>
        <p:spPr>
          <a:xfrm>
            <a:off x="270377" y="1483360"/>
            <a:ext cx="10566400" cy="2667000"/>
          </a:xfrm>
          <a:prstGeom prst="rect">
            <a:avLst/>
          </a:prstGeom>
          <a:noFill/>
        </p:spPr>
        <p:txBody>
          <a:bodyPr wrap="square" rtlCol="0">
            <a:spAutoFit/>
          </a:bodyPr>
          <a:lstStyle/>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1800">
                <a:solidFill>
                  <a:schemeClr val="tx1">
                    <a:alpha val="100000"/>
                  </a:schemeClr>
                </a:solidFill>
                <a:latin typeface="Gill Sans MT"/>
                <a:ea typeface="华文中宋"/>
                <a:cs typeface="+mn-cs"/>
              </a:defRPr>
            </a:pPr>
            <a:r>
              <a:rPr lang="en-US" sz="2000" b="0" i="0" u="none" strike="noStrike" dirty="0">
                <a:solidFill>
                  <a:schemeClr val="tx2">
                    <a:alpha val="100000"/>
                  </a:schemeClr>
                </a:solidFill>
                <a:latin typeface="华文中宋"/>
                <a:ea typeface="华文中宋"/>
                <a:cs typeface="+mn-cs"/>
              </a:rPr>
              <a:t>G.F. Al </a:t>
            </a:r>
            <a:r>
              <a:rPr lang="en-US" sz="2000" b="0" i="0" u="none" strike="noStrike" dirty="0" err="1">
                <a:solidFill>
                  <a:schemeClr val="tx2">
                    <a:alpha val="100000"/>
                  </a:schemeClr>
                </a:solidFill>
                <a:latin typeface="华文中宋"/>
                <a:ea typeface="华文中宋"/>
                <a:cs typeface="+mn-cs"/>
              </a:rPr>
              <a:t>Mustafid等人提出一种结合模糊迪杰斯特拉</a:t>
            </a:r>
            <a:r>
              <a:rPr lang="en-US" sz="2000" b="0" i="0" u="none" strike="noStrike" dirty="0">
                <a:solidFill>
                  <a:schemeClr val="tx2">
                    <a:alpha val="100000"/>
                  </a:schemeClr>
                </a:solidFill>
                <a:latin typeface="华文中宋"/>
                <a:ea typeface="华文中宋"/>
                <a:cs typeface="+mn-cs"/>
              </a:rPr>
              <a:t> (Fuzzy-Dijkstra) </a:t>
            </a:r>
            <a:r>
              <a:rPr lang="en-US" sz="2000" b="0" i="0" u="none" strike="noStrike" dirty="0" err="1">
                <a:solidFill>
                  <a:schemeClr val="tx2">
                    <a:alpha val="100000"/>
                  </a:schemeClr>
                </a:solidFill>
                <a:latin typeface="华文中宋"/>
                <a:ea typeface="华文中宋"/>
                <a:cs typeface="+mn-cs"/>
              </a:rPr>
              <a:t>方法的路径查找方案，该方法通过引入Fuzzy</a:t>
            </a:r>
            <a:r>
              <a:rPr lang="en-US" sz="2000" b="0" i="0" u="none" strike="noStrike" dirty="0">
                <a:solidFill>
                  <a:schemeClr val="tx2">
                    <a:alpha val="100000"/>
                  </a:schemeClr>
                </a:solidFill>
                <a:latin typeface="华文中宋"/>
                <a:ea typeface="华文中宋"/>
                <a:cs typeface="+mn-cs"/>
              </a:rPr>
              <a:t> Sugeno将道路密度和路段长度作为每条路径的权重参数进而执行Dijkstra算法，以计算最短路径，并与与谷歌地图的最优距离相比，该系统的准确率为86.72%[2]。</a:t>
            </a:r>
            <a:endParaRPr sz="1800" dirty="0">
              <a:solidFill>
                <a:schemeClr val="tx1">
                  <a:alpha val="100000"/>
                </a:schemeClr>
              </a:solidFill>
              <a:latin typeface="Gill Sans MT"/>
              <a:ea typeface="华文中宋"/>
              <a:cs typeface="+mn-cs"/>
            </a:endParaRPr>
          </a:p>
          <a:p>
            <a:pPr marL="305992" lvl="0" indent="-305992"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Char char=""/>
              <a:defRPr sz="1800">
                <a:solidFill>
                  <a:schemeClr val="tx1">
                    <a:alpha val="100000"/>
                  </a:schemeClr>
                </a:solidFill>
                <a:latin typeface="Gill Sans MT"/>
                <a:ea typeface="华文中宋"/>
                <a:cs typeface="+mn-cs"/>
              </a:defRPr>
            </a:pPr>
            <a:r>
              <a:rPr lang="en-US" sz="2000" dirty="0">
                <a:solidFill>
                  <a:schemeClr val="tx2">
                    <a:alpha val="100000"/>
                  </a:schemeClr>
                </a:solidFill>
                <a:latin typeface="华文中宋"/>
                <a:ea typeface="华文中宋"/>
              </a:rPr>
              <a:t>A.Singh等人通过探讨各种超参数和路径探索策略对MADDPG性能的影响，并提出对MAD-DPG的改进方案，研究结果表明，MAD-DPG在单智能体策略梯度方法中表现显著优于其他方法并对MAD-DPG的创新改进有效解决了其主要局限，使算法能够更高效地扩展以容纳更多智能体，同时对整体性能的影响极小[3]</a:t>
            </a:r>
            <a:endParaRPr lang="zh-CN" altLang="en-US" sz="2000" dirty="0">
              <a:solidFill>
                <a:schemeClr val="tx2">
                  <a:alpha val="100000"/>
                </a:schemeClr>
              </a:solidFill>
              <a:latin typeface="华文中宋"/>
              <a:ea typeface="华文中宋"/>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标题 2"/>
          <p:cNvSpPr txBox="1"/>
          <p:nvPr/>
        </p:nvSpPr>
        <p:spPr>
          <a:xfrm>
            <a:off x="504388" y="220907"/>
            <a:ext cx="10795605" cy="566739"/>
          </a:xfrm>
          <a:prstGeom prst="rect">
            <a:avLst/>
          </a:prstGeom>
        </p:spPr>
        <p:txBody>
          <a:bodyPr vert="horz" lIns="91440" tIns="45720" rIns="91440" bIns="45720" rtlCol="0" anchor="b">
            <a:normAutofit/>
          </a:bodyPr>
          <a:lstStyle>
            <a:lvl1pPr algn="l" defTabSz="457189" rtl="0" eaLnBrk="1" latinLnBrk="0" hangingPunct="1">
              <a:spcBef>
                <a:spcPct val="1"/>
              </a:spcBef>
              <a:buNone/>
              <a:defRPr sz="2400" b="0" kern="1200" cap="none" baseline="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kumimoji="1" lang="zh-CN" altLang="en-US" sz="2800" dirty="0"/>
              <a:t>三、研究工作和内容</a:t>
            </a:r>
            <a:endParaRPr/>
          </a:p>
        </p:txBody>
      </p:sp>
      <p:sp>
        <p:nvSpPr>
          <p:cNvPr id="76" name="内容占位符 1"/>
          <p:cNvSpPr txBox="1"/>
          <p:nvPr/>
        </p:nvSpPr>
        <p:spPr>
          <a:xfrm>
            <a:off x="773929" y="1134589"/>
            <a:ext cx="6244925" cy="5078696"/>
          </a:xfrm>
          <a:prstGeom prst="rect">
            <a:avLst/>
          </a:prstGeom>
        </p:spPr>
        <p:txBody>
          <a:bodyPr vert="horz" lIns="91440" tIns="45720" rIns="91440" bIns="45720" rtlCol="0" anchor="t">
            <a:noAutofit/>
          </a:bodyPr>
          <a:lstStyle>
            <a:lvl1pPr marL="0" indent="0" algn="ctr" defTabSz="457189"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2"/>
                </a:solidFill>
                <a:latin typeface="+mn-lt"/>
                <a:ea typeface="+mn-ea"/>
                <a:cs typeface="+mn-cs"/>
              </a:defRPr>
            </a:lvl1pPr>
            <a:lvl2pPr marL="457189" indent="0" algn="l" defTabSz="457189"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2"/>
                </a:solidFill>
                <a:latin typeface="+mn-lt"/>
                <a:ea typeface="+mn-ea"/>
                <a:cs typeface="+mn-cs"/>
              </a:defRPr>
            </a:lvl2pPr>
            <a:lvl3pPr marL="914377" indent="0" algn="l" defTabSz="457189"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2"/>
                </a:solidFill>
                <a:latin typeface="+mn-lt"/>
                <a:ea typeface="+mn-ea"/>
                <a:cs typeface="+mn-cs"/>
              </a:defRPr>
            </a:lvl3pPr>
            <a:lvl4pPr marL="1371566" indent="0" algn="l" defTabSz="457189"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2"/>
                </a:solidFill>
                <a:latin typeface="+mn-lt"/>
                <a:ea typeface="+mn-ea"/>
                <a:cs typeface="+mn-cs"/>
              </a:defRPr>
            </a:lvl4pPr>
            <a:lvl5pPr marL="1828754" indent="0" algn="l" defTabSz="457189"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2"/>
                </a:solidFill>
                <a:latin typeface="+mn-lt"/>
                <a:ea typeface="+mn-ea"/>
                <a:cs typeface="+mn-cs"/>
              </a:defRPr>
            </a:lvl5pPr>
            <a:lvl6pPr marL="2285943" indent="0" algn="l" defTabSz="457189"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2"/>
                </a:solidFill>
                <a:latin typeface="+mn-lt"/>
                <a:ea typeface="+mn-ea"/>
                <a:cs typeface="+mn-cs"/>
              </a:defRPr>
            </a:lvl6pPr>
            <a:lvl7pPr marL="2743131" indent="0" algn="l" defTabSz="457189"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2"/>
                </a:solidFill>
                <a:latin typeface="+mn-lt"/>
                <a:ea typeface="+mn-ea"/>
                <a:cs typeface="+mn-cs"/>
              </a:defRPr>
            </a:lvl7pPr>
            <a:lvl8pPr marL="3200320" indent="0" algn="l" defTabSz="457189"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2"/>
                </a:solidFill>
                <a:latin typeface="+mn-lt"/>
                <a:ea typeface="+mn-ea"/>
                <a:cs typeface="+mn-cs"/>
              </a:defRPr>
            </a:lvl8pPr>
            <a:lvl9pPr marL="3657509" indent="0" algn="l" defTabSz="457189"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2"/>
                </a:solidFill>
                <a:latin typeface="+mn-lt"/>
                <a:ea typeface="+mn-ea"/>
                <a:cs typeface="+mn-cs"/>
              </a:defRPr>
            </a:lvl9pPr>
          </a:lstStyle>
          <a:p>
            <a:pPr marL="0" lvl="0" indent="0" algn="l" defTabSz="457189" hangingPunct="1">
              <a:lnSpc>
                <a:spcPct val="100000"/>
              </a:lnSpc>
              <a:spcBef>
                <a:spcPct val="20000"/>
              </a:spcBef>
              <a:spcAft>
                <a:spcPts val="600"/>
              </a:spcAft>
              <a:buClr>
                <a:schemeClr val="accent2">
                  <a:alpha val="100000"/>
                </a:schemeClr>
              </a:buClr>
              <a:buSzPct val="92000"/>
              <a:buFont typeface="Wingdings 2" panose="05020102010507070707" pitchFamily="18" charset="2"/>
              <a:buNone/>
              <a:defRPr sz="1600">
                <a:solidFill>
                  <a:schemeClr val="tx2">
                    <a:alpha val="100000"/>
                  </a:schemeClr>
                </a:solidFill>
                <a:latin typeface="Gill Sans MT"/>
                <a:ea typeface="华文中宋"/>
                <a:cs typeface="+mn-cs"/>
              </a:defRPr>
            </a:pPr>
            <a:r>
              <a:rPr lang="zh-CN" sz="1800" dirty="0">
                <a:solidFill>
                  <a:schemeClr val="tx2">
                    <a:alpha val="100000"/>
                  </a:schemeClr>
                </a:solidFill>
                <a:latin typeface="Gill Sans MT"/>
                <a:ea typeface="华文中宋"/>
                <a:cs typeface="+mn-cs"/>
              </a:rPr>
              <a:t>研究的主要内容：</a:t>
            </a:r>
            <a:endParaRPr lang="en-US" sz="1800" dirty="0">
              <a:solidFill>
                <a:schemeClr val="tx2">
                  <a:alpha val="100000"/>
                </a:schemeClr>
              </a:solidFill>
              <a:latin typeface="Gill Sans MT"/>
              <a:ea typeface="华文中宋"/>
              <a:cs typeface="+mn-cs"/>
            </a:endParaRPr>
          </a:p>
          <a:p>
            <a:pPr marL="285750" lvl="0" indent="-285750" algn="l">
              <a:buClr>
                <a:schemeClr val="accent2">
                  <a:alpha val="100000"/>
                </a:schemeClr>
              </a:buClr>
              <a:buFont typeface="Wingdings" panose="05000000000000000000" pitchFamily="2" charset="2"/>
              <a:buChar char="Ø"/>
              <a:defRPr sz="1600">
                <a:solidFill>
                  <a:schemeClr val="tx2">
                    <a:alpha val="100000"/>
                  </a:schemeClr>
                </a:solidFill>
                <a:latin typeface="Gill Sans MT"/>
                <a:ea typeface="华文中宋"/>
                <a:cs typeface="+mn-cs"/>
              </a:defRPr>
            </a:pPr>
            <a:r>
              <a:rPr lang="zh-CN" sz="1800" dirty="0">
                <a:solidFill>
                  <a:schemeClr val="tx2">
                    <a:alpha val="100000"/>
                  </a:schemeClr>
                </a:solidFill>
                <a:latin typeface="Gill Sans MT"/>
                <a:ea typeface="华文中宋"/>
                <a:cs typeface="+mn-cs"/>
              </a:rPr>
              <a:t>搭建</a:t>
            </a:r>
            <a:r>
              <a:rPr lang="en-US" sz="1800" dirty="0">
                <a:solidFill>
                  <a:schemeClr val="tx2">
                    <a:alpha val="100000"/>
                  </a:schemeClr>
                </a:solidFill>
                <a:latin typeface="Gill Sans MT"/>
                <a:ea typeface="华文中宋"/>
                <a:cs typeface="+mn-cs"/>
              </a:rPr>
              <a:t>MPE</a:t>
            </a:r>
            <a:r>
              <a:rPr lang="zh-CN" altLang="zh-CN" sz="1800" dirty="0">
                <a:solidFill>
                  <a:schemeClr val="tx2">
                    <a:alpha val="100000"/>
                  </a:schemeClr>
                </a:solidFill>
                <a:latin typeface="Gill Sans MT"/>
                <a:ea typeface="华文中宋"/>
              </a:rPr>
              <a:t>环境</a:t>
            </a:r>
            <a:r>
              <a:rPr lang="zh-CN" altLang="en-US" sz="1800" dirty="0">
                <a:solidFill>
                  <a:schemeClr val="tx2">
                    <a:alpha val="100000"/>
                  </a:schemeClr>
                </a:solidFill>
                <a:latin typeface="Gill Sans MT"/>
                <a:ea typeface="华文中宋"/>
              </a:rPr>
              <a:t>，实现</a:t>
            </a:r>
            <a:r>
              <a:rPr lang="zh-CN" sz="1800" b="0" i="0" u="none" strike="noStrike" dirty="0">
                <a:solidFill>
                  <a:schemeClr val="tx2">
                    <a:alpha val="100000"/>
                  </a:schemeClr>
                </a:solidFill>
                <a:latin typeface="Gill Sans MT"/>
                <a:ea typeface="华文中宋"/>
                <a:cs typeface="+mn-cs"/>
              </a:rPr>
              <a:t>智能体在复杂环境下的状态观测、动作选择、环境交互和奖励反馈，为算法训练与评估提供基础支撑。</a:t>
            </a:r>
            <a:endParaRPr sz="1600" dirty="0">
              <a:solidFill>
                <a:schemeClr val="tx2">
                  <a:alpha val="100000"/>
                </a:schemeClr>
              </a:solidFill>
              <a:latin typeface="Gill Sans MT"/>
              <a:ea typeface="华文中宋"/>
              <a:cs typeface="+mn-cs"/>
            </a:endParaRPr>
          </a:p>
          <a:p>
            <a:pPr marL="285750" lvl="0" indent="-285750" algn="l" defTabSz="457189" hangingPunct="1">
              <a:lnSpc>
                <a:spcPct val="100000"/>
              </a:lnSpc>
              <a:spcBef>
                <a:spcPct val="20000"/>
              </a:spcBef>
              <a:spcAft>
                <a:spcPts val="600"/>
              </a:spcAft>
              <a:buClr>
                <a:schemeClr val="accent2">
                  <a:alpha val="100000"/>
                </a:schemeClr>
              </a:buClr>
              <a:buSzPct val="92000"/>
              <a:buFont typeface="Wingdings" panose="05000000000000000000" pitchFamily="2" charset="2"/>
              <a:buChar char="Ø"/>
              <a:defRPr sz="1600">
                <a:solidFill>
                  <a:schemeClr val="tx2">
                    <a:alpha val="100000"/>
                  </a:schemeClr>
                </a:solidFill>
                <a:latin typeface="Gill Sans MT"/>
                <a:ea typeface="华文中宋"/>
                <a:cs typeface="+mn-cs"/>
              </a:defRPr>
            </a:pPr>
            <a:r>
              <a:rPr lang="zh-CN" sz="1800" b="0" i="0" u="none" strike="noStrike" dirty="0">
                <a:solidFill>
                  <a:schemeClr val="tx2">
                    <a:alpha val="100000"/>
                  </a:schemeClr>
                </a:solidFill>
                <a:latin typeface="Gill Sans MT"/>
                <a:ea typeface="华文中宋"/>
                <a:cs typeface="+mn-cs"/>
              </a:rPr>
              <a:t>设计并实现</a:t>
            </a:r>
            <a:r>
              <a:rPr lang="en-US" sz="1800" b="0" i="0" u="none" strike="noStrike" dirty="0">
                <a:solidFill>
                  <a:schemeClr val="tx2">
                    <a:alpha val="100000"/>
                  </a:schemeClr>
                </a:solidFill>
                <a:latin typeface="Gill Sans MT"/>
                <a:ea typeface="华文中宋"/>
                <a:cs typeface="+mn-cs"/>
              </a:rPr>
              <a:t>MAPPO-CMA</a:t>
            </a:r>
            <a:r>
              <a:rPr lang="zh-CN" sz="1800" b="0" i="0" u="none" strike="noStrike" dirty="0">
                <a:solidFill>
                  <a:schemeClr val="tx2">
                    <a:alpha val="100000"/>
                  </a:schemeClr>
                </a:solidFill>
                <a:latin typeface="Gill Sans MT"/>
                <a:ea typeface="华文中宋"/>
                <a:cs typeface="+mn-cs"/>
              </a:rPr>
              <a:t>框架。</a:t>
            </a:r>
            <a:endParaRPr dirty="0"/>
          </a:p>
          <a:p>
            <a:pPr marL="285750" lvl="0" indent="-285750" algn="l">
              <a:buClr>
                <a:schemeClr val="accent2">
                  <a:alpha val="100000"/>
                </a:schemeClr>
              </a:buClr>
              <a:buFont typeface="Wingdings" panose="05000000000000000000" pitchFamily="2" charset="2"/>
              <a:buChar char="Ø"/>
              <a:defRPr sz="1600">
                <a:solidFill>
                  <a:schemeClr val="tx2">
                    <a:alpha val="100000"/>
                  </a:schemeClr>
                </a:solidFill>
                <a:latin typeface="Gill Sans MT"/>
                <a:ea typeface="华文中宋"/>
                <a:cs typeface="+mn-cs"/>
              </a:defRPr>
            </a:pPr>
            <a:r>
              <a:rPr lang="zh-CN" altLang="en-US" sz="1800" dirty="0">
                <a:solidFill>
                  <a:schemeClr val="tx2">
                    <a:alpha val="100000"/>
                  </a:schemeClr>
                </a:solidFill>
                <a:latin typeface="Gill Sans MT"/>
                <a:ea typeface="华文中宋"/>
              </a:rPr>
              <a:t>循环神经网络模拟启发式进化路径</a:t>
            </a:r>
            <a:endParaRPr lang="en-US" altLang="zh-CN" sz="1800" dirty="0">
              <a:solidFill>
                <a:schemeClr val="tx2">
                  <a:alpha val="100000"/>
                </a:schemeClr>
              </a:solidFill>
              <a:latin typeface="Gill Sans MT"/>
              <a:ea typeface="华文中宋"/>
            </a:endParaRPr>
          </a:p>
          <a:p>
            <a:pPr marL="285750" lvl="0" indent="-285750" algn="l">
              <a:buClr>
                <a:schemeClr val="accent2">
                  <a:alpha val="100000"/>
                </a:schemeClr>
              </a:buClr>
              <a:buFont typeface="Wingdings" panose="05000000000000000000" pitchFamily="2" charset="2"/>
              <a:buChar char="Ø"/>
              <a:defRPr sz="1600">
                <a:solidFill>
                  <a:schemeClr val="tx2">
                    <a:alpha val="100000"/>
                  </a:schemeClr>
                </a:solidFill>
                <a:latin typeface="Gill Sans MT"/>
                <a:ea typeface="华文中宋"/>
                <a:cs typeface="+mn-cs"/>
              </a:defRPr>
            </a:pPr>
            <a:r>
              <a:rPr lang="zh-CN" altLang="en-US" sz="1800" dirty="0">
                <a:solidFill>
                  <a:schemeClr val="tx2">
                    <a:alpha val="100000"/>
                  </a:schemeClr>
                </a:solidFill>
                <a:latin typeface="Gill Sans MT"/>
                <a:ea typeface="华文中宋"/>
              </a:rPr>
              <a:t>镜像法改良（针对连续动作</a:t>
            </a:r>
            <a:r>
              <a:rPr lang="zh-CN" altLang="en-US" sz="1800">
                <a:solidFill>
                  <a:schemeClr val="tx2">
                    <a:alpha val="100000"/>
                  </a:schemeClr>
                </a:solidFill>
                <a:latin typeface="Gill Sans MT"/>
                <a:ea typeface="华文中宋"/>
              </a:rPr>
              <a:t>空间）修正残差的影响</a:t>
            </a:r>
            <a:endParaRPr lang="en-US" altLang="zh-CN" sz="1800" dirty="0">
              <a:solidFill>
                <a:schemeClr val="tx2">
                  <a:alpha val="100000"/>
                </a:schemeClr>
              </a:solidFill>
              <a:latin typeface="Gill Sans MT"/>
              <a:ea typeface="华文中宋"/>
            </a:endParaRPr>
          </a:p>
          <a:p>
            <a:pPr lvl="0" algn="l">
              <a:buClr>
                <a:schemeClr val="accent2">
                  <a:alpha val="100000"/>
                </a:schemeClr>
              </a:buClr>
              <a:defRPr sz="1600">
                <a:solidFill>
                  <a:schemeClr val="tx2">
                    <a:alpha val="100000"/>
                  </a:schemeClr>
                </a:solidFill>
                <a:latin typeface="Gill Sans MT"/>
                <a:ea typeface="华文中宋"/>
                <a:cs typeface="+mn-cs"/>
              </a:defRPr>
            </a:pPr>
            <a:endParaRPr lang="en-US" sz="1800" dirty="0">
              <a:solidFill>
                <a:schemeClr val="tx2">
                  <a:alpha val="100000"/>
                </a:schemeClr>
              </a:solidFill>
              <a:latin typeface="Gill Sans MT"/>
              <a:ea typeface="华文中宋"/>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标题 1"/>
          <p:cNvSpPr>
            <a:spLocks noGrp="1"/>
          </p:cNvSpPr>
          <p:nvPr>
            <p:ph type="title"/>
          </p:nvPr>
        </p:nvSpPr>
        <p:spPr/>
        <p:txBody>
          <a:bodyPr>
            <a:normAutofit/>
          </a:bodyPr>
          <a:lstStyle/>
          <a:p>
            <a:pPr lvl="0" algn="l" defTabSz="457189" hangingPunct="1">
              <a:lnSpc>
                <a:spcPct val="100000"/>
              </a:lnSpc>
              <a:spcBef>
                <a:spcPct val="1"/>
              </a:spcBef>
              <a:buNone/>
              <a:defRPr sz="3600" b="0" baseline="0">
                <a:solidFill>
                  <a:schemeClr val="accent1">
                    <a:alpha val="100000"/>
                  </a:schemeClr>
                </a:solidFill>
                <a:latin typeface="Gill Sans MT"/>
                <a:ea typeface="华文中宋"/>
                <a:cs typeface="+mj-cs"/>
              </a:defRPr>
            </a:pPr>
            <a:r>
              <a:rPr lang="zh-CN" sz="3600" b="0" baseline="0" dirty="0">
                <a:solidFill>
                  <a:schemeClr val="accent1">
                    <a:alpha val="100000"/>
                  </a:schemeClr>
                </a:solidFill>
                <a:latin typeface="Gill Sans MT"/>
                <a:ea typeface="华文中宋"/>
                <a:cs typeface="+mj-cs"/>
              </a:rPr>
              <a:t>四、基于</a:t>
            </a:r>
            <a:r>
              <a:rPr lang="zh-CN" altLang="en-US" dirty="0">
                <a:solidFill>
                  <a:schemeClr val="accent1">
                    <a:alpha val="100000"/>
                  </a:schemeClr>
                </a:solidFill>
                <a:latin typeface="Gill Sans MT"/>
                <a:ea typeface="华文中宋"/>
              </a:rPr>
              <a:t>强化学习的多智能体路径算法研究与实现</a:t>
            </a:r>
            <a:endParaRPr dirty="0">
              <a:solidFill>
                <a:schemeClr val="accent1">
                  <a:alpha val="100000"/>
                </a:schemeClr>
              </a:solidFill>
              <a:latin typeface="Gill Sans MT"/>
              <a:ea typeface="华文中宋"/>
            </a:endParaRPr>
          </a:p>
        </p:txBody>
      </p:sp>
      <p:sp>
        <p:nvSpPr>
          <p:cNvPr id="79" name="文本占位符 2"/>
          <p:cNvSpPr>
            <a:spLocks noGrp="1"/>
          </p:cNvSpPr>
          <p:nvPr>
            <p:ph type="body" idx="1"/>
          </p:nvPr>
        </p:nvSpPr>
        <p:spPr/>
        <p:txBody>
          <a:bodyPr/>
          <a:lstStyle/>
          <a:p>
            <a:r>
              <a:rPr kumimoji="1" lang="en-US" altLang="zh-CN" dirty="0"/>
              <a:t> </a:t>
            </a:r>
            <a:endParaRPr kumimoji="1"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内容占位符 1"/>
          <p:cNvSpPr>
            <a:spLocks noGrp="1"/>
          </p:cNvSpPr>
          <p:nvPr>
            <p:ph idx="1"/>
          </p:nvPr>
        </p:nvSpPr>
        <p:spPr>
          <a:xfrm>
            <a:off x="1067342" y="1348772"/>
            <a:ext cx="10244470" cy="1154102"/>
          </a:xfrm>
        </p:spPr>
        <p:txBody>
          <a:bodyPr>
            <a:normAutofit/>
          </a:bodyPr>
          <a:lstStyle/>
          <a:p>
            <a:pPr>
              <a:buClr>
                <a:schemeClr val="accent2">
                  <a:alpha val="100000"/>
                </a:schemeClr>
              </a:buClr>
              <a:buSzPct val="92000"/>
              <a:buFont typeface="Wingdings 2" panose="05020102010507070707" pitchFamily="18" charset="2"/>
              <a:buChar char=""/>
            </a:pPr>
            <a:endParaRPr lang="en-US"/>
          </a:p>
          <a:p>
            <a:pPr marL="0" indent="0">
              <a:buClr>
                <a:schemeClr val="accent2">
                  <a:alpha val="100000"/>
                </a:schemeClr>
              </a:buClr>
              <a:buSzPct val="92000"/>
              <a:buFont typeface="Wingdings 2" panose="05020102010507070707" pitchFamily="18" charset="2"/>
              <a:buNone/>
            </a:pPr>
            <a:r>
              <a:rPr lang="en-US"/>
              <a:t> </a:t>
            </a:r>
            <a:r>
              <a:rPr b="0"/>
              <a:t>MAPPO-CMA以集中式训练分布式执行（CTDE）的演员-评论家（Actor-Critic）框架为基础，融合循环神经网络（RNN）与协方差矩阵适应策略的思想，核心改进包括</a:t>
            </a:r>
            <a:r>
              <a:t>：</a:t>
            </a:r>
          </a:p>
          <a:p>
            <a:pPr marL="0" indent="0">
              <a:buClr>
                <a:schemeClr val="accent2">
                  <a:alpha val="100000"/>
                </a:schemeClr>
              </a:buClr>
              <a:buSzPct val="92000"/>
              <a:buFont typeface="Wingdings 2" panose="05020102010507070707" pitchFamily="18" charset="2"/>
              <a:buNone/>
            </a:pPr>
            <a:endParaRPr lang="en-US"/>
          </a:p>
        </p:txBody>
      </p:sp>
      <p:sp>
        <p:nvSpPr>
          <p:cNvPr id="82" name="标题 2"/>
          <p:cNvSpPr>
            <a:spLocks noGrp="1"/>
          </p:cNvSpPr>
          <p:nvPr>
            <p:ph type="title"/>
          </p:nvPr>
        </p:nvSpPr>
        <p:spPr>
          <a:xfrm>
            <a:off x="270377" y="87749"/>
            <a:ext cx="10795605" cy="1015200"/>
          </a:xfrm>
        </p:spPr>
        <p:txBody>
          <a:bodyPr>
            <a:normAutofit/>
          </a:bodyPr>
          <a:lstStyle/>
          <a:p>
            <a:pPr>
              <a:buNone/>
            </a:pPr>
            <a:r>
              <a:rPr lang="en-US" dirty="0"/>
              <a:t>4.1 MAPPO-CMA</a:t>
            </a:r>
            <a:r>
              <a:rPr lang="zh-CN" dirty="0"/>
              <a:t>框架设计</a:t>
            </a:r>
            <a:endParaRPr dirty="0"/>
          </a:p>
        </p:txBody>
      </p:sp>
      <p:sp>
        <p:nvSpPr>
          <p:cNvPr id="83" name="文本框 82"/>
          <p:cNvSpPr txBox="1"/>
          <p:nvPr/>
        </p:nvSpPr>
        <p:spPr>
          <a:xfrm>
            <a:off x="1067342" y="2776826"/>
            <a:ext cx="10248900" cy="1739900"/>
          </a:xfrm>
          <a:prstGeom prst="rect">
            <a:avLst/>
          </a:prstGeom>
          <a:ln w="12700">
            <a:prstDash val="solid"/>
          </a:ln>
        </p:spPr>
        <p:txBody>
          <a:bodyPr wrap="square">
            <a:spAutoFit/>
          </a:bodyPr>
          <a:lstStyle/>
          <a:p>
            <a:pPr marL="285750" lvl="0" indent="-285750" algn="l" defTabSz="457200" hangingPunct="1">
              <a:lnSpc>
                <a:spcPct val="100000"/>
              </a:lnSpc>
              <a:buFont typeface="Arial" charset="0"/>
              <a:buChar char="•"/>
              <a:defRPr sz="1800">
                <a:solidFill>
                  <a:schemeClr val="tx1">
                    <a:alpha val="100000"/>
                  </a:schemeClr>
                </a:solidFill>
                <a:latin typeface="Gill Sans MT"/>
                <a:ea typeface="华文中宋"/>
                <a:cs typeface="+mn-cs"/>
              </a:defRPr>
            </a:pPr>
            <a:r>
              <a:rPr sz="1800" b="0">
                <a:solidFill>
                  <a:schemeClr val="tx1">
                    <a:alpha val="100000"/>
                  </a:schemeClr>
                </a:solidFill>
                <a:latin typeface="SimSun"/>
                <a:ea typeface="SimSun"/>
                <a:cs typeface="+mn-cs"/>
              </a:rPr>
              <a:t>网络结构：在Actor网络（策略输出）与Critic网络（价值评估）中引入RNN，保留历史样本的赋权影响（模拟启发式进化路径</a:t>
            </a:r>
            <a:r>
              <a:rPr lang="zh-CN" sz="1800" b="0">
                <a:solidFill>
                  <a:schemeClr val="tx1">
                    <a:alpha val="100000"/>
                  </a:schemeClr>
                </a:solidFill>
                <a:latin typeface="SimSun"/>
                <a:ea typeface="SimSun"/>
                <a:cs typeface="+mn-cs"/>
              </a:rPr>
              <a:t>）；</a:t>
            </a:r>
            <a:endParaRPr sz="1800">
              <a:solidFill>
                <a:schemeClr val="tx1">
                  <a:alpha val="100000"/>
                </a:schemeClr>
              </a:solidFill>
              <a:latin typeface="Gill Sans MT"/>
              <a:ea typeface="华文中宋"/>
              <a:cs typeface="+mn-cs"/>
            </a:endParaRPr>
          </a:p>
          <a:p>
            <a:pPr marL="285750" lvl="0" indent="-285750" algn="l" defTabSz="457200" hangingPunct="1">
              <a:lnSpc>
                <a:spcPct val="100000"/>
              </a:lnSpc>
              <a:buFont typeface="Arial" charset="0"/>
              <a:buChar char="•"/>
              <a:defRPr sz="1800">
                <a:solidFill>
                  <a:schemeClr val="tx1">
                    <a:alpha val="100000"/>
                  </a:schemeClr>
                </a:solidFill>
                <a:latin typeface="Gill Sans MT"/>
                <a:ea typeface="华文中宋"/>
                <a:cs typeface="+mn-cs"/>
              </a:defRPr>
            </a:pPr>
            <a:r>
              <a:rPr lang="zh-CN" sz="1800" b="0" i="0" u="none" strike="noStrike">
                <a:solidFill>
                  <a:schemeClr val="tx1">
                    <a:alpha val="100000"/>
                  </a:schemeClr>
                </a:solidFill>
                <a:latin typeface="SimSun"/>
                <a:ea typeface="SimSun"/>
                <a:cs typeface="+mn-cs"/>
              </a:rPr>
              <a:t>输入设计：Actor网络输入智能体局部观测与前一轮动作，Critic网络输入全局观测与前一轮动作概率分布；</a:t>
            </a:r>
            <a:endParaRPr sz="1800">
              <a:solidFill>
                <a:schemeClr val="tx1">
                  <a:alpha val="100000"/>
                </a:schemeClr>
              </a:solidFill>
              <a:latin typeface="Gill Sans MT"/>
              <a:ea typeface="华文中宋"/>
              <a:cs typeface="+mn-cs"/>
            </a:endParaRPr>
          </a:p>
          <a:p>
            <a:pPr marL="285750" lvl="0" indent="-285750" algn="l" defTabSz="457200" hangingPunct="1">
              <a:lnSpc>
                <a:spcPct val="100000"/>
              </a:lnSpc>
              <a:buFont typeface="Arial" charset="0"/>
              <a:buChar char="•"/>
              <a:defRPr sz="1800">
                <a:solidFill>
                  <a:schemeClr val="tx1">
                    <a:alpha val="100000"/>
                  </a:schemeClr>
                </a:solidFill>
                <a:latin typeface="Gill Sans MT"/>
                <a:ea typeface="华文中宋"/>
                <a:cs typeface="+mn-cs"/>
              </a:defRPr>
            </a:pPr>
            <a:r>
              <a:rPr lang="zh-CN" sz="1800" b="0" i="0" u="none" strike="noStrike">
                <a:solidFill>
                  <a:schemeClr val="tx1">
                    <a:alpha val="100000"/>
                  </a:schemeClr>
                </a:solidFill>
                <a:latin typeface="SimSun"/>
                <a:ea typeface="SimSun"/>
                <a:cs typeface="+mn-cs"/>
              </a:rPr>
              <a:t>损失函数：结合PPO的clip损失与镜像法改良的损失，平衡稳定性与探索度。</a:t>
            </a:r>
            <a:endParaRPr/>
          </a:p>
          <a:p>
            <a:pPr marL="349758" lvl="0" algn="l" defTabSz="457200" hangingPunct="1">
              <a:lnSpc>
                <a:spcPct val="100000"/>
              </a:lnSpc>
              <a:buFont typeface="Arial" charset="0"/>
              <a:buChar char="•"/>
              <a:defRPr sz="1800">
                <a:solidFill>
                  <a:schemeClr val="tx1">
                    <a:alpha val="100000"/>
                  </a:schemeClr>
                </a:solidFill>
                <a:latin typeface="Gill Sans MT"/>
                <a:ea typeface="华文中宋"/>
                <a:cs typeface="+mn-cs"/>
              </a:defRPr>
            </a:pPr>
            <a:endParaRPr sz="1800">
              <a:solidFill>
                <a:schemeClr val="tx1">
                  <a:alpha val="100000"/>
                </a:schemeClr>
              </a:solidFill>
              <a:latin typeface="Gill Sans MT"/>
              <a:ea typeface="华文中宋"/>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标题 5"/>
          <p:cNvSpPr>
            <a:spLocks noGrp="1"/>
          </p:cNvSpPr>
          <p:nvPr>
            <p:ph type="title"/>
          </p:nvPr>
        </p:nvSpPr>
        <p:spPr>
          <a:xfrm>
            <a:off x="382345" y="54246"/>
            <a:ext cx="10795605" cy="496360"/>
          </a:xfrm>
        </p:spPr>
        <p:txBody>
          <a:bodyPr>
            <a:normAutofit/>
          </a:bodyPr>
          <a:lstStyle/>
          <a:p>
            <a:pPr>
              <a:buNone/>
            </a:pPr>
            <a:r>
              <a:rPr lang="en-US"/>
              <a:t>4</a:t>
            </a:r>
            <a:r>
              <a:rPr lang="zh-CN"/>
              <a:t> </a:t>
            </a:r>
            <a:r>
              <a:rPr lang="en-US"/>
              <a:t>.2</a:t>
            </a:r>
            <a:r>
              <a:rPr lang="zh-CN"/>
              <a:t>框架结构</a:t>
            </a:r>
            <a:endParaRPr/>
          </a:p>
        </p:txBody>
      </p:sp>
      <p:sp>
        <p:nvSpPr>
          <p:cNvPr id="86" name="文本框 85"/>
          <p:cNvSpPr txBox="1"/>
          <p:nvPr/>
        </p:nvSpPr>
        <p:spPr>
          <a:xfrm>
            <a:off x="616256" y="713720"/>
            <a:ext cx="4800600" cy="1460500"/>
          </a:xfrm>
          <a:prstGeom prst="rect">
            <a:avLst/>
          </a:prstGeom>
          <a:ln w="12700">
            <a:prstDash val="solid"/>
          </a:ln>
        </p:spPr>
        <p:txBody>
          <a:bodyPr>
            <a:spAutoFit/>
          </a:bodyPr>
          <a:lstStyle/>
          <a:p>
            <a:r>
              <a:t>Actor</a:t>
            </a:r>
            <a:r>
              <a:rPr b="0"/>
              <a:t> </a:t>
            </a:r>
            <a:r>
              <a:t>网络</a:t>
            </a:r>
            <a:r>
              <a:rPr b="0"/>
              <a:t>负责输出单个智能体的动作概率分布，供智能体在环境中“选动作”（分布式执行阶段）。</a:t>
            </a:r>
            <a:endParaRPr/>
          </a:p>
          <a:p>
            <a:r>
              <a:t>Actor网络输入各智能体自己的观测以及上一轮选取的动作，输出本轮动作的概率分布；</a:t>
            </a:r>
          </a:p>
        </p:txBody>
      </p:sp>
      <p:pic>
        <p:nvPicPr>
          <p:cNvPr id="87" name="图片 86"/>
          <p:cNvPicPr>
            <a:picLocks noChangeAspect="1"/>
          </p:cNvPicPr>
          <p:nvPr/>
        </p:nvPicPr>
        <p:blipFill>
          <a:blip r:embed="rId3"/>
          <a:stretch>
            <a:fillRect/>
          </a:stretch>
        </p:blipFill>
        <p:spPr>
          <a:xfrm>
            <a:off x="5266765" y="586720"/>
            <a:ext cx="6925235" cy="1962150"/>
          </a:xfrm>
          <a:prstGeom prst="rect">
            <a:avLst/>
          </a:prstGeom>
        </p:spPr>
      </p:pic>
      <p:sp>
        <p:nvSpPr>
          <p:cNvPr id="88" name="文本框 87"/>
          <p:cNvSpPr txBox="1"/>
          <p:nvPr/>
        </p:nvSpPr>
        <p:spPr>
          <a:xfrm>
            <a:off x="6370204" y="2548870"/>
            <a:ext cx="1581150" cy="254000"/>
          </a:xfrm>
          <a:prstGeom prst="rect">
            <a:avLst/>
          </a:prstGeom>
          <a:ln w="12700">
            <a:prstDash val="solid"/>
          </a:ln>
        </p:spPr>
        <p:txBody>
          <a:bodyPr>
            <a:spAutoFit/>
          </a:bodyPr>
          <a:lstStyle/>
          <a:p>
            <a:r>
              <a:rPr lang="en-US" sz="1050"/>
              <a:t>Actor</a:t>
            </a:r>
            <a:r>
              <a:rPr lang="zh-CN" sz="1050"/>
              <a:t>网络</a:t>
            </a:r>
            <a:endParaRPr/>
          </a:p>
        </p:txBody>
      </p:sp>
      <p:sp>
        <p:nvSpPr>
          <p:cNvPr id="89" name="文本框 88"/>
          <p:cNvSpPr txBox="1"/>
          <p:nvPr/>
        </p:nvSpPr>
        <p:spPr>
          <a:xfrm>
            <a:off x="10370127" y="2548870"/>
            <a:ext cx="3308350" cy="254000"/>
          </a:xfrm>
          <a:prstGeom prst="rect">
            <a:avLst/>
          </a:prstGeom>
          <a:ln w="12700">
            <a:prstDash val="solid"/>
          </a:ln>
        </p:spPr>
        <p:txBody>
          <a:bodyPr>
            <a:spAutoFit/>
          </a:bodyPr>
          <a:lstStyle/>
          <a:p>
            <a:pPr marL="0" lvl="0" indent="0" algn="l" defTabSz="457200" hangingPunct="1">
              <a:lnSpc>
                <a:spcPct val="100000"/>
              </a:lnSpc>
              <a:defRPr sz="1800">
                <a:solidFill>
                  <a:schemeClr val="tx1">
                    <a:alpha val="100000"/>
                  </a:schemeClr>
                </a:solidFill>
                <a:latin typeface="Gill Sans MT"/>
                <a:ea typeface="华文中宋"/>
                <a:cs typeface="+mn-cs"/>
              </a:defRPr>
            </a:pPr>
            <a:r>
              <a:rPr lang="en-US" sz="1050" dirty="0" err="1">
                <a:solidFill>
                  <a:schemeClr val="tx1">
                    <a:alpha val="100000"/>
                  </a:schemeClr>
                </a:solidFill>
                <a:latin typeface="Gill Sans MT"/>
                <a:ea typeface="华文中宋"/>
              </a:rPr>
              <a:t>Crit</a:t>
            </a:r>
            <a:r>
              <a:rPr lang="en-US" sz="1050" b="0" i="0" u="none" strike="noStrike" dirty="0" err="1">
                <a:solidFill>
                  <a:schemeClr val="tx1">
                    <a:alpha val="100000"/>
                  </a:schemeClr>
                </a:solidFill>
                <a:latin typeface="Gill Sans MT"/>
                <a:ea typeface="华文中宋"/>
                <a:cs typeface="+mn-cs"/>
              </a:rPr>
              <a:t>ic网络</a:t>
            </a:r>
            <a:endParaRPr sz="1800" dirty="0">
              <a:solidFill>
                <a:schemeClr val="tx1">
                  <a:alpha val="100000"/>
                </a:schemeClr>
              </a:solidFill>
              <a:latin typeface="Gill Sans MT"/>
              <a:ea typeface="华文中宋"/>
              <a:cs typeface="+mn-cs"/>
            </a:endParaRPr>
          </a:p>
        </p:txBody>
      </p:sp>
      <p:sp>
        <p:nvSpPr>
          <p:cNvPr id="90" name="文本框 89"/>
          <p:cNvSpPr txBox="1"/>
          <p:nvPr/>
        </p:nvSpPr>
        <p:spPr>
          <a:xfrm>
            <a:off x="616256" y="2218670"/>
            <a:ext cx="4616450" cy="2862322"/>
          </a:xfrm>
          <a:prstGeom prst="rect">
            <a:avLst/>
          </a:prstGeom>
          <a:ln w="12700">
            <a:prstDash val="solid"/>
          </a:ln>
        </p:spPr>
        <p:txBody>
          <a:bodyPr>
            <a:spAutoFit/>
          </a:bodyPr>
          <a:lstStyle/>
          <a:p>
            <a:r>
              <a:rPr dirty="0" err="1"/>
              <a:t>Critic网络输入全局观测以及上一轮动作的概率分布，输出状态值以及优势值。其中全局观测由各个智能体的局部观测联结得出</a:t>
            </a:r>
            <a:r>
              <a:rPr dirty="0"/>
              <a:t>。 </a:t>
            </a:r>
            <a:endParaRPr lang="en-US" dirty="0"/>
          </a:p>
          <a:p>
            <a:endParaRPr lang="en-US" altLang="zh-CN" dirty="0"/>
          </a:p>
          <a:p>
            <a:r>
              <a:rPr lang="zh-CN" altLang="en-US" dirty="0"/>
              <a:t>网络结构：</a:t>
            </a:r>
            <a:endParaRPr lang="en-US" altLang="zh-CN" dirty="0"/>
          </a:p>
          <a:p>
            <a:r>
              <a:rPr lang="zh-CN" altLang="en-US" dirty="0"/>
              <a:t>第一层 </a:t>
            </a:r>
            <a:r>
              <a:rPr lang="en-US" altLang="zh-CN" dirty="0"/>
              <a:t>MLP</a:t>
            </a:r>
            <a:r>
              <a:rPr lang="zh-CN" altLang="en-US" dirty="0"/>
              <a:t>：对全局观测和历史信息进行特征提取。</a:t>
            </a:r>
            <a:endParaRPr lang="en-US" altLang="zh-CN" dirty="0"/>
          </a:p>
          <a:p>
            <a:r>
              <a:rPr lang="en-US" dirty="0"/>
              <a:t>RNN</a:t>
            </a:r>
            <a:r>
              <a:rPr lang="zh-CN" altLang="en-US" dirty="0"/>
              <a:t>模块：结合全局特征，建模“全局状态演化 </a:t>
            </a:r>
            <a:r>
              <a:rPr lang="en-US" altLang="zh-CN" dirty="0"/>
              <a:t>+ </a:t>
            </a:r>
            <a:r>
              <a:rPr lang="zh-CN" altLang="en-US" dirty="0"/>
              <a:t>策略历史”的长期价值影响。</a:t>
            </a:r>
            <a:endParaRPr lang="en-US" altLang="zh-CN" dirty="0"/>
          </a:p>
          <a:p>
            <a:r>
              <a:rPr lang="zh-CN" altLang="en-US" dirty="0"/>
              <a:t>第二层 </a:t>
            </a:r>
            <a:r>
              <a:rPr lang="en-US" altLang="zh-CN" dirty="0"/>
              <a:t>MLP</a:t>
            </a:r>
            <a:r>
              <a:rPr lang="zh-CN" altLang="en-US" dirty="0"/>
              <a:t>：输出价值相关指标</a:t>
            </a:r>
            <a:endParaRPr lang="en-US" dirty="0"/>
          </a:p>
        </p:txBody>
      </p:sp>
    </p:spTree>
  </p:cSld>
  <p:clrMapOvr>
    <a:masterClrMapping/>
  </p:clrMapOvr>
</p:sld>
</file>

<file path=ppt/theme/theme1.xml><?xml version="1.0" encoding="utf-8"?>
<a:theme xmlns:a="http://schemas.openxmlformats.org/drawingml/2006/main" name="华侨大学简约学术主题-16:9">
  <a:themeElements>
    <a:clrScheme name="Custom 1">
      <a:dk1>
        <a:srgbClr val="000000"/>
      </a:dk1>
      <a:lt1>
        <a:srgbClr val="FFFFFF"/>
      </a:lt1>
      <a:dk2>
        <a:srgbClr val="3D3D3D"/>
      </a:dk2>
      <a:lt2>
        <a:srgbClr val="EBEBEB"/>
      </a:lt2>
      <a:accent1>
        <a:srgbClr val="DA2028"/>
      </a:accent1>
      <a:accent2>
        <a:srgbClr val="DA2028"/>
      </a:accent2>
      <a:accent3>
        <a:srgbClr val="E6C46D"/>
      </a:accent3>
      <a:accent4>
        <a:srgbClr val="969FA7"/>
      </a:accent4>
      <a:accent5>
        <a:srgbClr val="A9C37C"/>
      </a:accent5>
      <a:accent6>
        <a:srgbClr val="5A8071"/>
      </a:accent6>
      <a:hlink>
        <a:srgbClr val="007698"/>
      </a:hlink>
      <a:folHlink>
        <a:srgbClr val="96281B"/>
      </a:folHlink>
    </a:clrScheme>
    <a:fontScheme name="红利">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红利">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923</Words>
  <Application>Microsoft Office PowerPoint</Application>
  <PresentationFormat>宽屏</PresentationFormat>
  <Paragraphs>78</Paragraphs>
  <Slides>14</Slides>
  <Notes>12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14</vt:i4>
      </vt:variant>
    </vt:vector>
  </HeadingPairs>
  <TitlesOfParts>
    <vt:vector size="24" baseType="lpstr">
      <vt:lpstr>等线</vt:lpstr>
      <vt:lpstr>华文中宋</vt:lpstr>
      <vt:lpstr>SimSun</vt:lpstr>
      <vt:lpstr>Arial</vt:lpstr>
      <vt:lpstr>Gill Sans MT</vt:lpstr>
      <vt:lpstr>Kunstler Script</vt:lpstr>
      <vt:lpstr>Times New Roman</vt:lpstr>
      <vt:lpstr>Wingdings</vt:lpstr>
      <vt:lpstr>Wingdings 2</vt:lpstr>
      <vt:lpstr>华侨大学简约学术主题-16:9</vt:lpstr>
      <vt:lpstr>计算机科学与技术学院 本科毕业设计中期检查  基于强化学习的多智能体路径算法研究与实现</vt:lpstr>
      <vt:lpstr>目录</vt:lpstr>
      <vt:lpstr>一、研究背景和意义</vt:lpstr>
      <vt:lpstr>二、国内外研究现状</vt:lpstr>
      <vt:lpstr>二、国内外研究现状</vt:lpstr>
      <vt:lpstr>PowerPoint 演示文稿</vt:lpstr>
      <vt:lpstr>四、基于强化学习的多智能体路径算法研究与实现</vt:lpstr>
      <vt:lpstr>4.1 MAPPO-CMA框架设计</vt:lpstr>
      <vt:lpstr>4 .2框架结构</vt:lpstr>
      <vt:lpstr>五、实验分析</vt:lpstr>
      <vt:lpstr>5.1 对比算法与模型训练</vt:lpstr>
      <vt:lpstr>6 创新点总结与后续规划</vt:lpstr>
      <vt:lpstr>参考文献</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Shuai Zhang</cp:lastModifiedBy>
  <cp:revision>3</cp:revision>
  <dcterms:created xsi:type="dcterms:W3CDTF">2026-04-01T04:41:23Z</dcterms:created>
  <dcterms:modified xsi:type="dcterms:W3CDTF">2026-04-01T00:36:29Z</dcterms:modified>
</cp:coreProperties>
</file>