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22"/>
  </p:handoutMasterIdLst>
  <p:sldIdLst>
    <p:sldId id="256" r:id="rId3"/>
    <p:sldId id="259" r:id="rId5"/>
    <p:sldId id="260" r:id="rId6"/>
    <p:sldId id="324" r:id="rId7"/>
    <p:sldId id="445" r:id="rId8"/>
    <p:sldId id="446" r:id="rId9"/>
    <p:sldId id="300" r:id="rId10"/>
    <p:sldId id="450" r:id="rId11"/>
    <p:sldId id="326" r:id="rId12"/>
    <p:sldId id="449" r:id="rId13"/>
    <p:sldId id="465" r:id="rId14"/>
    <p:sldId id="447" r:id="rId15"/>
    <p:sldId id="472" r:id="rId16"/>
    <p:sldId id="451" r:id="rId17"/>
    <p:sldId id="454" r:id="rId18"/>
    <p:sldId id="456" r:id="rId19"/>
    <p:sldId id="457" r:id="rId20"/>
    <p:sldId id="264" r:id="rId21"/>
  </p:sldIdLst>
  <p:sldSz cx="12192000" cy="6858000"/>
  <p:notesSz cx="6858000" cy="9144000"/>
  <p:embeddedFontLst>
    <p:embeddedFont>
      <p:font typeface="微软雅黑" panose="020B0503020204020204" pitchFamily="34" charset="-122"/>
      <p:regular r:id="rId27"/>
    </p:embeddedFont>
    <p:embeddedFont>
      <p:font typeface="优设标题黑" panose="00000500000000000000" pitchFamily="2" charset="-122"/>
      <p:regular r:id="rId28"/>
    </p:embeddedFont>
    <p:embeddedFont>
      <p:font typeface="方正公文黑体" panose="02000500000000000000" charset="-122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entury Gothic" panose="020B0502020202020204" charset="0"/>
      <p:regular r:id="rId34"/>
      <p:bold r:id="rId35"/>
      <p:italic r:id="rId36"/>
      <p:boldItalic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2659DE"/>
    <a:srgbClr val="186FEA"/>
    <a:srgbClr val="2F20C2"/>
    <a:srgbClr val="255CDF"/>
    <a:srgbClr val="1373EC"/>
    <a:srgbClr val="3004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874" y="149"/>
      </p:cViewPr>
      <p:guideLst>
        <p:guide orient="horz" pos="2314"/>
        <p:guide pos="39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font" Target="fonts/font11.fntdata"/><Relationship Id="rId36" Type="http://schemas.openxmlformats.org/officeDocument/2006/relationships/font" Target="fonts/font10.fntdata"/><Relationship Id="rId35" Type="http://schemas.openxmlformats.org/officeDocument/2006/relationships/font" Target="fonts/font9.fntdata"/><Relationship Id="rId34" Type="http://schemas.openxmlformats.org/officeDocument/2006/relationships/font" Target="fonts/font8.fntdata"/><Relationship Id="rId33" Type="http://schemas.openxmlformats.org/officeDocument/2006/relationships/font" Target="fonts/font7.fntdata"/><Relationship Id="rId32" Type="http://schemas.openxmlformats.org/officeDocument/2006/relationships/font" Target="fonts/font6.fntdata"/><Relationship Id="rId31" Type="http://schemas.openxmlformats.org/officeDocument/2006/relationships/font" Target="fonts/font5.fntdata"/><Relationship Id="rId30" Type="http://schemas.openxmlformats.org/officeDocument/2006/relationships/font" Target="fonts/font4.fntdata"/><Relationship Id="rId3" Type="http://schemas.openxmlformats.org/officeDocument/2006/relationships/slide" Target="slides/slide1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F17B9-B7A7-401E-B4EF-B881030F50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7A8BE-C1C6-4F78-9039-232013BF1FE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image" Target="../media/image9.png"/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image" Target="../media/image2.png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5" Type="http://schemas.openxmlformats.org/officeDocument/2006/relationships/notesSlide" Target="../notesSlides/notesSlide8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66.xml"/><Relationship Id="rId12" Type="http://schemas.openxmlformats.org/officeDocument/2006/relationships/tags" Target="../tags/tag65.xml"/><Relationship Id="rId11" Type="http://schemas.openxmlformats.org/officeDocument/2006/relationships/tags" Target="../tags/tag64.xml"/><Relationship Id="rId10" Type="http://schemas.openxmlformats.org/officeDocument/2006/relationships/tags" Target="../tags/tag63.xml"/><Relationship Id="rId1" Type="http://schemas.openxmlformats.org/officeDocument/2006/relationships/tags" Target="../tags/tag56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tags" Target="../tags/tag69.xml"/><Relationship Id="rId3" Type="http://schemas.openxmlformats.org/officeDocument/2006/relationships/image" Target="../media/image2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tags" Target="../tags/tag73.xml"/><Relationship Id="rId4" Type="http://schemas.openxmlformats.org/officeDocument/2006/relationships/image" Target="../media/image2.png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78.xml"/><Relationship Id="rId6" Type="http://schemas.openxmlformats.org/officeDocument/2006/relationships/image" Target="../media/image14.png"/><Relationship Id="rId5" Type="http://schemas.openxmlformats.org/officeDocument/2006/relationships/tags" Target="../tags/tag77.xml"/><Relationship Id="rId4" Type="http://schemas.openxmlformats.org/officeDocument/2006/relationships/image" Target="../media/image2.png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tags" Target="../tags/tag81.xml"/><Relationship Id="rId3" Type="http://schemas.openxmlformats.org/officeDocument/2006/relationships/image" Target="../media/image2.png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tags" Target="../tags/tag84.xml"/><Relationship Id="rId3" Type="http://schemas.openxmlformats.org/officeDocument/2006/relationships/image" Target="../media/image2.png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tags" Target="../tags/tag87.xml"/><Relationship Id="rId3" Type="http://schemas.openxmlformats.org/officeDocument/2006/relationships/image" Target="../media/image2.png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2" Type="http://schemas.openxmlformats.org/officeDocument/2006/relationships/notesSlide" Target="../notesSlides/notesSlide4.xml"/><Relationship Id="rId41" Type="http://schemas.openxmlformats.org/officeDocument/2006/relationships/slideLayout" Target="../slideLayouts/slideLayout7.xml"/><Relationship Id="rId40" Type="http://schemas.openxmlformats.org/officeDocument/2006/relationships/tags" Target="../tags/tag40.xml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image" Target="../media/image2.png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hyperlink" Target="http://www.moe.gov.cn/srcsite/A07/moe_953/201906/t20190618_386287.html" TargetMode="External"/><Relationship Id="rId7" Type="http://schemas.openxmlformats.org/officeDocument/2006/relationships/hyperlink" Target="http://www.moe.gov.cn/s78/A07/zcs_ztzl/2017_zt06/17zt06_bznr/bznr_zdzyxxzyml/gaozhiben/caijing/202209/P020220905583326920641.pdf" TargetMode="External"/><Relationship Id="rId6" Type="http://schemas.openxmlformats.org/officeDocument/2006/relationships/hyperlink" Target="http://www.moe.gov.cn/s78/A07/zcs_ztzl/2017_zt06/17zt06_bznr/bznr_zdzyxxzyml/gaozhizhuan/caijing/202209/P020220905518553058787.pdf" TargetMode="External"/><Relationship Id="rId5" Type="http://schemas.openxmlformats.org/officeDocument/2006/relationships/hyperlink" Target="http://www.moe.gov.cn/s78/A07/zcs_ztzl/2017_zt06/17zt06_bznr/bznr_zdzyxxzyml/zhongzhi/caijing/202209/P020220905360458224528.pdf" TargetMode="Externa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image" Target="../media/image2.png"/><Relationship Id="rId15" Type="http://schemas.openxmlformats.org/officeDocument/2006/relationships/notesSlide" Target="../notesSlides/notesSlide5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7.png"/><Relationship Id="rId12" Type="http://schemas.openxmlformats.org/officeDocument/2006/relationships/tags" Target="../tags/tag45.xml"/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1" Type="http://schemas.openxmlformats.org/officeDocument/2006/relationships/tags" Target="../tags/tag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image" Target="../media/image2.png"/><Relationship Id="rId1" Type="http://schemas.openxmlformats.org/officeDocument/2006/relationships/tags" Target="../tags/tag46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png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image" Target="../media/image10.png"/><Relationship Id="rId7" Type="http://schemas.openxmlformats.org/officeDocument/2006/relationships/tags" Target="../tags/tag54.xml"/><Relationship Id="rId6" Type="http://schemas.openxmlformats.org/officeDocument/2006/relationships/image" Target="../media/image9.png"/><Relationship Id="rId5" Type="http://schemas.openxmlformats.org/officeDocument/2006/relationships/tags" Target="../tags/tag53.xml"/><Relationship Id="rId4" Type="http://schemas.openxmlformats.org/officeDocument/2006/relationships/image" Target="../media/image2.png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1.png"/><Relationship Id="rId1" Type="http://schemas.openxmlformats.org/officeDocument/2006/relationships/tags" Target="../tags/tag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8"/>
          <p:cNvSpPr/>
          <p:nvPr/>
        </p:nvSpPr>
        <p:spPr>
          <a:xfrm>
            <a:off x="3308930" y="0"/>
            <a:ext cx="5120842" cy="6858000"/>
          </a:xfrm>
          <a:custGeom>
            <a:avLst/>
            <a:gdLst>
              <a:gd name="connsiteX0" fmla="*/ 4594754 w 5120842"/>
              <a:gd name="connsiteY0" fmla="*/ 0 h 6858000"/>
              <a:gd name="connsiteX1" fmla="*/ 5112914 w 5120842"/>
              <a:gd name="connsiteY1" fmla="*/ 0 h 6858000"/>
              <a:gd name="connsiteX2" fmla="*/ 5120842 w 5120842"/>
              <a:gd name="connsiteY2" fmla="*/ 48045 h 6858000"/>
              <a:gd name="connsiteX3" fmla="*/ 4004727 w 5120842"/>
              <a:gd name="connsiteY3" fmla="*/ 1388962 h 6858000"/>
              <a:gd name="connsiteX4" fmla="*/ 1099481 w 5120842"/>
              <a:gd name="connsiteY4" fmla="*/ 3449256 h 6858000"/>
              <a:gd name="connsiteX5" fmla="*/ 590195 w 5120842"/>
              <a:gd name="connsiteY5" fmla="*/ 5220182 h 6858000"/>
              <a:gd name="connsiteX6" fmla="*/ 2106479 w 5120842"/>
              <a:gd name="connsiteY6" fmla="*/ 6690167 h 6858000"/>
              <a:gd name="connsiteX7" fmla="*/ 2145171 w 5120842"/>
              <a:gd name="connsiteY7" fmla="*/ 6829923 h 6858000"/>
              <a:gd name="connsiteX8" fmla="*/ 2149503 w 5120842"/>
              <a:gd name="connsiteY8" fmla="*/ 6858000 h 6858000"/>
              <a:gd name="connsiteX9" fmla="*/ 1631343 w 5120842"/>
              <a:gd name="connsiteY9" fmla="*/ 6858000 h 6858000"/>
              <a:gd name="connsiteX10" fmla="*/ 1627011 w 5120842"/>
              <a:gd name="connsiteY10" fmla="*/ 6829923 h 6858000"/>
              <a:gd name="connsiteX11" fmla="*/ 1588319 w 5120842"/>
              <a:gd name="connsiteY11" fmla="*/ 6690167 h 6858000"/>
              <a:gd name="connsiteX12" fmla="*/ 72035 w 5120842"/>
              <a:gd name="connsiteY12" fmla="*/ 5220182 h 6858000"/>
              <a:gd name="connsiteX13" fmla="*/ 581321 w 5120842"/>
              <a:gd name="connsiteY13" fmla="*/ 3449256 h 6858000"/>
              <a:gd name="connsiteX14" fmla="*/ 3486567 w 5120842"/>
              <a:gd name="connsiteY14" fmla="*/ 1388962 h 6858000"/>
              <a:gd name="connsiteX15" fmla="*/ 4602682 w 5120842"/>
              <a:gd name="connsiteY15" fmla="*/ 480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20842" h="6858000">
                <a:moveTo>
                  <a:pt x="4594754" y="0"/>
                </a:moveTo>
                <a:lnTo>
                  <a:pt x="5112914" y="0"/>
                </a:lnTo>
                <a:lnTo>
                  <a:pt x="5120842" y="48045"/>
                </a:lnTo>
                <a:cubicBezTo>
                  <a:pt x="5115806" y="435294"/>
                  <a:pt x="4405259" y="949968"/>
                  <a:pt x="4004727" y="1388962"/>
                </a:cubicBezTo>
                <a:cubicBezTo>
                  <a:pt x="3422134" y="2027499"/>
                  <a:pt x="1668570" y="2810719"/>
                  <a:pt x="1099481" y="3449256"/>
                </a:cubicBezTo>
                <a:cubicBezTo>
                  <a:pt x="530392" y="4087793"/>
                  <a:pt x="422362" y="4680030"/>
                  <a:pt x="590195" y="5220182"/>
                </a:cubicBezTo>
                <a:cubicBezTo>
                  <a:pt x="758028" y="5760334"/>
                  <a:pt x="1975299" y="6308202"/>
                  <a:pt x="2106479" y="6690167"/>
                </a:cubicBezTo>
                <a:cubicBezTo>
                  <a:pt x="2122877" y="6737913"/>
                  <a:pt x="2136109" y="6784573"/>
                  <a:pt x="2145171" y="6829923"/>
                </a:cubicBezTo>
                <a:lnTo>
                  <a:pt x="2149503" y="6858000"/>
                </a:lnTo>
                <a:lnTo>
                  <a:pt x="1631343" y="6858000"/>
                </a:lnTo>
                <a:lnTo>
                  <a:pt x="1627011" y="6829923"/>
                </a:lnTo>
                <a:cubicBezTo>
                  <a:pt x="1617949" y="6784573"/>
                  <a:pt x="1604717" y="6737913"/>
                  <a:pt x="1588319" y="6690167"/>
                </a:cubicBezTo>
                <a:cubicBezTo>
                  <a:pt x="1457139" y="6308202"/>
                  <a:pt x="239868" y="5760334"/>
                  <a:pt x="72035" y="5220182"/>
                </a:cubicBezTo>
                <a:cubicBezTo>
                  <a:pt x="-95798" y="4680030"/>
                  <a:pt x="12232" y="4087793"/>
                  <a:pt x="581321" y="3449256"/>
                </a:cubicBezTo>
                <a:cubicBezTo>
                  <a:pt x="1150410" y="2810719"/>
                  <a:pt x="2903974" y="2027499"/>
                  <a:pt x="3486567" y="1388962"/>
                </a:cubicBezTo>
                <a:cubicBezTo>
                  <a:pt x="3887099" y="949968"/>
                  <a:pt x="4597646" y="435294"/>
                  <a:pt x="4602682" y="4804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任意多边形: 形状 20"/>
          <p:cNvSpPr/>
          <p:nvPr/>
        </p:nvSpPr>
        <p:spPr>
          <a:xfrm>
            <a:off x="0" y="0"/>
            <a:ext cx="8003052" cy="6858000"/>
          </a:xfrm>
          <a:custGeom>
            <a:avLst/>
            <a:gdLst>
              <a:gd name="connsiteX0" fmla="*/ 0 w 8003052"/>
              <a:gd name="connsiteY0" fmla="*/ 0 h 6858000"/>
              <a:gd name="connsiteX1" fmla="*/ 7995124 w 8003052"/>
              <a:gd name="connsiteY1" fmla="*/ 0 h 6858000"/>
              <a:gd name="connsiteX2" fmla="*/ 8003052 w 8003052"/>
              <a:gd name="connsiteY2" fmla="*/ 48045 h 6858000"/>
              <a:gd name="connsiteX3" fmla="*/ 6886937 w 8003052"/>
              <a:gd name="connsiteY3" fmla="*/ 1388962 h 6858000"/>
              <a:gd name="connsiteX4" fmla="*/ 3981691 w 8003052"/>
              <a:gd name="connsiteY4" fmla="*/ 3449256 h 6858000"/>
              <a:gd name="connsiteX5" fmla="*/ 3472405 w 8003052"/>
              <a:gd name="connsiteY5" fmla="*/ 5220182 h 6858000"/>
              <a:gd name="connsiteX6" fmla="*/ 4988689 w 8003052"/>
              <a:gd name="connsiteY6" fmla="*/ 6690167 h 6858000"/>
              <a:gd name="connsiteX7" fmla="*/ 5027381 w 8003052"/>
              <a:gd name="connsiteY7" fmla="*/ 6829923 h 6858000"/>
              <a:gd name="connsiteX8" fmla="*/ 5031713 w 8003052"/>
              <a:gd name="connsiteY8" fmla="*/ 6858000 h 6858000"/>
              <a:gd name="connsiteX9" fmla="*/ 0 w 800305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03052" h="6858000">
                <a:moveTo>
                  <a:pt x="0" y="0"/>
                </a:moveTo>
                <a:lnTo>
                  <a:pt x="7995124" y="0"/>
                </a:lnTo>
                <a:lnTo>
                  <a:pt x="8003052" y="48045"/>
                </a:lnTo>
                <a:cubicBezTo>
                  <a:pt x="7998016" y="435294"/>
                  <a:pt x="7287469" y="949968"/>
                  <a:pt x="6886937" y="1388962"/>
                </a:cubicBezTo>
                <a:cubicBezTo>
                  <a:pt x="6304344" y="2027499"/>
                  <a:pt x="4550780" y="2810719"/>
                  <a:pt x="3981691" y="3449256"/>
                </a:cubicBezTo>
                <a:cubicBezTo>
                  <a:pt x="3412602" y="4087793"/>
                  <a:pt x="3304572" y="4680030"/>
                  <a:pt x="3472405" y="5220182"/>
                </a:cubicBezTo>
                <a:cubicBezTo>
                  <a:pt x="3640238" y="5760334"/>
                  <a:pt x="4857509" y="6308202"/>
                  <a:pt x="4988689" y="6690167"/>
                </a:cubicBezTo>
                <a:cubicBezTo>
                  <a:pt x="5005087" y="6737913"/>
                  <a:pt x="5018319" y="6784573"/>
                  <a:pt x="5027381" y="6829923"/>
                </a:cubicBezTo>
                <a:lnTo>
                  <a:pt x="503171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任意多边形: 形状 27"/>
          <p:cNvSpPr/>
          <p:nvPr/>
        </p:nvSpPr>
        <p:spPr>
          <a:xfrm>
            <a:off x="10548209" y="4963209"/>
            <a:ext cx="1643791" cy="1894791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8" b="10445"/>
          <a:stretch>
            <a:fillRect/>
          </a:stretch>
        </p:blipFill>
        <p:spPr>
          <a:xfrm>
            <a:off x="0" y="1475764"/>
            <a:ext cx="5616300" cy="4480560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 bwMode="auto">
          <a:xfrm>
            <a:off x="6297476" y="4890019"/>
            <a:ext cx="5376041" cy="8299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1600" dirty="0">
                <a:solidFill>
                  <a:prstClr val="black"/>
                </a:solidFill>
                <a:cs typeface="+mn-ea"/>
                <a:sym typeface="+mn-lt"/>
              </a:rPr>
              <a:t>演讲人：教研中心李葛娟</a:t>
            </a:r>
            <a:endParaRPr lang="zh-CN" altLang="en-US" sz="1600" dirty="0">
              <a:solidFill>
                <a:prstClr val="black"/>
              </a:solidFill>
              <a:cs typeface="+mn-ea"/>
              <a:sym typeface="+mn-lt"/>
            </a:endParaRPr>
          </a:p>
          <a:p>
            <a:pPr>
              <a:defRPr/>
            </a:pP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时间：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2023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年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9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月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1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日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 bwMode="auto">
          <a:xfrm>
            <a:off x="6188075" y="2115820"/>
            <a:ext cx="5365750" cy="16300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sz="5000" spc="300" dirty="0">
                <a:gradFill>
                  <a:gsLst>
                    <a:gs pos="0">
                      <a:srgbClr val="3004B3"/>
                    </a:gs>
                    <a:gs pos="100000">
                      <a:srgbClr val="1373EC"/>
                    </a:gs>
                  </a:gsLst>
                  <a:lin ang="5400000" scaled="1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教学进程安排表</a:t>
            </a:r>
            <a:endParaRPr lang="zh-CN" sz="5000" spc="300" dirty="0">
              <a:gradFill>
                <a:gsLst>
                  <a:gs pos="0">
                    <a:srgbClr val="3004B3"/>
                  </a:gs>
                  <a:gs pos="100000">
                    <a:srgbClr val="1373EC"/>
                  </a:gs>
                </a:gsLst>
                <a:lin ang="5400000" scaled="1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  <a:p>
            <a:pPr>
              <a:defRPr/>
            </a:pPr>
            <a:r>
              <a:rPr lang="zh-CN" sz="5000" spc="300" dirty="0">
                <a:gradFill>
                  <a:gsLst>
                    <a:gs pos="0">
                      <a:srgbClr val="3004B3"/>
                    </a:gs>
                    <a:gs pos="100000">
                      <a:srgbClr val="1373EC"/>
                    </a:gs>
                  </a:gsLst>
                  <a:lin ang="5400000" scaled="1"/>
                </a:gra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研制思路</a:t>
            </a:r>
            <a:endParaRPr lang="zh-CN" sz="5000" spc="300" dirty="0">
              <a:gradFill>
                <a:gsLst>
                  <a:gs pos="0">
                    <a:srgbClr val="3004B3"/>
                  </a:gs>
                  <a:gs pos="100000">
                    <a:srgbClr val="1373EC"/>
                  </a:gs>
                </a:gsLst>
                <a:lin ang="5400000" scaled="1"/>
              </a:gra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6337270" y="4515815"/>
            <a:ext cx="3384550" cy="175446"/>
            <a:chOff x="1019175" y="3279470"/>
            <a:chExt cx="3384550" cy="175446"/>
          </a:xfrm>
        </p:grpSpPr>
        <p:cxnSp>
          <p:nvCxnSpPr>
            <p:cNvPr id="53" name="直接连接符 52"/>
            <p:cNvCxnSpPr/>
            <p:nvPr/>
          </p:nvCxnSpPr>
          <p:spPr>
            <a:xfrm>
              <a:off x="1019175" y="3367190"/>
              <a:ext cx="3384550" cy="0"/>
            </a:xfrm>
            <a:prstGeom prst="line">
              <a:avLst/>
            </a:prstGeom>
            <a:noFill/>
            <a:ln w="9525" cap="rnd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ysDot"/>
              <a:round/>
            </a:ln>
            <a:effectLst/>
          </p:spPr>
        </p:cxnSp>
        <p:sp>
          <p:nvSpPr>
            <p:cNvPr id="54" name="矩形: 圆角 53"/>
            <p:cNvSpPr/>
            <p:nvPr/>
          </p:nvSpPr>
          <p:spPr>
            <a:xfrm>
              <a:off x="3221945" y="3279470"/>
              <a:ext cx="915268" cy="175446"/>
            </a:xfrm>
            <a:prstGeom prst="roundRect">
              <a:avLst>
                <a:gd name="adj" fmla="val 0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6" name="图片 15" descr="2017优优新版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8" grpId="0" animBg="1"/>
      <p:bldP spid="49" grpId="0"/>
      <p:bldP spid="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任意多边形: 形状 1"/>
          <p:cNvSpPr/>
          <p:nvPr>
            <p:custDataLst>
              <p:tags r:id="rId1"/>
            </p:custDataLst>
          </p:nvPr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文本框 25" descr="7b0a20202020227461726765744d6f64756c65223a202270726f636573734f6e6c696e65466f6e7473220a7d0a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69975" y="434340"/>
            <a:ext cx="693674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四、课程设置</a:t>
            </a:r>
            <a:r>
              <a:rPr lang="en-US" altLang="zh-CN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——</a:t>
            </a: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专业课程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3" name="图片 2" descr="2017优优新版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sp>
        <p:nvSpPr>
          <p:cNvPr id="49" name="矩形 48"/>
          <p:cNvSpPr/>
          <p:nvPr>
            <p:custDataLst>
              <p:tags r:id="rId5"/>
            </p:custDataLst>
          </p:nvPr>
        </p:nvSpPr>
        <p:spPr>
          <a:xfrm>
            <a:off x="8151495" y="946150"/>
            <a:ext cx="3224530" cy="154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F0"/>
                </a:solidFill>
              </a14:hiddenFill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 fontAlgn="base">
              <a:lnSpc>
                <a:spcPct val="160000"/>
              </a:lnSpc>
            </a:pPr>
            <a:r>
              <a:rPr lang="zh-CN" strike="noStrike" noProof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红色：</a:t>
            </a:r>
            <a:r>
              <a:rPr lang="zh-CN" strike="noStrike" noProof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岗位群</a:t>
            </a:r>
            <a:endParaRPr lang="zh-CN" strike="noStrike" noProof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algn="just" fontAlgn="base">
              <a:lnSpc>
                <a:spcPct val="160000"/>
              </a:lnSpc>
            </a:pPr>
            <a:r>
              <a:rPr lang="zh-CN" strike="noStrike" noProof="1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绿色：</a:t>
            </a:r>
            <a:r>
              <a:rPr lang="zh-CN" strike="noStrike" noProof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岗位知识、能力、素养</a:t>
            </a:r>
            <a:endParaRPr lang="zh-CN" altLang="en-US" sz="1600" strike="noStrike" noProof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38" name="右箭头 37"/>
          <p:cNvSpPr/>
          <p:nvPr>
            <p:custDataLst>
              <p:tags r:id="rId6"/>
            </p:custDataLst>
          </p:nvPr>
        </p:nvSpPr>
        <p:spPr>
          <a:xfrm rot="5400000">
            <a:off x="8947150" y="2322830"/>
            <a:ext cx="879475" cy="6477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50" strike="noStrike" noProof="1"/>
          </a:p>
        </p:txBody>
      </p:sp>
      <p:grpSp>
        <p:nvGrpSpPr>
          <p:cNvPr id="12" name="组合 11"/>
          <p:cNvGrpSpPr/>
          <p:nvPr/>
        </p:nvGrpSpPr>
        <p:grpSpPr>
          <a:xfrm>
            <a:off x="225425" y="1195705"/>
            <a:ext cx="7227570" cy="5055870"/>
            <a:chOff x="355" y="1883"/>
            <a:chExt cx="11382" cy="7962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rcRect l="6274" r="2866"/>
            <a:stretch>
              <a:fillRect/>
            </a:stretch>
          </p:blipFill>
          <p:spPr>
            <a:xfrm>
              <a:off x="355" y="1883"/>
              <a:ext cx="11382" cy="7963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5148" y="8693"/>
              <a:ext cx="6432" cy="404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txBody>
            <a:bodyPr wrap="square" rtlCol="0">
              <a:noAutofit/>
            </a:bodyPr>
            <a:p>
              <a:endParaRPr lang="zh-CN" altLang="en-US">
                <a:highlight>
                  <a:srgbClr val="FF0000"/>
                </a:highlight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9"/>
              </p:custDataLst>
            </p:nvPr>
          </p:nvSpPr>
          <p:spPr>
            <a:xfrm>
              <a:off x="355" y="9097"/>
              <a:ext cx="7355" cy="502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txBody>
            <a:bodyPr wrap="square" rtlCol="0">
              <a:noAutofit/>
            </a:bodyPr>
            <a:p>
              <a:endParaRPr lang="zh-CN" altLang="en-US">
                <a:highlight>
                  <a:srgbClr val="FF0000"/>
                </a:highlight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0"/>
              </p:custDataLst>
            </p:nvPr>
          </p:nvSpPr>
          <p:spPr>
            <a:xfrm>
              <a:off x="493" y="7869"/>
              <a:ext cx="11087" cy="366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noAutofit/>
            </a:bodyPr>
            <a:p>
              <a:endParaRPr lang="zh-CN" altLang="en-US">
                <a:highlight>
                  <a:srgbClr val="FF0000"/>
                </a:highlight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11"/>
              </p:custDataLst>
            </p:nvPr>
          </p:nvSpPr>
          <p:spPr>
            <a:xfrm>
              <a:off x="493" y="8289"/>
              <a:ext cx="10934" cy="368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noAutofit/>
            </a:bodyPr>
            <a:p>
              <a:endParaRPr lang="zh-CN" altLang="en-US">
                <a:highlight>
                  <a:srgbClr val="FF0000"/>
                </a:highlight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8859" y="7445"/>
              <a:ext cx="2721" cy="366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noAutofit/>
            </a:bodyPr>
            <a:p>
              <a:endParaRPr lang="zh-CN" altLang="en-US">
                <a:highlight>
                  <a:srgbClr val="FF0000"/>
                </a:highlight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3"/>
              </p:custDataLst>
            </p:nvPr>
          </p:nvSpPr>
          <p:spPr>
            <a:xfrm>
              <a:off x="493" y="8727"/>
              <a:ext cx="3271" cy="366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noAutofit/>
            </a:bodyPr>
            <a:p>
              <a:endParaRPr lang="zh-CN" altLang="en-US">
                <a:highlight>
                  <a:srgbClr val="FF0000"/>
                </a:highlight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573010" y="3152775"/>
            <a:ext cx="4522470" cy="2875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600" b="1"/>
              <a:t>专业基础课程：</a:t>
            </a:r>
            <a:r>
              <a:rPr lang="zh-CN" altLang="en-US" sz="1600"/>
              <a:t>电子商务基础、零售基础、市场营销、商品拍摄与素材编辑。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 b="1"/>
              <a:t>专业核心课程：</a:t>
            </a:r>
            <a:r>
              <a:rPr lang="zh-CN" altLang="en-US" sz="1600"/>
              <a:t>数字化零售运营、客户服务、视觉设计与制作、网络推广实务、新</a:t>
            </a:r>
            <a:endParaRPr lang="zh-CN" altLang="en-US" sz="1600"/>
          </a:p>
          <a:p>
            <a:r>
              <a:rPr lang="zh-CN" altLang="en-US" sz="1600"/>
              <a:t>媒体运营、新媒体营销、直播销售、直播运营实务。 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 b="1"/>
              <a:t>实习实训：</a:t>
            </a:r>
            <a:r>
              <a:rPr lang="zh-CN" altLang="en-US" sz="1600"/>
              <a:t>对接真实职业场景或工作情境，在校内外进行新媒体运营、营销内容制作、客户服务、网络营销、直播销售等实训。在互联网和相关服务、批发业、零售业等现代服务类、商贸流通类、生产制造类等单位的电子商务应用部门进行岗位实习。</a:t>
            </a:r>
            <a:endParaRPr lang="zh-CN" altLang="en-US" sz="1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bldLvl="0" animBg="1"/>
      <p:bldP spid="49" grpId="1" animBg="1"/>
      <p:bldP spid="38" grpId="0" bldLvl="0" animBg="1"/>
      <p:bldP spid="3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29116 w 1643791"/>
              <a:gd name="connsiteY0" fmla="*/ 1894791 h 1894791"/>
              <a:gd name="connsiteX1" fmla="*/ 2994 w 1643791"/>
              <a:gd name="connsiteY1" fmla="*/ 1894791 h 1894791"/>
              <a:gd name="connsiteX2" fmla="*/ 0 w 1643791"/>
              <a:gd name="connsiteY2" fmla="*/ 1842091 h 1894791"/>
              <a:gd name="connsiteX3" fmla="*/ 74072 w 1643791"/>
              <a:gd name="connsiteY3" fmla="*/ 1468071 h 1894791"/>
              <a:gd name="connsiteX4" fmla="*/ 988472 w 1643791"/>
              <a:gd name="connsiteY4" fmla="*/ 1010871 h 1894791"/>
              <a:gd name="connsiteX5" fmla="*/ 1399952 w 1643791"/>
              <a:gd name="connsiteY5" fmla="*/ 294591 h 1894791"/>
              <a:gd name="connsiteX6" fmla="*/ 1525325 w 1643791"/>
              <a:gd name="connsiteY6" fmla="*/ 135405 h 1894791"/>
              <a:gd name="connsiteX7" fmla="*/ 1643791 w 1643791"/>
              <a:gd name="connsiteY7" fmla="*/ 0 h 1894791"/>
              <a:gd name="connsiteX8" fmla="*/ 1643791 w 1643791"/>
              <a:gd name="connsiteY8" fmla="*/ 269592 h 1894791"/>
              <a:gd name="connsiteX9" fmla="*/ 1525345 w 1643791"/>
              <a:gd name="connsiteY9" fmla="*/ 419983 h 1894791"/>
              <a:gd name="connsiteX10" fmla="*/ 1113865 w 1643791"/>
              <a:gd name="connsiteY10" fmla="*/ 1136263 h 1894791"/>
              <a:gd name="connsiteX11" fmla="*/ 199465 w 1643791"/>
              <a:gd name="connsiteY11" fmla="*/ 1593463 h 1894791"/>
              <a:gd name="connsiteX12" fmla="*/ 130896 w 1643791"/>
              <a:gd name="connsiteY12" fmla="*/ 1860033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3791" h="1894791">
                <a:moveTo>
                  <a:pt x="129116" y="1894791"/>
                </a:move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lnTo>
                  <a:pt x="1643791" y="0"/>
                </a:lnTo>
                <a:lnTo>
                  <a:pt x="1643791" y="269592"/>
                </a:lnTo>
                <a:lnTo>
                  <a:pt x="1525345" y="419983"/>
                </a:lnTo>
                <a:cubicBezTo>
                  <a:pt x="1372945" y="618103"/>
                  <a:pt x="1334845" y="940683"/>
                  <a:pt x="1113865" y="1136263"/>
                </a:cubicBezTo>
                <a:cubicBezTo>
                  <a:pt x="892885" y="1331843"/>
                  <a:pt x="321385" y="1354703"/>
                  <a:pt x="199465" y="1593463"/>
                </a:cubicBezTo>
                <a:cubicBezTo>
                  <a:pt x="165175" y="1660614"/>
                  <a:pt x="141132" y="1755291"/>
                  <a:pt x="130896" y="1860033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69994" y="434638"/>
            <a:ext cx="558027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l">
              <a:buClrTx/>
              <a:buSzTx/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五、课程的安排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4" name="图片 3" descr="2017优优新版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4785" y="1684655"/>
            <a:ext cx="8414385" cy="3589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任意多边形: 形状 1"/>
          <p:cNvSpPr/>
          <p:nvPr>
            <p:custDataLst>
              <p:tags r:id="rId1"/>
            </p:custDataLst>
          </p:nvPr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文本框 25" descr="7b0a20202020227461726765744d6f64756c65223a202270726f636573734f6e6c696e65466f6e7473220a7d0a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69975" y="434340"/>
            <a:ext cx="569976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六、以</a:t>
            </a:r>
            <a:r>
              <a:rPr lang="en-US" altLang="zh-CN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X</a:t>
            </a: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学校跨境电子商务专业为例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3" name="图片 2" descr="2017优优新版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7213600" y="1655445"/>
            <a:ext cx="4718050" cy="1337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面向岗位：</a:t>
            </a:r>
            <a:r>
              <a:rPr lang="zh-CN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跨境电子商务平台运营、推广、</a:t>
            </a:r>
            <a:r>
              <a:rPr lang="en-US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视觉表达、数据分析、进出口业务处理和客户服务管理。</a:t>
            </a:r>
            <a:endParaRPr lang="zh-CN" altLang="en-US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161530" y="548005"/>
            <a:ext cx="4023360" cy="154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F0"/>
                </a:solidFill>
              </a14:hiddenFill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 fontAlgn="base">
              <a:lnSpc>
                <a:spcPct val="160000"/>
              </a:lnSpc>
            </a:pPr>
            <a:r>
              <a:rPr lang="zh-CN" strike="noStrike" noProof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面向哪些岗位有哪些？</a:t>
            </a:r>
            <a:endParaRPr lang="zh-CN" altLang="en-US" sz="1600" strike="noStrike" noProof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3830" y="1966595"/>
            <a:ext cx="7451725" cy="37744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254240" y="3428365"/>
            <a:ext cx="4023360" cy="867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F0"/>
                </a:solidFill>
              </a14:hiddenFill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 fontAlgn="base">
              <a:lnSpc>
                <a:spcPct val="160000"/>
              </a:lnSpc>
            </a:pPr>
            <a:r>
              <a:rPr lang="zh-CN" strike="noStrike" noProof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岗位技能？</a:t>
            </a:r>
            <a:endParaRPr lang="zh-CN" altLang="en-US" sz="1600" strike="noStrike" noProof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37730" y="4295775"/>
            <a:ext cx="459740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岗位技能：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跨境平台运营推广能力、跨境进出口业务处理能力、跨境视觉表达设计、客户服务管理能力等技术技能。</a:t>
            </a:r>
            <a:endParaRPr lang="zh-CN" altLang="en-US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任意多边形: 形状 1"/>
          <p:cNvSpPr/>
          <p:nvPr>
            <p:custDataLst>
              <p:tags r:id="rId1"/>
            </p:custDataLst>
          </p:nvPr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文本框 25" descr="7b0a20202020227461726765744d6f64756c65223a202270726f636573734f6e6c696e65466f6e7473220a7d0a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69975" y="434340"/>
            <a:ext cx="569976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六、以</a:t>
            </a:r>
            <a:r>
              <a:rPr lang="en-US" altLang="zh-CN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X</a:t>
            </a: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学校跨境电子商务专业为例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3" name="图片 2" descr="2017优优新版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215640" y="1269365"/>
            <a:ext cx="5240020" cy="5588635"/>
          </a:xfrm>
          <a:prstGeom prst="rect">
            <a:avLst/>
          </a:prstGeom>
        </p:spPr>
      </p:pic>
      <p:sp>
        <p:nvSpPr>
          <p:cNvPr id="38" name="右箭头 37"/>
          <p:cNvSpPr/>
          <p:nvPr>
            <p:custDataLst>
              <p:tags r:id="rId7"/>
            </p:custDataLst>
          </p:nvPr>
        </p:nvSpPr>
        <p:spPr>
          <a:xfrm>
            <a:off x="577850" y="3272155"/>
            <a:ext cx="2065655" cy="6477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50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ldLvl="0" animBg="1"/>
      <p:bldP spid="3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7"/>
          <p:cNvSpPr/>
          <p:nvPr/>
        </p:nvSpPr>
        <p:spPr>
          <a:xfrm>
            <a:off x="1" y="0"/>
            <a:ext cx="11562213" cy="6430363"/>
          </a:xfrm>
          <a:custGeom>
            <a:avLst/>
            <a:gdLst>
              <a:gd name="connsiteX0" fmla="*/ 0 w 11562213"/>
              <a:gd name="connsiteY0" fmla="*/ 0 h 6430363"/>
              <a:gd name="connsiteX1" fmla="*/ 11562213 w 11562213"/>
              <a:gd name="connsiteY1" fmla="*/ 0 h 6430363"/>
              <a:gd name="connsiteX2" fmla="*/ 11394400 w 11562213"/>
              <a:gd name="connsiteY2" fmla="*/ 204430 h 6430363"/>
              <a:gd name="connsiteX3" fmla="*/ 10454640 w 11562213"/>
              <a:gd name="connsiteY3" fmla="*/ 899160 h 6430363"/>
              <a:gd name="connsiteX4" fmla="*/ 5364480 w 11562213"/>
              <a:gd name="connsiteY4" fmla="*/ 2499360 h 6430363"/>
              <a:gd name="connsiteX5" fmla="*/ 3672840 w 11562213"/>
              <a:gd name="connsiteY5" fmla="*/ 5212080 h 6430363"/>
              <a:gd name="connsiteX6" fmla="*/ 94581 w 11562213"/>
              <a:gd name="connsiteY6" fmla="*/ 6408376 h 6430363"/>
              <a:gd name="connsiteX7" fmla="*/ 0 w 11562213"/>
              <a:gd name="connsiteY7" fmla="*/ 6430363 h 643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62213" h="6430363">
                <a:moveTo>
                  <a:pt x="0" y="0"/>
                </a:moveTo>
                <a:lnTo>
                  <a:pt x="11562213" y="0"/>
                </a:lnTo>
                <a:lnTo>
                  <a:pt x="11394400" y="204430"/>
                </a:lnTo>
                <a:cubicBezTo>
                  <a:pt x="11171515" y="447794"/>
                  <a:pt x="10868977" y="694373"/>
                  <a:pt x="10454640" y="899160"/>
                </a:cubicBezTo>
                <a:cubicBezTo>
                  <a:pt x="9349740" y="1445260"/>
                  <a:pt x="6494780" y="1780540"/>
                  <a:pt x="5364480" y="2499360"/>
                </a:cubicBezTo>
                <a:cubicBezTo>
                  <a:pt x="4234181" y="3218180"/>
                  <a:pt x="4610100" y="4546600"/>
                  <a:pt x="3672840" y="5212080"/>
                </a:cubicBezTo>
                <a:cubicBezTo>
                  <a:pt x="2852739" y="5794375"/>
                  <a:pt x="1052513" y="6188036"/>
                  <a:pt x="94581" y="6408376"/>
                </a:cubicBezTo>
                <a:lnTo>
                  <a:pt x="0" y="6430363"/>
                </a:ln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任意多边形: 形状 9"/>
          <p:cNvSpPr/>
          <p:nvPr/>
        </p:nvSpPr>
        <p:spPr>
          <a:xfrm>
            <a:off x="1" y="-1"/>
            <a:ext cx="11562213" cy="6430363"/>
          </a:xfrm>
          <a:custGeom>
            <a:avLst/>
            <a:gdLst>
              <a:gd name="connsiteX0" fmla="*/ 11090697 w 11562213"/>
              <a:gd name="connsiteY0" fmla="*/ 0 h 6430363"/>
              <a:gd name="connsiteX1" fmla="*/ 11562213 w 11562213"/>
              <a:gd name="connsiteY1" fmla="*/ 0 h 6430363"/>
              <a:gd name="connsiteX2" fmla="*/ 11394400 w 11562213"/>
              <a:gd name="connsiteY2" fmla="*/ 204430 h 6430363"/>
              <a:gd name="connsiteX3" fmla="*/ 10454640 w 11562213"/>
              <a:gd name="connsiteY3" fmla="*/ 899160 h 6430363"/>
              <a:gd name="connsiteX4" fmla="*/ 5364480 w 11562213"/>
              <a:gd name="connsiteY4" fmla="*/ 2499360 h 6430363"/>
              <a:gd name="connsiteX5" fmla="*/ 3672840 w 11562213"/>
              <a:gd name="connsiteY5" fmla="*/ 5212080 h 6430363"/>
              <a:gd name="connsiteX6" fmla="*/ 94581 w 11562213"/>
              <a:gd name="connsiteY6" fmla="*/ 6408376 h 6430363"/>
              <a:gd name="connsiteX7" fmla="*/ 0 w 11562213"/>
              <a:gd name="connsiteY7" fmla="*/ 6430363 h 6430363"/>
              <a:gd name="connsiteX8" fmla="*/ 0 w 11562213"/>
              <a:gd name="connsiteY8" fmla="*/ 5942683 h 6430363"/>
              <a:gd name="connsiteX9" fmla="*/ 94581 w 11562213"/>
              <a:gd name="connsiteY9" fmla="*/ 5920696 h 6430363"/>
              <a:gd name="connsiteX10" fmla="*/ 3672840 w 11562213"/>
              <a:gd name="connsiteY10" fmla="*/ 4724400 h 6430363"/>
              <a:gd name="connsiteX11" fmla="*/ 5364480 w 11562213"/>
              <a:gd name="connsiteY11" fmla="*/ 2011680 h 6430363"/>
              <a:gd name="connsiteX12" fmla="*/ 10454640 w 11562213"/>
              <a:gd name="connsiteY12" fmla="*/ 411480 h 6430363"/>
              <a:gd name="connsiteX13" fmla="*/ 10996315 w 11562213"/>
              <a:gd name="connsiteY13" fmla="*/ 78581 h 643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62213" h="6430363">
                <a:moveTo>
                  <a:pt x="11090697" y="0"/>
                </a:moveTo>
                <a:lnTo>
                  <a:pt x="11562213" y="0"/>
                </a:lnTo>
                <a:lnTo>
                  <a:pt x="11394400" y="204430"/>
                </a:lnTo>
                <a:cubicBezTo>
                  <a:pt x="11171515" y="447794"/>
                  <a:pt x="10868977" y="694373"/>
                  <a:pt x="10454640" y="899160"/>
                </a:cubicBezTo>
                <a:cubicBezTo>
                  <a:pt x="9349740" y="1445260"/>
                  <a:pt x="6494780" y="1780540"/>
                  <a:pt x="5364480" y="2499360"/>
                </a:cubicBezTo>
                <a:cubicBezTo>
                  <a:pt x="4234181" y="3218180"/>
                  <a:pt x="4610100" y="4546600"/>
                  <a:pt x="3672840" y="5212080"/>
                </a:cubicBezTo>
                <a:cubicBezTo>
                  <a:pt x="2852739" y="5794375"/>
                  <a:pt x="1052513" y="6188036"/>
                  <a:pt x="94581" y="6408376"/>
                </a:cubicBezTo>
                <a:lnTo>
                  <a:pt x="0" y="6430363"/>
                </a:lnTo>
                <a:lnTo>
                  <a:pt x="0" y="5942683"/>
                </a:lnTo>
                <a:lnTo>
                  <a:pt x="94581" y="5920696"/>
                </a:lnTo>
                <a:cubicBezTo>
                  <a:pt x="1052513" y="5700356"/>
                  <a:pt x="2852739" y="5306695"/>
                  <a:pt x="3672840" y="4724400"/>
                </a:cubicBezTo>
                <a:cubicBezTo>
                  <a:pt x="4610100" y="4058920"/>
                  <a:pt x="4234181" y="2730500"/>
                  <a:pt x="5364480" y="2011680"/>
                </a:cubicBezTo>
                <a:cubicBezTo>
                  <a:pt x="6494780" y="1292860"/>
                  <a:pt x="9349740" y="957580"/>
                  <a:pt x="10454640" y="411480"/>
                </a:cubicBezTo>
                <a:cubicBezTo>
                  <a:pt x="10661809" y="309087"/>
                  <a:pt x="10841027" y="196245"/>
                  <a:pt x="10996315" y="78581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548209" y="4963209"/>
            <a:ext cx="1643791" cy="1894791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722119"/>
            <a:ext cx="5135881" cy="5135881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691454" y="4055646"/>
            <a:ext cx="2519680" cy="7988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defRPr/>
            </a:pPr>
            <a:r>
              <a:rPr lang="zh-CN" altLang="en-US" sz="46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学时安排</a:t>
            </a:r>
            <a:endParaRPr lang="zh-CN" altLang="en-US" sz="4600" dirty="0">
              <a:solidFill>
                <a:schemeClr val="tx1">
                  <a:lumMod val="85000"/>
                  <a:lumOff val="15000"/>
                </a:schemeClr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760338" y="2266260"/>
            <a:ext cx="1818640" cy="186118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defRPr/>
            </a:pPr>
            <a:r>
              <a:rPr lang="en-US" altLang="zh-CN" sz="11500" b="1" i="1" dirty="0">
                <a:gradFill>
                  <a:gsLst>
                    <a:gs pos="0">
                      <a:srgbClr val="3004B3"/>
                    </a:gs>
                    <a:gs pos="100000">
                      <a:srgbClr val="1373EC"/>
                    </a:gs>
                  </a:gsLst>
                  <a:lin ang="5400000" scaled="1"/>
                </a:gradFill>
                <a:cs typeface="+mn-ea"/>
                <a:sym typeface="+mn-lt"/>
              </a:rPr>
              <a:t>03</a:t>
            </a:r>
            <a:endParaRPr lang="zh-CN" altLang="en-US" sz="11500" b="1" i="1" dirty="0">
              <a:gradFill>
                <a:gsLst>
                  <a:gs pos="0">
                    <a:srgbClr val="3004B3"/>
                  </a:gs>
                  <a:gs pos="100000">
                    <a:srgbClr val="1373EC"/>
                  </a:gs>
                </a:gsLst>
                <a:lin ang="5400000" scaled="1"/>
              </a:gradFill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 bldLvl="0" animBg="1"/>
      <p:bldP spid="14" grpId="0" bldLvl="0" animBg="1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29116 w 1643791"/>
              <a:gd name="connsiteY0" fmla="*/ 1894791 h 1894791"/>
              <a:gd name="connsiteX1" fmla="*/ 2994 w 1643791"/>
              <a:gd name="connsiteY1" fmla="*/ 1894791 h 1894791"/>
              <a:gd name="connsiteX2" fmla="*/ 0 w 1643791"/>
              <a:gd name="connsiteY2" fmla="*/ 1842091 h 1894791"/>
              <a:gd name="connsiteX3" fmla="*/ 74072 w 1643791"/>
              <a:gd name="connsiteY3" fmla="*/ 1468071 h 1894791"/>
              <a:gd name="connsiteX4" fmla="*/ 988472 w 1643791"/>
              <a:gd name="connsiteY4" fmla="*/ 1010871 h 1894791"/>
              <a:gd name="connsiteX5" fmla="*/ 1399952 w 1643791"/>
              <a:gd name="connsiteY5" fmla="*/ 294591 h 1894791"/>
              <a:gd name="connsiteX6" fmla="*/ 1525325 w 1643791"/>
              <a:gd name="connsiteY6" fmla="*/ 135405 h 1894791"/>
              <a:gd name="connsiteX7" fmla="*/ 1643791 w 1643791"/>
              <a:gd name="connsiteY7" fmla="*/ 0 h 1894791"/>
              <a:gd name="connsiteX8" fmla="*/ 1643791 w 1643791"/>
              <a:gd name="connsiteY8" fmla="*/ 269592 h 1894791"/>
              <a:gd name="connsiteX9" fmla="*/ 1525345 w 1643791"/>
              <a:gd name="connsiteY9" fmla="*/ 419983 h 1894791"/>
              <a:gd name="connsiteX10" fmla="*/ 1113865 w 1643791"/>
              <a:gd name="connsiteY10" fmla="*/ 1136263 h 1894791"/>
              <a:gd name="connsiteX11" fmla="*/ 199465 w 1643791"/>
              <a:gd name="connsiteY11" fmla="*/ 1593463 h 1894791"/>
              <a:gd name="connsiteX12" fmla="*/ 130896 w 1643791"/>
              <a:gd name="connsiteY12" fmla="*/ 1860033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3791" h="1894791">
                <a:moveTo>
                  <a:pt x="129116" y="1894791"/>
                </a:move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lnTo>
                  <a:pt x="1643791" y="0"/>
                </a:lnTo>
                <a:lnTo>
                  <a:pt x="1643791" y="269592"/>
                </a:lnTo>
                <a:lnTo>
                  <a:pt x="1525345" y="419983"/>
                </a:lnTo>
                <a:cubicBezTo>
                  <a:pt x="1372945" y="618103"/>
                  <a:pt x="1334845" y="940683"/>
                  <a:pt x="1113865" y="1136263"/>
                </a:cubicBezTo>
                <a:cubicBezTo>
                  <a:pt x="892885" y="1331843"/>
                  <a:pt x="321385" y="1354703"/>
                  <a:pt x="199465" y="1593463"/>
                </a:cubicBezTo>
                <a:cubicBezTo>
                  <a:pt x="165175" y="1660614"/>
                  <a:pt x="141132" y="1755291"/>
                  <a:pt x="130896" y="1860033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69994" y="434638"/>
            <a:ext cx="558027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l">
              <a:buClrTx/>
              <a:buSzTx/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一、学时的安排</a:t>
            </a:r>
            <a:r>
              <a:rPr lang="en-US" altLang="zh-CN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——</a:t>
            </a: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中职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4" name="图片 3" descr="2017优优新版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5563" t="22607" r="3363" b="6282"/>
          <a:stretch>
            <a:fillRect/>
          </a:stretch>
        </p:blipFill>
        <p:spPr>
          <a:xfrm>
            <a:off x="624840" y="1190625"/>
            <a:ext cx="10674985" cy="4700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29116 w 1643791"/>
              <a:gd name="connsiteY0" fmla="*/ 1894791 h 1894791"/>
              <a:gd name="connsiteX1" fmla="*/ 2994 w 1643791"/>
              <a:gd name="connsiteY1" fmla="*/ 1894791 h 1894791"/>
              <a:gd name="connsiteX2" fmla="*/ 0 w 1643791"/>
              <a:gd name="connsiteY2" fmla="*/ 1842091 h 1894791"/>
              <a:gd name="connsiteX3" fmla="*/ 74072 w 1643791"/>
              <a:gd name="connsiteY3" fmla="*/ 1468071 h 1894791"/>
              <a:gd name="connsiteX4" fmla="*/ 988472 w 1643791"/>
              <a:gd name="connsiteY4" fmla="*/ 1010871 h 1894791"/>
              <a:gd name="connsiteX5" fmla="*/ 1399952 w 1643791"/>
              <a:gd name="connsiteY5" fmla="*/ 294591 h 1894791"/>
              <a:gd name="connsiteX6" fmla="*/ 1525325 w 1643791"/>
              <a:gd name="connsiteY6" fmla="*/ 135405 h 1894791"/>
              <a:gd name="connsiteX7" fmla="*/ 1643791 w 1643791"/>
              <a:gd name="connsiteY7" fmla="*/ 0 h 1894791"/>
              <a:gd name="connsiteX8" fmla="*/ 1643791 w 1643791"/>
              <a:gd name="connsiteY8" fmla="*/ 269592 h 1894791"/>
              <a:gd name="connsiteX9" fmla="*/ 1525345 w 1643791"/>
              <a:gd name="connsiteY9" fmla="*/ 419983 h 1894791"/>
              <a:gd name="connsiteX10" fmla="*/ 1113865 w 1643791"/>
              <a:gd name="connsiteY10" fmla="*/ 1136263 h 1894791"/>
              <a:gd name="connsiteX11" fmla="*/ 199465 w 1643791"/>
              <a:gd name="connsiteY11" fmla="*/ 1593463 h 1894791"/>
              <a:gd name="connsiteX12" fmla="*/ 130896 w 1643791"/>
              <a:gd name="connsiteY12" fmla="*/ 1860033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3791" h="1894791">
                <a:moveTo>
                  <a:pt x="129116" y="1894791"/>
                </a:move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lnTo>
                  <a:pt x="1643791" y="0"/>
                </a:lnTo>
                <a:lnTo>
                  <a:pt x="1643791" y="269592"/>
                </a:lnTo>
                <a:lnTo>
                  <a:pt x="1525345" y="419983"/>
                </a:lnTo>
                <a:cubicBezTo>
                  <a:pt x="1372945" y="618103"/>
                  <a:pt x="1334845" y="940683"/>
                  <a:pt x="1113865" y="1136263"/>
                </a:cubicBezTo>
                <a:cubicBezTo>
                  <a:pt x="892885" y="1331843"/>
                  <a:pt x="321385" y="1354703"/>
                  <a:pt x="199465" y="1593463"/>
                </a:cubicBezTo>
                <a:cubicBezTo>
                  <a:pt x="165175" y="1660614"/>
                  <a:pt x="141132" y="1755291"/>
                  <a:pt x="130896" y="1860033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69994" y="434638"/>
            <a:ext cx="558027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l">
              <a:buClrTx/>
              <a:buSzTx/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二、学时的安排</a:t>
            </a:r>
            <a:r>
              <a:rPr lang="en-US" altLang="zh-CN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——</a:t>
            </a: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高职专科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4" name="图片 3" descr="2017优优新版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6675" y="1825625"/>
            <a:ext cx="11928475" cy="3355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29116 w 1643791"/>
              <a:gd name="connsiteY0" fmla="*/ 1894791 h 1894791"/>
              <a:gd name="connsiteX1" fmla="*/ 2994 w 1643791"/>
              <a:gd name="connsiteY1" fmla="*/ 1894791 h 1894791"/>
              <a:gd name="connsiteX2" fmla="*/ 0 w 1643791"/>
              <a:gd name="connsiteY2" fmla="*/ 1842091 h 1894791"/>
              <a:gd name="connsiteX3" fmla="*/ 74072 w 1643791"/>
              <a:gd name="connsiteY3" fmla="*/ 1468071 h 1894791"/>
              <a:gd name="connsiteX4" fmla="*/ 988472 w 1643791"/>
              <a:gd name="connsiteY4" fmla="*/ 1010871 h 1894791"/>
              <a:gd name="connsiteX5" fmla="*/ 1399952 w 1643791"/>
              <a:gd name="connsiteY5" fmla="*/ 294591 h 1894791"/>
              <a:gd name="connsiteX6" fmla="*/ 1525325 w 1643791"/>
              <a:gd name="connsiteY6" fmla="*/ 135405 h 1894791"/>
              <a:gd name="connsiteX7" fmla="*/ 1643791 w 1643791"/>
              <a:gd name="connsiteY7" fmla="*/ 0 h 1894791"/>
              <a:gd name="connsiteX8" fmla="*/ 1643791 w 1643791"/>
              <a:gd name="connsiteY8" fmla="*/ 269592 h 1894791"/>
              <a:gd name="connsiteX9" fmla="*/ 1525345 w 1643791"/>
              <a:gd name="connsiteY9" fmla="*/ 419983 h 1894791"/>
              <a:gd name="connsiteX10" fmla="*/ 1113865 w 1643791"/>
              <a:gd name="connsiteY10" fmla="*/ 1136263 h 1894791"/>
              <a:gd name="connsiteX11" fmla="*/ 199465 w 1643791"/>
              <a:gd name="connsiteY11" fmla="*/ 1593463 h 1894791"/>
              <a:gd name="connsiteX12" fmla="*/ 130896 w 1643791"/>
              <a:gd name="connsiteY12" fmla="*/ 1860033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3791" h="1894791">
                <a:moveTo>
                  <a:pt x="129116" y="1894791"/>
                </a:move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lnTo>
                  <a:pt x="1643791" y="0"/>
                </a:lnTo>
                <a:lnTo>
                  <a:pt x="1643791" y="269592"/>
                </a:lnTo>
                <a:lnTo>
                  <a:pt x="1525345" y="419983"/>
                </a:lnTo>
                <a:cubicBezTo>
                  <a:pt x="1372945" y="618103"/>
                  <a:pt x="1334845" y="940683"/>
                  <a:pt x="1113865" y="1136263"/>
                </a:cubicBezTo>
                <a:cubicBezTo>
                  <a:pt x="892885" y="1331843"/>
                  <a:pt x="321385" y="1354703"/>
                  <a:pt x="199465" y="1593463"/>
                </a:cubicBezTo>
                <a:cubicBezTo>
                  <a:pt x="165175" y="1660614"/>
                  <a:pt x="141132" y="1755291"/>
                  <a:pt x="130896" y="1860033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69994" y="434638"/>
            <a:ext cx="558027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l">
              <a:buClrTx/>
              <a:buSzTx/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二、学时的安排</a:t>
            </a:r>
            <a:r>
              <a:rPr lang="en-US" altLang="zh-CN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——</a:t>
            </a: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高职本科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4" name="图片 3" descr="2017优优新版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50035" y="1388110"/>
            <a:ext cx="9439275" cy="4652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8"/>
          <p:cNvSpPr/>
          <p:nvPr/>
        </p:nvSpPr>
        <p:spPr>
          <a:xfrm>
            <a:off x="3308930" y="0"/>
            <a:ext cx="5120842" cy="6858000"/>
          </a:xfrm>
          <a:custGeom>
            <a:avLst/>
            <a:gdLst>
              <a:gd name="connsiteX0" fmla="*/ 4594754 w 5120842"/>
              <a:gd name="connsiteY0" fmla="*/ 0 h 6858000"/>
              <a:gd name="connsiteX1" fmla="*/ 5112914 w 5120842"/>
              <a:gd name="connsiteY1" fmla="*/ 0 h 6858000"/>
              <a:gd name="connsiteX2" fmla="*/ 5120842 w 5120842"/>
              <a:gd name="connsiteY2" fmla="*/ 48045 h 6858000"/>
              <a:gd name="connsiteX3" fmla="*/ 4004727 w 5120842"/>
              <a:gd name="connsiteY3" fmla="*/ 1388962 h 6858000"/>
              <a:gd name="connsiteX4" fmla="*/ 1099481 w 5120842"/>
              <a:gd name="connsiteY4" fmla="*/ 3449256 h 6858000"/>
              <a:gd name="connsiteX5" fmla="*/ 590195 w 5120842"/>
              <a:gd name="connsiteY5" fmla="*/ 5220182 h 6858000"/>
              <a:gd name="connsiteX6" fmla="*/ 2106479 w 5120842"/>
              <a:gd name="connsiteY6" fmla="*/ 6690167 h 6858000"/>
              <a:gd name="connsiteX7" fmla="*/ 2145171 w 5120842"/>
              <a:gd name="connsiteY7" fmla="*/ 6829923 h 6858000"/>
              <a:gd name="connsiteX8" fmla="*/ 2149503 w 5120842"/>
              <a:gd name="connsiteY8" fmla="*/ 6858000 h 6858000"/>
              <a:gd name="connsiteX9" fmla="*/ 1631343 w 5120842"/>
              <a:gd name="connsiteY9" fmla="*/ 6858000 h 6858000"/>
              <a:gd name="connsiteX10" fmla="*/ 1627011 w 5120842"/>
              <a:gd name="connsiteY10" fmla="*/ 6829923 h 6858000"/>
              <a:gd name="connsiteX11" fmla="*/ 1588319 w 5120842"/>
              <a:gd name="connsiteY11" fmla="*/ 6690167 h 6858000"/>
              <a:gd name="connsiteX12" fmla="*/ 72035 w 5120842"/>
              <a:gd name="connsiteY12" fmla="*/ 5220182 h 6858000"/>
              <a:gd name="connsiteX13" fmla="*/ 581321 w 5120842"/>
              <a:gd name="connsiteY13" fmla="*/ 3449256 h 6858000"/>
              <a:gd name="connsiteX14" fmla="*/ 3486567 w 5120842"/>
              <a:gd name="connsiteY14" fmla="*/ 1388962 h 6858000"/>
              <a:gd name="connsiteX15" fmla="*/ 4602682 w 5120842"/>
              <a:gd name="connsiteY15" fmla="*/ 480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20842" h="6858000">
                <a:moveTo>
                  <a:pt x="4594754" y="0"/>
                </a:moveTo>
                <a:lnTo>
                  <a:pt x="5112914" y="0"/>
                </a:lnTo>
                <a:lnTo>
                  <a:pt x="5120842" y="48045"/>
                </a:lnTo>
                <a:cubicBezTo>
                  <a:pt x="5115806" y="435294"/>
                  <a:pt x="4405259" y="949968"/>
                  <a:pt x="4004727" y="1388962"/>
                </a:cubicBezTo>
                <a:cubicBezTo>
                  <a:pt x="3422134" y="2027499"/>
                  <a:pt x="1668570" y="2810719"/>
                  <a:pt x="1099481" y="3449256"/>
                </a:cubicBezTo>
                <a:cubicBezTo>
                  <a:pt x="530392" y="4087793"/>
                  <a:pt x="422362" y="4680030"/>
                  <a:pt x="590195" y="5220182"/>
                </a:cubicBezTo>
                <a:cubicBezTo>
                  <a:pt x="758028" y="5760334"/>
                  <a:pt x="1975299" y="6308202"/>
                  <a:pt x="2106479" y="6690167"/>
                </a:cubicBezTo>
                <a:cubicBezTo>
                  <a:pt x="2122877" y="6737913"/>
                  <a:pt x="2136109" y="6784573"/>
                  <a:pt x="2145171" y="6829923"/>
                </a:cubicBezTo>
                <a:lnTo>
                  <a:pt x="2149503" y="6858000"/>
                </a:lnTo>
                <a:lnTo>
                  <a:pt x="1631343" y="6858000"/>
                </a:lnTo>
                <a:lnTo>
                  <a:pt x="1627011" y="6829923"/>
                </a:lnTo>
                <a:cubicBezTo>
                  <a:pt x="1617949" y="6784573"/>
                  <a:pt x="1604717" y="6737913"/>
                  <a:pt x="1588319" y="6690167"/>
                </a:cubicBezTo>
                <a:cubicBezTo>
                  <a:pt x="1457139" y="6308202"/>
                  <a:pt x="239868" y="5760334"/>
                  <a:pt x="72035" y="5220182"/>
                </a:cubicBezTo>
                <a:cubicBezTo>
                  <a:pt x="-95798" y="4680030"/>
                  <a:pt x="12232" y="4087793"/>
                  <a:pt x="581321" y="3449256"/>
                </a:cubicBezTo>
                <a:cubicBezTo>
                  <a:pt x="1150410" y="2810719"/>
                  <a:pt x="2903974" y="2027499"/>
                  <a:pt x="3486567" y="1388962"/>
                </a:cubicBezTo>
                <a:cubicBezTo>
                  <a:pt x="3887099" y="949968"/>
                  <a:pt x="4597646" y="435294"/>
                  <a:pt x="4602682" y="4804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任意多边形: 形状 20"/>
          <p:cNvSpPr/>
          <p:nvPr/>
        </p:nvSpPr>
        <p:spPr>
          <a:xfrm>
            <a:off x="0" y="0"/>
            <a:ext cx="8003052" cy="6858000"/>
          </a:xfrm>
          <a:custGeom>
            <a:avLst/>
            <a:gdLst>
              <a:gd name="connsiteX0" fmla="*/ 0 w 8003052"/>
              <a:gd name="connsiteY0" fmla="*/ 0 h 6858000"/>
              <a:gd name="connsiteX1" fmla="*/ 7995124 w 8003052"/>
              <a:gd name="connsiteY1" fmla="*/ 0 h 6858000"/>
              <a:gd name="connsiteX2" fmla="*/ 8003052 w 8003052"/>
              <a:gd name="connsiteY2" fmla="*/ 48045 h 6858000"/>
              <a:gd name="connsiteX3" fmla="*/ 6886937 w 8003052"/>
              <a:gd name="connsiteY3" fmla="*/ 1388962 h 6858000"/>
              <a:gd name="connsiteX4" fmla="*/ 3981691 w 8003052"/>
              <a:gd name="connsiteY4" fmla="*/ 3449256 h 6858000"/>
              <a:gd name="connsiteX5" fmla="*/ 3472405 w 8003052"/>
              <a:gd name="connsiteY5" fmla="*/ 5220182 h 6858000"/>
              <a:gd name="connsiteX6" fmla="*/ 4988689 w 8003052"/>
              <a:gd name="connsiteY6" fmla="*/ 6690167 h 6858000"/>
              <a:gd name="connsiteX7" fmla="*/ 5027381 w 8003052"/>
              <a:gd name="connsiteY7" fmla="*/ 6829923 h 6858000"/>
              <a:gd name="connsiteX8" fmla="*/ 5031713 w 8003052"/>
              <a:gd name="connsiteY8" fmla="*/ 6858000 h 6858000"/>
              <a:gd name="connsiteX9" fmla="*/ 0 w 800305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03052" h="6858000">
                <a:moveTo>
                  <a:pt x="0" y="0"/>
                </a:moveTo>
                <a:lnTo>
                  <a:pt x="7995124" y="0"/>
                </a:lnTo>
                <a:lnTo>
                  <a:pt x="8003052" y="48045"/>
                </a:lnTo>
                <a:cubicBezTo>
                  <a:pt x="7998016" y="435294"/>
                  <a:pt x="7287469" y="949968"/>
                  <a:pt x="6886937" y="1388962"/>
                </a:cubicBezTo>
                <a:cubicBezTo>
                  <a:pt x="6304344" y="2027499"/>
                  <a:pt x="4550780" y="2810719"/>
                  <a:pt x="3981691" y="3449256"/>
                </a:cubicBezTo>
                <a:cubicBezTo>
                  <a:pt x="3412602" y="4087793"/>
                  <a:pt x="3304572" y="4680030"/>
                  <a:pt x="3472405" y="5220182"/>
                </a:cubicBezTo>
                <a:cubicBezTo>
                  <a:pt x="3640238" y="5760334"/>
                  <a:pt x="4857509" y="6308202"/>
                  <a:pt x="4988689" y="6690167"/>
                </a:cubicBezTo>
                <a:cubicBezTo>
                  <a:pt x="5005087" y="6737913"/>
                  <a:pt x="5018319" y="6784573"/>
                  <a:pt x="5027381" y="6829923"/>
                </a:cubicBezTo>
                <a:lnTo>
                  <a:pt x="503171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任意多边形: 形状 27"/>
          <p:cNvSpPr/>
          <p:nvPr/>
        </p:nvSpPr>
        <p:spPr>
          <a:xfrm>
            <a:off x="10548209" y="4963209"/>
            <a:ext cx="1643791" cy="1894791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8" b="10445"/>
          <a:stretch>
            <a:fillRect/>
          </a:stretch>
        </p:blipFill>
        <p:spPr>
          <a:xfrm>
            <a:off x="0" y="1475764"/>
            <a:ext cx="5616300" cy="4480560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 bwMode="auto">
          <a:xfrm>
            <a:off x="6291075" y="3429000"/>
            <a:ext cx="6720913" cy="8299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4800" spc="300" dirty="0">
                <a:solidFill>
                  <a:prstClr val="black"/>
                </a:solidFill>
                <a:latin typeface="优设标题黑" panose="00000500000000000000" pitchFamily="2" charset="-122"/>
                <a:ea typeface="优设标题黑" panose="00000500000000000000" pitchFamily="2" charset="-122"/>
                <a:cs typeface="+mn-ea"/>
                <a:sym typeface="+mn-lt"/>
              </a:rPr>
              <a:t>感谢您的聆听</a:t>
            </a:r>
            <a:endParaRPr lang="en-US" altLang="zh-CN" sz="4800" spc="300" dirty="0">
              <a:solidFill>
                <a:prstClr val="black"/>
              </a:solidFill>
              <a:latin typeface="优设标题黑" panose="00000500000000000000" pitchFamily="2" charset="-122"/>
              <a:ea typeface="优设标题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6337270" y="4407230"/>
            <a:ext cx="3384550" cy="175446"/>
            <a:chOff x="1019175" y="3279470"/>
            <a:chExt cx="3384550" cy="175446"/>
          </a:xfrm>
        </p:grpSpPr>
        <p:cxnSp>
          <p:nvCxnSpPr>
            <p:cNvPr id="53" name="直接连接符 52"/>
            <p:cNvCxnSpPr/>
            <p:nvPr/>
          </p:nvCxnSpPr>
          <p:spPr>
            <a:xfrm>
              <a:off x="1019175" y="3367190"/>
              <a:ext cx="3384550" cy="0"/>
            </a:xfrm>
            <a:prstGeom prst="line">
              <a:avLst/>
            </a:prstGeom>
            <a:noFill/>
            <a:ln w="9525" cap="rnd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ysDot"/>
              <a:round/>
            </a:ln>
            <a:effectLst/>
          </p:spPr>
        </p:cxnSp>
        <p:sp>
          <p:nvSpPr>
            <p:cNvPr id="54" name="矩形: 圆角 53"/>
            <p:cNvSpPr/>
            <p:nvPr/>
          </p:nvSpPr>
          <p:spPr>
            <a:xfrm>
              <a:off x="3221945" y="3279470"/>
              <a:ext cx="915268" cy="175446"/>
            </a:xfrm>
            <a:prstGeom prst="roundRect">
              <a:avLst>
                <a:gd name="adj" fmla="val 0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 bwMode="auto">
          <a:xfrm>
            <a:off x="6297476" y="4817629"/>
            <a:ext cx="5376041" cy="78359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1500" dirty="0">
                <a:solidFill>
                  <a:prstClr val="black"/>
                </a:solidFill>
                <a:cs typeface="+mn-ea"/>
                <a:sym typeface="+mn-lt"/>
              </a:rPr>
              <a:t>演讲人：教研中心李葛娟</a:t>
            </a:r>
            <a:endParaRPr lang="zh-CN" altLang="en-US" sz="1500" dirty="0">
              <a:solidFill>
                <a:prstClr val="black"/>
              </a:solidFill>
              <a:cs typeface="+mn-ea"/>
              <a:sym typeface="+mn-lt"/>
            </a:endParaRPr>
          </a:p>
          <a:p>
            <a:pPr>
              <a:defRPr/>
            </a:pPr>
            <a:endParaRPr lang="zh-CN" altLang="en-US" sz="1500" dirty="0">
              <a:solidFill>
                <a:prstClr val="black"/>
              </a:solidFill>
              <a:cs typeface="+mn-ea"/>
              <a:sym typeface="+mn-lt"/>
            </a:endParaRPr>
          </a:p>
          <a:p>
            <a:pPr>
              <a:defRPr/>
            </a:pPr>
            <a:r>
              <a:rPr lang="zh-CN" altLang="en-US" sz="1500" dirty="0">
                <a:solidFill>
                  <a:prstClr val="black"/>
                </a:solidFill>
                <a:cs typeface="+mn-ea"/>
                <a:sym typeface="+mn-lt"/>
              </a:rPr>
              <a:t>时间：</a:t>
            </a:r>
            <a:r>
              <a:rPr lang="en-US" altLang="zh-CN" sz="1500" dirty="0">
                <a:solidFill>
                  <a:prstClr val="black"/>
                </a:solidFill>
                <a:cs typeface="+mn-ea"/>
                <a:sym typeface="+mn-lt"/>
              </a:rPr>
              <a:t>2023</a:t>
            </a:r>
            <a:r>
              <a:rPr lang="zh-CN" altLang="en-US" sz="1500" dirty="0">
                <a:solidFill>
                  <a:prstClr val="black"/>
                </a:solidFill>
                <a:cs typeface="+mn-ea"/>
                <a:sym typeface="+mn-lt"/>
              </a:rPr>
              <a:t>年</a:t>
            </a:r>
            <a:r>
              <a: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9</a:t>
            </a: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月</a:t>
            </a:r>
            <a:r>
              <a: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1</a:t>
            </a:r>
            <a:r>
              <a:rPr lang="zh-CN" altLang="en-US" sz="1500" dirty="0">
                <a:solidFill>
                  <a:prstClr val="black"/>
                </a:solidFill>
                <a:cs typeface="+mn-ea"/>
                <a:sym typeface="+mn-lt"/>
              </a:rPr>
              <a:t>日</a:t>
            </a:r>
            <a:endParaRPr lang="zh-CN" altLang="en-US" sz="1500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16" name="图片 15" descr="2017优优新版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8" grpId="0" animBg="1"/>
      <p:bldP spid="5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5160551" y="0"/>
            <a:ext cx="3554255" cy="6858000"/>
          </a:xfrm>
          <a:custGeom>
            <a:avLst/>
            <a:gdLst>
              <a:gd name="connsiteX0" fmla="*/ 0 w 3554255"/>
              <a:gd name="connsiteY0" fmla="*/ 0 h 6858000"/>
              <a:gd name="connsiteX1" fmla="*/ 530495 w 3554255"/>
              <a:gd name="connsiteY1" fmla="*/ 0 h 6858000"/>
              <a:gd name="connsiteX2" fmla="*/ 621273 w 3554255"/>
              <a:gd name="connsiteY2" fmla="*/ 53610 h 6858000"/>
              <a:gd name="connsiteX3" fmla="*/ 2654665 w 3554255"/>
              <a:gd name="connsiteY3" fmla="*/ 1188720 h 6858000"/>
              <a:gd name="connsiteX4" fmla="*/ 1984105 w 3554255"/>
              <a:gd name="connsiteY4" fmla="*/ 3825240 h 6858000"/>
              <a:gd name="connsiteX5" fmla="*/ 3492865 w 3554255"/>
              <a:gd name="connsiteY5" fmla="*/ 5852160 h 6858000"/>
              <a:gd name="connsiteX6" fmla="*/ 3462385 w 3554255"/>
              <a:gd name="connsiteY6" fmla="*/ 6761798 h 6858000"/>
              <a:gd name="connsiteX7" fmla="*/ 3434542 w 3554255"/>
              <a:gd name="connsiteY7" fmla="*/ 6858000 h 6858000"/>
              <a:gd name="connsiteX8" fmla="*/ 2904047 w 3554255"/>
              <a:gd name="connsiteY8" fmla="*/ 6858000 h 6858000"/>
              <a:gd name="connsiteX9" fmla="*/ 2931890 w 3554255"/>
              <a:gd name="connsiteY9" fmla="*/ 6761798 h 6858000"/>
              <a:gd name="connsiteX10" fmla="*/ 2962370 w 3554255"/>
              <a:gd name="connsiteY10" fmla="*/ 5852160 h 6858000"/>
              <a:gd name="connsiteX11" fmla="*/ 1453610 w 3554255"/>
              <a:gd name="connsiteY11" fmla="*/ 3825240 h 6858000"/>
              <a:gd name="connsiteX12" fmla="*/ 2124170 w 3554255"/>
              <a:gd name="connsiteY12" fmla="*/ 1188720 h 6858000"/>
              <a:gd name="connsiteX13" fmla="*/ 90778 w 3554255"/>
              <a:gd name="connsiteY13" fmla="*/ 5361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54255" h="6858000">
                <a:moveTo>
                  <a:pt x="0" y="0"/>
                </a:moveTo>
                <a:lnTo>
                  <a:pt x="530495" y="0"/>
                </a:lnTo>
                <a:lnTo>
                  <a:pt x="621273" y="53610"/>
                </a:lnTo>
                <a:cubicBezTo>
                  <a:pt x="1172863" y="342989"/>
                  <a:pt x="2487025" y="717233"/>
                  <a:pt x="2654665" y="1188720"/>
                </a:cubicBezTo>
                <a:cubicBezTo>
                  <a:pt x="2898505" y="1874520"/>
                  <a:pt x="1844405" y="3048000"/>
                  <a:pt x="1984105" y="3825240"/>
                </a:cubicBezTo>
                <a:cubicBezTo>
                  <a:pt x="2123806" y="4602480"/>
                  <a:pt x="3264265" y="5255260"/>
                  <a:pt x="3492865" y="5852160"/>
                </a:cubicBezTo>
                <a:cubicBezTo>
                  <a:pt x="3607165" y="6150610"/>
                  <a:pt x="3541125" y="6478270"/>
                  <a:pt x="3462385" y="6761798"/>
                </a:cubicBezTo>
                <a:lnTo>
                  <a:pt x="3434542" y="6858000"/>
                </a:lnTo>
                <a:lnTo>
                  <a:pt x="2904047" y="6858000"/>
                </a:lnTo>
                <a:lnTo>
                  <a:pt x="2931890" y="6761798"/>
                </a:lnTo>
                <a:cubicBezTo>
                  <a:pt x="3010630" y="6478270"/>
                  <a:pt x="3076670" y="6150610"/>
                  <a:pt x="2962370" y="5852160"/>
                </a:cubicBezTo>
                <a:cubicBezTo>
                  <a:pt x="2733770" y="5255260"/>
                  <a:pt x="1593311" y="4602480"/>
                  <a:pt x="1453610" y="3825240"/>
                </a:cubicBezTo>
                <a:cubicBezTo>
                  <a:pt x="1313910" y="3048000"/>
                  <a:pt x="2368010" y="1874520"/>
                  <a:pt x="2124170" y="1188720"/>
                </a:cubicBezTo>
                <a:cubicBezTo>
                  <a:pt x="1956530" y="717233"/>
                  <a:pt x="642368" y="342989"/>
                  <a:pt x="90778" y="53610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任意多边形: 形状 18"/>
          <p:cNvSpPr/>
          <p:nvPr/>
        </p:nvSpPr>
        <p:spPr>
          <a:xfrm>
            <a:off x="5663470" y="0"/>
            <a:ext cx="6528530" cy="6858000"/>
          </a:xfrm>
          <a:custGeom>
            <a:avLst/>
            <a:gdLst>
              <a:gd name="connsiteX0" fmla="*/ 0 w 6528530"/>
              <a:gd name="connsiteY0" fmla="*/ 0 h 6858000"/>
              <a:gd name="connsiteX1" fmla="*/ 6528530 w 6528530"/>
              <a:gd name="connsiteY1" fmla="*/ 0 h 6858000"/>
              <a:gd name="connsiteX2" fmla="*/ 6528530 w 6528530"/>
              <a:gd name="connsiteY2" fmla="*/ 6858000 h 6858000"/>
              <a:gd name="connsiteX3" fmla="*/ 2904047 w 6528530"/>
              <a:gd name="connsiteY3" fmla="*/ 6858000 h 6858000"/>
              <a:gd name="connsiteX4" fmla="*/ 2931890 w 6528530"/>
              <a:gd name="connsiteY4" fmla="*/ 6761798 h 6858000"/>
              <a:gd name="connsiteX5" fmla="*/ 2962370 w 6528530"/>
              <a:gd name="connsiteY5" fmla="*/ 5852160 h 6858000"/>
              <a:gd name="connsiteX6" fmla="*/ 1453610 w 6528530"/>
              <a:gd name="connsiteY6" fmla="*/ 3825240 h 6858000"/>
              <a:gd name="connsiteX7" fmla="*/ 2124170 w 6528530"/>
              <a:gd name="connsiteY7" fmla="*/ 1188720 h 6858000"/>
              <a:gd name="connsiteX8" fmla="*/ 90778 w 6528530"/>
              <a:gd name="connsiteY8" fmla="*/ 5361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28530" h="6858000">
                <a:moveTo>
                  <a:pt x="0" y="0"/>
                </a:moveTo>
                <a:lnTo>
                  <a:pt x="6528530" y="0"/>
                </a:lnTo>
                <a:lnTo>
                  <a:pt x="6528530" y="6858000"/>
                </a:lnTo>
                <a:lnTo>
                  <a:pt x="2904047" y="6858000"/>
                </a:lnTo>
                <a:lnTo>
                  <a:pt x="2931890" y="6761798"/>
                </a:lnTo>
                <a:cubicBezTo>
                  <a:pt x="3010630" y="6478270"/>
                  <a:pt x="3076670" y="6150610"/>
                  <a:pt x="2962370" y="5852160"/>
                </a:cubicBezTo>
                <a:cubicBezTo>
                  <a:pt x="2733770" y="5255260"/>
                  <a:pt x="1593311" y="4602480"/>
                  <a:pt x="1453610" y="3825240"/>
                </a:cubicBezTo>
                <a:cubicBezTo>
                  <a:pt x="1313910" y="3048000"/>
                  <a:pt x="2368010" y="1874520"/>
                  <a:pt x="2124170" y="1188720"/>
                </a:cubicBezTo>
                <a:cubicBezTo>
                  <a:pt x="1956530" y="717233"/>
                  <a:pt x="642368" y="342989"/>
                  <a:pt x="90778" y="53610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任意多边形: 形状 20"/>
          <p:cNvSpPr/>
          <p:nvPr/>
        </p:nvSpPr>
        <p:spPr>
          <a:xfrm flipH="1">
            <a:off x="0" y="4963209"/>
            <a:ext cx="1643791" cy="1894791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5" r="4222" b="6666"/>
          <a:stretch>
            <a:fillRect/>
          </a:stretch>
        </p:blipFill>
        <p:spPr>
          <a:xfrm>
            <a:off x="7330439" y="1619612"/>
            <a:ext cx="4736735" cy="4948828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0" y="81375"/>
            <a:ext cx="515807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defRPr/>
            </a:pPr>
            <a:r>
              <a:rPr lang="en-US" altLang="zh-CN" sz="5400" b="1" i="1" dirty="0">
                <a:solidFill>
                  <a:prstClr val="black"/>
                </a:solidFill>
                <a:cs typeface="+mn-ea"/>
                <a:sym typeface="+mn-lt"/>
              </a:rPr>
              <a:t>CONTENTS</a:t>
            </a:r>
            <a:endParaRPr lang="zh-CN" altLang="en-US" sz="5400" b="1" i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47" name="文本框 46" descr="7b0a20202020227461726765744d6f64756c65223a202270726f636573734f6e6c696e65466f6e7473220a7d0a"/>
          <p:cNvSpPr txBox="1"/>
          <p:nvPr/>
        </p:nvSpPr>
        <p:spPr>
          <a:xfrm>
            <a:off x="2121535" y="2359660"/>
            <a:ext cx="3535680" cy="4603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教学进程安排表编制依据</a:t>
            </a:r>
            <a:endParaRPr lang="zh-CN" altLang="en-US" sz="2400" dirty="0">
              <a:solidFill>
                <a:prstClr val="black">
                  <a:lumMod val="85000"/>
                  <a:lumOff val="15000"/>
                </a:prstClr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121535" y="34359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课程设置</a:t>
            </a:r>
            <a:endParaRPr lang="zh-CN" altLang="en-US" sz="2400" dirty="0">
              <a:solidFill>
                <a:prstClr val="black">
                  <a:lumMod val="85000"/>
                  <a:lumOff val="15000"/>
                </a:prstClr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2121535" y="450088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学时安排</a:t>
            </a:r>
            <a:endParaRPr lang="en-US" altLang="zh-CN" sz="2400" dirty="0">
              <a:solidFill>
                <a:prstClr val="black">
                  <a:lumMod val="85000"/>
                  <a:lumOff val="15000"/>
                </a:prstClr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sp>
        <p:nvSpPr>
          <p:cNvPr id="58" name="圆角矩形 33"/>
          <p:cNvSpPr/>
          <p:nvPr/>
        </p:nvSpPr>
        <p:spPr>
          <a:xfrm rot="2700000">
            <a:off x="1491886" y="2339438"/>
            <a:ext cx="515804" cy="515804"/>
          </a:xfrm>
          <a:prstGeom prst="roundRect">
            <a:avLst/>
          </a:pr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1</a:t>
            </a:r>
            <a:endParaRPr kumimoji="0" lang="en-US" altLang="zh-CN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9" name="圆角矩形 34"/>
          <p:cNvSpPr/>
          <p:nvPr/>
        </p:nvSpPr>
        <p:spPr>
          <a:xfrm rot="2700000">
            <a:off x="1491886" y="3415857"/>
            <a:ext cx="515804" cy="515804"/>
          </a:xfrm>
          <a:prstGeom prst="roundRect">
            <a:avLst/>
          </a:pr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 w="38100" cap="flat" cmpd="sng" algn="ctr">
            <a:noFill/>
            <a:prstDash val="solid"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2</a:t>
            </a:r>
            <a:endParaRPr kumimoji="0" lang="en-US" altLang="zh-CN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0" name="圆角矩形 35"/>
          <p:cNvSpPr/>
          <p:nvPr/>
        </p:nvSpPr>
        <p:spPr>
          <a:xfrm rot="2700000">
            <a:off x="1491886" y="4480596"/>
            <a:ext cx="515804" cy="515804"/>
          </a:xfrm>
          <a:prstGeom prst="roundRect">
            <a:avLst/>
          </a:pr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3</a:t>
            </a:r>
            <a:endParaRPr kumimoji="0" lang="en-US" altLang="zh-CN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9" grpId="0"/>
      <p:bldP spid="58" grpId="0" bldLvl="0" animBg="1"/>
      <p:bldP spid="59" grpId="0" bldLvl="0" animBg="1"/>
      <p:bldP spid="6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7"/>
          <p:cNvSpPr/>
          <p:nvPr/>
        </p:nvSpPr>
        <p:spPr>
          <a:xfrm>
            <a:off x="1" y="0"/>
            <a:ext cx="11562213" cy="6430363"/>
          </a:xfrm>
          <a:custGeom>
            <a:avLst/>
            <a:gdLst>
              <a:gd name="connsiteX0" fmla="*/ 0 w 11562213"/>
              <a:gd name="connsiteY0" fmla="*/ 0 h 6430363"/>
              <a:gd name="connsiteX1" fmla="*/ 11562213 w 11562213"/>
              <a:gd name="connsiteY1" fmla="*/ 0 h 6430363"/>
              <a:gd name="connsiteX2" fmla="*/ 11394400 w 11562213"/>
              <a:gd name="connsiteY2" fmla="*/ 204430 h 6430363"/>
              <a:gd name="connsiteX3" fmla="*/ 10454640 w 11562213"/>
              <a:gd name="connsiteY3" fmla="*/ 899160 h 6430363"/>
              <a:gd name="connsiteX4" fmla="*/ 5364480 w 11562213"/>
              <a:gd name="connsiteY4" fmla="*/ 2499360 h 6430363"/>
              <a:gd name="connsiteX5" fmla="*/ 3672840 w 11562213"/>
              <a:gd name="connsiteY5" fmla="*/ 5212080 h 6430363"/>
              <a:gd name="connsiteX6" fmla="*/ 94581 w 11562213"/>
              <a:gd name="connsiteY6" fmla="*/ 6408376 h 6430363"/>
              <a:gd name="connsiteX7" fmla="*/ 0 w 11562213"/>
              <a:gd name="connsiteY7" fmla="*/ 6430363 h 643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62213" h="6430363">
                <a:moveTo>
                  <a:pt x="0" y="0"/>
                </a:moveTo>
                <a:lnTo>
                  <a:pt x="11562213" y="0"/>
                </a:lnTo>
                <a:lnTo>
                  <a:pt x="11394400" y="204430"/>
                </a:lnTo>
                <a:cubicBezTo>
                  <a:pt x="11171515" y="447794"/>
                  <a:pt x="10868977" y="694373"/>
                  <a:pt x="10454640" y="899160"/>
                </a:cubicBezTo>
                <a:cubicBezTo>
                  <a:pt x="9349740" y="1445260"/>
                  <a:pt x="6494780" y="1780540"/>
                  <a:pt x="5364480" y="2499360"/>
                </a:cubicBezTo>
                <a:cubicBezTo>
                  <a:pt x="4234181" y="3218180"/>
                  <a:pt x="4610100" y="4546600"/>
                  <a:pt x="3672840" y="5212080"/>
                </a:cubicBezTo>
                <a:cubicBezTo>
                  <a:pt x="2852739" y="5794375"/>
                  <a:pt x="1052513" y="6188036"/>
                  <a:pt x="94581" y="6408376"/>
                </a:cubicBezTo>
                <a:lnTo>
                  <a:pt x="0" y="6430363"/>
                </a:ln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任意多边形: 形状 9"/>
          <p:cNvSpPr/>
          <p:nvPr/>
        </p:nvSpPr>
        <p:spPr>
          <a:xfrm>
            <a:off x="1" y="-1"/>
            <a:ext cx="11562213" cy="6430363"/>
          </a:xfrm>
          <a:custGeom>
            <a:avLst/>
            <a:gdLst>
              <a:gd name="connsiteX0" fmla="*/ 11090697 w 11562213"/>
              <a:gd name="connsiteY0" fmla="*/ 0 h 6430363"/>
              <a:gd name="connsiteX1" fmla="*/ 11562213 w 11562213"/>
              <a:gd name="connsiteY1" fmla="*/ 0 h 6430363"/>
              <a:gd name="connsiteX2" fmla="*/ 11394400 w 11562213"/>
              <a:gd name="connsiteY2" fmla="*/ 204430 h 6430363"/>
              <a:gd name="connsiteX3" fmla="*/ 10454640 w 11562213"/>
              <a:gd name="connsiteY3" fmla="*/ 899160 h 6430363"/>
              <a:gd name="connsiteX4" fmla="*/ 5364480 w 11562213"/>
              <a:gd name="connsiteY4" fmla="*/ 2499360 h 6430363"/>
              <a:gd name="connsiteX5" fmla="*/ 3672840 w 11562213"/>
              <a:gd name="connsiteY5" fmla="*/ 5212080 h 6430363"/>
              <a:gd name="connsiteX6" fmla="*/ 94581 w 11562213"/>
              <a:gd name="connsiteY6" fmla="*/ 6408376 h 6430363"/>
              <a:gd name="connsiteX7" fmla="*/ 0 w 11562213"/>
              <a:gd name="connsiteY7" fmla="*/ 6430363 h 6430363"/>
              <a:gd name="connsiteX8" fmla="*/ 0 w 11562213"/>
              <a:gd name="connsiteY8" fmla="*/ 5942683 h 6430363"/>
              <a:gd name="connsiteX9" fmla="*/ 94581 w 11562213"/>
              <a:gd name="connsiteY9" fmla="*/ 5920696 h 6430363"/>
              <a:gd name="connsiteX10" fmla="*/ 3672840 w 11562213"/>
              <a:gd name="connsiteY10" fmla="*/ 4724400 h 6430363"/>
              <a:gd name="connsiteX11" fmla="*/ 5364480 w 11562213"/>
              <a:gd name="connsiteY11" fmla="*/ 2011680 h 6430363"/>
              <a:gd name="connsiteX12" fmla="*/ 10454640 w 11562213"/>
              <a:gd name="connsiteY12" fmla="*/ 411480 h 6430363"/>
              <a:gd name="connsiteX13" fmla="*/ 10996315 w 11562213"/>
              <a:gd name="connsiteY13" fmla="*/ 78581 h 643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62213" h="6430363">
                <a:moveTo>
                  <a:pt x="11090697" y="0"/>
                </a:moveTo>
                <a:lnTo>
                  <a:pt x="11562213" y="0"/>
                </a:lnTo>
                <a:lnTo>
                  <a:pt x="11394400" y="204430"/>
                </a:lnTo>
                <a:cubicBezTo>
                  <a:pt x="11171515" y="447794"/>
                  <a:pt x="10868977" y="694373"/>
                  <a:pt x="10454640" y="899160"/>
                </a:cubicBezTo>
                <a:cubicBezTo>
                  <a:pt x="9349740" y="1445260"/>
                  <a:pt x="6494780" y="1780540"/>
                  <a:pt x="5364480" y="2499360"/>
                </a:cubicBezTo>
                <a:cubicBezTo>
                  <a:pt x="4234181" y="3218180"/>
                  <a:pt x="4610100" y="4546600"/>
                  <a:pt x="3672840" y="5212080"/>
                </a:cubicBezTo>
                <a:cubicBezTo>
                  <a:pt x="2852739" y="5794375"/>
                  <a:pt x="1052513" y="6188036"/>
                  <a:pt x="94581" y="6408376"/>
                </a:cubicBezTo>
                <a:lnTo>
                  <a:pt x="0" y="6430363"/>
                </a:lnTo>
                <a:lnTo>
                  <a:pt x="0" y="5942683"/>
                </a:lnTo>
                <a:lnTo>
                  <a:pt x="94581" y="5920696"/>
                </a:lnTo>
                <a:cubicBezTo>
                  <a:pt x="1052513" y="5700356"/>
                  <a:pt x="2852739" y="5306695"/>
                  <a:pt x="3672840" y="4724400"/>
                </a:cubicBezTo>
                <a:cubicBezTo>
                  <a:pt x="4610100" y="4058920"/>
                  <a:pt x="4234181" y="2730500"/>
                  <a:pt x="5364480" y="2011680"/>
                </a:cubicBezTo>
                <a:cubicBezTo>
                  <a:pt x="6494780" y="1292860"/>
                  <a:pt x="9349740" y="957580"/>
                  <a:pt x="10454640" y="411480"/>
                </a:cubicBezTo>
                <a:cubicBezTo>
                  <a:pt x="10661809" y="309087"/>
                  <a:pt x="10841027" y="196245"/>
                  <a:pt x="10996315" y="78581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548209" y="4963209"/>
            <a:ext cx="1643791" cy="1894791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722119"/>
            <a:ext cx="5135881" cy="5135881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293309" y="4055646"/>
            <a:ext cx="6609080" cy="7988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defRPr/>
            </a:pPr>
            <a:r>
              <a:rPr lang="zh-CN" altLang="en-US" sz="4600" dirty="0">
                <a:solidFill>
                  <a:prstClr val="black">
                    <a:lumMod val="85000"/>
                    <a:lumOff val="15000"/>
                  </a:prstClr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教学进程安排表编制依据</a:t>
            </a:r>
            <a:endParaRPr lang="zh-CN" altLang="en-US" sz="4600" dirty="0">
              <a:solidFill>
                <a:schemeClr val="tx1">
                  <a:lumMod val="85000"/>
                  <a:lumOff val="15000"/>
                </a:schemeClr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812104" y="2266260"/>
            <a:ext cx="1835759" cy="186204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defRPr/>
            </a:pPr>
            <a:r>
              <a:rPr lang="en-US" altLang="zh-CN" sz="11500" b="1" i="1" dirty="0">
                <a:gradFill>
                  <a:gsLst>
                    <a:gs pos="0">
                      <a:srgbClr val="3004B3"/>
                    </a:gs>
                    <a:gs pos="100000">
                      <a:srgbClr val="1373EC"/>
                    </a:gs>
                  </a:gsLst>
                  <a:lin ang="5400000" scaled="1"/>
                </a:gradFill>
                <a:cs typeface="+mn-ea"/>
                <a:sym typeface="+mn-lt"/>
              </a:rPr>
              <a:t>01</a:t>
            </a:r>
            <a:endParaRPr lang="zh-CN" altLang="en-US" sz="11500" b="1" i="1" dirty="0">
              <a:gradFill>
                <a:gsLst>
                  <a:gs pos="0">
                    <a:srgbClr val="3004B3"/>
                  </a:gs>
                  <a:gs pos="100000">
                    <a:srgbClr val="1373EC"/>
                  </a:gs>
                </a:gsLst>
                <a:lin ang="5400000" scaled="1"/>
              </a:gradFill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29116 w 1643791"/>
              <a:gd name="connsiteY0" fmla="*/ 1894791 h 1894791"/>
              <a:gd name="connsiteX1" fmla="*/ 2994 w 1643791"/>
              <a:gd name="connsiteY1" fmla="*/ 1894791 h 1894791"/>
              <a:gd name="connsiteX2" fmla="*/ 0 w 1643791"/>
              <a:gd name="connsiteY2" fmla="*/ 1842091 h 1894791"/>
              <a:gd name="connsiteX3" fmla="*/ 74072 w 1643791"/>
              <a:gd name="connsiteY3" fmla="*/ 1468071 h 1894791"/>
              <a:gd name="connsiteX4" fmla="*/ 988472 w 1643791"/>
              <a:gd name="connsiteY4" fmla="*/ 1010871 h 1894791"/>
              <a:gd name="connsiteX5" fmla="*/ 1399952 w 1643791"/>
              <a:gd name="connsiteY5" fmla="*/ 294591 h 1894791"/>
              <a:gd name="connsiteX6" fmla="*/ 1525325 w 1643791"/>
              <a:gd name="connsiteY6" fmla="*/ 135405 h 1894791"/>
              <a:gd name="connsiteX7" fmla="*/ 1643791 w 1643791"/>
              <a:gd name="connsiteY7" fmla="*/ 0 h 1894791"/>
              <a:gd name="connsiteX8" fmla="*/ 1643791 w 1643791"/>
              <a:gd name="connsiteY8" fmla="*/ 269592 h 1894791"/>
              <a:gd name="connsiteX9" fmla="*/ 1525345 w 1643791"/>
              <a:gd name="connsiteY9" fmla="*/ 419983 h 1894791"/>
              <a:gd name="connsiteX10" fmla="*/ 1113865 w 1643791"/>
              <a:gd name="connsiteY10" fmla="*/ 1136263 h 1894791"/>
              <a:gd name="connsiteX11" fmla="*/ 199465 w 1643791"/>
              <a:gd name="connsiteY11" fmla="*/ 1593463 h 1894791"/>
              <a:gd name="connsiteX12" fmla="*/ 130896 w 1643791"/>
              <a:gd name="connsiteY12" fmla="*/ 1860033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3791" h="1894791">
                <a:moveTo>
                  <a:pt x="129116" y="1894791"/>
                </a:move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lnTo>
                  <a:pt x="1643791" y="0"/>
                </a:lnTo>
                <a:lnTo>
                  <a:pt x="1643791" y="269592"/>
                </a:lnTo>
                <a:lnTo>
                  <a:pt x="1525345" y="419983"/>
                </a:lnTo>
                <a:cubicBezTo>
                  <a:pt x="1372945" y="618103"/>
                  <a:pt x="1334845" y="940683"/>
                  <a:pt x="1113865" y="1136263"/>
                </a:cubicBezTo>
                <a:cubicBezTo>
                  <a:pt x="892885" y="1331843"/>
                  <a:pt x="321385" y="1354703"/>
                  <a:pt x="199465" y="1593463"/>
                </a:cubicBezTo>
                <a:cubicBezTo>
                  <a:pt x="165175" y="1660614"/>
                  <a:pt x="141132" y="1755291"/>
                  <a:pt x="130896" y="1860033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图片 2" descr="2017优优新版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grpSp>
        <p:nvGrpSpPr>
          <p:cNvPr id="75" name="组合 74"/>
          <p:cNvGrpSpPr/>
          <p:nvPr/>
        </p:nvGrpSpPr>
        <p:grpSpPr>
          <a:xfrm>
            <a:off x="1144377" y="1893002"/>
            <a:ext cx="2527193" cy="2722813"/>
            <a:chOff x="2961" y="2886"/>
            <a:chExt cx="3980" cy="4288"/>
          </a:xfrm>
        </p:grpSpPr>
        <p:sp>
          <p:nvSpPr>
            <p:cNvPr id="31" name="Google Shape;147;p17"/>
            <p:cNvSpPr/>
            <p:nvPr>
              <p:custDataLst>
                <p:tags r:id="rId3"/>
              </p:custDataLst>
            </p:nvPr>
          </p:nvSpPr>
          <p:spPr>
            <a:xfrm>
              <a:off x="3427" y="6105"/>
              <a:ext cx="3234" cy="72"/>
            </a:xfrm>
            <a:custGeom>
              <a:avLst/>
              <a:gdLst/>
              <a:ahLst/>
              <a:cxnLst/>
              <a:rect l="l" t="t" r="r" b="b"/>
              <a:pathLst>
                <a:path w="17497" h="363" extrusionOk="0">
                  <a:moveTo>
                    <a:pt x="247" y="0"/>
                  </a:moveTo>
                  <a:cubicBezTo>
                    <a:pt x="0" y="0"/>
                    <a:pt x="0" y="363"/>
                    <a:pt x="247" y="363"/>
                  </a:cubicBezTo>
                  <a:lnTo>
                    <a:pt x="17250" y="363"/>
                  </a:lnTo>
                  <a:cubicBezTo>
                    <a:pt x="17497" y="363"/>
                    <a:pt x="17497" y="0"/>
                    <a:pt x="1725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57DF8"/>
                </a:gs>
                <a:gs pos="100000">
                  <a:srgbClr val="0045EA"/>
                </a:gs>
              </a:gsLst>
              <a:lin ang="2700000" scaled="1"/>
              <a:tileRect/>
            </a:gradFill>
            <a:ln w="285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微软雅黑" panose="020B0503020204020204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961" y="2886"/>
              <a:ext cx="3658" cy="2879"/>
              <a:chOff x="553192" y="2249237"/>
              <a:chExt cx="2322654" cy="1828224"/>
            </a:xfrm>
          </p:grpSpPr>
          <p:grpSp>
            <p:nvGrpSpPr>
              <p:cNvPr id="30" name="Google Shape;142;p17"/>
              <p:cNvGrpSpPr/>
              <p:nvPr/>
            </p:nvGrpSpPr>
            <p:grpSpPr>
              <a:xfrm>
                <a:off x="553192" y="2249237"/>
                <a:ext cx="2322654" cy="1828224"/>
                <a:chOff x="414894" y="1577635"/>
                <a:chExt cx="1741990" cy="1371168"/>
              </a:xfrm>
            </p:grpSpPr>
            <p:grpSp>
              <p:nvGrpSpPr>
                <p:cNvPr id="32" name="Google Shape;143;p17"/>
                <p:cNvGrpSpPr/>
                <p:nvPr/>
              </p:nvGrpSpPr>
              <p:grpSpPr>
                <a:xfrm>
                  <a:off x="414894" y="1577635"/>
                  <a:ext cx="1741990" cy="1371168"/>
                  <a:chOff x="1552694" y="1781812"/>
                  <a:chExt cx="1482671" cy="1167150"/>
                </a:xfrm>
              </p:grpSpPr>
              <p:sp>
                <p:nvSpPr>
                  <p:cNvPr id="34" name="Google Shape;144;p17"/>
                  <p:cNvSpPr/>
                  <p:nvPr>
                    <p:custDataLst>
                      <p:tags r:id="rId4"/>
                    </p:custDataLst>
                  </p:nvPr>
                </p:nvSpPr>
                <p:spPr>
                  <a:xfrm>
                    <a:off x="1552694" y="1781812"/>
                    <a:ext cx="1482671" cy="116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78" h="23350" extrusionOk="0">
                        <a:moveTo>
                          <a:pt x="17311" y="0"/>
                        </a:moveTo>
                        <a:cubicBezTo>
                          <a:pt x="14749" y="0"/>
                          <a:pt x="12222" y="842"/>
                          <a:pt x="10146" y="2454"/>
                        </a:cubicBezTo>
                        <a:cubicBezTo>
                          <a:pt x="9998" y="2560"/>
                          <a:pt x="10102" y="2756"/>
                          <a:pt x="10240" y="2756"/>
                        </a:cubicBezTo>
                        <a:cubicBezTo>
                          <a:pt x="10276" y="2756"/>
                          <a:pt x="10314" y="2743"/>
                          <a:pt x="10350" y="2712"/>
                        </a:cubicBezTo>
                        <a:cubicBezTo>
                          <a:pt x="12380" y="1136"/>
                          <a:pt x="14835" y="331"/>
                          <a:pt x="17307" y="331"/>
                        </a:cubicBezTo>
                        <a:cubicBezTo>
                          <a:pt x="19121" y="331"/>
                          <a:pt x="20945" y="765"/>
                          <a:pt x="22615" y="1647"/>
                        </a:cubicBezTo>
                        <a:cubicBezTo>
                          <a:pt x="26553" y="3732"/>
                          <a:pt x="28903" y="7935"/>
                          <a:pt x="28628" y="12387"/>
                        </a:cubicBezTo>
                        <a:cubicBezTo>
                          <a:pt x="28345" y="16839"/>
                          <a:pt x="25489" y="20715"/>
                          <a:pt x="21312" y="22294"/>
                        </a:cubicBezTo>
                        <a:cubicBezTo>
                          <a:pt x="20009" y="22787"/>
                          <a:pt x="18653" y="23027"/>
                          <a:pt x="17308" y="23027"/>
                        </a:cubicBezTo>
                        <a:cubicBezTo>
                          <a:pt x="14351" y="23027"/>
                          <a:pt x="11447" y="21868"/>
                          <a:pt x="9277" y="19704"/>
                        </a:cubicBezTo>
                        <a:cubicBezTo>
                          <a:pt x="9099" y="19518"/>
                          <a:pt x="8922" y="19332"/>
                          <a:pt x="8754" y="19136"/>
                        </a:cubicBezTo>
                        <a:lnTo>
                          <a:pt x="8709" y="19083"/>
                        </a:lnTo>
                        <a:lnTo>
                          <a:pt x="4576" y="19083"/>
                        </a:lnTo>
                        <a:lnTo>
                          <a:pt x="4576" y="11261"/>
                        </a:lnTo>
                        <a:cubicBezTo>
                          <a:pt x="4576" y="10303"/>
                          <a:pt x="4594" y="9416"/>
                          <a:pt x="4630" y="8609"/>
                        </a:cubicBezTo>
                        <a:lnTo>
                          <a:pt x="4656" y="8122"/>
                        </a:lnTo>
                        <a:lnTo>
                          <a:pt x="4346" y="8503"/>
                        </a:lnTo>
                        <a:cubicBezTo>
                          <a:pt x="4062" y="8840"/>
                          <a:pt x="3752" y="9159"/>
                          <a:pt x="3415" y="9452"/>
                        </a:cubicBezTo>
                        <a:lnTo>
                          <a:pt x="2359" y="10356"/>
                        </a:lnTo>
                        <a:lnTo>
                          <a:pt x="452" y="8006"/>
                        </a:lnTo>
                        <a:lnTo>
                          <a:pt x="4931" y="4335"/>
                        </a:lnTo>
                        <a:lnTo>
                          <a:pt x="8550" y="4335"/>
                        </a:lnTo>
                        <a:cubicBezTo>
                          <a:pt x="8762" y="4335"/>
                          <a:pt x="8762" y="4006"/>
                          <a:pt x="8550" y="4006"/>
                        </a:cubicBezTo>
                        <a:lnTo>
                          <a:pt x="4816" y="4006"/>
                        </a:lnTo>
                        <a:lnTo>
                          <a:pt x="0" y="7962"/>
                        </a:lnTo>
                        <a:lnTo>
                          <a:pt x="2324" y="10818"/>
                        </a:lnTo>
                        <a:lnTo>
                          <a:pt x="3627" y="9691"/>
                        </a:lnTo>
                        <a:cubicBezTo>
                          <a:pt x="3867" y="9478"/>
                          <a:pt x="4089" y="9266"/>
                          <a:pt x="4284" y="9053"/>
                        </a:cubicBezTo>
                        <a:lnTo>
                          <a:pt x="4284" y="9053"/>
                        </a:lnTo>
                        <a:cubicBezTo>
                          <a:pt x="4257" y="9736"/>
                          <a:pt x="4248" y="10481"/>
                          <a:pt x="4248" y="11270"/>
                        </a:cubicBezTo>
                        <a:lnTo>
                          <a:pt x="4248" y="19411"/>
                        </a:lnTo>
                        <a:lnTo>
                          <a:pt x="8558" y="19411"/>
                        </a:lnTo>
                        <a:cubicBezTo>
                          <a:pt x="8718" y="19589"/>
                          <a:pt x="8878" y="19766"/>
                          <a:pt x="9046" y="19935"/>
                        </a:cubicBezTo>
                        <a:cubicBezTo>
                          <a:pt x="11237" y="22125"/>
                          <a:pt x="14208" y="23349"/>
                          <a:pt x="17303" y="23349"/>
                        </a:cubicBezTo>
                        <a:cubicBezTo>
                          <a:pt x="21072" y="23349"/>
                          <a:pt x="24611" y="21531"/>
                          <a:pt x="26801" y="18462"/>
                        </a:cubicBezTo>
                        <a:cubicBezTo>
                          <a:pt x="29001" y="15394"/>
                          <a:pt x="29577" y="11456"/>
                          <a:pt x="28353" y="7891"/>
                        </a:cubicBezTo>
                        <a:cubicBezTo>
                          <a:pt x="27130" y="4326"/>
                          <a:pt x="24256" y="1568"/>
                          <a:pt x="20647" y="486"/>
                        </a:cubicBezTo>
                        <a:cubicBezTo>
                          <a:pt x="19551" y="160"/>
                          <a:pt x="18428" y="0"/>
                          <a:pt x="17311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045EA"/>
                      </a:gs>
                      <a:gs pos="100000">
                        <a:srgbClr val="057DF8"/>
                      </a:gs>
                    </a:gsLst>
                    <a:lin ang="18900000" scaled="1"/>
                  </a:gradFill>
                  <a:ln w="19050" cap="flat" cmpd="sng">
                    <a:gradFill>
                      <a:gsLst>
                        <a:gs pos="0">
                          <a:srgbClr val="057DF8"/>
                        </a:gs>
                        <a:gs pos="100000">
                          <a:srgbClr val="0045EA"/>
                        </a:gs>
                      </a:gsLst>
                      <a:lin ang="5400000" scaled="1"/>
                    </a:gradFill>
                    <a:prstDash val="solid"/>
                    <a:miter lim="8868"/>
                    <a:headEnd type="none" w="sm" len="sm"/>
                    <a:tailEnd type="none" w="sm" len="sm"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35" name="Google Shape;145;p17"/>
                  <p:cNvSpPr/>
                  <p:nvPr>
                    <p:custDataLst>
                      <p:tags r:id="rId5"/>
                    </p:custDataLst>
                  </p:nvPr>
                </p:nvSpPr>
                <p:spPr>
                  <a:xfrm>
                    <a:off x="2017225" y="1874784"/>
                    <a:ext cx="85417" cy="72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04" h="1454" extrusionOk="0">
                        <a:moveTo>
                          <a:pt x="977" y="0"/>
                        </a:moveTo>
                        <a:cubicBezTo>
                          <a:pt x="329" y="0"/>
                          <a:pt x="1" y="781"/>
                          <a:pt x="462" y="1242"/>
                        </a:cubicBezTo>
                        <a:cubicBezTo>
                          <a:pt x="608" y="1388"/>
                          <a:pt x="790" y="1454"/>
                          <a:pt x="968" y="1454"/>
                        </a:cubicBezTo>
                        <a:cubicBezTo>
                          <a:pt x="1342" y="1454"/>
                          <a:pt x="1704" y="1166"/>
                          <a:pt x="1704" y="727"/>
                        </a:cubicBezTo>
                        <a:cubicBezTo>
                          <a:pt x="1704" y="320"/>
                          <a:pt x="1376" y="0"/>
                          <a:pt x="977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57DF8"/>
                      </a:gs>
                      <a:gs pos="100000">
                        <a:srgbClr val="0045EA"/>
                      </a:gs>
                    </a:gsLst>
                    <a:lin ang="5400000" scaled="1"/>
                  </a:gradFill>
                  <a:ln w="5550" cap="flat" cmpd="sng">
                    <a:solidFill>
                      <a:schemeClr val="accent1"/>
                    </a:solidFill>
                    <a:prstDash val="solid"/>
                    <a:miter lim="8868"/>
                    <a:headEnd type="none" w="sm" len="sm"/>
                    <a:tailEnd type="none" w="sm" len="sm"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33" name="Google Shape;146;p17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882819" y="2210601"/>
                  <a:ext cx="1102114" cy="602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14" h="10258" extrusionOk="0">
                      <a:moveTo>
                        <a:pt x="9356" y="1"/>
                      </a:moveTo>
                      <a:cubicBezTo>
                        <a:pt x="9313" y="1"/>
                        <a:pt x="9268" y="23"/>
                        <a:pt x="9242" y="67"/>
                      </a:cubicBezTo>
                      <a:lnTo>
                        <a:pt x="8763" y="901"/>
                      </a:lnTo>
                      <a:lnTo>
                        <a:pt x="1" y="901"/>
                      </a:lnTo>
                      <a:cubicBezTo>
                        <a:pt x="1" y="6071"/>
                        <a:pt x="4195" y="10257"/>
                        <a:pt x="9357" y="10257"/>
                      </a:cubicBezTo>
                      <a:cubicBezTo>
                        <a:pt x="14527" y="10257"/>
                        <a:pt x="18714" y="6071"/>
                        <a:pt x="18714" y="901"/>
                      </a:cubicBezTo>
                      <a:lnTo>
                        <a:pt x="9951" y="901"/>
                      </a:lnTo>
                      <a:lnTo>
                        <a:pt x="9463" y="67"/>
                      </a:lnTo>
                      <a:cubicBezTo>
                        <a:pt x="9441" y="23"/>
                        <a:pt x="9399" y="1"/>
                        <a:pt x="9356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57DF8"/>
                    </a:gs>
                    <a:gs pos="100000">
                      <a:srgbClr val="0045EA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6" name="Google Shape;148;p17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175433" y="3173823"/>
                <a:ext cx="1472800" cy="57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altLang="zh-CN" sz="2000" kern="0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Fira Sans Extra Condensed Medium"/>
                    <a:sym typeface="微软雅黑" panose="020B0503020204020204" pitchFamily="34" charset="-122"/>
                  </a:rPr>
                  <a:t>1</a:t>
                </a:r>
                <a:endParaRPr lang="en-US" altLang="zh-CN" sz="2000" kern="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Fira Sans Extra Condensed Medium"/>
                  <a:sym typeface="微软雅黑" panose="020B0503020204020204" pitchFamily="34" charset="-122"/>
                </a:endParaRPr>
              </a:p>
            </p:txBody>
          </p:sp>
          <p:grpSp>
            <p:nvGrpSpPr>
              <p:cNvPr id="38" name="Google Shape;150;p17"/>
              <p:cNvGrpSpPr/>
              <p:nvPr/>
            </p:nvGrpSpPr>
            <p:grpSpPr>
              <a:xfrm>
                <a:off x="1680913" y="2505618"/>
                <a:ext cx="488359" cy="479876"/>
                <a:chOff x="-60988625" y="2310475"/>
                <a:chExt cx="316650" cy="311150"/>
              </a:xfrm>
              <a:gradFill>
                <a:gsLst>
                  <a:gs pos="0">
                    <a:srgbClr val="057DF8"/>
                  </a:gs>
                  <a:gs pos="100000">
                    <a:srgbClr val="0045EA"/>
                  </a:gs>
                </a:gsLst>
                <a:lin ang="5400000" scaled="1"/>
              </a:gradFill>
            </p:grpSpPr>
            <p:sp>
              <p:nvSpPr>
                <p:cNvPr id="39" name="Google Shape;151;p17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-60988625" y="2310475"/>
                  <a:ext cx="311125" cy="3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5" h="12446" extrusionOk="0">
                      <a:moveTo>
                        <a:pt x="7877" y="883"/>
                      </a:moveTo>
                      <a:cubicBezTo>
                        <a:pt x="8097" y="883"/>
                        <a:pt x="8318" y="1072"/>
                        <a:pt x="8318" y="1324"/>
                      </a:cubicBezTo>
                      <a:lnTo>
                        <a:pt x="8318" y="10398"/>
                      </a:lnTo>
                      <a:cubicBezTo>
                        <a:pt x="8318" y="10870"/>
                        <a:pt x="8444" y="11311"/>
                        <a:pt x="8727" y="11626"/>
                      </a:cubicBezTo>
                      <a:lnTo>
                        <a:pt x="2111" y="11626"/>
                      </a:lnTo>
                      <a:cubicBezTo>
                        <a:pt x="1450" y="11626"/>
                        <a:pt x="851" y="11091"/>
                        <a:pt x="851" y="10398"/>
                      </a:cubicBezTo>
                      <a:lnTo>
                        <a:pt x="851" y="1324"/>
                      </a:lnTo>
                      <a:lnTo>
                        <a:pt x="820" y="1324"/>
                      </a:lnTo>
                      <a:cubicBezTo>
                        <a:pt x="820" y="1072"/>
                        <a:pt x="1009" y="883"/>
                        <a:pt x="1261" y="883"/>
                      </a:cubicBezTo>
                      <a:close/>
                      <a:moveTo>
                        <a:pt x="11500" y="10807"/>
                      </a:moveTo>
                      <a:cubicBezTo>
                        <a:pt x="11342" y="11280"/>
                        <a:pt x="10870" y="11626"/>
                        <a:pt x="10303" y="11626"/>
                      </a:cubicBezTo>
                      <a:cubicBezTo>
                        <a:pt x="9767" y="11626"/>
                        <a:pt x="9326" y="11280"/>
                        <a:pt x="9137" y="10807"/>
                      </a:cubicBezTo>
                      <a:close/>
                      <a:moveTo>
                        <a:pt x="1261" y="1"/>
                      </a:moveTo>
                      <a:cubicBezTo>
                        <a:pt x="568" y="1"/>
                        <a:pt x="32" y="568"/>
                        <a:pt x="32" y="1230"/>
                      </a:cubicBezTo>
                      <a:lnTo>
                        <a:pt x="32" y="10334"/>
                      </a:lnTo>
                      <a:cubicBezTo>
                        <a:pt x="0" y="11563"/>
                        <a:pt x="946" y="12445"/>
                        <a:pt x="2080" y="12445"/>
                      </a:cubicBezTo>
                      <a:lnTo>
                        <a:pt x="10334" y="12445"/>
                      </a:lnTo>
                      <a:cubicBezTo>
                        <a:pt x="11500" y="12445"/>
                        <a:pt x="12445" y="11500"/>
                        <a:pt x="12445" y="10366"/>
                      </a:cubicBezTo>
                      <a:cubicBezTo>
                        <a:pt x="12445" y="10145"/>
                        <a:pt x="12224" y="9925"/>
                        <a:pt x="12004" y="9925"/>
                      </a:cubicBezTo>
                      <a:lnTo>
                        <a:pt x="9074" y="9925"/>
                      </a:lnTo>
                      <a:lnTo>
                        <a:pt x="9074" y="1230"/>
                      </a:lnTo>
                      <a:cubicBezTo>
                        <a:pt x="9074" y="568"/>
                        <a:pt x="8538" y="1"/>
                        <a:pt x="787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40" name="Google Shape;152;p17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-60947675" y="2353025"/>
                  <a:ext cx="145725" cy="2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9" h="820" extrusionOk="0">
                      <a:moveTo>
                        <a:pt x="442" y="0"/>
                      </a:moveTo>
                      <a:cubicBezTo>
                        <a:pt x="190" y="0"/>
                        <a:pt x="1" y="189"/>
                        <a:pt x="1" y="441"/>
                      </a:cubicBezTo>
                      <a:cubicBezTo>
                        <a:pt x="1" y="630"/>
                        <a:pt x="190" y="819"/>
                        <a:pt x="442" y="819"/>
                      </a:cubicBezTo>
                      <a:lnTo>
                        <a:pt x="5388" y="819"/>
                      </a:lnTo>
                      <a:cubicBezTo>
                        <a:pt x="5640" y="819"/>
                        <a:pt x="5829" y="630"/>
                        <a:pt x="5829" y="441"/>
                      </a:cubicBezTo>
                      <a:cubicBezTo>
                        <a:pt x="5829" y="189"/>
                        <a:pt x="5640" y="0"/>
                        <a:pt x="53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41" name="Google Shape;153;p17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-60947675" y="2415250"/>
                  <a:ext cx="145725" cy="2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9" h="820" extrusionOk="0">
                      <a:moveTo>
                        <a:pt x="442" y="0"/>
                      </a:moveTo>
                      <a:cubicBezTo>
                        <a:pt x="190" y="0"/>
                        <a:pt x="1" y="189"/>
                        <a:pt x="1" y="378"/>
                      </a:cubicBezTo>
                      <a:cubicBezTo>
                        <a:pt x="1" y="630"/>
                        <a:pt x="190" y="819"/>
                        <a:pt x="442" y="819"/>
                      </a:cubicBezTo>
                      <a:lnTo>
                        <a:pt x="5388" y="819"/>
                      </a:lnTo>
                      <a:cubicBezTo>
                        <a:pt x="5640" y="819"/>
                        <a:pt x="5829" y="630"/>
                        <a:pt x="5829" y="378"/>
                      </a:cubicBezTo>
                      <a:cubicBezTo>
                        <a:pt x="5829" y="158"/>
                        <a:pt x="5640" y="0"/>
                        <a:pt x="53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42" name="Google Shape;154;p17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-60947675" y="2475875"/>
                  <a:ext cx="145725" cy="2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9" h="884" extrusionOk="0">
                      <a:moveTo>
                        <a:pt x="442" y="1"/>
                      </a:moveTo>
                      <a:cubicBezTo>
                        <a:pt x="190" y="1"/>
                        <a:pt x="1" y="221"/>
                        <a:pt x="1" y="442"/>
                      </a:cubicBezTo>
                      <a:cubicBezTo>
                        <a:pt x="1" y="694"/>
                        <a:pt x="190" y="883"/>
                        <a:pt x="442" y="883"/>
                      </a:cubicBezTo>
                      <a:lnTo>
                        <a:pt x="5388" y="883"/>
                      </a:lnTo>
                      <a:cubicBezTo>
                        <a:pt x="5640" y="883"/>
                        <a:pt x="5829" y="694"/>
                        <a:pt x="5829" y="442"/>
                      </a:cubicBezTo>
                      <a:cubicBezTo>
                        <a:pt x="5829" y="221"/>
                        <a:pt x="5640" y="1"/>
                        <a:pt x="538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43" name="Google Shape;155;p17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-60947675" y="2538100"/>
                  <a:ext cx="145725" cy="2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9" h="883" extrusionOk="0">
                      <a:moveTo>
                        <a:pt x="442" y="1"/>
                      </a:moveTo>
                      <a:cubicBezTo>
                        <a:pt x="190" y="1"/>
                        <a:pt x="1" y="190"/>
                        <a:pt x="1" y="442"/>
                      </a:cubicBezTo>
                      <a:cubicBezTo>
                        <a:pt x="1" y="662"/>
                        <a:pt x="190" y="883"/>
                        <a:pt x="442" y="883"/>
                      </a:cubicBezTo>
                      <a:lnTo>
                        <a:pt x="5388" y="883"/>
                      </a:lnTo>
                      <a:cubicBezTo>
                        <a:pt x="5640" y="883"/>
                        <a:pt x="5829" y="662"/>
                        <a:pt x="5829" y="442"/>
                      </a:cubicBezTo>
                      <a:cubicBezTo>
                        <a:pt x="5829" y="190"/>
                        <a:pt x="5640" y="1"/>
                        <a:pt x="538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44" name="Google Shape;156;p17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-60740525" y="2312050"/>
                  <a:ext cx="68550" cy="23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2" h="9358" extrusionOk="0">
                      <a:moveTo>
                        <a:pt x="1796" y="789"/>
                      </a:moveTo>
                      <a:cubicBezTo>
                        <a:pt x="1891" y="789"/>
                        <a:pt x="1922" y="852"/>
                        <a:pt x="1922" y="946"/>
                      </a:cubicBezTo>
                      <a:lnTo>
                        <a:pt x="1922" y="1639"/>
                      </a:lnTo>
                      <a:lnTo>
                        <a:pt x="820" y="1639"/>
                      </a:lnTo>
                      <a:lnTo>
                        <a:pt x="820" y="946"/>
                      </a:lnTo>
                      <a:cubicBezTo>
                        <a:pt x="820" y="852"/>
                        <a:pt x="883" y="789"/>
                        <a:pt x="977" y="789"/>
                      </a:cubicBezTo>
                      <a:close/>
                      <a:moveTo>
                        <a:pt x="1922" y="2458"/>
                      </a:moveTo>
                      <a:lnTo>
                        <a:pt x="1922" y="6617"/>
                      </a:lnTo>
                      <a:lnTo>
                        <a:pt x="820" y="6617"/>
                      </a:lnTo>
                      <a:lnTo>
                        <a:pt x="820" y="2458"/>
                      </a:lnTo>
                      <a:close/>
                      <a:moveTo>
                        <a:pt x="1639" y="7436"/>
                      </a:moveTo>
                      <a:lnTo>
                        <a:pt x="1355" y="8035"/>
                      </a:lnTo>
                      <a:lnTo>
                        <a:pt x="1040" y="7436"/>
                      </a:lnTo>
                      <a:close/>
                      <a:moveTo>
                        <a:pt x="977" y="1"/>
                      </a:moveTo>
                      <a:cubicBezTo>
                        <a:pt x="410" y="1"/>
                        <a:pt x="1" y="410"/>
                        <a:pt x="1" y="946"/>
                      </a:cubicBezTo>
                      <a:lnTo>
                        <a:pt x="1" y="6995"/>
                      </a:lnTo>
                      <a:cubicBezTo>
                        <a:pt x="1" y="7090"/>
                        <a:pt x="1" y="7121"/>
                        <a:pt x="32" y="7184"/>
                      </a:cubicBezTo>
                      <a:lnTo>
                        <a:pt x="1009" y="9137"/>
                      </a:lnTo>
                      <a:cubicBezTo>
                        <a:pt x="1103" y="9295"/>
                        <a:pt x="1198" y="9358"/>
                        <a:pt x="1355" y="9358"/>
                      </a:cubicBezTo>
                      <a:cubicBezTo>
                        <a:pt x="1513" y="9358"/>
                        <a:pt x="1670" y="9295"/>
                        <a:pt x="1733" y="9137"/>
                      </a:cubicBezTo>
                      <a:lnTo>
                        <a:pt x="2678" y="7184"/>
                      </a:lnTo>
                      <a:cubicBezTo>
                        <a:pt x="2710" y="7153"/>
                        <a:pt x="2710" y="7090"/>
                        <a:pt x="2710" y="6995"/>
                      </a:cubicBezTo>
                      <a:lnTo>
                        <a:pt x="2710" y="946"/>
                      </a:lnTo>
                      <a:cubicBezTo>
                        <a:pt x="2741" y="410"/>
                        <a:pt x="2300" y="1"/>
                        <a:pt x="179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134" name="文本框 133"/>
            <p:cNvSpPr txBox="1"/>
            <p:nvPr>
              <p:custDataLst>
                <p:tags r:id="rId14"/>
              </p:custDataLst>
            </p:nvPr>
          </p:nvSpPr>
          <p:spPr>
            <a:xfrm>
              <a:off x="3145" y="6400"/>
              <a:ext cx="3796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中高职：电子商务</a:t>
              </a:r>
              <a:endPara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4571365" y="1886133"/>
            <a:ext cx="2851150" cy="2729682"/>
            <a:chOff x="7294" y="2875"/>
            <a:chExt cx="4490" cy="4299"/>
          </a:xfrm>
        </p:grpSpPr>
        <p:sp>
          <p:nvSpPr>
            <p:cNvPr id="12" name="Google Shape;123;p17"/>
            <p:cNvSpPr/>
            <p:nvPr>
              <p:custDataLst>
                <p:tags r:id="rId15"/>
              </p:custDataLst>
            </p:nvPr>
          </p:nvSpPr>
          <p:spPr>
            <a:xfrm>
              <a:off x="8074" y="6105"/>
              <a:ext cx="3234" cy="72"/>
            </a:xfrm>
            <a:custGeom>
              <a:avLst/>
              <a:gdLst/>
              <a:ahLst/>
              <a:cxnLst/>
              <a:rect l="l" t="t" r="r" b="b"/>
              <a:pathLst>
                <a:path w="17497" h="363" extrusionOk="0">
                  <a:moveTo>
                    <a:pt x="247" y="0"/>
                  </a:moveTo>
                  <a:cubicBezTo>
                    <a:pt x="0" y="0"/>
                    <a:pt x="0" y="363"/>
                    <a:pt x="247" y="363"/>
                  </a:cubicBezTo>
                  <a:lnTo>
                    <a:pt x="17250" y="363"/>
                  </a:lnTo>
                  <a:cubicBezTo>
                    <a:pt x="17497" y="363"/>
                    <a:pt x="17497" y="0"/>
                    <a:pt x="1725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57DF8"/>
                </a:gs>
                <a:gs pos="100000">
                  <a:srgbClr val="0045EA"/>
                </a:gs>
              </a:gsLst>
              <a:lin ang="2700000" scaled="1"/>
              <a:tileRect/>
            </a:gradFill>
            <a:ln w="285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微软雅黑" panose="020B0503020204020204" pitchFamily="34" charset="-122"/>
              </a:endParaRPr>
            </a:p>
          </p:txBody>
        </p:sp>
        <p:grpSp>
          <p:nvGrpSpPr>
            <p:cNvPr id="138" name="组合 137"/>
            <p:cNvGrpSpPr/>
            <p:nvPr/>
          </p:nvGrpSpPr>
          <p:grpSpPr>
            <a:xfrm>
              <a:off x="7552" y="2875"/>
              <a:ext cx="3659" cy="2890"/>
              <a:chOff x="3468102" y="2242368"/>
              <a:chExt cx="2323187" cy="1835076"/>
            </a:xfrm>
          </p:grpSpPr>
          <p:grpSp>
            <p:nvGrpSpPr>
              <p:cNvPr id="14" name="Google Shape;118;p17"/>
              <p:cNvGrpSpPr/>
              <p:nvPr/>
            </p:nvGrpSpPr>
            <p:grpSpPr>
              <a:xfrm>
                <a:off x="3468102" y="2242368"/>
                <a:ext cx="2323187" cy="1835076"/>
                <a:chOff x="2601076" y="1690883"/>
                <a:chExt cx="1742390" cy="1376307"/>
              </a:xfrm>
            </p:grpSpPr>
            <p:sp>
              <p:nvSpPr>
                <p:cNvPr id="16" name="Google Shape;119;p17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3061319" y="2328182"/>
                  <a:ext cx="1120548" cy="612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14" h="10258" extrusionOk="0">
                      <a:moveTo>
                        <a:pt x="9358" y="1"/>
                      </a:moveTo>
                      <a:cubicBezTo>
                        <a:pt x="9315" y="1"/>
                        <a:pt x="9273" y="23"/>
                        <a:pt x="9251" y="67"/>
                      </a:cubicBezTo>
                      <a:lnTo>
                        <a:pt x="8763" y="901"/>
                      </a:lnTo>
                      <a:lnTo>
                        <a:pt x="1" y="901"/>
                      </a:lnTo>
                      <a:cubicBezTo>
                        <a:pt x="1" y="6071"/>
                        <a:pt x="4196" y="10257"/>
                        <a:pt x="9357" y="10257"/>
                      </a:cubicBezTo>
                      <a:cubicBezTo>
                        <a:pt x="14528" y="10257"/>
                        <a:pt x="18714" y="6071"/>
                        <a:pt x="18714" y="901"/>
                      </a:cubicBezTo>
                      <a:lnTo>
                        <a:pt x="9951" y="901"/>
                      </a:lnTo>
                      <a:lnTo>
                        <a:pt x="9472" y="67"/>
                      </a:lnTo>
                      <a:cubicBezTo>
                        <a:pt x="9446" y="23"/>
                        <a:pt x="9402" y="1"/>
                        <a:pt x="9358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57DF8"/>
                    </a:gs>
                    <a:gs pos="100000">
                      <a:srgbClr val="0045EA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  <p:grpSp>
              <p:nvGrpSpPr>
                <p:cNvPr id="17" name="Google Shape;120;p17"/>
                <p:cNvGrpSpPr/>
                <p:nvPr/>
              </p:nvGrpSpPr>
              <p:grpSpPr>
                <a:xfrm>
                  <a:off x="2601076" y="1690883"/>
                  <a:ext cx="1742390" cy="1376307"/>
                  <a:chOff x="2724512" y="1572495"/>
                  <a:chExt cx="1742390" cy="1376307"/>
                </a:xfrm>
              </p:grpSpPr>
              <p:sp>
                <p:nvSpPr>
                  <p:cNvPr id="18" name="Google Shape;121;p17"/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2724512" y="1572495"/>
                    <a:ext cx="1742390" cy="13763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36" h="23350" extrusionOk="0">
                        <a:moveTo>
                          <a:pt x="7163" y="13829"/>
                        </a:moveTo>
                        <a:cubicBezTo>
                          <a:pt x="7126" y="13829"/>
                          <a:pt x="7087" y="13843"/>
                          <a:pt x="7051" y="13877"/>
                        </a:cubicBezTo>
                        <a:cubicBezTo>
                          <a:pt x="6572" y="14321"/>
                          <a:pt x="6306" y="14551"/>
                          <a:pt x="5668" y="15128"/>
                        </a:cubicBezTo>
                        <a:lnTo>
                          <a:pt x="5464" y="15314"/>
                        </a:lnTo>
                        <a:lnTo>
                          <a:pt x="5464" y="15642"/>
                        </a:lnTo>
                        <a:lnTo>
                          <a:pt x="7592" y="15642"/>
                        </a:lnTo>
                        <a:lnTo>
                          <a:pt x="7592" y="15651"/>
                        </a:lnTo>
                        <a:cubicBezTo>
                          <a:pt x="7814" y="15651"/>
                          <a:pt x="7814" y="15332"/>
                          <a:pt x="7592" y="15332"/>
                        </a:cubicBezTo>
                        <a:lnTo>
                          <a:pt x="5934" y="15332"/>
                        </a:lnTo>
                        <a:cubicBezTo>
                          <a:pt x="6537" y="14773"/>
                          <a:pt x="6803" y="14542"/>
                          <a:pt x="7273" y="14108"/>
                        </a:cubicBezTo>
                        <a:cubicBezTo>
                          <a:pt x="7397" y="13998"/>
                          <a:pt x="7291" y="13829"/>
                          <a:pt x="7163" y="13829"/>
                        </a:cubicBezTo>
                        <a:close/>
                        <a:moveTo>
                          <a:pt x="17173" y="0"/>
                        </a:moveTo>
                        <a:cubicBezTo>
                          <a:pt x="14608" y="0"/>
                          <a:pt x="12083" y="842"/>
                          <a:pt x="10013" y="2454"/>
                        </a:cubicBezTo>
                        <a:cubicBezTo>
                          <a:pt x="9883" y="2563"/>
                          <a:pt x="9983" y="2742"/>
                          <a:pt x="10116" y="2742"/>
                        </a:cubicBezTo>
                        <a:cubicBezTo>
                          <a:pt x="10146" y="2742"/>
                          <a:pt x="10177" y="2733"/>
                          <a:pt x="10209" y="2712"/>
                        </a:cubicBezTo>
                        <a:cubicBezTo>
                          <a:pt x="12239" y="1136"/>
                          <a:pt x="14697" y="331"/>
                          <a:pt x="17169" y="331"/>
                        </a:cubicBezTo>
                        <a:cubicBezTo>
                          <a:pt x="18984" y="331"/>
                          <a:pt x="20807" y="765"/>
                          <a:pt x="22474" y="1647"/>
                        </a:cubicBezTo>
                        <a:cubicBezTo>
                          <a:pt x="26421" y="3740"/>
                          <a:pt x="28771" y="7944"/>
                          <a:pt x="28487" y="12396"/>
                        </a:cubicBezTo>
                        <a:cubicBezTo>
                          <a:pt x="28212" y="16848"/>
                          <a:pt x="25347" y="20724"/>
                          <a:pt x="21170" y="22294"/>
                        </a:cubicBezTo>
                        <a:cubicBezTo>
                          <a:pt x="19868" y="22787"/>
                          <a:pt x="18513" y="23026"/>
                          <a:pt x="17169" y="23026"/>
                        </a:cubicBezTo>
                        <a:cubicBezTo>
                          <a:pt x="14211" y="23026"/>
                          <a:pt x="11306" y="21866"/>
                          <a:pt x="9135" y="19695"/>
                        </a:cubicBezTo>
                        <a:cubicBezTo>
                          <a:pt x="8958" y="19518"/>
                          <a:pt x="8781" y="19332"/>
                          <a:pt x="8612" y="19145"/>
                        </a:cubicBezTo>
                        <a:lnTo>
                          <a:pt x="8231" y="18675"/>
                        </a:lnTo>
                        <a:lnTo>
                          <a:pt x="550" y="18675"/>
                        </a:lnTo>
                        <a:lnTo>
                          <a:pt x="550" y="16228"/>
                        </a:lnTo>
                        <a:lnTo>
                          <a:pt x="4187" y="12556"/>
                        </a:lnTo>
                        <a:cubicBezTo>
                          <a:pt x="5233" y="11465"/>
                          <a:pt x="5925" y="10702"/>
                          <a:pt x="6253" y="10294"/>
                        </a:cubicBezTo>
                        <a:cubicBezTo>
                          <a:pt x="6528" y="9975"/>
                          <a:pt x="6759" y="9611"/>
                          <a:pt x="6945" y="9230"/>
                        </a:cubicBezTo>
                        <a:cubicBezTo>
                          <a:pt x="7078" y="8920"/>
                          <a:pt x="7149" y="8592"/>
                          <a:pt x="7149" y="8255"/>
                        </a:cubicBezTo>
                        <a:cubicBezTo>
                          <a:pt x="7167" y="7864"/>
                          <a:pt x="7007" y="7474"/>
                          <a:pt x="6714" y="7208"/>
                        </a:cubicBezTo>
                        <a:cubicBezTo>
                          <a:pt x="6430" y="6960"/>
                          <a:pt x="6040" y="6827"/>
                          <a:pt x="5535" y="6827"/>
                        </a:cubicBezTo>
                        <a:cubicBezTo>
                          <a:pt x="5003" y="6836"/>
                          <a:pt x="4479" y="6986"/>
                          <a:pt x="4027" y="7252"/>
                        </a:cubicBezTo>
                        <a:cubicBezTo>
                          <a:pt x="3477" y="7581"/>
                          <a:pt x="2954" y="7944"/>
                          <a:pt x="2475" y="8361"/>
                        </a:cubicBezTo>
                        <a:lnTo>
                          <a:pt x="453" y="5993"/>
                        </a:lnTo>
                        <a:cubicBezTo>
                          <a:pt x="1162" y="5363"/>
                          <a:pt x="1774" y="4911"/>
                          <a:pt x="2262" y="4636"/>
                        </a:cubicBezTo>
                        <a:cubicBezTo>
                          <a:pt x="2794" y="4335"/>
                          <a:pt x="3362" y="4113"/>
                          <a:pt x="3947" y="3971"/>
                        </a:cubicBezTo>
                        <a:cubicBezTo>
                          <a:pt x="4621" y="3802"/>
                          <a:pt x="5313" y="3732"/>
                          <a:pt x="6005" y="3732"/>
                        </a:cubicBezTo>
                        <a:cubicBezTo>
                          <a:pt x="6026" y="3731"/>
                          <a:pt x="6048" y="3731"/>
                          <a:pt x="6070" y="3731"/>
                        </a:cubicBezTo>
                        <a:cubicBezTo>
                          <a:pt x="6917" y="3731"/>
                          <a:pt x="7763" y="3900"/>
                          <a:pt x="8541" y="4237"/>
                        </a:cubicBezTo>
                        <a:cubicBezTo>
                          <a:pt x="8566" y="4249"/>
                          <a:pt x="8591" y="4254"/>
                          <a:pt x="8613" y="4254"/>
                        </a:cubicBezTo>
                        <a:cubicBezTo>
                          <a:pt x="8765" y="4254"/>
                          <a:pt x="8844" y="4022"/>
                          <a:pt x="8674" y="3944"/>
                        </a:cubicBezTo>
                        <a:cubicBezTo>
                          <a:pt x="7868" y="3597"/>
                          <a:pt x="6998" y="3411"/>
                          <a:pt x="6124" y="3411"/>
                        </a:cubicBezTo>
                        <a:cubicBezTo>
                          <a:pt x="6084" y="3411"/>
                          <a:pt x="6045" y="3411"/>
                          <a:pt x="6005" y="3412"/>
                        </a:cubicBezTo>
                        <a:cubicBezTo>
                          <a:pt x="5968" y="3412"/>
                          <a:pt x="5932" y="3412"/>
                          <a:pt x="5896" y="3412"/>
                        </a:cubicBezTo>
                        <a:cubicBezTo>
                          <a:pt x="5207" y="3412"/>
                          <a:pt x="4533" y="3492"/>
                          <a:pt x="3867" y="3652"/>
                        </a:cubicBezTo>
                        <a:cubicBezTo>
                          <a:pt x="3247" y="3811"/>
                          <a:pt x="2661" y="4042"/>
                          <a:pt x="2102" y="4352"/>
                        </a:cubicBezTo>
                        <a:cubicBezTo>
                          <a:pt x="1570" y="4654"/>
                          <a:pt x="896" y="5168"/>
                          <a:pt x="116" y="5860"/>
                        </a:cubicBezTo>
                        <a:lnTo>
                          <a:pt x="1" y="5975"/>
                        </a:lnTo>
                        <a:lnTo>
                          <a:pt x="2440" y="8831"/>
                        </a:lnTo>
                        <a:lnTo>
                          <a:pt x="2564" y="8725"/>
                        </a:lnTo>
                        <a:cubicBezTo>
                          <a:pt x="3060" y="8272"/>
                          <a:pt x="3601" y="7882"/>
                          <a:pt x="4178" y="7536"/>
                        </a:cubicBezTo>
                        <a:cubicBezTo>
                          <a:pt x="4586" y="7297"/>
                          <a:pt x="5056" y="7164"/>
                          <a:pt x="5535" y="7155"/>
                        </a:cubicBezTo>
                        <a:cubicBezTo>
                          <a:pt x="5952" y="7155"/>
                          <a:pt x="6280" y="7252"/>
                          <a:pt x="6501" y="7456"/>
                        </a:cubicBezTo>
                        <a:cubicBezTo>
                          <a:pt x="6723" y="7660"/>
                          <a:pt x="6847" y="7953"/>
                          <a:pt x="6830" y="8255"/>
                        </a:cubicBezTo>
                        <a:cubicBezTo>
                          <a:pt x="6830" y="8547"/>
                          <a:pt x="6767" y="8831"/>
                          <a:pt x="6652" y="9097"/>
                        </a:cubicBezTo>
                        <a:cubicBezTo>
                          <a:pt x="6475" y="9461"/>
                          <a:pt x="6262" y="9789"/>
                          <a:pt x="6005" y="10099"/>
                        </a:cubicBezTo>
                        <a:cubicBezTo>
                          <a:pt x="5685" y="10498"/>
                          <a:pt x="4994" y="11243"/>
                          <a:pt x="3956" y="12334"/>
                        </a:cubicBezTo>
                        <a:lnTo>
                          <a:pt x="231" y="16094"/>
                        </a:lnTo>
                        <a:lnTo>
                          <a:pt x="231" y="19003"/>
                        </a:lnTo>
                        <a:lnTo>
                          <a:pt x="8080" y="19003"/>
                        </a:lnTo>
                        <a:lnTo>
                          <a:pt x="8373" y="19358"/>
                        </a:lnTo>
                        <a:cubicBezTo>
                          <a:pt x="8541" y="19553"/>
                          <a:pt x="8719" y="19748"/>
                          <a:pt x="8905" y="19935"/>
                        </a:cubicBezTo>
                        <a:cubicBezTo>
                          <a:pt x="11095" y="22125"/>
                          <a:pt x="14066" y="23349"/>
                          <a:pt x="17162" y="23349"/>
                        </a:cubicBezTo>
                        <a:lnTo>
                          <a:pt x="17170" y="23349"/>
                        </a:lnTo>
                        <a:cubicBezTo>
                          <a:pt x="20940" y="23349"/>
                          <a:pt x="24478" y="21531"/>
                          <a:pt x="26669" y="18462"/>
                        </a:cubicBezTo>
                        <a:cubicBezTo>
                          <a:pt x="28859" y="15394"/>
                          <a:pt x="29436" y="11456"/>
                          <a:pt x="28212" y="7891"/>
                        </a:cubicBezTo>
                        <a:cubicBezTo>
                          <a:pt x="26997" y="4326"/>
                          <a:pt x="24124" y="1568"/>
                          <a:pt x="20514" y="486"/>
                        </a:cubicBezTo>
                        <a:cubicBezTo>
                          <a:pt x="19416" y="160"/>
                          <a:pt x="18291" y="0"/>
                          <a:pt x="17173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57DF8"/>
                      </a:gs>
                      <a:gs pos="100000">
                        <a:srgbClr val="0045EA"/>
                      </a:gs>
                    </a:gsLst>
                    <a:lin ang="5400000" scaled="1"/>
                  </a:gradFill>
                  <a:ln w="19050" cap="flat" cmpd="sng">
                    <a:gradFill>
                      <a:gsLst>
                        <a:gs pos="0">
                          <a:srgbClr val="057DF8"/>
                        </a:gs>
                        <a:gs pos="100000">
                          <a:srgbClr val="0045EA"/>
                        </a:gs>
                      </a:gsLst>
                      <a:lin ang="5400000" scaled="1"/>
                    </a:gradFill>
                    <a:prstDash val="solid"/>
                    <a:miter lim="8868"/>
                    <a:headEnd type="none" w="sm" len="sm"/>
                    <a:tailEnd type="none" w="sm" len="sm"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0" name="Google Shape;122;p17"/>
                  <p:cNvSpPr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3271901" y="1682690"/>
                    <a:ext cx="106505" cy="911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5" h="1454" extrusionOk="0">
                        <a:moveTo>
                          <a:pt x="977" y="0"/>
                        </a:moveTo>
                        <a:cubicBezTo>
                          <a:pt x="329" y="0"/>
                          <a:pt x="1" y="781"/>
                          <a:pt x="462" y="1242"/>
                        </a:cubicBezTo>
                        <a:cubicBezTo>
                          <a:pt x="608" y="1388"/>
                          <a:pt x="789" y="1454"/>
                          <a:pt x="966" y="1454"/>
                        </a:cubicBezTo>
                        <a:cubicBezTo>
                          <a:pt x="1337" y="1454"/>
                          <a:pt x="1695" y="1166"/>
                          <a:pt x="1695" y="727"/>
                        </a:cubicBezTo>
                        <a:cubicBezTo>
                          <a:pt x="1695" y="320"/>
                          <a:pt x="1376" y="0"/>
                          <a:pt x="977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57DF8"/>
                      </a:gs>
                      <a:gs pos="100000">
                        <a:srgbClr val="0045EA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</p:grpSp>
          </p:grpSp>
          <p:sp>
            <p:nvSpPr>
              <p:cNvPr id="45" name="Google Shape;157;p17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4089820" y="3173823"/>
                <a:ext cx="1473600" cy="57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Fira Sans Extra Condensed Medium"/>
                    <a:sym typeface="微软雅黑" panose="020B0503020204020204" pitchFamily="34" charset="-122"/>
                  </a:rPr>
                  <a:t>2</a:t>
                </a:r>
                <a:endPara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Fira Sans Extra Condensed Medium"/>
                  <a:sym typeface="微软雅黑" panose="020B0503020204020204" pitchFamily="34" charset="-122"/>
                </a:endParaRPr>
              </a:p>
            </p:txBody>
          </p:sp>
          <p:grpSp>
            <p:nvGrpSpPr>
              <p:cNvPr id="47" name="Google Shape;159;p17"/>
              <p:cNvGrpSpPr/>
              <p:nvPr/>
            </p:nvGrpSpPr>
            <p:grpSpPr>
              <a:xfrm>
                <a:off x="4581842" y="2501375"/>
                <a:ext cx="489553" cy="488359"/>
                <a:chOff x="-59092025" y="2296300"/>
                <a:chExt cx="317425" cy="316650"/>
              </a:xfrm>
              <a:gradFill>
                <a:gsLst>
                  <a:gs pos="0">
                    <a:srgbClr val="057DF8"/>
                  </a:gs>
                  <a:gs pos="100000">
                    <a:srgbClr val="0045EA"/>
                  </a:gs>
                </a:gsLst>
                <a:lin ang="5400000" scaled="1"/>
              </a:gradFill>
            </p:grpSpPr>
            <p:sp>
              <p:nvSpPr>
                <p:cNvPr id="48" name="Google Shape;160;p17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-58994350" y="2382950"/>
                  <a:ext cx="122875" cy="1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5" h="5357" extrusionOk="0">
                      <a:moveTo>
                        <a:pt x="2457" y="819"/>
                      </a:moveTo>
                      <a:cubicBezTo>
                        <a:pt x="2930" y="819"/>
                        <a:pt x="3277" y="1166"/>
                        <a:pt x="3277" y="1639"/>
                      </a:cubicBezTo>
                      <a:cubicBezTo>
                        <a:pt x="3277" y="2111"/>
                        <a:pt x="2930" y="2458"/>
                        <a:pt x="2457" y="2458"/>
                      </a:cubicBezTo>
                      <a:cubicBezTo>
                        <a:pt x="1985" y="2458"/>
                        <a:pt x="1607" y="2111"/>
                        <a:pt x="1607" y="1639"/>
                      </a:cubicBezTo>
                      <a:cubicBezTo>
                        <a:pt x="1607" y="1166"/>
                        <a:pt x="2016" y="819"/>
                        <a:pt x="2457" y="819"/>
                      </a:cubicBezTo>
                      <a:close/>
                      <a:moveTo>
                        <a:pt x="2489" y="3245"/>
                      </a:moveTo>
                      <a:cubicBezTo>
                        <a:pt x="3277" y="3245"/>
                        <a:pt x="3907" y="3781"/>
                        <a:pt x="4096" y="4506"/>
                      </a:cubicBezTo>
                      <a:lnTo>
                        <a:pt x="882" y="4506"/>
                      </a:lnTo>
                      <a:cubicBezTo>
                        <a:pt x="1071" y="3812"/>
                        <a:pt x="1701" y="3245"/>
                        <a:pt x="2489" y="3245"/>
                      </a:cubicBezTo>
                      <a:close/>
                      <a:moveTo>
                        <a:pt x="2489" y="0"/>
                      </a:moveTo>
                      <a:cubicBezTo>
                        <a:pt x="1575" y="0"/>
                        <a:pt x="819" y="725"/>
                        <a:pt x="819" y="1639"/>
                      </a:cubicBezTo>
                      <a:cubicBezTo>
                        <a:pt x="819" y="2080"/>
                        <a:pt x="977" y="2458"/>
                        <a:pt x="1292" y="2773"/>
                      </a:cubicBezTo>
                      <a:cubicBezTo>
                        <a:pt x="567" y="3214"/>
                        <a:pt x="0" y="4001"/>
                        <a:pt x="0" y="4947"/>
                      </a:cubicBezTo>
                      <a:cubicBezTo>
                        <a:pt x="0" y="5199"/>
                        <a:pt x="189" y="5356"/>
                        <a:pt x="410" y="5356"/>
                      </a:cubicBezTo>
                      <a:lnTo>
                        <a:pt x="4537" y="5356"/>
                      </a:lnTo>
                      <a:cubicBezTo>
                        <a:pt x="4757" y="5356"/>
                        <a:pt x="4915" y="5136"/>
                        <a:pt x="4915" y="4947"/>
                      </a:cubicBezTo>
                      <a:cubicBezTo>
                        <a:pt x="4915" y="4001"/>
                        <a:pt x="4411" y="3182"/>
                        <a:pt x="3655" y="2773"/>
                      </a:cubicBezTo>
                      <a:cubicBezTo>
                        <a:pt x="3938" y="2458"/>
                        <a:pt x="4127" y="2080"/>
                        <a:pt x="4127" y="1639"/>
                      </a:cubicBezTo>
                      <a:cubicBezTo>
                        <a:pt x="4127" y="725"/>
                        <a:pt x="3403" y="0"/>
                        <a:pt x="24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49" name="Google Shape;161;p17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-59092025" y="2296300"/>
                  <a:ext cx="317425" cy="3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7" h="12666" extrusionOk="0">
                      <a:moveTo>
                        <a:pt x="1261" y="820"/>
                      </a:moveTo>
                      <a:cubicBezTo>
                        <a:pt x="1513" y="820"/>
                        <a:pt x="1702" y="1009"/>
                        <a:pt x="1702" y="1198"/>
                      </a:cubicBezTo>
                      <a:cubicBezTo>
                        <a:pt x="1670" y="1450"/>
                        <a:pt x="1513" y="1639"/>
                        <a:pt x="1261" y="1639"/>
                      </a:cubicBezTo>
                      <a:cubicBezTo>
                        <a:pt x="1040" y="1639"/>
                        <a:pt x="883" y="1450"/>
                        <a:pt x="883" y="1198"/>
                      </a:cubicBezTo>
                      <a:cubicBezTo>
                        <a:pt x="883" y="977"/>
                        <a:pt x="1072" y="820"/>
                        <a:pt x="1261" y="820"/>
                      </a:cubicBezTo>
                      <a:close/>
                      <a:moveTo>
                        <a:pt x="11468" y="820"/>
                      </a:moveTo>
                      <a:cubicBezTo>
                        <a:pt x="11720" y="820"/>
                        <a:pt x="11878" y="1009"/>
                        <a:pt x="11878" y="1198"/>
                      </a:cubicBezTo>
                      <a:cubicBezTo>
                        <a:pt x="11878" y="1450"/>
                        <a:pt x="11657" y="1639"/>
                        <a:pt x="11468" y="1639"/>
                      </a:cubicBezTo>
                      <a:cubicBezTo>
                        <a:pt x="11248" y="1639"/>
                        <a:pt x="11027" y="1450"/>
                        <a:pt x="11027" y="1198"/>
                      </a:cubicBezTo>
                      <a:cubicBezTo>
                        <a:pt x="11027" y="1009"/>
                        <a:pt x="11248" y="820"/>
                        <a:pt x="11468" y="820"/>
                      </a:cubicBezTo>
                      <a:close/>
                      <a:moveTo>
                        <a:pt x="6396" y="2616"/>
                      </a:moveTo>
                      <a:cubicBezTo>
                        <a:pt x="7341" y="2616"/>
                        <a:pt x="8286" y="2994"/>
                        <a:pt x="9042" y="3718"/>
                      </a:cubicBezTo>
                      <a:cubicBezTo>
                        <a:pt x="10492" y="5136"/>
                        <a:pt x="10492" y="7499"/>
                        <a:pt x="9042" y="8917"/>
                      </a:cubicBezTo>
                      <a:cubicBezTo>
                        <a:pt x="8318" y="9641"/>
                        <a:pt x="7373" y="10019"/>
                        <a:pt x="6396" y="10019"/>
                      </a:cubicBezTo>
                      <a:cubicBezTo>
                        <a:pt x="4348" y="10019"/>
                        <a:pt x="2647" y="8381"/>
                        <a:pt x="2647" y="6333"/>
                      </a:cubicBezTo>
                      <a:cubicBezTo>
                        <a:pt x="2647" y="4222"/>
                        <a:pt x="4348" y="2616"/>
                        <a:pt x="6396" y="2616"/>
                      </a:cubicBezTo>
                      <a:close/>
                      <a:moveTo>
                        <a:pt x="1261" y="10965"/>
                      </a:moveTo>
                      <a:cubicBezTo>
                        <a:pt x="1513" y="10965"/>
                        <a:pt x="1702" y="11185"/>
                        <a:pt x="1702" y="11406"/>
                      </a:cubicBezTo>
                      <a:cubicBezTo>
                        <a:pt x="1670" y="11658"/>
                        <a:pt x="1513" y="11847"/>
                        <a:pt x="1261" y="11847"/>
                      </a:cubicBezTo>
                      <a:cubicBezTo>
                        <a:pt x="1040" y="11847"/>
                        <a:pt x="883" y="11658"/>
                        <a:pt x="883" y="11406"/>
                      </a:cubicBezTo>
                      <a:cubicBezTo>
                        <a:pt x="883" y="11185"/>
                        <a:pt x="1072" y="10965"/>
                        <a:pt x="1261" y="10965"/>
                      </a:cubicBezTo>
                      <a:close/>
                      <a:moveTo>
                        <a:pt x="11468" y="11028"/>
                      </a:moveTo>
                      <a:cubicBezTo>
                        <a:pt x="11720" y="11028"/>
                        <a:pt x="11878" y="11217"/>
                        <a:pt x="11878" y="11437"/>
                      </a:cubicBezTo>
                      <a:cubicBezTo>
                        <a:pt x="11878" y="11689"/>
                        <a:pt x="11657" y="11878"/>
                        <a:pt x="11468" y="11878"/>
                      </a:cubicBezTo>
                      <a:cubicBezTo>
                        <a:pt x="11248" y="11878"/>
                        <a:pt x="11027" y="11689"/>
                        <a:pt x="11027" y="11437"/>
                      </a:cubicBezTo>
                      <a:cubicBezTo>
                        <a:pt x="11027" y="11217"/>
                        <a:pt x="11248" y="11028"/>
                        <a:pt x="11468" y="11028"/>
                      </a:cubicBezTo>
                      <a:close/>
                      <a:moveTo>
                        <a:pt x="1229" y="1"/>
                      </a:moveTo>
                      <a:cubicBezTo>
                        <a:pt x="567" y="1"/>
                        <a:pt x="0" y="536"/>
                        <a:pt x="0" y="1198"/>
                      </a:cubicBezTo>
                      <a:cubicBezTo>
                        <a:pt x="0" y="1891"/>
                        <a:pt x="567" y="2458"/>
                        <a:pt x="1229" y="2458"/>
                      </a:cubicBezTo>
                      <a:cubicBezTo>
                        <a:pt x="1418" y="2458"/>
                        <a:pt x="1576" y="2427"/>
                        <a:pt x="1796" y="2364"/>
                      </a:cubicBezTo>
                      <a:lnTo>
                        <a:pt x="2836" y="3403"/>
                      </a:lnTo>
                      <a:cubicBezTo>
                        <a:pt x="2174" y="4222"/>
                        <a:pt x="1828" y="5231"/>
                        <a:pt x="1828" y="6302"/>
                      </a:cubicBezTo>
                      <a:cubicBezTo>
                        <a:pt x="1828" y="7341"/>
                        <a:pt x="2174" y="8381"/>
                        <a:pt x="2899" y="9200"/>
                      </a:cubicBezTo>
                      <a:lnTo>
                        <a:pt x="1796" y="10303"/>
                      </a:lnTo>
                      <a:cubicBezTo>
                        <a:pt x="1639" y="10240"/>
                        <a:pt x="1418" y="10177"/>
                        <a:pt x="1229" y="10177"/>
                      </a:cubicBezTo>
                      <a:cubicBezTo>
                        <a:pt x="567" y="10177"/>
                        <a:pt x="0" y="10744"/>
                        <a:pt x="0" y="11437"/>
                      </a:cubicBezTo>
                      <a:cubicBezTo>
                        <a:pt x="0" y="12130"/>
                        <a:pt x="567" y="12666"/>
                        <a:pt x="1229" y="12666"/>
                      </a:cubicBezTo>
                      <a:cubicBezTo>
                        <a:pt x="1891" y="12666"/>
                        <a:pt x="2489" y="12130"/>
                        <a:pt x="2489" y="11437"/>
                      </a:cubicBezTo>
                      <a:cubicBezTo>
                        <a:pt x="2489" y="11248"/>
                        <a:pt x="2458" y="11091"/>
                        <a:pt x="2363" y="10901"/>
                      </a:cubicBezTo>
                      <a:lnTo>
                        <a:pt x="3466" y="9799"/>
                      </a:lnTo>
                      <a:cubicBezTo>
                        <a:pt x="4317" y="10460"/>
                        <a:pt x="5325" y="10838"/>
                        <a:pt x="6396" y="10838"/>
                      </a:cubicBezTo>
                      <a:cubicBezTo>
                        <a:pt x="7467" y="10838"/>
                        <a:pt x="8475" y="10492"/>
                        <a:pt x="9263" y="9830"/>
                      </a:cubicBezTo>
                      <a:lnTo>
                        <a:pt x="10334" y="10901"/>
                      </a:lnTo>
                      <a:cubicBezTo>
                        <a:pt x="10240" y="11059"/>
                        <a:pt x="10208" y="11248"/>
                        <a:pt x="10208" y="11437"/>
                      </a:cubicBezTo>
                      <a:cubicBezTo>
                        <a:pt x="10208" y="12099"/>
                        <a:pt x="10775" y="12666"/>
                        <a:pt x="11468" y="12666"/>
                      </a:cubicBezTo>
                      <a:cubicBezTo>
                        <a:pt x="12130" y="12666"/>
                        <a:pt x="12697" y="12099"/>
                        <a:pt x="12697" y="11437"/>
                      </a:cubicBezTo>
                      <a:cubicBezTo>
                        <a:pt x="12697" y="10775"/>
                        <a:pt x="12130" y="10177"/>
                        <a:pt x="11468" y="10177"/>
                      </a:cubicBezTo>
                      <a:cubicBezTo>
                        <a:pt x="11279" y="10177"/>
                        <a:pt x="11122" y="10208"/>
                        <a:pt x="10933" y="10303"/>
                      </a:cubicBezTo>
                      <a:lnTo>
                        <a:pt x="9861" y="9232"/>
                      </a:lnTo>
                      <a:cubicBezTo>
                        <a:pt x="11279" y="7562"/>
                        <a:pt x="11279" y="5073"/>
                        <a:pt x="9861" y="3403"/>
                      </a:cubicBezTo>
                      <a:lnTo>
                        <a:pt x="10933" y="2364"/>
                      </a:lnTo>
                      <a:cubicBezTo>
                        <a:pt x="11122" y="2427"/>
                        <a:pt x="11279" y="2458"/>
                        <a:pt x="11468" y="2458"/>
                      </a:cubicBezTo>
                      <a:cubicBezTo>
                        <a:pt x="12130" y="2458"/>
                        <a:pt x="12697" y="1923"/>
                        <a:pt x="12697" y="1198"/>
                      </a:cubicBezTo>
                      <a:cubicBezTo>
                        <a:pt x="12697" y="536"/>
                        <a:pt x="12130" y="1"/>
                        <a:pt x="11468" y="1"/>
                      </a:cubicBezTo>
                      <a:cubicBezTo>
                        <a:pt x="10807" y="1"/>
                        <a:pt x="10208" y="536"/>
                        <a:pt x="10208" y="1198"/>
                      </a:cubicBezTo>
                      <a:cubicBezTo>
                        <a:pt x="10208" y="1419"/>
                        <a:pt x="10240" y="1576"/>
                        <a:pt x="10334" y="1765"/>
                      </a:cubicBezTo>
                      <a:lnTo>
                        <a:pt x="9263" y="2836"/>
                      </a:lnTo>
                      <a:cubicBezTo>
                        <a:pt x="8412" y="2127"/>
                        <a:pt x="7373" y="1773"/>
                        <a:pt x="6337" y="1773"/>
                      </a:cubicBezTo>
                      <a:cubicBezTo>
                        <a:pt x="5301" y="1773"/>
                        <a:pt x="4269" y="2127"/>
                        <a:pt x="3434" y="2836"/>
                      </a:cubicBezTo>
                      <a:lnTo>
                        <a:pt x="2363" y="1765"/>
                      </a:lnTo>
                      <a:cubicBezTo>
                        <a:pt x="2458" y="1608"/>
                        <a:pt x="2489" y="1419"/>
                        <a:pt x="2489" y="1198"/>
                      </a:cubicBezTo>
                      <a:cubicBezTo>
                        <a:pt x="2489" y="536"/>
                        <a:pt x="1954" y="1"/>
                        <a:pt x="122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135" name="文本框 134"/>
            <p:cNvSpPr txBox="1"/>
            <p:nvPr>
              <p:custDataLst>
                <p:tags r:id="rId22"/>
              </p:custDataLst>
            </p:nvPr>
          </p:nvSpPr>
          <p:spPr>
            <a:xfrm>
              <a:off x="7294" y="6400"/>
              <a:ext cx="4490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中高职：跨境电子商务</a:t>
              </a:r>
              <a:endPara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8122285" y="1862663"/>
            <a:ext cx="3396615" cy="3153202"/>
            <a:chOff x="11613" y="2838"/>
            <a:chExt cx="5349" cy="4966"/>
          </a:xfrm>
        </p:grpSpPr>
        <p:sp>
          <p:nvSpPr>
            <p:cNvPr id="15" name="Google Shape;130;p17"/>
            <p:cNvSpPr/>
            <p:nvPr>
              <p:custDataLst>
                <p:tags r:id="rId23"/>
              </p:custDataLst>
            </p:nvPr>
          </p:nvSpPr>
          <p:spPr>
            <a:xfrm>
              <a:off x="12370" y="6105"/>
              <a:ext cx="3234" cy="72"/>
            </a:xfrm>
            <a:custGeom>
              <a:avLst/>
              <a:gdLst/>
              <a:ahLst/>
              <a:cxnLst/>
              <a:rect l="l" t="t" r="r" b="b"/>
              <a:pathLst>
                <a:path w="17497" h="363" extrusionOk="0">
                  <a:moveTo>
                    <a:pt x="247" y="0"/>
                  </a:moveTo>
                  <a:cubicBezTo>
                    <a:pt x="0" y="0"/>
                    <a:pt x="0" y="363"/>
                    <a:pt x="247" y="363"/>
                  </a:cubicBezTo>
                  <a:lnTo>
                    <a:pt x="17250" y="363"/>
                  </a:lnTo>
                  <a:cubicBezTo>
                    <a:pt x="17497" y="363"/>
                    <a:pt x="17497" y="0"/>
                    <a:pt x="1725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57DF8"/>
                </a:gs>
                <a:gs pos="100000">
                  <a:srgbClr val="0045EA"/>
                </a:gs>
              </a:gsLst>
              <a:lin ang="2700000" scaled="1"/>
              <a:tileRect/>
            </a:gradFill>
            <a:ln w="285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微软雅黑" panose="020B0503020204020204" pitchFamily="34" charset="-122"/>
              </a:endParaRPr>
            </a:p>
          </p:txBody>
        </p:sp>
        <p:grpSp>
          <p:nvGrpSpPr>
            <p:cNvPr id="139" name="组合 138"/>
            <p:cNvGrpSpPr/>
            <p:nvPr/>
          </p:nvGrpSpPr>
          <p:grpSpPr>
            <a:xfrm>
              <a:off x="12129" y="2838"/>
              <a:ext cx="3719" cy="2934"/>
              <a:chOff x="6374581" y="2218898"/>
              <a:chExt cx="2361260" cy="1862999"/>
            </a:xfrm>
          </p:grpSpPr>
          <p:grpSp>
            <p:nvGrpSpPr>
              <p:cNvPr id="21" name="Google Shape;125;p17"/>
              <p:cNvGrpSpPr/>
              <p:nvPr/>
            </p:nvGrpSpPr>
            <p:grpSpPr>
              <a:xfrm>
                <a:off x="6374581" y="2218898"/>
                <a:ext cx="2361260" cy="1862999"/>
                <a:chOff x="4506159" y="1782206"/>
                <a:chExt cx="1770945" cy="1397249"/>
              </a:xfrm>
            </p:grpSpPr>
            <p:grpSp>
              <p:nvGrpSpPr>
                <p:cNvPr id="23" name="Google Shape;126;p17"/>
                <p:cNvGrpSpPr/>
                <p:nvPr/>
              </p:nvGrpSpPr>
              <p:grpSpPr>
                <a:xfrm>
                  <a:off x="4506159" y="1782206"/>
                  <a:ext cx="1770945" cy="1397249"/>
                  <a:chOff x="4510907" y="1782212"/>
                  <a:chExt cx="1482582" cy="1169540"/>
                </a:xfrm>
              </p:grpSpPr>
              <p:sp>
                <p:nvSpPr>
                  <p:cNvPr id="24" name="Google Shape;127;p17"/>
                  <p:cNvSpPr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4534829" y="1782212"/>
                    <a:ext cx="1458660" cy="1166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99" h="23342" extrusionOk="0">
                        <a:moveTo>
                          <a:pt x="16842" y="1"/>
                        </a:moveTo>
                        <a:cubicBezTo>
                          <a:pt x="14279" y="1"/>
                          <a:pt x="11752" y="843"/>
                          <a:pt x="9676" y="2455"/>
                        </a:cubicBezTo>
                        <a:cubicBezTo>
                          <a:pt x="9528" y="2561"/>
                          <a:pt x="9632" y="2756"/>
                          <a:pt x="9766" y="2756"/>
                        </a:cubicBezTo>
                        <a:cubicBezTo>
                          <a:pt x="9800" y="2756"/>
                          <a:pt x="9837" y="2743"/>
                          <a:pt x="9871" y="2713"/>
                        </a:cubicBezTo>
                        <a:cubicBezTo>
                          <a:pt x="11905" y="1134"/>
                          <a:pt x="14359" y="329"/>
                          <a:pt x="16828" y="329"/>
                        </a:cubicBezTo>
                        <a:cubicBezTo>
                          <a:pt x="18644" y="329"/>
                          <a:pt x="20468" y="765"/>
                          <a:pt x="22137" y="1648"/>
                        </a:cubicBezTo>
                        <a:cubicBezTo>
                          <a:pt x="26083" y="3732"/>
                          <a:pt x="28434" y="7936"/>
                          <a:pt x="28159" y="12388"/>
                        </a:cubicBezTo>
                        <a:cubicBezTo>
                          <a:pt x="27875" y="16840"/>
                          <a:pt x="25019" y="20716"/>
                          <a:pt x="20842" y="22295"/>
                        </a:cubicBezTo>
                        <a:cubicBezTo>
                          <a:pt x="19539" y="22788"/>
                          <a:pt x="18183" y="23028"/>
                          <a:pt x="16838" y="23028"/>
                        </a:cubicBezTo>
                        <a:cubicBezTo>
                          <a:pt x="13881" y="23028"/>
                          <a:pt x="10977" y="21869"/>
                          <a:pt x="8807" y="19705"/>
                        </a:cubicBezTo>
                        <a:cubicBezTo>
                          <a:pt x="8630" y="19528"/>
                          <a:pt x="8452" y="19341"/>
                          <a:pt x="8284" y="19146"/>
                        </a:cubicBezTo>
                        <a:lnTo>
                          <a:pt x="7761" y="18437"/>
                        </a:lnTo>
                        <a:lnTo>
                          <a:pt x="7654" y="18472"/>
                        </a:lnTo>
                        <a:cubicBezTo>
                          <a:pt x="7583" y="18499"/>
                          <a:pt x="7512" y="18525"/>
                          <a:pt x="7441" y="18543"/>
                        </a:cubicBezTo>
                        <a:cubicBezTo>
                          <a:pt x="6569" y="18774"/>
                          <a:pt x="5672" y="18889"/>
                          <a:pt x="4774" y="18889"/>
                        </a:cubicBezTo>
                        <a:cubicBezTo>
                          <a:pt x="4741" y="18889"/>
                          <a:pt x="4708" y="18889"/>
                          <a:pt x="4674" y="18889"/>
                        </a:cubicBezTo>
                        <a:cubicBezTo>
                          <a:pt x="3929" y="18889"/>
                          <a:pt x="3193" y="18827"/>
                          <a:pt x="2457" y="18712"/>
                        </a:cubicBezTo>
                        <a:cubicBezTo>
                          <a:pt x="1739" y="18579"/>
                          <a:pt x="1029" y="18383"/>
                          <a:pt x="355" y="18126"/>
                        </a:cubicBezTo>
                        <a:lnTo>
                          <a:pt x="355" y="15120"/>
                        </a:lnTo>
                        <a:cubicBezTo>
                          <a:pt x="932" y="15395"/>
                          <a:pt x="1535" y="15608"/>
                          <a:pt x="2164" y="15758"/>
                        </a:cubicBezTo>
                        <a:cubicBezTo>
                          <a:pt x="2794" y="15918"/>
                          <a:pt x="3442" y="15998"/>
                          <a:pt x="4089" y="16007"/>
                        </a:cubicBezTo>
                        <a:cubicBezTo>
                          <a:pt x="5020" y="16007"/>
                          <a:pt x="5685" y="15874"/>
                          <a:pt x="6129" y="15608"/>
                        </a:cubicBezTo>
                        <a:cubicBezTo>
                          <a:pt x="6581" y="15324"/>
                          <a:pt x="6812" y="14880"/>
                          <a:pt x="6812" y="14295"/>
                        </a:cubicBezTo>
                        <a:cubicBezTo>
                          <a:pt x="6812" y="13843"/>
                          <a:pt x="6688" y="13479"/>
                          <a:pt x="6448" y="13231"/>
                        </a:cubicBezTo>
                        <a:cubicBezTo>
                          <a:pt x="6217" y="12982"/>
                          <a:pt x="5845" y="12796"/>
                          <a:pt x="5339" y="12672"/>
                        </a:cubicBezTo>
                        <a:cubicBezTo>
                          <a:pt x="4758" y="12556"/>
                          <a:pt x="4168" y="12494"/>
                          <a:pt x="3578" y="12494"/>
                        </a:cubicBezTo>
                        <a:cubicBezTo>
                          <a:pt x="3538" y="12494"/>
                          <a:pt x="3499" y="12494"/>
                          <a:pt x="3459" y="12495"/>
                        </a:cubicBezTo>
                        <a:lnTo>
                          <a:pt x="2697" y="12495"/>
                        </a:lnTo>
                        <a:lnTo>
                          <a:pt x="2697" y="9763"/>
                        </a:lnTo>
                        <a:lnTo>
                          <a:pt x="3486" y="9763"/>
                        </a:lnTo>
                        <a:cubicBezTo>
                          <a:pt x="5650" y="9763"/>
                          <a:pt x="6741" y="9178"/>
                          <a:pt x="6741" y="8016"/>
                        </a:cubicBezTo>
                        <a:cubicBezTo>
                          <a:pt x="6767" y="7608"/>
                          <a:pt x="6563" y="7218"/>
                          <a:pt x="6209" y="6996"/>
                        </a:cubicBezTo>
                        <a:cubicBezTo>
                          <a:pt x="5880" y="6792"/>
                          <a:pt x="5437" y="6686"/>
                          <a:pt x="4896" y="6686"/>
                        </a:cubicBezTo>
                        <a:cubicBezTo>
                          <a:pt x="3947" y="6686"/>
                          <a:pt x="2963" y="6987"/>
                          <a:pt x="1960" y="7590"/>
                        </a:cubicBezTo>
                        <a:lnTo>
                          <a:pt x="435" y="5143"/>
                        </a:lnTo>
                        <a:cubicBezTo>
                          <a:pt x="1136" y="4672"/>
                          <a:pt x="1898" y="4309"/>
                          <a:pt x="2705" y="4078"/>
                        </a:cubicBezTo>
                        <a:cubicBezTo>
                          <a:pt x="3595" y="3847"/>
                          <a:pt x="4509" y="3732"/>
                          <a:pt x="5432" y="3732"/>
                        </a:cubicBezTo>
                        <a:cubicBezTo>
                          <a:pt x="5466" y="3732"/>
                          <a:pt x="5500" y="3732"/>
                          <a:pt x="5535" y="3732"/>
                        </a:cubicBezTo>
                        <a:cubicBezTo>
                          <a:pt x="5567" y="3732"/>
                          <a:pt x="5600" y="3732"/>
                          <a:pt x="5633" y="3732"/>
                        </a:cubicBezTo>
                        <a:cubicBezTo>
                          <a:pt x="6390" y="3732"/>
                          <a:pt x="7154" y="3830"/>
                          <a:pt x="7885" y="4043"/>
                        </a:cubicBezTo>
                        <a:cubicBezTo>
                          <a:pt x="7905" y="4050"/>
                          <a:pt x="7925" y="4053"/>
                          <a:pt x="7943" y="4053"/>
                        </a:cubicBezTo>
                        <a:cubicBezTo>
                          <a:pt x="8105" y="4053"/>
                          <a:pt x="8166" y="3797"/>
                          <a:pt x="7982" y="3741"/>
                        </a:cubicBezTo>
                        <a:cubicBezTo>
                          <a:pt x="7215" y="3511"/>
                          <a:pt x="6423" y="3404"/>
                          <a:pt x="5629" y="3404"/>
                        </a:cubicBezTo>
                        <a:cubicBezTo>
                          <a:pt x="5598" y="3404"/>
                          <a:pt x="5566" y="3404"/>
                          <a:pt x="5535" y="3404"/>
                        </a:cubicBezTo>
                        <a:cubicBezTo>
                          <a:pt x="5499" y="3404"/>
                          <a:pt x="5464" y="3404"/>
                          <a:pt x="5429" y="3404"/>
                        </a:cubicBezTo>
                        <a:cubicBezTo>
                          <a:pt x="4481" y="3404"/>
                          <a:pt x="3540" y="3520"/>
                          <a:pt x="2617" y="3759"/>
                        </a:cubicBezTo>
                        <a:cubicBezTo>
                          <a:pt x="1730" y="4016"/>
                          <a:pt x="887" y="4424"/>
                          <a:pt x="125" y="4956"/>
                        </a:cubicBezTo>
                        <a:lnTo>
                          <a:pt x="0" y="5045"/>
                        </a:lnTo>
                        <a:lnTo>
                          <a:pt x="1854" y="8034"/>
                        </a:lnTo>
                        <a:lnTo>
                          <a:pt x="1996" y="7945"/>
                        </a:lnTo>
                        <a:cubicBezTo>
                          <a:pt x="2989" y="7315"/>
                          <a:pt x="3965" y="7005"/>
                          <a:pt x="4896" y="7005"/>
                        </a:cubicBezTo>
                        <a:cubicBezTo>
                          <a:pt x="5375" y="7005"/>
                          <a:pt x="5756" y="7094"/>
                          <a:pt x="6040" y="7262"/>
                        </a:cubicBezTo>
                        <a:cubicBezTo>
                          <a:pt x="6297" y="7422"/>
                          <a:pt x="6439" y="7714"/>
                          <a:pt x="6421" y="8016"/>
                        </a:cubicBezTo>
                        <a:cubicBezTo>
                          <a:pt x="6421" y="8956"/>
                          <a:pt x="5428" y="9435"/>
                          <a:pt x="3486" y="9435"/>
                        </a:cubicBezTo>
                        <a:lnTo>
                          <a:pt x="2377" y="9435"/>
                        </a:lnTo>
                        <a:lnTo>
                          <a:pt x="2377" y="12814"/>
                        </a:lnTo>
                        <a:lnTo>
                          <a:pt x="3459" y="12814"/>
                        </a:lnTo>
                        <a:cubicBezTo>
                          <a:pt x="3503" y="12813"/>
                          <a:pt x="3546" y="12813"/>
                          <a:pt x="3590" y="12813"/>
                        </a:cubicBezTo>
                        <a:cubicBezTo>
                          <a:pt x="4158" y="12813"/>
                          <a:pt x="4725" y="12867"/>
                          <a:pt x="5277" y="12982"/>
                        </a:cubicBezTo>
                        <a:cubicBezTo>
                          <a:pt x="5721" y="13089"/>
                          <a:pt x="6049" y="13249"/>
                          <a:pt x="6226" y="13444"/>
                        </a:cubicBezTo>
                        <a:cubicBezTo>
                          <a:pt x="6413" y="13630"/>
                          <a:pt x="6501" y="13914"/>
                          <a:pt x="6501" y="14286"/>
                        </a:cubicBezTo>
                        <a:cubicBezTo>
                          <a:pt x="6501" y="14765"/>
                          <a:pt x="6324" y="15102"/>
                          <a:pt x="5969" y="15324"/>
                        </a:cubicBezTo>
                        <a:cubicBezTo>
                          <a:pt x="5588" y="15554"/>
                          <a:pt x="4958" y="15679"/>
                          <a:pt x="4098" y="15679"/>
                        </a:cubicBezTo>
                        <a:cubicBezTo>
                          <a:pt x="3477" y="15670"/>
                          <a:pt x="2856" y="15590"/>
                          <a:pt x="2244" y="15439"/>
                        </a:cubicBezTo>
                        <a:cubicBezTo>
                          <a:pt x="1561" y="15271"/>
                          <a:pt x="896" y="15022"/>
                          <a:pt x="275" y="14703"/>
                        </a:cubicBezTo>
                        <a:lnTo>
                          <a:pt x="36" y="14588"/>
                        </a:lnTo>
                        <a:lnTo>
                          <a:pt x="36" y="18339"/>
                        </a:lnTo>
                        <a:lnTo>
                          <a:pt x="142" y="18375"/>
                        </a:lnTo>
                        <a:cubicBezTo>
                          <a:pt x="878" y="18667"/>
                          <a:pt x="1632" y="18880"/>
                          <a:pt x="2413" y="19022"/>
                        </a:cubicBezTo>
                        <a:cubicBezTo>
                          <a:pt x="3167" y="19146"/>
                          <a:pt x="3929" y="19199"/>
                          <a:pt x="4692" y="19199"/>
                        </a:cubicBezTo>
                        <a:cubicBezTo>
                          <a:pt x="4752" y="19201"/>
                          <a:pt x="4812" y="19201"/>
                          <a:pt x="4872" y="19201"/>
                        </a:cubicBezTo>
                        <a:cubicBezTo>
                          <a:pt x="5770" y="19201"/>
                          <a:pt x="6666" y="19077"/>
                          <a:pt x="7539" y="18845"/>
                        </a:cubicBezTo>
                        <a:lnTo>
                          <a:pt x="7654" y="18809"/>
                        </a:lnTo>
                        <a:lnTo>
                          <a:pt x="8044" y="19341"/>
                        </a:lnTo>
                        <a:lnTo>
                          <a:pt x="8053" y="19350"/>
                        </a:lnTo>
                        <a:cubicBezTo>
                          <a:pt x="8222" y="19545"/>
                          <a:pt x="8408" y="19740"/>
                          <a:pt x="8594" y="19927"/>
                        </a:cubicBezTo>
                        <a:cubicBezTo>
                          <a:pt x="10776" y="22117"/>
                          <a:pt x="13747" y="23341"/>
                          <a:pt x="16842" y="23341"/>
                        </a:cubicBezTo>
                        <a:lnTo>
                          <a:pt x="16833" y="23341"/>
                        </a:lnTo>
                        <a:cubicBezTo>
                          <a:pt x="16842" y="23341"/>
                          <a:pt x="16852" y="23341"/>
                          <a:pt x="16861" y="23341"/>
                        </a:cubicBezTo>
                        <a:cubicBezTo>
                          <a:pt x="20620" y="23341"/>
                          <a:pt x="24146" y="21516"/>
                          <a:pt x="26332" y="18463"/>
                        </a:cubicBezTo>
                        <a:cubicBezTo>
                          <a:pt x="28522" y="15395"/>
                          <a:pt x="29099" y="11457"/>
                          <a:pt x="27884" y="7892"/>
                        </a:cubicBezTo>
                        <a:cubicBezTo>
                          <a:pt x="26660" y="4327"/>
                          <a:pt x="23786" y="1568"/>
                          <a:pt x="20177" y="486"/>
                        </a:cubicBezTo>
                        <a:cubicBezTo>
                          <a:pt x="19081" y="161"/>
                          <a:pt x="17958" y="1"/>
                          <a:pt x="16842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57DF8"/>
                      </a:gs>
                      <a:gs pos="100000">
                        <a:srgbClr val="0045EA"/>
                      </a:gs>
                    </a:gsLst>
                    <a:lin ang="5400000" scaled="1"/>
                  </a:gradFill>
                  <a:ln w="19050" cap="flat" cmpd="sng">
                    <a:gradFill>
                      <a:gsLst>
                        <a:gs pos="0">
                          <a:srgbClr val="057DF8"/>
                        </a:gs>
                        <a:gs pos="100000">
                          <a:srgbClr val="0045EA"/>
                        </a:gs>
                      </a:gsLst>
                      <a:lin ang="5400000" scaled="1"/>
                    </a:gradFill>
                    <a:prstDash val="solid"/>
                    <a:miter lim="8868"/>
                    <a:headEnd type="none" w="sm" len="sm"/>
                    <a:tailEnd type="none" w="sm" len="sm"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5" name="Google Shape;128;p17"/>
                  <p:cNvSpPr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4981164" y="1874784"/>
                    <a:ext cx="84966" cy="72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5" h="1454" extrusionOk="0">
                        <a:moveTo>
                          <a:pt x="967" y="0"/>
                        </a:moveTo>
                        <a:cubicBezTo>
                          <a:pt x="320" y="0"/>
                          <a:pt x="1" y="781"/>
                          <a:pt x="453" y="1242"/>
                        </a:cubicBezTo>
                        <a:cubicBezTo>
                          <a:pt x="602" y="1388"/>
                          <a:pt x="784" y="1454"/>
                          <a:pt x="963" y="1454"/>
                        </a:cubicBezTo>
                        <a:cubicBezTo>
                          <a:pt x="1337" y="1454"/>
                          <a:pt x="1695" y="1166"/>
                          <a:pt x="1695" y="727"/>
                        </a:cubicBezTo>
                        <a:cubicBezTo>
                          <a:pt x="1695" y="320"/>
                          <a:pt x="1375" y="0"/>
                          <a:pt x="967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57DF8"/>
                      </a:gs>
                      <a:gs pos="100000">
                        <a:srgbClr val="0045EA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78" name="Google Shape;127;p17"/>
                  <p:cNvSpPr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4510907" y="1785002"/>
                    <a:ext cx="1458660" cy="1166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99" h="23342" extrusionOk="0">
                        <a:moveTo>
                          <a:pt x="16842" y="1"/>
                        </a:moveTo>
                        <a:cubicBezTo>
                          <a:pt x="14279" y="1"/>
                          <a:pt x="11752" y="843"/>
                          <a:pt x="9676" y="2455"/>
                        </a:cubicBezTo>
                        <a:cubicBezTo>
                          <a:pt x="9528" y="2561"/>
                          <a:pt x="9632" y="2756"/>
                          <a:pt x="9766" y="2756"/>
                        </a:cubicBezTo>
                        <a:cubicBezTo>
                          <a:pt x="9800" y="2756"/>
                          <a:pt x="9837" y="2743"/>
                          <a:pt x="9871" y="2713"/>
                        </a:cubicBezTo>
                        <a:cubicBezTo>
                          <a:pt x="11905" y="1134"/>
                          <a:pt x="14359" y="329"/>
                          <a:pt x="16828" y="329"/>
                        </a:cubicBezTo>
                        <a:cubicBezTo>
                          <a:pt x="18644" y="329"/>
                          <a:pt x="20468" y="765"/>
                          <a:pt x="22137" y="1648"/>
                        </a:cubicBezTo>
                        <a:cubicBezTo>
                          <a:pt x="26083" y="3732"/>
                          <a:pt x="28434" y="7936"/>
                          <a:pt x="28159" y="12388"/>
                        </a:cubicBezTo>
                        <a:cubicBezTo>
                          <a:pt x="27875" y="16840"/>
                          <a:pt x="25019" y="20716"/>
                          <a:pt x="20842" y="22295"/>
                        </a:cubicBezTo>
                        <a:cubicBezTo>
                          <a:pt x="19539" y="22788"/>
                          <a:pt x="18183" y="23028"/>
                          <a:pt x="16838" y="23028"/>
                        </a:cubicBezTo>
                        <a:cubicBezTo>
                          <a:pt x="13881" y="23028"/>
                          <a:pt x="10977" y="21869"/>
                          <a:pt x="8807" y="19705"/>
                        </a:cubicBezTo>
                        <a:cubicBezTo>
                          <a:pt x="8630" y="19528"/>
                          <a:pt x="8452" y="19341"/>
                          <a:pt x="8284" y="19146"/>
                        </a:cubicBezTo>
                        <a:lnTo>
                          <a:pt x="7761" y="18437"/>
                        </a:lnTo>
                        <a:lnTo>
                          <a:pt x="7654" y="18472"/>
                        </a:lnTo>
                        <a:cubicBezTo>
                          <a:pt x="7583" y="18499"/>
                          <a:pt x="7512" y="18525"/>
                          <a:pt x="7441" y="18543"/>
                        </a:cubicBezTo>
                        <a:cubicBezTo>
                          <a:pt x="6569" y="18774"/>
                          <a:pt x="5672" y="18889"/>
                          <a:pt x="4774" y="18889"/>
                        </a:cubicBezTo>
                        <a:cubicBezTo>
                          <a:pt x="4741" y="18889"/>
                          <a:pt x="4708" y="18889"/>
                          <a:pt x="4674" y="18889"/>
                        </a:cubicBezTo>
                        <a:cubicBezTo>
                          <a:pt x="3929" y="18889"/>
                          <a:pt x="3193" y="18827"/>
                          <a:pt x="2457" y="18712"/>
                        </a:cubicBezTo>
                        <a:cubicBezTo>
                          <a:pt x="1739" y="18579"/>
                          <a:pt x="1029" y="18383"/>
                          <a:pt x="355" y="18126"/>
                        </a:cubicBezTo>
                        <a:lnTo>
                          <a:pt x="355" y="15120"/>
                        </a:lnTo>
                        <a:cubicBezTo>
                          <a:pt x="932" y="15395"/>
                          <a:pt x="1535" y="15608"/>
                          <a:pt x="2164" y="15758"/>
                        </a:cubicBezTo>
                        <a:cubicBezTo>
                          <a:pt x="2794" y="15918"/>
                          <a:pt x="3442" y="15998"/>
                          <a:pt x="4089" y="16007"/>
                        </a:cubicBezTo>
                        <a:cubicBezTo>
                          <a:pt x="5020" y="16007"/>
                          <a:pt x="5685" y="15874"/>
                          <a:pt x="6129" y="15608"/>
                        </a:cubicBezTo>
                        <a:cubicBezTo>
                          <a:pt x="6581" y="15324"/>
                          <a:pt x="6812" y="14880"/>
                          <a:pt x="6812" y="14295"/>
                        </a:cubicBezTo>
                        <a:cubicBezTo>
                          <a:pt x="6812" y="13843"/>
                          <a:pt x="6688" y="13479"/>
                          <a:pt x="6448" y="13231"/>
                        </a:cubicBezTo>
                        <a:cubicBezTo>
                          <a:pt x="6217" y="12982"/>
                          <a:pt x="5845" y="12796"/>
                          <a:pt x="5339" y="12672"/>
                        </a:cubicBezTo>
                        <a:cubicBezTo>
                          <a:pt x="4758" y="12556"/>
                          <a:pt x="4168" y="12494"/>
                          <a:pt x="3578" y="12494"/>
                        </a:cubicBezTo>
                        <a:cubicBezTo>
                          <a:pt x="3538" y="12494"/>
                          <a:pt x="3499" y="12494"/>
                          <a:pt x="3459" y="12495"/>
                        </a:cubicBezTo>
                        <a:lnTo>
                          <a:pt x="2697" y="12495"/>
                        </a:lnTo>
                        <a:lnTo>
                          <a:pt x="2697" y="9763"/>
                        </a:lnTo>
                        <a:lnTo>
                          <a:pt x="3486" y="9763"/>
                        </a:lnTo>
                        <a:cubicBezTo>
                          <a:pt x="5650" y="9763"/>
                          <a:pt x="6741" y="9178"/>
                          <a:pt x="6741" y="8016"/>
                        </a:cubicBezTo>
                        <a:cubicBezTo>
                          <a:pt x="6767" y="7608"/>
                          <a:pt x="6563" y="7218"/>
                          <a:pt x="6209" y="6996"/>
                        </a:cubicBezTo>
                        <a:cubicBezTo>
                          <a:pt x="5880" y="6792"/>
                          <a:pt x="5437" y="6686"/>
                          <a:pt x="4896" y="6686"/>
                        </a:cubicBezTo>
                        <a:cubicBezTo>
                          <a:pt x="3947" y="6686"/>
                          <a:pt x="2963" y="6987"/>
                          <a:pt x="1960" y="7590"/>
                        </a:cubicBezTo>
                        <a:lnTo>
                          <a:pt x="435" y="5143"/>
                        </a:lnTo>
                        <a:cubicBezTo>
                          <a:pt x="1136" y="4672"/>
                          <a:pt x="1898" y="4309"/>
                          <a:pt x="2705" y="4078"/>
                        </a:cubicBezTo>
                        <a:cubicBezTo>
                          <a:pt x="3595" y="3847"/>
                          <a:pt x="4509" y="3732"/>
                          <a:pt x="5432" y="3732"/>
                        </a:cubicBezTo>
                        <a:cubicBezTo>
                          <a:pt x="5466" y="3732"/>
                          <a:pt x="5500" y="3732"/>
                          <a:pt x="5535" y="3732"/>
                        </a:cubicBezTo>
                        <a:cubicBezTo>
                          <a:pt x="5567" y="3732"/>
                          <a:pt x="5600" y="3732"/>
                          <a:pt x="5633" y="3732"/>
                        </a:cubicBezTo>
                        <a:cubicBezTo>
                          <a:pt x="6390" y="3732"/>
                          <a:pt x="7154" y="3830"/>
                          <a:pt x="7885" y="4043"/>
                        </a:cubicBezTo>
                        <a:cubicBezTo>
                          <a:pt x="7905" y="4050"/>
                          <a:pt x="7925" y="4053"/>
                          <a:pt x="7943" y="4053"/>
                        </a:cubicBezTo>
                        <a:cubicBezTo>
                          <a:pt x="8105" y="4053"/>
                          <a:pt x="8166" y="3797"/>
                          <a:pt x="7982" y="3741"/>
                        </a:cubicBezTo>
                        <a:cubicBezTo>
                          <a:pt x="7215" y="3511"/>
                          <a:pt x="6423" y="3404"/>
                          <a:pt x="5629" y="3404"/>
                        </a:cubicBezTo>
                        <a:cubicBezTo>
                          <a:pt x="5598" y="3404"/>
                          <a:pt x="5566" y="3404"/>
                          <a:pt x="5535" y="3404"/>
                        </a:cubicBezTo>
                        <a:cubicBezTo>
                          <a:pt x="5499" y="3404"/>
                          <a:pt x="5464" y="3404"/>
                          <a:pt x="5429" y="3404"/>
                        </a:cubicBezTo>
                        <a:cubicBezTo>
                          <a:pt x="4481" y="3404"/>
                          <a:pt x="3540" y="3520"/>
                          <a:pt x="2617" y="3759"/>
                        </a:cubicBezTo>
                        <a:cubicBezTo>
                          <a:pt x="1730" y="4016"/>
                          <a:pt x="887" y="4424"/>
                          <a:pt x="125" y="4956"/>
                        </a:cubicBezTo>
                        <a:lnTo>
                          <a:pt x="0" y="5045"/>
                        </a:lnTo>
                        <a:lnTo>
                          <a:pt x="1854" y="8034"/>
                        </a:lnTo>
                        <a:lnTo>
                          <a:pt x="1996" y="7945"/>
                        </a:lnTo>
                        <a:cubicBezTo>
                          <a:pt x="2989" y="7315"/>
                          <a:pt x="3965" y="7005"/>
                          <a:pt x="4896" y="7005"/>
                        </a:cubicBezTo>
                        <a:cubicBezTo>
                          <a:pt x="5375" y="7005"/>
                          <a:pt x="5756" y="7094"/>
                          <a:pt x="6040" y="7262"/>
                        </a:cubicBezTo>
                        <a:cubicBezTo>
                          <a:pt x="6297" y="7422"/>
                          <a:pt x="6439" y="7714"/>
                          <a:pt x="6421" y="8016"/>
                        </a:cubicBezTo>
                        <a:cubicBezTo>
                          <a:pt x="6421" y="8956"/>
                          <a:pt x="5428" y="9435"/>
                          <a:pt x="3486" y="9435"/>
                        </a:cubicBezTo>
                        <a:lnTo>
                          <a:pt x="2377" y="9435"/>
                        </a:lnTo>
                        <a:lnTo>
                          <a:pt x="2377" y="12814"/>
                        </a:lnTo>
                        <a:lnTo>
                          <a:pt x="3459" y="12814"/>
                        </a:lnTo>
                        <a:cubicBezTo>
                          <a:pt x="3503" y="12813"/>
                          <a:pt x="3546" y="12813"/>
                          <a:pt x="3590" y="12813"/>
                        </a:cubicBezTo>
                        <a:cubicBezTo>
                          <a:pt x="4158" y="12813"/>
                          <a:pt x="4725" y="12867"/>
                          <a:pt x="5277" y="12982"/>
                        </a:cubicBezTo>
                        <a:cubicBezTo>
                          <a:pt x="5721" y="13089"/>
                          <a:pt x="6049" y="13249"/>
                          <a:pt x="6226" y="13444"/>
                        </a:cubicBezTo>
                        <a:cubicBezTo>
                          <a:pt x="6413" y="13630"/>
                          <a:pt x="6501" y="13914"/>
                          <a:pt x="6501" y="14286"/>
                        </a:cubicBezTo>
                        <a:cubicBezTo>
                          <a:pt x="6501" y="14765"/>
                          <a:pt x="6324" y="15102"/>
                          <a:pt x="5969" y="15324"/>
                        </a:cubicBezTo>
                        <a:cubicBezTo>
                          <a:pt x="5588" y="15554"/>
                          <a:pt x="4958" y="15679"/>
                          <a:pt x="4098" y="15679"/>
                        </a:cubicBezTo>
                        <a:cubicBezTo>
                          <a:pt x="3477" y="15670"/>
                          <a:pt x="2856" y="15590"/>
                          <a:pt x="2244" y="15439"/>
                        </a:cubicBezTo>
                        <a:cubicBezTo>
                          <a:pt x="1561" y="15271"/>
                          <a:pt x="896" y="15022"/>
                          <a:pt x="275" y="14703"/>
                        </a:cubicBezTo>
                        <a:lnTo>
                          <a:pt x="36" y="14588"/>
                        </a:lnTo>
                        <a:lnTo>
                          <a:pt x="36" y="18339"/>
                        </a:lnTo>
                        <a:lnTo>
                          <a:pt x="142" y="18375"/>
                        </a:lnTo>
                        <a:cubicBezTo>
                          <a:pt x="878" y="18667"/>
                          <a:pt x="1632" y="18880"/>
                          <a:pt x="2413" y="19022"/>
                        </a:cubicBezTo>
                        <a:cubicBezTo>
                          <a:pt x="3167" y="19146"/>
                          <a:pt x="3929" y="19199"/>
                          <a:pt x="4692" y="19199"/>
                        </a:cubicBezTo>
                        <a:cubicBezTo>
                          <a:pt x="4752" y="19201"/>
                          <a:pt x="4812" y="19201"/>
                          <a:pt x="4872" y="19201"/>
                        </a:cubicBezTo>
                        <a:cubicBezTo>
                          <a:pt x="5770" y="19201"/>
                          <a:pt x="6666" y="19077"/>
                          <a:pt x="7539" y="18845"/>
                        </a:cubicBezTo>
                        <a:lnTo>
                          <a:pt x="7654" y="18809"/>
                        </a:lnTo>
                        <a:lnTo>
                          <a:pt x="8044" y="19341"/>
                        </a:lnTo>
                        <a:lnTo>
                          <a:pt x="8053" y="19350"/>
                        </a:lnTo>
                        <a:cubicBezTo>
                          <a:pt x="8222" y="19545"/>
                          <a:pt x="8408" y="19740"/>
                          <a:pt x="8594" y="19927"/>
                        </a:cubicBezTo>
                        <a:cubicBezTo>
                          <a:pt x="10776" y="22117"/>
                          <a:pt x="13747" y="23341"/>
                          <a:pt x="16842" y="23341"/>
                        </a:cubicBezTo>
                        <a:lnTo>
                          <a:pt x="16833" y="23341"/>
                        </a:lnTo>
                        <a:cubicBezTo>
                          <a:pt x="16842" y="23341"/>
                          <a:pt x="16852" y="23341"/>
                          <a:pt x="16861" y="23341"/>
                        </a:cubicBezTo>
                        <a:cubicBezTo>
                          <a:pt x="20620" y="23341"/>
                          <a:pt x="24146" y="21516"/>
                          <a:pt x="26332" y="18463"/>
                        </a:cubicBezTo>
                        <a:cubicBezTo>
                          <a:pt x="28522" y="15395"/>
                          <a:pt x="29099" y="11457"/>
                          <a:pt x="27884" y="7892"/>
                        </a:cubicBezTo>
                        <a:cubicBezTo>
                          <a:pt x="26660" y="4327"/>
                          <a:pt x="23786" y="1568"/>
                          <a:pt x="20177" y="486"/>
                        </a:cubicBezTo>
                        <a:cubicBezTo>
                          <a:pt x="19081" y="161"/>
                          <a:pt x="17958" y="1"/>
                          <a:pt x="16842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57DF8"/>
                      </a:gs>
                      <a:gs pos="100000">
                        <a:srgbClr val="0045EA"/>
                      </a:gs>
                    </a:gsLst>
                    <a:lin ang="5400000" scaled="1"/>
                  </a:gradFill>
                  <a:ln w="19050" cap="flat" cmpd="sng">
                    <a:gradFill>
                      <a:gsLst>
                        <a:gs pos="0">
                          <a:srgbClr val="057DF8"/>
                        </a:gs>
                        <a:gs pos="100000">
                          <a:srgbClr val="0045EA"/>
                        </a:gs>
                      </a:gsLst>
                      <a:lin ang="5400000" scaled="1"/>
                    </a:gradFill>
                    <a:prstDash val="solid"/>
                    <a:miter lim="8868"/>
                    <a:headEnd type="none" w="sm" len="sm"/>
                    <a:tailEnd type="none" w="sm" len="sm"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26" name="Google Shape;129;p17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4983018" y="2436807"/>
                  <a:ext cx="1120548" cy="612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14" h="10258" extrusionOk="0">
                      <a:moveTo>
                        <a:pt x="9358" y="1"/>
                      </a:moveTo>
                      <a:cubicBezTo>
                        <a:pt x="9315" y="1"/>
                        <a:pt x="9273" y="23"/>
                        <a:pt x="9251" y="67"/>
                      </a:cubicBezTo>
                      <a:lnTo>
                        <a:pt x="8763" y="901"/>
                      </a:lnTo>
                      <a:lnTo>
                        <a:pt x="1" y="901"/>
                      </a:lnTo>
                      <a:cubicBezTo>
                        <a:pt x="1" y="6071"/>
                        <a:pt x="4196" y="10257"/>
                        <a:pt x="9357" y="10257"/>
                      </a:cubicBezTo>
                      <a:cubicBezTo>
                        <a:pt x="14528" y="10257"/>
                        <a:pt x="18714" y="6071"/>
                        <a:pt x="18714" y="901"/>
                      </a:cubicBezTo>
                      <a:lnTo>
                        <a:pt x="9951" y="901"/>
                      </a:lnTo>
                      <a:lnTo>
                        <a:pt x="9472" y="67"/>
                      </a:lnTo>
                      <a:cubicBezTo>
                        <a:pt x="9446" y="23"/>
                        <a:pt x="9402" y="1"/>
                        <a:pt x="9358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57DF8"/>
                    </a:gs>
                    <a:gs pos="100000">
                      <a:srgbClr val="0045EA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51" name="Google Shape;163;p17"/>
              <p:cNvGrpSpPr/>
              <p:nvPr/>
            </p:nvGrpSpPr>
            <p:grpSpPr>
              <a:xfrm>
                <a:off x="7476732" y="2501276"/>
                <a:ext cx="526963" cy="488560"/>
                <a:chOff x="6452277" y="2079003"/>
                <a:chExt cx="376116" cy="348706"/>
              </a:xfrm>
              <a:gradFill>
                <a:gsLst>
                  <a:gs pos="0">
                    <a:srgbClr val="057DF8"/>
                  </a:gs>
                  <a:gs pos="100000">
                    <a:srgbClr val="0045EA"/>
                  </a:gs>
                </a:gsLst>
                <a:lin ang="5400000" scaled="1"/>
              </a:gradFill>
            </p:grpSpPr>
            <p:sp>
              <p:nvSpPr>
                <p:cNvPr id="52" name="Google Shape;164;p17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6479471" y="2200291"/>
                  <a:ext cx="38170" cy="22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820" extrusionOk="0">
                      <a:moveTo>
                        <a:pt x="379" y="0"/>
                      </a:moveTo>
                      <a:cubicBezTo>
                        <a:pt x="158" y="0"/>
                        <a:pt x="1" y="189"/>
                        <a:pt x="1" y="378"/>
                      </a:cubicBezTo>
                      <a:cubicBezTo>
                        <a:pt x="1" y="630"/>
                        <a:pt x="190" y="819"/>
                        <a:pt x="379" y="819"/>
                      </a:cubicBezTo>
                      <a:lnTo>
                        <a:pt x="946" y="819"/>
                      </a:lnTo>
                      <a:cubicBezTo>
                        <a:pt x="1166" y="819"/>
                        <a:pt x="1387" y="630"/>
                        <a:pt x="1387" y="378"/>
                      </a:cubicBezTo>
                      <a:cubicBezTo>
                        <a:pt x="1387" y="189"/>
                        <a:pt x="1166" y="0"/>
                        <a:pt x="94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  <p:grpSp>
              <p:nvGrpSpPr>
                <p:cNvPr id="53" name="Google Shape;165;p17"/>
                <p:cNvGrpSpPr/>
                <p:nvPr/>
              </p:nvGrpSpPr>
              <p:grpSpPr>
                <a:xfrm>
                  <a:off x="6520582" y="2079003"/>
                  <a:ext cx="307811" cy="348706"/>
                  <a:chOff x="-60218325" y="2304850"/>
                  <a:chExt cx="279625" cy="316775"/>
                </a:xfrm>
                <a:grpFill/>
              </p:grpSpPr>
              <p:sp>
                <p:nvSpPr>
                  <p:cNvPr id="54" name="Google Shape;166;p17"/>
                  <p:cNvSpPr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-60218325" y="2304850"/>
                    <a:ext cx="235525" cy="316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21" h="12671" extrusionOk="0">
                        <a:moveTo>
                          <a:pt x="4884" y="825"/>
                        </a:moveTo>
                        <a:cubicBezTo>
                          <a:pt x="6994" y="825"/>
                          <a:pt x="8633" y="2463"/>
                          <a:pt x="8633" y="4542"/>
                        </a:cubicBezTo>
                        <a:cubicBezTo>
                          <a:pt x="8570" y="6023"/>
                          <a:pt x="7688" y="7378"/>
                          <a:pt x="6364" y="7945"/>
                        </a:cubicBezTo>
                        <a:cubicBezTo>
                          <a:pt x="6207" y="8039"/>
                          <a:pt x="6112" y="8165"/>
                          <a:pt x="6112" y="8354"/>
                        </a:cubicBezTo>
                        <a:lnTo>
                          <a:pt x="6112" y="8543"/>
                        </a:lnTo>
                        <a:lnTo>
                          <a:pt x="3623" y="8543"/>
                        </a:lnTo>
                        <a:lnTo>
                          <a:pt x="3623" y="8354"/>
                        </a:lnTo>
                        <a:cubicBezTo>
                          <a:pt x="3623" y="8197"/>
                          <a:pt x="3560" y="8039"/>
                          <a:pt x="3403" y="7945"/>
                        </a:cubicBezTo>
                        <a:cubicBezTo>
                          <a:pt x="1828" y="7251"/>
                          <a:pt x="914" y="5582"/>
                          <a:pt x="1229" y="3880"/>
                        </a:cubicBezTo>
                        <a:cubicBezTo>
                          <a:pt x="1481" y="2431"/>
                          <a:pt x="2647" y="1203"/>
                          <a:pt x="4096" y="888"/>
                        </a:cubicBezTo>
                        <a:cubicBezTo>
                          <a:pt x="4379" y="856"/>
                          <a:pt x="4663" y="825"/>
                          <a:pt x="4884" y="825"/>
                        </a:cubicBezTo>
                        <a:close/>
                        <a:moveTo>
                          <a:pt x="6081" y="9362"/>
                        </a:moveTo>
                        <a:lnTo>
                          <a:pt x="6081" y="10213"/>
                        </a:lnTo>
                        <a:lnTo>
                          <a:pt x="3592" y="10213"/>
                        </a:lnTo>
                        <a:lnTo>
                          <a:pt x="3592" y="9362"/>
                        </a:lnTo>
                        <a:close/>
                        <a:moveTo>
                          <a:pt x="5986" y="11032"/>
                        </a:moveTo>
                        <a:cubicBezTo>
                          <a:pt x="5829" y="11505"/>
                          <a:pt x="5419" y="11851"/>
                          <a:pt x="4852" y="11851"/>
                        </a:cubicBezTo>
                        <a:cubicBezTo>
                          <a:pt x="4316" y="11851"/>
                          <a:pt x="3875" y="11505"/>
                          <a:pt x="3686" y="11032"/>
                        </a:cubicBezTo>
                        <a:close/>
                        <a:moveTo>
                          <a:pt x="4842" y="0"/>
                        </a:moveTo>
                        <a:cubicBezTo>
                          <a:pt x="4526" y="0"/>
                          <a:pt x="4202" y="32"/>
                          <a:pt x="3875" y="100"/>
                        </a:cubicBezTo>
                        <a:cubicBezTo>
                          <a:pt x="2111" y="509"/>
                          <a:pt x="693" y="1959"/>
                          <a:pt x="378" y="3723"/>
                        </a:cubicBezTo>
                        <a:cubicBezTo>
                          <a:pt x="0" y="5834"/>
                          <a:pt x="1071" y="7724"/>
                          <a:pt x="2773" y="8575"/>
                        </a:cubicBezTo>
                        <a:lnTo>
                          <a:pt x="2773" y="10591"/>
                        </a:lnTo>
                        <a:cubicBezTo>
                          <a:pt x="2773" y="11725"/>
                          <a:pt x="3718" y="12670"/>
                          <a:pt x="4852" y="12670"/>
                        </a:cubicBezTo>
                        <a:cubicBezTo>
                          <a:pt x="5986" y="12670"/>
                          <a:pt x="6963" y="11725"/>
                          <a:pt x="6963" y="10591"/>
                        </a:cubicBezTo>
                        <a:lnTo>
                          <a:pt x="6963" y="8575"/>
                        </a:lnTo>
                        <a:cubicBezTo>
                          <a:pt x="8444" y="7787"/>
                          <a:pt x="9420" y="6243"/>
                          <a:pt x="9420" y="4511"/>
                        </a:cubicBezTo>
                        <a:cubicBezTo>
                          <a:pt x="9392" y="1995"/>
                          <a:pt x="7331" y="0"/>
                          <a:pt x="4842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55" name="Google Shape;167;p17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-60127750" y="2347500"/>
                    <a:ext cx="62250" cy="145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90" h="5830" extrusionOk="0">
                        <a:moveTo>
                          <a:pt x="1229" y="1"/>
                        </a:moveTo>
                        <a:cubicBezTo>
                          <a:pt x="1009" y="1"/>
                          <a:pt x="851" y="190"/>
                          <a:pt x="851" y="379"/>
                        </a:cubicBezTo>
                        <a:lnTo>
                          <a:pt x="851" y="662"/>
                        </a:lnTo>
                        <a:cubicBezTo>
                          <a:pt x="378" y="820"/>
                          <a:pt x="0" y="1292"/>
                          <a:pt x="0" y="1828"/>
                        </a:cubicBezTo>
                        <a:cubicBezTo>
                          <a:pt x="0" y="2521"/>
                          <a:pt x="567" y="2899"/>
                          <a:pt x="1009" y="3214"/>
                        </a:cubicBezTo>
                        <a:cubicBezTo>
                          <a:pt x="1324" y="3466"/>
                          <a:pt x="1670" y="3687"/>
                          <a:pt x="1670" y="3939"/>
                        </a:cubicBezTo>
                        <a:cubicBezTo>
                          <a:pt x="1670" y="4159"/>
                          <a:pt x="1481" y="4348"/>
                          <a:pt x="1229" y="4348"/>
                        </a:cubicBezTo>
                        <a:cubicBezTo>
                          <a:pt x="1009" y="4348"/>
                          <a:pt x="851" y="4159"/>
                          <a:pt x="851" y="3939"/>
                        </a:cubicBezTo>
                        <a:cubicBezTo>
                          <a:pt x="851" y="3687"/>
                          <a:pt x="630" y="3498"/>
                          <a:pt x="441" y="3498"/>
                        </a:cubicBezTo>
                        <a:cubicBezTo>
                          <a:pt x="221" y="3498"/>
                          <a:pt x="0" y="3687"/>
                          <a:pt x="0" y="3939"/>
                        </a:cubicBezTo>
                        <a:cubicBezTo>
                          <a:pt x="0" y="4474"/>
                          <a:pt x="378" y="4915"/>
                          <a:pt x="851" y="5104"/>
                        </a:cubicBezTo>
                        <a:lnTo>
                          <a:pt x="851" y="5388"/>
                        </a:lnTo>
                        <a:cubicBezTo>
                          <a:pt x="851" y="5608"/>
                          <a:pt x="1040" y="5829"/>
                          <a:pt x="1229" y="5829"/>
                        </a:cubicBezTo>
                        <a:cubicBezTo>
                          <a:pt x="1481" y="5829"/>
                          <a:pt x="1670" y="5608"/>
                          <a:pt x="1670" y="5388"/>
                        </a:cubicBezTo>
                        <a:lnTo>
                          <a:pt x="1670" y="5104"/>
                        </a:lnTo>
                        <a:cubicBezTo>
                          <a:pt x="2143" y="4947"/>
                          <a:pt x="2489" y="4474"/>
                          <a:pt x="2489" y="3939"/>
                        </a:cubicBezTo>
                        <a:cubicBezTo>
                          <a:pt x="2489" y="3246"/>
                          <a:pt x="1954" y="2868"/>
                          <a:pt x="1513" y="2553"/>
                        </a:cubicBezTo>
                        <a:cubicBezTo>
                          <a:pt x="1198" y="2300"/>
                          <a:pt x="851" y="2080"/>
                          <a:pt x="851" y="1828"/>
                        </a:cubicBezTo>
                        <a:cubicBezTo>
                          <a:pt x="788" y="1607"/>
                          <a:pt x="1009" y="1418"/>
                          <a:pt x="1229" y="1418"/>
                        </a:cubicBezTo>
                        <a:cubicBezTo>
                          <a:pt x="1481" y="1418"/>
                          <a:pt x="1670" y="1607"/>
                          <a:pt x="1670" y="1828"/>
                        </a:cubicBezTo>
                        <a:cubicBezTo>
                          <a:pt x="1670" y="2080"/>
                          <a:pt x="1859" y="2269"/>
                          <a:pt x="2048" y="2269"/>
                        </a:cubicBezTo>
                        <a:cubicBezTo>
                          <a:pt x="2300" y="2269"/>
                          <a:pt x="2489" y="2080"/>
                          <a:pt x="2489" y="1828"/>
                        </a:cubicBezTo>
                        <a:cubicBezTo>
                          <a:pt x="2489" y="1292"/>
                          <a:pt x="2143" y="851"/>
                          <a:pt x="1670" y="662"/>
                        </a:cubicBezTo>
                        <a:lnTo>
                          <a:pt x="1670" y="379"/>
                        </a:lnTo>
                        <a:cubicBezTo>
                          <a:pt x="1670" y="158"/>
                          <a:pt x="1481" y="1"/>
                          <a:pt x="122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56" name="Google Shape;168;p17"/>
                  <p:cNvSpPr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-60212825" y="2510750"/>
                    <a:ext cx="32325" cy="30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3" h="1213" extrusionOk="0">
                        <a:moveTo>
                          <a:pt x="836" y="0"/>
                        </a:moveTo>
                        <a:cubicBezTo>
                          <a:pt x="725" y="0"/>
                          <a:pt x="615" y="39"/>
                          <a:pt x="536" y="118"/>
                        </a:cubicBezTo>
                        <a:lnTo>
                          <a:pt x="158" y="496"/>
                        </a:lnTo>
                        <a:cubicBezTo>
                          <a:pt x="1" y="654"/>
                          <a:pt x="1" y="906"/>
                          <a:pt x="158" y="1095"/>
                        </a:cubicBezTo>
                        <a:cubicBezTo>
                          <a:pt x="237" y="1174"/>
                          <a:pt x="340" y="1213"/>
                          <a:pt x="442" y="1213"/>
                        </a:cubicBezTo>
                        <a:cubicBezTo>
                          <a:pt x="544" y="1213"/>
                          <a:pt x="647" y="1174"/>
                          <a:pt x="725" y="1095"/>
                        </a:cubicBezTo>
                        <a:lnTo>
                          <a:pt x="1135" y="717"/>
                        </a:lnTo>
                        <a:cubicBezTo>
                          <a:pt x="1293" y="559"/>
                          <a:pt x="1293" y="276"/>
                          <a:pt x="1135" y="118"/>
                        </a:cubicBezTo>
                        <a:cubicBezTo>
                          <a:pt x="1056" y="39"/>
                          <a:pt x="946" y="0"/>
                          <a:pt x="836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57" name="Google Shape;169;p17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-60012750" y="2310675"/>
                    <a:ext cx="32300" cy="30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2" h="1214" extrusionOk="0">
                        <a:moveTo>
                          <a:pt x="835" y="1"/>
                        </a:moveTo>
                        <a:cubicBezTo>
                          <a:pt x="725" y="1"/>
                          <a:pt x="614" y="40"/>
                          <a:pt x="536" y="119"/>
                        </a:cubicBezTo>
                        <a:lnTo>
                          <a:pt x="126" y="528"/>
                        </a:lnTo>
                        <a:cubicBezTo>
                          <a:pt x="0" y="686"/>
                          <a:pt x="0" y="938"/>
                          <a:pt x="126" y="1096"/>
                        </a:cubicBezTo>
                        <a:cubicBezTo>
                          <a:pt x="205" y="1174"/>
                          <a:pt x="315" y="1214"/>
                          <a:pt x="425" y="1214"/>
                        </a:cubicBezTo>
                        <a:cubicBezTo>
                          <a:pt x="536" y="1214"/>
                          <a:pt x="646" y="1174"/>
                          <a:pt x="725" y="1096"/>
                        </a:cubicBezTo>
                        <a:lnTo>
                          <a:pt x="1134" y="718"/>
                        </a:lnTo>
                        <a:cubicBezTo>
                          <a:pt x="1292" y="560"/>
                          <a:pt x="1292" y="276"/>
                          <a:pt x="1134" y="119"/>
                        </a:cubicBezTo>
                        <a:cubicBezTo>
                          <a:pt x="1056" y="40"/>
                          <a:pt x="945" y="1"/>
                          <a:pt x="83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58" name="Google Shape;170;p17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>
                    <a:off x="-60012750" y="2510750"/>
                    <a:ext cx="32300" cy="30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2" h="1213" extrusionOk="0">
                        <a:moveTo>
                          <a:pt x="425" y="0"/>
                        </a:moveTo>
                        <a:cubicBezTo>
                          <a:pt x="315" y="0"/>
                          <a:pt x="205" y="39"/>
                          <a:pt x="126" y="118"/>
                        </a:cubicBezTo>
                        <a:cubicBezTo>
                          <a:pt x="0" y="276"/>
                          <a:pt x="0" y="559"/>
                          <a:pt x="126" y="717"/>
                        </a:cubicBezTo>
                        <a:lnTo>
                          <a:pt x="536" y="1095"/>
                        </a:lnTo>
                        <a:cubicBezTo>
                          <a:pt x="614" y="1174"/>
                          <a:pt x="725" y="1213"/>
                          <a:pt x="835" y="1213"/>
                        </a:cubicBezTo>
                        <a:cubicBezTo>
                          <a:pt x="945" y="1213"/>
                          <a:pt x="1056" y="1174"/>
                          <a:pt x="1134" y="1095"/>
                        </a:cubicBezTo>
                        <a:cubicBezTo>
                          <a:pt x="1292" y="937"/>
                          <a:pt x="1292" y="654"/>
                          <a:pt x="1134" y="496"/>
                        </a:cubicBezTo>
                        <a:lnTo>
                          <a:pt x="725" y="118"/>
                        </a:lnTo>
                        <a:cubicBezTo>
                          <a:pt x="646" y="39"/>
                          <a:pt x="536" y="0"/>
                          <a:pt x="42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59" name="Google Shape;171;p17"/>
                  <p:cNvSpPr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-60212825" y="2310675"/>
                    <a:ext cx="32325" cy="30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3" h="1214" extrusionOk="0">
                        <a:moveTo>
                          <a:pt x="442" y="1"/>
                        </a:moveTo>
                        <a:cubicBezTo>
                          <a:pt x="340" y="1"/>
                          <a:pt x="237" y="40"/>
                          <a:pt x="158" y="119"/>
                        </a:cubicBezTo>
                        <a:cubicBezTo>
                          <a:pt x="1" y="276"/>
                          <a:pt x="1" y="560"/>
                          <a:pt x="158" y="718"/>
                        </a:cubicBezTo>
                        <a:lnTo>
                          <a:pt x="536" y="1096"/>
                        </a:lnTo>
                        <a:cubicBezTo>
                          <a:pt x="615" y="1174"/>
                          <a:pt x="725" y="1214"/>
                          <a:pt x="836" y="1214"/>
                        </a:cubicBezTo>
                        <a:cubicBezTo>
                          <a:pt x="946" y="1214"/>
                          <a:pt x="1056" y="1174"/>
                          <a:pt x="1135" y="1096"/>
                        </a:cubicBezTo>
                        <a:cubicBezTo>
                          <a:pt x="1293" y="938"/>
                          <a:pt x="1293" y="686"/>
                          <a:pt x="1135" y="528"/>
                        </a:cubicBezTo>
                        <a:lnTo>
                          <a:pt x="725" y="119"/>
                        </a:lnTo>
                        <a:cubicBezTo>
                          <a:pt x="647" y="40"/>
                          <a:pt x="544" y="1"/>
                          <a:pt x="44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0" name="Google Shape;172;p17"/>
                  <p:cNvSpPr/>
                  <p:nvPr>
                    <p:custDataLst>
                      <p:tags r:id="rId35"/>
                    </p:custDataLst>
                  </p:nvPr>
                </p:nvSpPr>
                <p:spPr>
                  <a:xfrm>
                    <a:off x="-59974175" y="2415250"/>
                    <a:ext cx="35475" cy="20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9" h="820" extrusionOk="0">
                        <a:moveTo>
                          <a:pt x="442" y="0"/>
                        </a:moveTo>
                        <a:cubicBezTo>
                          <a:pt x="221" y="0"/>
                          <a:pt x="1" y="189"/>
                          <a:pt x="1" y="378"/>
                        </a:cubicBezTo>
                        <a:cubicBezTo>
                          <a:pt x="1" y="630"/>
                          <a:pt x="221" y="819"/>
                          <a:pt x="442" y="819"/>
                        </a:cubicBezTo>
                        <a:lnTo>
                          <a:pt x="1009" y="819"/>
                        </a:lnTo>
                        <a:cubicBezTo>
                          <a:pt x="1230" y="819"/>
                          <a:pt x="1387" y="630"/>
                          <a:pt x="1387" y="378"/>
                        </a:cubicBezTo>
                        <a:cubicBezTo>
                          <a:pt x="1419" y="189"/>
                          <a:pt x="1230" y="0"/>
                          <a:pt x="100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0" name="Google Shape;167;p17"/>
                  <p:cNvSpPr/>
                  <p:nvPr>
                    <p:custDataLst>
                      <p:tags r:id="rId36"/>
                    </p:custDataLst>
                  </p:nvPr>
                </p:nvSpPr>
                <p:spPr>
                  <a:xfrm>
                    <a:off x="-60152453" y="2349970"/>
                    <a:ext cx="62250" cy="145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90" h="5830" extrusionOk="0">
                        <a:moveTo>
                          <a:pt x="1229" y="1"/>
                        </a:moveTo>
                        <a:cubicBezTo>
                          <a:pt x="1009" y="1"/>
                          <a:pt x="851" y="190"/>
                          <a:pt x="851" y="379"/>
                        </a:cubicBezTo>
                        <a:lnTo>
                          <a:pt x="851" y="662"/>
                        </a:lnTo>
                        <a:cubicBezTo>
                          <a:pt x="378" y="820"/>
                          <a:pt x="0" y="1292"/>
                          <a:pt x="0" y="1828"/>
                        </a:cubicBezTo>
                        <a:cubicBezTo>
                          <a:pt x="0" y="2521"/>
                          <a:pt x="567" y="2899"/>
                          <a:pt x="1009" y="3214"/>
                        </a:cubicBezTo>
                        <a:cubicBezTo>
                          <a:pt x="1324" y="3466"/>
                          <a:pt x="1670" y="3687"/>
                          <a:pt x="1670" y="3939"/>
                        </a:cubicBezTo>
                        <a:cubicBezTo>
                          <a:pt x="1670" y="4159"/>
                          <a:pt x="1481" y="4348"/>
                          <a:pt x="1229" y="4348"/>
                        </a:cubicBezTo>
                        <a:cubicBezTo>
                          <a:pt x="1009" y="4348"/>
                          <a:pt x="851" y="4159"/>
                          <a:pt x="851" y="3939"/>
                        </a:cubicBezTo>
                        <a:cubicBezTo>
                          <a:pt x="851" y="3687"/>
                          <a:pt x="630" y="3498"/>
                          <a:pt x="441" y="3498"/>
                        </a:cubicBezTo>
                        <a:cubicBezTo>
                          <a:pt x="221" y="3498"/>
                          <a:pt x="0" y="3687"/>
                          <a:pt x="0" y="3939"/>
                        </a:cubicBezTo>
                        <a:cubicBezTo>
                          <a:pt x="0" y="4474"/>
                          <a:pt x="378" y="4915"/>
                          <a:pt x="851" y="5104"/>
                        </a:cubicBezTo>
                        <a:lnTo>
                          <a:pt x="851" y="5388"/>
                        </a:lnTo>
                        <a:cubicBezTo>
                          <a:pt x="851" y="5608"/>
                          <a:pt x="1040" y="5829"/>
                          <a:pt x="1229" y="5829"/>
                        </a:cubicBezTo>
                        <a:cubicBezTo>
                          <a:pt x="1481" y="5829"/>
                          <a:pt x="1670" y="5608"/>
                          <a:pt x="1670" y="5388"/>
                        </a:cubicBezTo>
                        <a:lnTo>
                          <a:pt x="1670" y="5104"/>
                        </a:lnTo>
                        <a:cubicBezTo>
                          <a:pt x="2143" y="4947"/>
                          <a:pt x="2489" y="4474"/>
                          <a:pt x="2489" y="3939"/>
                        </a:cubicBezTo>
                        <a:cubicBezTo>
                          <a:pt x="2489" y="3246"/>
                          <a:pt x="1954" y="2868"/>
                          <a:pt x="1513" y="2553"/>
                        </a:cubicBezTo>
                        <a:cubicBezTo>
                          <a:pt x="1198" y="2300"/>
                          <a:pt x="851" y="2080"/>
                          <a:pt x="851" y="1828"/>
                        </a:cubicBezTo>
                        <a:cubicBezTo>
                          <a:pt x="788" y="1607"/>
                          <a:pt x="1009" y="1418"/>
                          <a:pt x="1229" y="1418"/>
                        </a:cubicBezTo>
                        <a:cubicBezTo>
                          <a:pt x="1481" y="1418"/>
                          <a:pt x="1670" y="1607"/>
                          <a:pt x="1670" y="1828"/>
                        </a:cubicBezTo>
                        <a:cubicBezTo>
                          <a:pt x="1670" y="2080"/>
                          <a:pt x="1859" y="2269"/>
                          <a:pt x="2048" y="2269"/>
                        </a:cubicBezTo>
                        <a:cubicBezTo>
                          <a:pt x="2300" y="2269"/>
                          <a:pt x="2489" y="2080"/>
                          <a:pt x="2489" y="1828"/>
                        </a:cubicBezTo>
                        <a:cubicBezTo>
                          <a:pt x="2489" y="1292"/>
                          <a:pt x="2143" y="851"/>
                          <a:pt x="1670" y="662"/>
                        </a:cubicBezTo>
                        <a:lnTo>
                          <a:pt x="1670" y="379"/>
                        </a:lnTo>
                        <a:cubicBezTo>
                          <a:pt x="1670" y="158"/>
                          <a:pt x="1481" y="1"/>
                          <a:pt x="1229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57DF8"/>
                      </a:gs>
                      <a:gs pos="100000">
                        <a:srgbClr val="0045EA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p>
                    <a:pPr defTabSz="1219200">
                      <a:buClr>
                        <a:srgbClr val="000000"/>
                      </a:buClr>
                    </a:pPr>
                    <a:endParaRPr sz="1865" kern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/>
                      <a:sym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79" name="Google Shape;164;p17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6452277" y="2202557"/>
                  <a:ext cx="38170" cy="22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820" extrusionOk="0">
                      <a:moveTo>
                        <a:pt x="379" y="0"/>
                      </a:moveTo>
                      <a:cubicBezTo>
                        <a:pt x="158" y="0"/>
                        <a:pt x="1" y="189"/>
                        <a:pt x="1" y="378"/>
                      </a:cubicBezTo>
                      <a:cubicBezTo>
                        <a:pt x="1" y="630"/>
                        <a:pt x="190" y="819"/>
                        <a:pt x="379" y="819"/>
                      </a:cubicBezTo>
                      <a:lnTo>
                        <a:pt x="946" y="819"/>
                      </a:lnTo>
                      <a:cubicBezTo>
                        <a:pt x="1166" y="819"/>
                        <a:pt x="1387" y="630"/>
                        <a:pt x="1387" y="378"/>
                      </a:cubicBezTo>
                      <a:cubicBezTo>
                        <a:pt x="1387" y="189"/>
                        <a:pt x="1166" y="0"/>
                        <a:pt x="94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57DF8"/>
                    </a:gs>
                    <a:gs pos="100000">
                      <a:srgbClr val="0045EA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p>
                  <a:pPr defTabSz="1219200">
                    <a:buClr>
                      <a:srgbClr val="000000"/>
                    </a:buClr>
                  </a:pPr>
                  <a:endParaRPr sz="1865" ker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/>
                    <a:sym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81" name="Google Shape;173;p17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7010400" y="3173823"/>
                <a:ext cx="1473600" cy="57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Fira Sans Extra Condensed Medium"/>
                    <a:sym typeface="微软雅黑" panose="020B0503020204020204" pitchFamily="34" charset="-122"/>
                  </a:rPr>
                  <a:t>3</a:t>
                </a:r>
                <a:endPara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Fira Sans Extra Condensed Medium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136" name="文本框 135"/>
            <p:cNvSpPr txBox="1"/>
            <p:nvPr>
              <p:custDataLst>
                <p:tags r:id="rId39"/>
              </p:custDataLst>
            </p:nvPr>
          </p:nvSpPr>
          <p:spPr>
            <a:xfrm>
              <a:off x="11613" y="6400"/>
              <a:ext cx="5349" cy="1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中职：直播电商服务</a:t>
              </a:r>
              <a:endPara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l"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高职：网络营销与直播电商</a:t>
              </a:r>
              <a:endPara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74" name="文本框 25" descr="7b0a20202020227461726765744d6f64756c65223a202270726f636573734f6e6c696e65466f6e7473220a7d0a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1069975" y="434340"/>
            <a:ext cx="283273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一、主要专业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29116 w 1643791"/>
              <a:gd name="connsiteY0" fmla="*/ 1894791 h 1894791"/>
              <a:gd name="connsiteX1" fmla="*/ 2994 w 1643791"/>
              <a:gd name="connsiteY1" fmla="*/ 1894791 h 1894791"/>
              <a:gd name="connsiteX2" fmla="*/ 0 w 1643791"/>
              <a:gd name="connsiteY2" fmla="*/ 1842091 h 1894791"/>
              <a:gd name="connsiteX3" fmla="*/ 74072 w 1643791"/>
              <a:gd name="connsiteY3" fmla="*/ 1468071 h 1894791"/>
              <a:gd name="connsiteX4" fmla="*/ 988472 w 1643791"/>
              <a:gd name="connsiteY4" fmla="*/ 1010871 h 1894791"/>
              <a:gd name="connsiteX5" fmla="*/ 1399952 w 1643791"/>
              <a:gd name="connsiteY5" fmla="*/ 294591 h 1894791"/>
              <a:gd name="connsiteX6" fmla="*/ 1525325 w 1643791"/>
              <a:gd name="connsiteY6" fmla="*/ 135405 h 1894791"/>
              <a:gd name="connsiteX7" fmla="*/ 1643791 w 1643791"/>
              <a:gd name="connsiteY7" fmla="*/ 0 h 1894791"/>
              <a:gd name="connsiteX8" fmla="*/ 1643791 w 1643791"/>
              <a:gd name="connsiteY8" fmla="*/ 269592 h 1894791"/>
              <a:gd name="connsiteX9" fmla="*/ 1525345 w 1643791"/>
              <a:gd name="connsiteY9" fmla="*/ 419983 h 1894791"/>
              <a:gd name="connsiteX10" fmla="*/ 1113865 w 1643791"/>
              <a:gd name="connsiteY10" fmla="*/ 1136263 h 1894791"/>
              <a:gd name="connsiteX11" fmla="*/ 199465 w 1643791"/>
              <a:gd name="connsiteY11" fmla="*/ 1593463 h 1894791"/>
              <a:gd name="connsiteX12" fmla="*/ 130896 w 1643791"/>
              <a:gd name="connsiteY12" fmla="*/ 1860033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3791" h="1894791">
                <a:moveTo>
                  <a:pt x="129116" y="1894791"/>
                </a:move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lnTo>
                  <a:pt x="1643791" y="0"/>
                </a:lnTo>
                <a:lnTo>
                  <a:pt x="1643791" y="269592"/>
                </a:lnTo>
                <a:lnTo>
                  <a:pt x="1525345" y="419983"/>
                </a:lnTo>
                <a:cubicBezTo>
                  <a:pt x="1372945" y="618103"/>
                  <a:pt x="1334845" y="940683"/>
                  <a:pt x="1113865" y="1136263"/>
                </a:cubicBezTo>
                <a:cubicBezTo>
                  <a:pt x="892885" y="1331843"/>
                  <a:pt x="321385" y="1354703"/>
                  <a:pt x="199465" y="1593463"/>
                </a:cubicBezTo>
                <a:cubicBezTo>
                  <a:pt x="165175" y="1660614"/>
                  <a:pt x="141132" y="1755291"/>
                  <a:pt x="130896" y="1860033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文本框 25" descr="7b0a20202020227461726765744d6f64756c65223a202270726f636573734f6e6c696e65466f6e7473220a7d0a"/>
          <p:cNvSpPr>
            <a:spLocks noChangeArrowheads="1"/>
          </p:cNvSpPr>
          <p:nvPr/>
        </p:nvSpPr>
        <p:spPr bwMode="auto">
          <a:xfrm>
            <a:off x="1069975" y="434340"/>
            <a:ext cx="283273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二、编制依据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3" name="图片 2" descr="2017优优新版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grpSp>
        <p:nvGrpSpPr>
          <p:cNvPr id="204" name="组合 203"/>
          <p:cNvGrpSpPr/>
          <p:nvPr/>
        </p:nvGrpSpPr>
        <p:grpSpPr>
          <a:xfrm>
            <a:off x="795073" y="1165117"/>
            <a:ext cx="10618470" cy="4223385"/>
            <a:chOff x="4777477" y="2084602"/>
            <a:chExt cx="10618470" cy="4223385"/>
          </a:xfrm>
        </p:grpSpPr>
        <p:sp>
          <p:nvSpPr>
            <p:cNvPr id="199" name="Google Shape;753;p31"/>
            <p:cNvSpPr/>
            <p:nvPr>
              <p:custDataLst>
                <p:tags r:id="rId3"/>
              </p:custDataLst>
            </p:nvPr>
          </p:nvSpPr>
          <p:spPr>
            <a:xfrm>
              <a:off x="4777477" y="2084602"/>
              <a:ext cx="517525" cy="527685"/>
            </a:xfrm>
            <a:prstGeom prst="ellipse">
              <a:avLst/>
            </a:prstGeom>
            <a:gradFill>
              <a:gsLst>
                <a:gs pos="0">
                  <a:srgbClr val="2590FB"/>
                </a:gs>
                <a:gs pos="100000">
                  <a:srgbClr val="0045EA"/>
                </a:gs>
              </a:gsLst>
              <a:lin ang="2700000" scaled="1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微软雅黑" panose="020B0503020204020204" pitchFamily="34" charset="-122"/>
              </a:endParaRPr>
            </a:p>
          </p:txBody>
        </p:sp>
        <p:sp>
          <p:nvSpPr>
            <p:cNvPr id="202" name="文本框 201"/>
            <p:cNvSpPr txBox="1"/>
            <p:nvPr>
              <p:custDataLst>
                <p:tags r:id="rId4"/>
              </p:custDataLst>
            </p:nvPr>
          </p:nvSpPr>
          <p:spPr>
            <a:xfrm>
              <a:off x="4789542" y="2138577"/>
              <a:ext cx="10606405" cy="4169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457200">
                <a:lnSpc>
                  <a:spcPct val="130000"/>
                </a:lnSpc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1.</a:t>
              </a:r>
              <a:r>
                <a:rPr lang="zh-CN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  <a:hlinkClick r:id="rId5"/>
                </a:rPr>
                <a:t>中等职业学校专业教学标准（电子商务类）</a:t>
              </a:r>
              <a:endPara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2.</a:t>
              </a:r>
              <a:r>
                <a:rPr lang="zh-CN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  <a:hlinkClick r:id="rId6"/>
                </a:rPr>
                <a:t>高等职业教育专科学校专业教学标准（电子商务类）</a:t>
              </a:r>
              <a:endPara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3.</a:t>
              </a:r>
              <a:r>
                <a:rPr lang="zh-CN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  <a:hlinkClick r:id="rId7"/>
                </a:rPr>
                <a:t>高等职业教育本科学校专业教学标准（电子商务类）</a:t>
              </a:r>
              <a:endPara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4.</a:t>
              </a: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  <a:hlinkClick r:id="rId8"/>
                </a:rPr>
                <a:t>教育部发布《教育部关于职业院校专业人才培养方案制订与实施工作的指导意见》教职成〔2019〕13号</a:t>
              </a:r>
              <a:endPara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indent="457200">
                <a:lnSpc>
                  <a:spcPct val="130000"/>
                </a:lnSpc>
              </a:pPr>
              <a:endPara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03" name="stock-data-analysis_38798"/>
            <p:cNvSpPr/>
            <p:nvPr>
              <p:custDataLst>
                <p:tags r:id="rId9"/>
              </p:custDataLst>
            </p:nvPr>
          </p:nvSpPr>
          <p:spPr>
            <a:xfrm>
              <a:off x="4823084" y="2144681"/>
              <a:ext cx="471892" cy="467964"/>
            </a:xfrm>
            <a:custGeom>
              <a:avLst/>
              <a:gdLst>
                <a:gd name="connsiteX0" fmla="*/ 90342 w 591399"/>
                <a:gd name="connsiteY0" fmla="*/ 296231 h 586477"/>
                <a:gd name="connsiteX1" fmla="*/ 91202 w 591399"/>
                <a:gd name="connsiteY1" fmla="*/ 296231 h 586477"/>
                <a:gd name="connsiteX2" fmla="*/ 97225 w 591399"/>
                <a:gd name="connsiteY2" fmla="*/ 313843 h 586477"/>
                <a:gd name="connsiteX3" fmla="*/ 14626 w 591399"/>
                <a:gd name="connsiteY3" fmla="*/ 396750 h 586477"/>
                <a:gd name="connsiteX4" fmla="*/ 8603 w 591399"/>
                <a:gd name="connsiteY4" fmla="*/ 399327 h 586477"/>
                <a:gd name="connsiteX5" fmla="*/ 2580 w 591399"/>
                <a:gd name="connsiteY5" fmla="*/ 396750 h 586477"/>
                <a:gd name="connsiteX6" fmla="*/ 2580 w 591399"/>
                <a:gd name="connsiteY6" fmla="*/ 384722 h 586477"/>
                <a:gd name="connsiteX7" fmla="*/ 263356 w 591399"/>
                <a:gd name="connsiteY7" fmla="*/ 191383 h 586477"/>
                <a:gd name="connsiteX8" fmla="*/ 271102 w 591399"/>
                <a:gd name="connsiteY8" fmla="*/ 193960 h 586477"/>
                <a:gd name="connsiteX9" fmla="*/ 330913 w 591399"/>
                <a:gd name="connsiteY9" fmla="*/ 256673 h 586477"/>
                <a:gd name="connsiteX10" fmla="*/ 351997 w 591399"/>
                <a:gd name="connsiteY10" fmla="*/ 209853 h 586477"/>
                <a:gd name="connsiteX11" fmla="*/ 358882 w 591399"/>
                <a:gd name="connsiteY11" fmla="*/ 236484 h 586477"/>
                <a:gd name="connsiteX12" fmla="*/ 341670 w 591399"/>
                <a:gd name="connsiteY12" fmla="*/ 275572 h 586477"/>
                <a:gd name="connsiteX13" fmla="*/ 335216 w 591399"/>
                <a:gd name="connsiteY13" fmla="*/ 280297 h 586477"/>
                <a:gd name="connsiteX14" fmla="*/ 327471 w 591399"/>
                <a:gd name="connsiteY14" fmla="*/ 277720 h 586477"/>
                <a:gd name="connsiteX15" fmla="*/ 267659 w 591399"/>
                <a:gd name="connsiteY15" fmla="*/ 215437 h 586477"/>
                <a:gd name="connsiteX16" fmla="*/ 215593 w 591399"/>
                <a:gd name="connsiteY16" fmla="*/ 343439 h 586477"/>
                <a:gd name="connsiteX17" fmla="*/ 200533 w 591399"/>
                <a:gd name="connsiteY17" fmla="*/ 335278 h 586477"/>
                <a:gd name="connsiteX18" fmla="*/ 256902 w 591399"/>
                <a:gd name="connsiteY18" fmla="*/ 196538 h 586477"/>
                <a:gd name="connsiteX19" fmla="*/ 263356 w 591399"/>
                <a:gd name="connsiteY19" fmla="*/ 191383 h 586477"/>
                <a:gd name="connsiteX20" fmla="*/ 265242 w 591399"/>
                <a:gd name="connsiteY20" fmla="*/ 146262 h 586477"/>
                <a:gd name="connsiteX21" fmla="*/ 184132 w 591399"/>
                <a:gd name="connsiteY21" fmla="*/ 179778 h 586477"/>
                <a:gd name="connsiteX22" fmla="*/ 184132 w 591399"/>
                <a:gd name="connsiteY22" fmla="*/ 341770 h 586477"/>
                <a:gd name="connsiteX23" fmla="*/ 346351 w 591399"/>
                <a:gd name="connsiteY23" fmla="*/ 341770 h 586477"/>
                <a:gd name="connsiteX24" fmla="*/ 346351 w 591399"/>
                <a:gd name="connsiteY24" fmla="*/ 179778 h 586477"/>
                <a:gd name="connsiteX25" fmla="*/ 265242 w 591399"/>
                <a:gd name="connsiteY25" fmla="*/ 146262 h 586477"/>
                <a:gd name="connsiteX26" fmla="*/ 265295 w 591399"/>
                <a:gd name="connsiteY26" fmla="*/ 100501 h 586477"/>
                <a:gd name="connsiteX27" fmla="*/ 379053 w 591399"/>
                <a:gd name="connsiteY27" fmla="*/ 147551 h 586477"/>
                <a:gd name="connsiteX28" fmla="*/ 394113 w 591399"/>
                <a:gd name="connsiteY28" fmla="*/ 356809 h 586477"/>
                <a:gd name="connsiteX29" fmla="*/ 421651 w 591399"/>
                <a:gd name="connsiteY29" fmla="*/ 384739 h 586477"/>
                <a:gd name="connsiteX30" fmla="*/ 459516 w 591399"/>
                <a:gd name="connsiteY30" fmla="*/ 395911 h 586477"/>
                <a:gd name="connsiteX31" fmla="*/ 579136 w 591399"/>
                <a:gd name="connsiteY31" fmla="*/ 515364 h 586477"/>
                <a:gd name="connsiteX32" fmla="*/ 579136 w 591399"/>
                <a:gd name="connsiteY32" fmla="*/ 574231 h 586477"/>
                <a:gd name="connsiteX33" fmla="*/ 520187 w 591399"/>
                <a:gd name="connsiteY33" fmla="*/ 574231 h 586477"/>
                <a:gd name="connsiteX34" fmla="*/ 400567 w 591399"/>
                <a:gd name="connsiteY34" fmla="*/ 454778 h 586477"/>
                <a:gd name="connsiteX35" fmla="*/ 389380 w 591399"/>
                <a:gd name="connsiteY35" fmla="*/ 416965 h 586477"/>
                <a:gd name="connsiteX36" fmla="*/ 361411 w 591399"/>
                <a:gd name="connsiteY36" fmla="*/ 389465 h 586477"/>
                <a:gd name="connsiteX37" fmla="*/ 151861 w 591399"/>
                <a:gd name="connsiteY37" fmla="*/ 374426 h 586477"/>
                <a:gd name="connsiteX38" fmla="*/ 151861 w 591399"/>
                <a:gd name="connsiteY38" fmla="*/ 147551 h 586477"/>
                <a:gd name="connsiteX39" fmla="*/ 265295 w 591399"/>
                <a:gd name="connsiteY39" fmla="*/ 100501 h 586477"/>
                <a:gd name="connsiteX40" fmla="*/ 447469 w 591399"/>
                <a:gd name="connsiteY40" fmla="*/ 587 h 586477"/>
                <a:gd name="connsiteX41" fmla="*/ 458227 w 591399"/>
                <a:gd name="connsiteY41" fmla="*/ 5745 h 586477"/>
                <a:gd name="connsiteX42" fmla="*/ 492222 w 591399"/>
                <a:gd name="connsiteY42" fmla="*/ 91273 h 586477"/>
                <a:gd name="connsiteX43" fmla="*/ 487488 w 591399"/>
                <a:gd name="connsiteY43" fmla="*/ 102447 h 586477"/>
                <a:gd name="connsiteX44" fmla="*/ 484476 w 591399"/>
                <a:gd name="connsiteY44" fmla="*/ 102877 h 586477"/>
                <a:gd name="connsiteX45" fmla="*/ 476300 w 591399"/>
                <a:gd name="connsiteY45" fmla="*/ 97720 h 586477"/>
                <a:gd name="connsiteX46" fmla="*/ 450481 w 591399"/>
                <a:gd name="connsiteY46" fmla="*/ 32392 h 586477"/>
                <a:gd name="connsiteX47" fmla="*/ 397552 w 591399"/>
                <a:gd name="connsiteY47" fmla="*/ 150584 h 586477"/>
                <a:gd name="connsiteX48" fmla="*/ 385503 w 591399"/>
                <a:gd name="connsiteY48" fmla="*/ 135112 h 586477"/>
                <a:gd name="connsiteX49" fmla="*/ 435420 w 591399"/>
                <a:gd name="connsiteY49" fmla="*/ 23366 h 586477"/>
                <a:gd name="connsiteX50" fmla="*/ 366138 w 591399"/>
                <a:gd name="connsiteY50" fmla="*/ 49153 h 586477"/>
                <a:gd name="connsiteX51" fmla="*/ 355380 w 591399"/>
                <a:gd name="connsiteY51" fmla="*/ 43996 h 586477"/>
                <a:gd name="connsiteX52" fmla="*/ 360544 w 591399"/>
                <a:gd name="connsiteY52" fmla="*/ 32821 h 58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91399" h="586477">
                  <a:moveTo>
                    <a:pt x="90342" y="296231"/>
                  </a:moveTo>
                  <a:cubicBezTo>
                    <a:pt x="90772" y="296231"/>
                    <a:pt x="90772" y="296231"/>
                    <a:pt x="91202" y="296231"/>
                  </a:cubicBezTo>
                  <a:cubicBezTo>
                    <a:pt x="92923" y="302245"/>
                    <a:pt x="94644" y="308259"/>
                    <a:pt x="97225" y="313843"/>
                  </a:cubicBezTo>
                  <a:lnTo>
                    <a:pt x="14626" y="396750"/>
                  </a:lnTo>
                  <a:cubicBezTo>
                    <a:pt x="12905" y="398468"/>
                    <a:pt x="10754" y="399327"/>
                    <a:pt x="8603" y="399327"/>
                  </a:cubicBezTo>
                  <a:cubicBezTo>
                    <a:pt x="6452" y="399327"/>
                    <a:pt x="4301" y="398468"/>
                    <a:pt x="2580" y="396750"/>
                  </a:cubicBezTo>
                  <a:cubicBezTo>
                    <a:pt x="-861" y="393313"/>
                    <a:pt x="-861" y="387729"/>
                    <a:pt x="2580" y="384722"/>
                  </a:cubicBezTo>
                  <a:close/>
                  <a:moveTo>
                    <a:pt x="263356" y="191383"/>
                  </a:moveTo>
                  <a:cubicBezTo>
                    <a:pt x="266368" y="190524"/>
                    <a:pt x="268950" y="191813"/>
                    <a:pt x="271102" y="193960"/>
                  </a:cubicBezTo>
                  <a:lnTo>
                    <a:pt x="330913" y="256673"/>
                  </a:lnTo>
                  <a:lnTo>
                    <a:pt x="351997" y="209853"/>
                  </a:lnTo>
                  <a:cubicBezTo>
                    <a:pt x="355440" y="218444"/>
                    <a:pt x="358022" y="227464"/>
                    <a:pt x="358882" y="236484"/>
                  </a:cubicBezTo>
                  <a:lnTo>
                    <a:pt x="341670" y="275572"/>
                  </a:lnTo>
                  <a:cubicBezTo>
                    <a:pt x="340379" y="278149"/>
                    <a:pt x="338228" y="279868"/>
                    <a:pt x="335216" y="280297"/>
                  </a:cubicBezTo>
                  <a:cubicBezTo>
                    <a:pt x="332204" y="280727"/>
                    <a:pt x="329622" y="279868"/>
                    <a:pt x="327471" y="277720"/>
                  </a:cubicBezTo>
                  <a:lnTo>
                    <a:pt x="267659" y="215437"/>
                  </a:lnTo>
                  <a:lnTo>
                    <a:pt x="215593" y="343439"/>
                  </a:lnTo>
                  <a:cubicBezTo>
                    <a:pt x="210430" y="341291"/>
                    <a:pt x="205266" y="338285"/>
                    <a:pt x="200533" y="335278"/>
                  </a:cubicBezTo>
                  <a:lnTo>
                    <a:pt x="256902" y="196538"/>
                  </a:lnTo>
                  <a:cubicBezTo>
                    <a:pt x="258193" y="193531"/>
                    <a:pt x="260344" y="191813"/>
                    <a:pt x="263356" y="191383"/>
                  </a:cubicBezTo>
                  <a:close/>
                  <a:moveTo>
                    <a:pt x="265242" y="146262"/>
                  </a:moveTo>
                  <a:cubicBezTo>
                    <a:pt x="235875" y="146262"/>
                    <a:pt x="206508" y="157434"/>
                    <a:pt x="184132" y="179778"/>
                  </a:cubicBezTo>
                  <a:cubicBezTo>
                    <a:pt x="139382" y="224465"/>
                    <a:pt x="139382" y="297083"/>
                    <a:pt x="184132" y="341770"/>
                  </a:cubicBezTo>
                  <a:cubicBezTo>
                    <a:pt x="228882" y="386458"/>
                    <a:pt x="301601" y="386458"/>
                    <a:pt x="346351" y="341770"/>
                  </a:cubicBezTo>
                  <a:cubicBezTo>
                    <a:pt x="391101" y="297083"/>
                    <a:pt x="391101" y="224465"/>
                    <a:pt x="346351" y="179778"/>
                  </a:cubicBezTo>
                  <a:cubicBezTo>
                    <a:pt x="323976" y="157434"/>
                    <a:pt x="294609" y="146262"/>
                    <a:pt x="265242" y="146262"/>
                  </a:cubicBezTo>
                  <a:close/>
                  <a:moveTo>
                    <a:pt x="265295" y="100501"/>
                  </a:moveTo>
                  <a:cubicBezTo>
                    <a:pt x="306442" y="100501"/>
                    <a:pt x="347642" y="116184"/>
                    <a:pt x="379053" y="147551"/>
                  </a:cubicBezTo>
                  <a:cubicBezTo>
                    <a:pt x="435851" y="204270"/>
                    <a:pt x="441014" y="294075"/>
                    <a:pt x="394113" y="356809"/>
                  </a:cubicBezTo>
                  <a:lnTo>
                    <a:pt x="421651" y="384739"/>
                  </a:lnTo>
                  <a:cubicBezTo>
                    <a:pt x="434990" y="382161"/>
                    <a:pt x="449190" y="385598"/>
                    <a:pt x="459516" y="395911"/>
                  </a:cubicBezTo>
                  <a:lnTo>
                    <a:pt x="579136" y="515364"/>
                  </a:lnTo>
                  <a:cubicBezTo>
                    <a:pt x="595487" y="531692"/>
                    <a:pt x="595487" y="557903"/>
                    <a:pt x="579136" y="574231"/>
                  </a:cubicBezTo>
                  <a:cubicBezTo>
                    <a:pt x="562785" y="590559"/>
                    <a:pt x="536538" y="590559"/>
                    <a:pt x="520187" y="574231"/>
                  </a:cubicBezTo>
                  <a:lnTo>
                    <a:pt x="400567" y="454778"/>
                  </a:lnTo>
                  <a:cubicBezTo>
                    <a:pt x="390240" y="444465"/>
                    <a:pt x="386798" y="430286"/>
                    <a:pt x="389380" y="416965"/>
                  </a:cubicBezTo>
                  <a:lnTo>
                    <a:pt x="361411" y="389465"/>
                  </a:lnTo>
                  <a:cubicBezTo>
                    <a:pt x="298589" y="436301"/>
                    <a:pt x="208659" y="431145"/>
                    <a:pt x="151861" y="374426"/>
                  </a:cubicBezTo>
                  <a:cubicBezTo>
                    <a:pt x="89039" y="311692"/>
                    <a:pt x="89039" y="209856"/>
                    <a:pt x="151861" y="147551"/>
                  </a:cubicBezTo>
                  <a:cubicBezTo>
                    <a:pt x="183057" y="116184"/>
                    <a:pt x="224149" y="100501"/>
                    <a:pt x="265295" y="100501"/>
                  </a:cubicBezTo>
                  <a:close/>
                  <a:moveTo>
                    <a:pt x="447469" y="587"/>
                  </a:moveTo>
                  <a:cubicBezTo>
                    <a:pt x="451772" y="-1132"/>
                    <a:pt x="456505" y="1017"/>
                    <a:pt x="458227" y="5745"/>
                  </a:cubicBezTo>
                  <a:lnTo>
                    <a:pt x="492222" y="91273"/>
                  </a:lnTo>
                  <a:cubicBezTo>
                    <a:pt x="493943" y="95571"/>
                    <a:pt x="491792" y="100728"/>
                    <a:pt x="487488" y="102447"/>
                  </a:cubicBezTo>
                  <a:cubicBezTo>
                    <a:pt x="486628" y="102877"/>
                    <a:pt x="485337" y="102877"/>
                    <a:pt x="484476" y="102877"/>
                  </a:cubicBezTo>
                  <a:cubicBezTo>
                    <a:pt x="481034" y="102877"/>
                    <a:pt x="477591" y="100728"/>
                    <a:pt x="476300" y="97720"/>
                  </a:cubicBezTo>
                  <a:lnTo>
                    <a:pt x="450481" y="32392"/>
                  </a:lnTo>
                  <a:lnTo>
                    <a:pt x="397552" y="150584"/>
                  </a:lnTo>
                  <a:cubicBezTo>
                    <a:pt x="393679" y="144997"/>
                    <a:pt x="389806" y="140269"/>
                    <a:pt x="385503" y="135112"/>
                  </a:cubicBezTo>
                  <a:lnTo>
                    <a:pt x="435420" y="23366"/>
                  </a:lnTo>
                  <a:lnTo>
                    <a:pt x="366138" y="49153"/>
                  </a:lnTo>
                  <a:cubicBezTo>
                    <a:pt x="361835" y="50443"/>
                    <a:pt x="357102" y="48294"/>
                    <a:pt x="355380" y="43996"/>
                  </a:cubicBezTo>
                  <a:cubicBezTo>
                    <a:pt x="353659" y="39268"/>
                    <a:pt x="355811" y="34541"/>
                    <a:pt x="360544" y="328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pic>
        <p:nvPicPr>
          <p:cNvPr id="7" name="图片 6" descr="1"/>
          <p:cNvPicPr>
            <a:picLocks noChangeAspect="1"/>
          </p:cNvPicPr>
          <p:nvPr/>
        </p:nvPicPr>
        <p:blipFill>
          <a:blip r:embed="rId10"/>
          <a:srcRect t="3188"/>
          <a:stretch>
            <a:fillRect/>
          </a:stretch>
        </p:blipFill>
        <p:spPr>
          <a:xfrm>
            <a:off x="408940" y="3192780"/>
            <a:ext cx="3683635" cy="3639820"/>
          </a:xfrm>
          <a:prstGeom prst="rect">
            <a:avLst/>
          </a:prstGeom>
        </p:spPr>
      </p:pic>
      <p:pic>
        <p:nvPicPr>
          <p:cNvPr id="10" name="图片 9" descr="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39565" y="3022600"/>
            <a:ext cx="3729990" cy="38341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867650" y="3148330"/>
            <a:ext cx="3694430" cy="3684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7"/>
          <p:cNvSpPr/>
          <p:nvPr/>
        </p:nvSpPr>
        <p:spPr>
          <a:xfrm>
            <a:off x="1" y="0"/>
            <a:ext cx="11562213" cy="6430363"/>
          </a:xfrm>
          <a:custGeom>
            <a:avLst/>
            <a:gdLst>
              <a:gd name="connsiteX0" fmla="*/ 0 w 11562213"/>
              <a:gd name="connsiteY0" fmla="*/ 0 h 6430363"/>
              <a:gd name="connsiteX1" fmla="*/ 11562213 w 11562213"/>
              <a:gd name="connsiteY1" fmla="*/ 0 h 6430363"/>
              <a:gd name="connsiteX2" fmla="*/ 11394400 w 11562213"/>
              <a:gd name="connsiteY2" fmla="*/ 204430 h 6430363"/>
              <a:gd name="connsiteX3" fmla="*/ 10454640 w 11562213"/>
              <a:gd name="connsiteY3" fmla="*/ 899160 h 6430363"/>
              <a:gd name="connsiteX4" fmla="*/ 5364480 w 11562213"/>
              <a:gd name="connsiteY4" fmla="*/ 2499360 h 6430363"/>
              <a:gd name="connsiteX5" fmla="*/ 3672840 w 11562213"/>
              <a:gd name="connsiteY5" fmla="*/ 5212080 h 6430363"/>
              <a:gd name="connsiteX6" fmla="*/ 94581 w 11562213"/>
              <a:gd name="connsiteY6" fmla="*/ 6408376 h 6430363"/>
              <a:gd name="connsiteX7" fmla="*/ 0 w 11562213"/>
              <a:gd name="connsiteY7" fmla="*/ 6430363 h 643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62213" h="6430363">
                <a:moveTo>
                  <a:pt x="0" y="0"/>
                </a:moveTo>
                <a:lnTo>
                  <a:pt x="11562213" y="0"/>
                </a:lnTo>
                <a:lnTo>
                  <a:pt x="11394400" y="204430"/>
                </a:lnTo>
                <a:cubicBezTo>
                  <a:pt x="11171515" y="447794"/>
                  <a:pt x="10868977" y="694373"/>
                  <a:pt x="10454640" y="899160"/>
                </a:cubicBezTo>
                <a:cubicBezTo>
                  <a:pt x="9349740" y="1445260"/>
                  <a:pt x="6494780" y="1780540"/>
                  <a:pt x="5364480" y="2499360"/>
                </a:cubicBezTo>
                <a:cubicBezTo>
                  <a:pt x="4234181" y="3218180"/>
                  <a:pt x="4610100" y="4546600"/>
                  <a:pt x="3672840" y="5212080"/>
                </a:cubicBezTo>
                <a:cubicBezTo>
                  <a:pt x="2852739" y="5794375"/>
                  <a:pt x="1052513" y="6188036"/>
                  <a:pt x="94581" y="6408376"/>
                </a:cubicBezTo>
                <a:lnTo>
                  <a:pt x="0" y="6430363"/>
                </a:ln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任意多边形: 形状 9"/>
          <p:cNvSpPr/>
          <p:nvPr/>
        </p:nvSpPr>
        <p:spPr>
          <a:xfrm>
            <a:off x="1" y="-1"/>
            <a:ext cx="11562213" cy="6430363"/>
          </a:xfrm>
          <a:custGeom>
            <a:avLst/>
            <a:gdLst>
              <a:gd name="connsiteX0" fmla="*/ 11090697 w 11562213"/>
              <a:gd name="connsiteY0" fmla="*/ 0 h 6430363"/>
              <a:gd name="connsiteX1" fmla="*/ 11562213 w 11562213"/>
              <a:gd name="connsiteY1" fmla="*/ 0 h 6430363"/>
              <a:gd name="connsiteX2" fmla="*/ 11394400 w 11562213"/>
              <a:gd name="connsiteY2" fmla="*/ 204430 h 6430363"/>
              <a:gd name="connsiteX3" fmla="*/ 10454640 w 11562213"/>
              <a:gd name="connsiteY3" fmla="*/ 899160 h 6430363"/>
              <a:gd name="connsiteX4" fmla="*/ 5364480 w 11562213"/>
              <a:gd name="connsiteY4" fmla="*/ 2499360 h 6430363"/>
              <a:gd name="connsiteX5" fmla="*/ 3672840 w 11562213"/>
              <a:gd name="connsiteY5" fmla="*/ 5212080 h 6430363"/>
              <a:gd name="connsiteX6" fmla="*/ 94581 w 11562213"/>
              <a:gd name="connsiteY6" fmla="*/ 6408376 h 6430363"/>
              <a:gd name="connsiteX7" fmla="*/ 0 w 11562213"/>
              <a:gd name="connsiteY7" fmla="*/ 6430363 h 6430363"/>
              <a:gd name="connsiteX8" fmla="*/ 0 w 11562213"/>
              <a:gd name="connsiteY8" fmla="*/ 5942683 h 6430363"/>
              <a:gd name="connsiteX9" fmla="*/ 94581 w 11562213"/>
              <a:gd name="connsiteY9" fmla="*/ 5920696 h 6430363"/>
              <a:gd name="connsiteX10" fmla="*/ 3672840 w 11562213"/>
              <a:gd name="connsiteY10" fmla="*/ 4724400 h 6430363"/>
              <a:gd name="connsiteX11" fmla="*/ 5364480 w 11562213"/>
              <a:gd name="connsiteY11" fmla="*/ 2011680 h 6430363"/>
              <a:gd name="connsiteX12" fmla="*/ 10454640 w 11562213"/>
              <a:gd name="connsiteY12" fmla="*/ 411480 h 6430363"/>
              <a:gd name="connsiteX13" fmla="*/ 10996315 w 11562213"/>
              <a:gd name="connsiteY13" fmla="*/ 78581 h 643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62213" h="6430363">
                <a:moveTo>
                  <a:pt x="11090697" y="0"/>
                </a:moveTo>
                <a:lnTo>
                  <a:pt x="11562213" y="0"/>
                </a:lnTo>
                <a:lnTo>
                  <a:pt x="11394400" y="204430"/>
                </a:lnTo>
                <a:cubicBezTo>
                  <a:pt x="11171515" y="447794"/>
                  <a:pt x="10868977" y="694373"/>
                  <a:pt x="10454640" y="899160"/>
                </a:cubicBezTo>
                <a:cubicBezTo>
                  <a:pt x="9349740" y="1445260"/>
                  <a:pt x="6494780" y="1780540"/>
                  <a:pt x="5364480" y="2499360"/>
                </a:cubicBezTo>
                <a:cubicBezTo>
                  <a:pt x="4234181" y="3218180"/>
                  <a:pt x="4610100" y="4546600"/>
                  <a:pt x="3672840" y="5212080"/>
                </a:cubicBezTo>
                <a:cubicBezTo>
                  <a:pt x="2852739" y="5794375"/>
                  <a:pt x="1052513" y="6188036"/>
                  <a:pt x="94581" y="6408376"/>
                </a:cubicBezTo>
                <a:lnTo>
                  <a:pt x="0" y="6430363"/>
                </a:lnTo>
                <a:lnTo>
                  <a:pt x="0" y="5942683"/>
                </a:lnTo>
                <a:lnTo>
                  <a:pt x="94581" y="5920696"/>
                </a:lnTo>
                <a:cubicBezTo>
                  <a:pt x="1052513" y="5700356"/>
                  <a:pt x="2852739" y="5306695"/>
                  <a:pt x="3672840" y="4724400"/>
                </a:cubicBezTo>
                <a:cubicBezTo>
                  <a:pt x="4610100" y="4058920"/>
                  <a:pt x="4234181" y="2730500"/>
                  <a:pt x="5364480" y="2011680"/>
                </a:cubicBezTo>
                <a:cubicBezTo>
                  <a:pt x="6494780" y="1292860"/>
                  <a:pt x="9349740" y="957580"/>
                  <a:pt x="10454640" y="411480"/>
                </a:cubicBezTo>
                <a:cubicBezTo>
                  <a:pt x="10661809" y="309087"/>
                  <a:pt x="10841027" y="196245"/>
                  <a:pt x="10996315" y="78581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548209" y="4963209"/>
            <a:ext cx="1643791" cy="1894791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722119"/>
            <a:ext cx="5135881" cy="5135881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691454" y="4055646"/>
            <a:ext cx="2519680" cy="7988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defRPr/>
            </a:pPr>
            <a:r>
              <a:rPr lang="zh-CN" altLang="en-US" sz="46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课程设置</a:t>
            </a:r>
            <a:endParaRPr lang="zh-CN" altLang="en-US" sz="4600" dirty="0">
              <a:solidFill>
                <a:schemeClr val="tx1">
                  <a:lumMod val="85000"/>
                  <a:lumOff val="15000"/>
                </a:schemeClr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760338" y="2266260"/>
            <a:ext cx="1818640" cy="186118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defRPr/>
            </a:pPr>
            <a:r>
              <a:rPr lang="en-US" altLang="zh-CN" sz="11500" b="1" i="1" dirty="0">
                <a:gradFill>
                  <a:gsLst>
                    <a:gs pos="0">
                      <a:srgbClr val="3004B3"/>
                    </a:gs>
                    <a:gs pos="100000">
                      <a:srgbClr val="1373EC"/>
                    </a:gs>
                  </a:gsLst>
                  <a:lin ang="5400000" scaled="1"/>
                </a:gradFill>
                <a:cs typeface="+mn-ea"/>
                <a:sym typeface="+mn-lt"/>
              </a:rPr>
              <a:t>02</a:t>
            </a:r>
            <a:endParaRPr lang="zh-CN" altLang="en-US" sz="11500" b="1" i="1" dirty="0">
              <a:gradFill>
                <a:gsLst>
                  <a:gs pos="0">
                    <a:srgbClr val="3004B3"/>
                  </a:gs>
                  <a:gs pos="100000">
                    <a:srgbClr val="1373EC"/>
                  </a:gs>
                </a:gsLst>
                <a:lin ang="5400000" scaled="1"/>
              </a:gradFill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 bldLvl="0" animBg="1"/>
      <p:bldP spid="14" grpId="0" bldLvl="0" animBg="1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/>
          <p:cNvSpPr/>
          <p:nvPr/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29116 w 1643791"/>
              <a:gd name="connsiteY0" fmla="*/ 1894791 h 1894791"/>
              <a:gd name="connsiteX1" fmla="*/ 2994 w 1643791"/>
              <a:gd name="connsiteY1" fmla="*/ 1894791 h 1894791"/>
              <a:gd name="connsiteX2" fmla="*/ 0 w 1643791"/>
              <a:gd name="connsiteY2" fmla="*/ 1842091 h 1894791"/>
              <a:gd name="connsiteX3" fmla="*/ 74072 w 1643791"/>
              <a:gd name="connsiteY3" fmla="*/ 1468071 h 1894791"/>
              <a:gd name="connsiteX4" fmla="*/ 988472 w 1643791"/>
              <a:gd name="connsiteY4" fmla="*/ 1010871 h 1894791"/>
              <a:gd name="connsiteX5" fmla="*/ 1399952 w 1643791"/>
              <a:gd name="connsiteY5" fmla="*/ 294591 h 1894791"/>
              <a:gd name="connsiteX6" fmla="*/ 1525325 w 1643791"/>
              <a:gd name="connsiteY6" fmla="*/ 135405 h 1894791"/>
              <a:gd name="connsiteX7" fmla="*/ 1643791 w 1643791"/>
              <a:gd name="connsiteY7" fmla="*/ 0 h 1894791"/>
              <a:gd name="connsiteX8" fmla="*/ 1643791 w 1643791"/>
              <a:gd name="connsiteY8" fmla="*/ 269592 h 1894791"/>
              <a:gd name="connsiteX9" fmla="*/ 1525345 w 1643791"/>
              <a:gd name="connsiteY9" fmla="*/ 419983 h 1894791"/>
              <a:gd name="connsiteX10" fmla="*/ 1113865 w 1643791"/>
              <a:gd name="connsiteY10" fmla="*/ 1136263 h 1894791"/>
              <a:gd name="connsiteX11" fmla="*/ 199465 w 1643791"/>
              <a:gd name="connsiteY11" fmla="*/ 1593463 h 1894791"/>
              <a:gd name="connsiteX12" fmla="*/ 130896 w 1643791"/>
              <a:gd name="connsiteY12" fmla="*/ 1860033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3791" h="1894791">
                <a:moveTo>
                  <a:pt x="129116" y="1894791"/>
                </a:move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lnTo>
                  <a:pt x="1643791" y="0"/>
                </a:lnTo>
                <a:lnTo>
                  <a:pt x="1643791" y="269592"/>
                </a:lnTo>
                <a:lnTo>
                  <a:pt x="1525345" y="419983"/>
                </a:lnTo>
                <a:cubicBezTo>
                  <a:pt x="1372945" y="618103"/>
                  <a:pt x="1334845" y="940683"/>
                  <a:pt x="1113865" y="1136263"/>
                </a:cubicBezTo>
                <a:cubicBezTo>
                  <a:pt x="892885" y="1331843"/>
                  <a:pt x="321385" y="1354703"/>
                  <a:pt x="199465" y="1593463"/>
                </a:cubicBezTo>
                <a:cubicBezTo>
                  <a:pt x="165175" y="1660614"/>
                  <a:pt x="141132" y="1755291"/>
                  <a:pt x="130896" y="1860033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文本框 25" descr="7b0a20202020227461726765744d6f64756c65223a202270726f636573734f6e6c696e65466f6e7473220a7d0a"/>
          <p:cNvSpPr>
            <a:spLocks noChangeArrowheads="1"/>
          </p:cNvSpPr>
          <p:nvPr/>
        </p:nvSpPr>
        <p:spPr bwMode="auto">
          <a:xfrm>
            <a:off x="1069975" y="434340"/>
            <a:ext cx="394335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一、课程类型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16" name="图片 15" descr="2017优优新版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pic>
        <p:nvPicPr>
          <p:cNvPr id="11" name="图片 10" descr="C:\Users\Administrator\Desktop\课程类型.png课程类型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5148" t="4830" r="3289" b="7200"/>
          <a:stretch>
            <a:fillRect/>
          </a:stretch>
        </p:blipFill>
        <p:spPr>
          <a:xfrm>
            <a:off x="1486535" y="1628140"/>
            <a:ext cx="8630920" cy="3977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矩形 9"/>
          <p:cNvSpPr/>
          <p:nvPr/>
        </p:nvSpPr>
        <p:spPr>
          <a:xfrm>
            <a:off x="2241550" y="2328545"/>
            <a:ext cx="1336675" cy="233426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9" name="矩形 48"/>
          <p:cNvSpPr/>
          <p:nvPr/>
        </p:nvSpPr>
        <p:spPr>
          <a:xfrm>
            <a:off x="8023860" y="1945640"/>
            <a:ext cx="1809115" cy="310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F0"/>
                </a:solidFill>
              </a14:hiddenFill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 fontAlgn="base">
              <a:lnSpc>
                <a:spcPct val="160000"/>
              </a:lnSpc>
            </a:pPr>
            <a:r>
              <a:rPr lang="zh-CN" sz="1600" strike="noStrike" noProof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岗位（群）应具备的知识、能力、素质要求。</a:t>
            </a:r>
            <a:endParaRPr lang="zh-CN" altLang="en-US" sz="1600" strike="noStrike" noProof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5143500" y="2768283"/>
            <a:ext cx="1339850" cy="1336675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b="1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岗位分析、明确</a:t>
            </a:r>
            <a:endParaRPr lang="zh-CN" altLang="en-US" b="1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右箭头 37"/>
          <p:cNvSpPr/>
          <p:nvPr/>
        </p:nvSpPr>
        <p:spPr>
          <a:xfrm>
            <a:off x="6823393" y="3177858"/>
            <a:ext cx="1054100" cy="6477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50" strike="noStrike" noProof="1"/>
          </a:p>
        </p:txBody>
      </p:sp>
      <p:sp>
        <p:nvSpPr>
          <p:cNvPr id="40" name="右箭头 39"/>
          <p:cNvSpPr/>
          <p:nvPr/>
        </p:nvSpPr>
        <p:spPr>
          <a:xfrm>
            <a:off x="3843655" y="3141345"/>
            <a:ext cx="1202055" cy="6477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sz="1600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企业调研</a:t>
            </a:r>
            <a:endParaRPr lang="zh-CN" altLang="en-US" sz="16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2414588" y="1945640"/>
            <a:ext cx="987425" cy="985838"/>
          </a:xfrm>
          <a:prstGeom prst="ellipse">
            <a:avLst/>
          </a:prstGeom>
          <a:solidFill>
            <a:srgbClr val="0070C0"/>
          </a:solidFill>
          <a:ln>
            <a:solidFill>
              <a:srgbClr val="000000">
                <a:alpha val="0"/>
              </a:srgb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b="1" strike="noStrike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问卷</a:t>
            </a:r>
            <a:endParaRPr lang="zh-CN" altLang="en-US" b="1" strike="noStrike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2414588" y="3015615"/>
            <a:ext cx="987425" cy="985838"/>
          </a:xfrm>
          <a:prstGeom prst="ellipse">
            <a:avLst/>
          </a:prstGeom>
          <a:solidFill>
            <a:srgbClr val="0070C0"/>
          </a:solidFill>
          <a:ln>
            <a:solidFill>
              <a:srgbClr val="000000">
                <a:alpha val="0"/>
              </a:srgb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b="1" strike="noStrike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访谈</a:t>
            </a:r>
            <a:endParaRPr lang="zh-CN" altLang="en-US" b="1" strike="noStrike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2400300" y="4080828"/>
            <a:ext cx="985838" cy="987425"/>
          </a:xfrm>
          <a:prstGeom prst="ellipse">
            <a:avLst/>
          </a:prstGeom>
          <a:solidFill>
            <a:srgbClr val="0070C0"/>
          </a:solidFill>
          <a:ln>
            <a:solidFill>
              <a:srgbClr val="000000">
                <a:alpha val="0"/>
              </a:srgb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b="1" strike="noStrike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座谈</a:t>
            </a:r>
            <a:endParaRPr lang="zh-CN" altLang="en-US" b="1" strike="noStrike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25" descr="7b0a20202020227461726765744d6f64756c65223a202270726f636573734f6e6c696e65466f6e7473220a7d0a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69975" y="434340"/>
            <a:ext cx="693674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二、课程开发逻辑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9" name="图片 8" descr="2017优优新版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41" grpId="0" bldLvl="0" animBg="1"/>
      <p:bldP spid="42" grpId="0" bldLvl="0" animBg="1"/>
      <p:bldP spid="43" grpId="0" bldLvl="0" animBg="1"/>
      <p:bldP spid="10" grpId="1" animBg="1"/>
      <p:bldP spid="41" grpId="1" animBg="1"/>
      <p:bldP spid="42" grpId="1" animBg="1"/>
      <p:bldP spid="43" grpId="1" animBg="1"/>
      <p:bldP spid="32" grpId="0" bldLvl="0" animBg="1"/>
      <p:bldP spid="32" grpId="1" animBg="1"/>
      <p:bldP spid="40" grpId="0" bldLvl="0" animBg="1"/>
      <p:bldP spid="40" grpId="1" animBg="1"/>
      <p:bldP spid="38" grpId="0" bldLvl="0" animBg="1"/>
      <p:bldP spid="38" grpId="1" animBg="1"/>
      <p:bldP spid="49" grpId="0" bldLvl="0" animBg="1"/>
      <p:bldP spid="4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任意多边形: 形状 1"/>
          <p:cNvSpPr/>
          <p:nvPr>
            <p:custDataLst>
              <p:tags r:id="rId1"/>
            </p:custDataLst>
          </p:nvPr>
        </p:nvSpPr>
        <p:spPr>
          <a:xfrm flipH="1" flipV="1">
            <a:off x="0" y="0"/>
            <a:ext cx="1284790" cy="1480972"/>
          </a:xfrm>
          <a:custGeom>
            <a:avLst/>
            <a:gdLst>
              <a:gd name="connsiteX0" fmla="*/ 1643791 w 1643791"/>
              <a:gd name="connsiteY0" fmla="*/ 0 h 1894791"/>
              <a:gd name="connsiteX1" fmla="*/ 1643791 w 1643791"/>
              <a:gd name="connsiteY1" fmla="*/ 1894791 h 1894791"/>
              <a:gd name="connsiteX2" fmla="*/ 2994 w 1643791"/>
              <a:gd name="connsiteY2" fmla="*/ 1894791 h 1894791"/>
              <a:gd name="connsiteX3" fmla="*/ 0 w 1643791"/>
              <a:gd name="connsiteY3" fmla="*/ 1842091 h 1894791"/>
              <a:gd name="connsiteX4" fmla="*/ 74072 w 1643791"/>
              <a:gd name="connsiteY4" fmla="*/ 1468071 h 1894791"/>
              <a:gd name="connsiteX5" fmla="*/ 988472 w 1643791"/>
              <a:gd name="connsiteY5" fmla="*/ 1010871 h 1894791"/>
              <a:gd name="connsiteX6" fmla="*/ 1399952 w 1643791"/>
              <a:gd name="connsiteY6" fmla="*/ 294591 h 1894791"/>
              <a:gd name="connsiteX7" fmla="*/ 1525325 w 1643791"/>
              <a:gd name="connsiteY7" fmla="*/ 135405 h 18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43791" h="1894791">
                <a:moveTo>
                  <a:pt x="1643791" y="0"/>
                </a:moveTo>
                <a:lnTo>
                  <a:pt x="1643791" y="1894791"/>
                </a:lnTo>
                <a:lnTo>
                  <a:pt x="2994" y="1894791"/>
                </a:lnTo>
                <a:lnTo>
                  <a:pt x="0" y="1842091"/>
                </a:lnTo>
                <a:cubicBezTo>
                  <a:pt x="849" y="1696076"/>
                  <a:pt x="28352" y="1557606"/>
                  <a:pt x="74072" y="1468071"/>
                </a:cubicBezTo>
                <a:cubicBezTo>
                  <a:pt x="195992" y="1229311"/>
                  <a:pt x="767492" y="1206451"/>
                  <a:pt x="988472" y="1010871"/>
                </a:cubicBezTo>
                <a:cubicBezTo>
                  <a:pt x="1209452" y="815291"/>
                  <a:pt x="1247552" y="492711"/>
                  <a:pt x="1399952" y="294591"/>
                </a:cubicBezTo>
                <a:cubicBezTo>
                  <a:pt x="1438052" y="245061"/>
                  <a:pt x="1480756" y="189975"/>
                  <a:pt x="1525325" y="135405"/>
                </a:cubicBezTo>
                <a:close/>
              </a:path>
            </a:pathLst>
          </a:custGeom>
          <a:gradFill>
            <a:gsLst>
              <a:gs pos="0">
                <a:srgbClr val="3004B3"/>
              </a:gs>
              <a:gs pos="100000">
                <a:srgbClr val="1373EC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文本框 25" descr="7b0a20202020227461726765744d6f64756c65223a202270726f636573734f6e6c696e65466f6e7473220a7d0a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69975" y="434340"/>
            <a:ext cx="693674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三、课程设置</a:t>
            </a:r>
            <a:r>
              <a:rPr lang="en-US" altLang="zh-CN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——</a:t>
            </a:r>
            <a:r>
              <a:rPr lang="zh-CN" altLang="en-US" sz="2800" dirty="0">
                <a:solidFill>
                  <a:prstClr val="black"/>
                </a:solidFill>
                <a:latin typeface="方正公文黑体" panose="02000500000000000000" charset="-122"/>
                <a:ea typeface="方正公文黑体" panose="02000500000000000000" charset="-122"/>
                <a:cs typeface="+mn-ea"/>
                <a:sym typeface="+mn-lt"/>
              </a:rPr>
              <a:t>公共基础课程</a:t>
            </a:r>
            <a:endParaRPr lang="zh-CN" altLang="en-US" sz="2800" dirty="0">
              <a:solidFill>
                <a:prstClr val="black"/>
              </a:solidFill>
              <a:latin typeface="方正公文黑体" panose="02000500000000000000" charset="-122"/>
              <a:ea typeface="方正公文黑体" panose="02000500000000000000" charset="-122"/>
              <a:cs typeface="+mn-ea"/>
              <a:sym typeface="+mn-lt"/>
            </a:endParaRPr>
          </a:p>
        </p:txBody>
      </p:sp>
      <p:pic>
        <p:nvPicPr>
          <p:cNvPr id="3" name="图片 2" descr="2017优优新版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35565" y="254635"/>
            <a:ext cx="1728000" cy="418064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0" y="1376680"/>
            <a:ext cx="6318250" cy="4015740"/>
            <a:chOff x="0" y="2168"/>
            <a:chExt cx="9950" cy="6324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0" y="2168"/>
              <a:ext cx="9951" cy="6325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115" y="6479"/>
              <a:ext cx="6079" cy="404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txBody>
            <a:bodyPr wrap="square" rtlCol="0">
              <a:noAutofit/>
            </a:bodyPr>
            <a:p>
              <a:endParaRPr lang="zh-CN" altLang="en-US">
                <a:highlight>
                  <a:srgbClr val="FF0000"/>
                </a:highlight>
              </a:endParaRPr>
            </a:p>
          </p:txBody>
        </p:sp>
      </p:grpSp>
      <p:pic>
        <p:nvPicPr>
          <p:cNvPr id="70" name="图片 6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3099" t="46068" r="39782" b="23704"/>
          <a:stretch>
            <a:fillRect/>
          </a:stretch>
        </p:blipFill>
        <p:spPr>
          <a:xfrm>
            <a:off x="6217920" y="2336800"/>
            <a:ext cx="5170805" cy="153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图片 2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r="2640"/>
          <a:stretch>
            <a:fillRect/>
          </a:stretch>
        </p:blipFill>
        <p:spPr>
          <a:xfrm>
            <a:off x="6217920" y="4262755"/>
            <a:ext cx="5120640" cy="1060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  <p:timing>
    <p:tnLst>
      <p:par>
        <p:cTn id="1" dur="indefinite" restart="never" fill="hold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UNIT_PLACING_PICTURE_USER_VIEWPORT" val="{&quot;height&quot;:6708,&quot;width&quot;:15175}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ncdwg0p">
      <a:majorFont>
        <a:latin typeface="Century Gothic"/>
        <a:ea typeface="思源黑体 CN Bold"/>
        <a:cs typeface=""/>
      </a:majorFont>
      <a:minorFont>
        <a:latin typeface="Century Gothic"/>
        <a:ea typeface="思源黑体 CN 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780</Words>
  <Application>WPS 演示</Application>
  <PresentationFormat>宽屏</PresentationFormat>
  <Paragraphs>117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优设标题黑</vt:lpstr>
      <vt:lpstr>方正公文黑体</vt:lpstr>
      <vt:lpstr>Arial</vt:lpstr>
      <vt:lpstr>Fira Sans Extra Condensed Medium</vt:lpstr>
      <vt:lpstr>Segoe Print</vt:lpstr>
      <vt:lpstr>Calibri</vt:lpstr>
      <vt:lpstr>Century Gothic</vt:lpstr>
      <vt:lpstr>思源黑体 CN Bold</vt:lpstr>
      <vt:lpstr>黑体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优优汇联</cp:lastModifiedBy>
  <cp:revision>163</cp:revision>
  <dcterms:created xsi:type="dcterms:W3CDTF">2020-11-18T04:32:00Z</dcterms:created>
  <dcterms:modified xsi:type="dcterms:W3CDTF">2023-09-01T03:13:15Z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2052-11.8.2.8506</vt:lpwstr>
  </property>
  <property fmtid="{D5CDD505-2E9C-101B-9397-08002B2CF9AE}" pid="3" name="KSOTemplateUUID">
    <vt:lpwstr>v1.0_mb_jD6rOPtdO0At6wDmGdZhSA==</vt:lpwstr>
  </property>
  <property fmtid="{D5CDD505-2E9C-101B-9397-08002B2CF9AE}" pid="4" name="ICV">
    <vt:lpwstr>A7CE83D584834563B8EC7E7F42DC1A18</vt:lpwstr>
  </property>
</Properties>
</file>