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sldIdLst>
    <p:sldId id="337" r:id="rId3"/>
    <p:sldId id="338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  <p:sldId id="364" r:id="rId30"/>
    <p:sldId id="365" r:id="rId31"/>
    <p:sldId id="366" r:id="rId32"/>
    <p:sldId id="367" r:id="rId33"/>
    <p:sldId id="368" r:id="rId34"/>
    <p:sldId id="369" r:id="rId35"/>
    <p:sldId id="370" r:id="rId36"/>
    <p:sldId id="376" r:id="rId3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林 巧婷" initials="林" lastIdx="1" clrIdx="3"/>
  <p:cmAuthor id="1" name="WPS" initials="W" lastIdx="1" clrIdx="0"/>
  <p:cmAuthor id="2" name="作者" initials="A" lastIdx="0" clrIdx="1"/>
  <p:cmAuthor id="3" name="Lenovo" initials="L" lastIdx="1" clrIdx="2"/>
  <p:cmAuthor id="4" name="fafa" initials="f" lastIdx="2" clrIdx="1"/>
  <p:cmAuthor id="5" name="王习习" initials="王" lastIdx="2" clrIdx="0"/>
  <p:cmAuthor id="6" name="未知用户1" initials="未知用户1" lastIdx="1" clrIdx="2"/>
  <p:cmAuthor id="753710091" name="EeE" initials="E" lastIdx="1" clrIdx="0"/>
  <p:cmAuthor id="1483810881" name="WPS_1679281038" initials="W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BED9"/>
    <a:srgbClr val="ADABB4"/>
    <a:srgbClr val="4991AD"/>
    <a:srgbClr val="DB1A23"/>
    <a:srgbClr val="4EAF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2310" y="1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2" Type="http://schemas.openxmlformats.org/officeDocument/2006/relationships/commentAuthors" Target="commentAuthors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" Target="slides/slide2.xml"/><Relationship Id="rId39" Type="http://schemas.openxmlformats.org/officeDocument/2006/relationships/presProps" Target="presProps.xml"/><Relationship Id="rId38" Type="http://schemas.openxmlformats.org/officeDocument/2006/relationships/notesMaster" Target="notesMasters/notesMaster1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22a8307a-a163-4d38-ba95-64190f171470(1)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标题和竖排文字"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66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垂直排列标题与&#10;文本"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5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9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节标题"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21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2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2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两栏内容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27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28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29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0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较"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4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35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6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37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8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9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0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8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9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内容与标题"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2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3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4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5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6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图片与标题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9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60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1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2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3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.jpe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15.png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1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1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1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35.png"/><Relationship Id="rId1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36.png"/><Relationship Id="rId1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37.png"/><Relationship Id="rId1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38.png"/><Relationship Id="rId1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39.png"/><Relationship Id="rId1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40.png"/><Relationship Id="rId1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41.png"/><Relationship Id="rId1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42.png"/><Relationship Id="rId1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image" Target="../media/image1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.png"/><Relationship Id="rId3" Type="http://schemas.openxmlformats.org/officeDocument/2006/relationships/image" Target="../media/image10.jpe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4.png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70" name="图片 9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371" name="图片 10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8824595" y="4636135"/>
            <a:ext cx="3602990" cy="2294890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015" y="2033270"/>
            <a:ext cx="2880000" cy="3757445"/>
          </a:xfrm>
          <a:prstGeom prst="rect">
            <a:avLst/>
          </a:prstGeom>
        </p:spPr>
      </p:pic>
      <p:pic>
        <p:nvPicPr>
          <p:cNvPr id="39" name="图片 38" descr="学习通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0015" y="659130"/>
            <a:ext cx="2880000" cy="1373939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22460" y="358140"/>
            <a:ext cx="2206625" cy="12388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269740" y="2051685"/>
            <a:ext cx="311785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4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charset="0"/>
                <a:ea typeface="方正公文小标宋" panose="02000500000000000000" charset="-122"/>
              </a:rPr>
              <a:t>扫码加入</a:t>
            </a:r>
            <a:endParaRPr lang="zh-CN" altLang="en-US" sz="4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charset="0"/>
              <a:ea typeface="方正公文小标宋" panose="02000500000000000000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mpact" panose="020B0806030902050204" charset="0"/>
                <a:ea typeface="方正公文小标宋" panose="02000500000000000000" charset="-122"/>
              </a:rPr>
              <a:t>学习通</a:t>
            </a:r>
            <a:endParaRPr lang="zh-CN" altLang="en-US" sz="4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Impact" panose="020B0806030902050204" charset="0"/>
              <a:ea typeface="方正公文小标宋" panose="020005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rcRect l="9548" t="21343" b="15969"/>
          <a:stretch>
            <a:fillRect/>
          </a:stretch>
        </p:blipFill>
        <p:spPr>
          <a:xfrm>
            <a:off x="7170420" y="1703070"/>
            <a:ext cx="2903855" cy="3101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8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79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480" name="矩形 1"/>
          <p:cNvSpPr/>
          <p:nvPr/>
        </p:nvSpPr>
        <p:spPr>
          <a:xfrm>
            <a:off x="3284387" y="3000267"/>
            <a:ext cx="3191708" cy="506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altLang="en-US" sz="1800" dirty="0" smtClean="0"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 鼓浪屿/嘉庚公园/地铁站......</a:t>
            </a:r>
            <a:endParaRPr lang="zh-CN" altLang="en-US" sz="1800" dirty="0" smtClean="0">
              <a:latin typeface="Times New Roman" panose="02020603050405020304" charset="0"/>
              <a:ea typeface="方正公文小标宋" panose="02000500000000000000" charset="-122"/>
              <a:sym typeface="微软雅黑" panose="020B0503020204020204" pitchFamily="34" charset="-122"/>
            </a:endParaRPr>
          </a:p>
        </p:txBody>
      </p:sp>
      <p:grpSp>
        <p:nvGrpSpPr>
          <p:cNvPr id="481" name="组合 5"/>
          <p:cNvGrpSpPr/>
          <p:nvPr/>
        </p:nvGrpSpPr>
        <p:grpSpPr>
          <a:xfrm>
            <a:off x="1334857" y="2077811"/>
            <a:ext cx="1842052" cy="568485"/>
            <a:chOff x="1334857" y="2077811"/>
            <a:chExt cx="1842052" cy="568485"/>
          </a:xfrm>
        </p:grpSpPr>
        <p:sp>
          <p:nvSpPr>
            <p:cNvPr id="482" name="五边形 6"/>
            <p:cNvSpPr/>
            <p:nvPr/>
          </p:nvSpPr>
          <p:spPr>
            <a:xfrm>
              <a:off x="1334857" y="2089444"/>
              <a:ext cx="1842052" cy="556852"/>
            </a:xfrm>
            <a:prstGeom prst="homePlate">
              <a:avLst/>
            </a:prstGeom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b="1">
                  <a:latin typeface="Times New Roman" panose="02020603050405020304" charset="0"/>
                  <a:ea typeface="方正公文小标宋" panose="02000500000000000000" charset="-122"/>
                  <a:cs typeface="+mn-cs"/>
                </a:rPr>
                <a:t>时间</a:t>
              </a:r>
              <a:endParaRPr lang="zh-CN" b="1">
                <a:latin typeface="Times New Roman" panose="02020603050405020304" charset="0"/>
                <a:ea typeface="方正公文小标宋" panose="02000500000000000000" charset="-122"/>
                <a:cs typeface="+mn-cs"/>
              </a:endParaRPr>
            </a:p>
          </p:txBody>
        </p:sp>
        <p:grpSp>
          <p:nvGrpSpPr>
            <p:cNvPr id="483" name="组合 7"/>
            <p:cNvGrpSpPr/>
            <p:nvPr/>
          </p:nvGrpSpPr>
          <p:grpSpPr>
            <a:xfrm>
              <a:off x="1527405" y="2223719"/>
              <a:ext cx="328917" cy="328916"/>
              <a:chOff x="3963988" y="3160713"/>
              <a:chExt cx="569913" cy="569912"/>
            </a:xfrm>
            <a:solidFill>
              <a:schemeClr val="bg1"/>
            </a:solidFill>
          </p:grpSpPr>
          <p:sp>
            <p:nvSpPr>
              <p:cNvPr id="484" name="Freeform 121"/>
              <p:cNvSpPr/>
              <p:nvPr/>
            </p:nvSpPr>
            <p:spPr>
              <a:xfrm>
                <a:off x="3963988" y="3213100"/>
                <a:ext cx="569913" cy="517525"/>
              </a:xfrm>
              <a:custGeom>
                <a:avLst/>
                <a:gdLst>
                  <a:gd name="T0" fmla="*/ 176 w 194"/>
                  <a:gd name="T1" fmla="*/ 0 h 176"/>
                  <a:gd name="T2" fmla="*/ 18 w 194"/>
                  <a:gd name="T3" fmla="*/ 0 h 176"/>
                  <a:gd name="T4" fmla="*/ 0 w 194"/>
                  <a:gd name="T5" fmla="*/ 18 h 176"/>
                  <a:gd name="T6" fmla="*/ 0 w 194"/>
                  <a:gd name="T7" fmla="*/ 158 h 176"/>
                  <a:gd name="T8" fmla="*/ 18 w 194"/>
                  <a:gd name="T9" fmla="*/ 176 h 176"/>
                  <a:gd name="T10" fmla="*/ 176 w 194"/>
                  <a:gd name="T11" fmla="*/ 176 h 176"/>
                  <a:gd name="T12" fmla="*/ 194 w 194"/>
                  <a:gd name="T13" fmla="*/ 158 h 176"/>
                  <a:gd name="T14" fmla="*/ 194 w 194"/>
                  <a:gd name="T15" fmla="*/ 18 h 176"/>
                  <a:gd name="T16" fmla="*/ 176 w 194"/>
                  <a:gd name="T17" fmla="*/ 0 h 176"/>
                  <a:gd name="T18" fmla="*/ 172 w 194"/>
                  <a:gd name="T19" fmla="*/ 150 h 176"/>
                  <a:gd name="T20" fmla="*/ 168 w 194"/>
                  <a:gd name="T21" fmla="*/ 154 h 176"/>
                  <a:gd name="T22" fmla="*/ 26 w 194"/>
                  <a:gd name="T23" fmla="*/ 154 h 176"/>
                  <a:gd name="T24" fmla="*/ 22 w 194"/>
                  <a:gd name="T25" fmla="*/ 150 h 176"/>
                  <a:gd name="T26" fmla="*/ 22 w 194"/>
                  <a:gd name="T27" fmla="*/ 52 h 176"/>
                  <a:gd name="T28" fmla="*/ 26 w 194"/>
                  <a:gd name="T29" fmla="*/ 48 h 176"/>
                  <a:gd name="T30" fmla="*/ 168 w 194"/>
                  <a:gd name="T31" fmla="*/ 48 h 176"/>
                  <a:gd name="T32" fmla="*/ 172 w 194"/>
                  <a:gd name="T33" fmla="*/ 52 h 176"/>
                  <a:gd name="T34" fmla="*/ 172 w 194"/>
                  <a:gd name="T35" fmla="*/ 150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4" h="176">
                    <a:moveTo>
                      <a:pt x="176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8" y="0"/>
                      <a:pt x="0" y="8"/>
                      <a:pt x="0" y="18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0" y="168"/>
                      <a:pt x="8" y="176"/>
                      <a:pt x="18" y="176"/>
                    </a:cubicBezTo>
                    <a:cubicBezTo>
                      <a:pt x="176" y="176"/>
                      <a:pt x="176" y="176"/>
                      <a:pt x="176" y="176"/>
                    </a:cubicBezTo>
                    <a:cubicBezTo>
                      <a:pt x="186" y="176"/>
                      <a:pt x="194" y="168"/>
                      <a:pt x="194" y="158"/>
                    </a:cubicBezTo>
                    <a:cubicBezTo>
                      <a:pt x="194" y="18"/>
                      <a:pt x="194" y="18"/>
                      <a:pt x="194" y="18"/>
                    </a:cubicBezTo>
                    <a:cubicBezTo>
                      <a:pt x="194" y="8"/>
                      <a:pt x="186" y="0"/>
                      <a:pt x="176" y="0"/>
                    </a:cubicBezTo>
                    <a:close/>
                    <a:moveTo>
                      <a:pt x="172" y="150"/>
                    </a:moveTo>
                    <a:cubicBezTo>
                      <a:pt x="172" y="152"/>
                      <a:pt x="170" y="154"/>
                      <a:pt x="168" y="154"/>
                    </a:cubicBezTo>
                    <a:cubicBezTo>
                      <a:pt x="26" y="154"/>
                      <a:pt x="26" y="154"/>
                      <a:pt x="26" y="154"/>
                    </a:cubicBezTo>
                    <a:cubicBezTo>
                      <a:pt x="24" y="154"/>
                      <a:pt x="22" y="152"/>
                      <a:pt x="22" y="150"/>
                    </a:cubicBezTo>
                    <a:cubicBezTo>
                      <a:pt x="22" y="52"/>
                      <a:pt x="22" y="52"/>
                      <a:pt x="22" y="52"/>
                    </a:cubicBezTo>
                    <a:cubicBezTo>
                      <a:pt x="22" y="50"/>
                      <a:pt x="24" y="48"/>
                      <a:pt x="26" y="48"/>
                    </a:cubicBezTo>
                    <a:cubicBezTo>
                      <a:pt x="168" y="48"/>
                      <a:pt x="168" y="48"/>
                      <a:pt x="168" y="48"/>
                    </a:cubicBezTo>
                    <a:cubicBezTo>
                      <a:pt x="170" y="48"/>
                      <a:pt x="172" y="50"/>
                      <a:pt x="172" y="52"/>
                    </a:cubicBezTo>
                    <a:lnTo>
                      <a:pt x="172" y="150"/>
                    </a:lnTo>
                    <a:close/>
                  </a:path>
                </a:pathLst>
              </a:custGeom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charset="0"/>
                  <a:ea typeface="方正公文小标宋" panose="02000500000000000000" charset="-122"/>
                </a:endParaRPr>
              </a:p>
            </p:txBody>
          </p:sp>
          <p:sp>
            <p:nvSpPr>
              <p:cNvPr id="485" name="Freeform 122"/>
              <p:cNvSpPr/>
              <p:nvPr/>
            </p:nvSpPr>
            <p:spPr>
              <a:xfrm>
                <a:off x="4067176" y="3160713"/>
                <a:ext cx="23813" cy="104775"/>
              </a:xfrm>
              <a:custGeom>
                <a:avLst/>
                <a:gdLst>
                  <a:gd name="T0" fmla="*/ 4 w 8"/>
                  <a:gd name="T1" fmla="*/ 36 h 36"/>
                  <a:gd name="T2" fmla="*/ 0 w 8"/>
                  <a:gd name="T3" fmla="*/ 32 h 36"/>
                  <a:gd name="T4" fmla="*/ 0 w 8"/>
                  <a:gd name="T5" fmla="*/ 4 h 36"/>
                  <a:gd name="T6" fmla="*/ 4 w 8"/>
                  <a:gd name="T7" fmla="*/ 0 h 36"/>
                  <a:gd name="T8" fmla="*/ 8 w 8"/>
                  <a:gd name="T9" fmla="*/ 4 h 36"/>
                  <a:gd name="T10" fmla="*/ 8 w 8"/>
                  <a:gd name="T11" fmla="*/ 32 h 36"/>
                  <a:gd name="T12" fmla="*/ 4 w 8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36">
                    <a:moveTo>
                      <a:pt x="4" y="36"/>
                    </a:moveTo>
                    <a:cubicBezTo>
                      <a:pt x="2" y="36"/>
                      <a:pt x="0" y="34"/>
                      <a:pt x="0" y="3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7" y="0"/>
                      <a:pt x="8" y="2"/>
                      <a:pt x="8" y="4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8" y="34"/>
                      <a:pt x="7" y="36"/>
                      <a:pt x="4" y="36"/>
                    </a:cubicBezTo>
                    <a:close/>
                  </a:path>
                </a:pathLst>
              </a:custGeom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charset="0"/>
                  <a:ea typeface="方正公文小标宋" panose="02000500000000000000" charset="-122"/>
                </a:endParaRPr>
              </a:p>
            </p:txBody>
          </p:sp>
          <p:sp>
            <p:nvSpPr>
              <p:cNvPr id="486" name="Freeform 123"/>
              <p:cNvSpPr/>
              <p:nvPr/>
            </p:nvSpPr>
            <p:spPr>
              <a:xfrm>
                <a:off x="4152901" y="3160713"/>
                <a:ext cx="22225" cy="104775"/>
              </a:xfrm>
              <a:custGeom>
                <a:avLst/>
                <a:gdLst>
                  <a:gd name="T0" fmla="*/ 4 w 8"/>
                  <a:gd name="T1" fmla="*/ 36 h 36"/>
                  <a:gd name="T2" fmla="*/ 0 w 8"/>
                  <a:gd name="T3" fmla="*/ 32 h 36"/>
                  <a:gd name="T4" fmla="*/ 0 w 8"/>
                  <a:gd name="T5" fmla="*/ 4 h 36"/>
                  <a:gd name="T6" fmla="*/ 4 w 8"/>
                  <a:gd name="T7" fmla="*/ 0 h 36"/>
                  <a:gd name="T8" fmla="*/ 8 w 8"/>
                  <a:gd name="T9" fmla="*/ 4 h 36"/>
                  <a:gd name="T10" fmla="*/ 8 w 8"/>
                  <a:gd name="T11" fmla="*/ 32 h 36"/>
                  <a:gd name="T12" fmla="*/ 4 w 8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36">
                    <a:moveTo>
                      <a:pt x="4" y="36"/>
                    </a:moveTo>
                    <a:cubicBezTo>
                      <a:pt x="2" y="36"/>
                      <a:pt x="0" y="34"/>
                      <a:pt x="0" y="3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8" y="34"/>
                      <a:pt x="6" y="36"/>
                      <a:pt x="4" y="36"/>
                    </a:cubicBezTo>
                    <a:close/>
                  </a:path>
                </a:pathLst>
              </a:custGeom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charset="0"/>
                  <a:ea typeface="方正公文小标宋" panose="02000500000000000000" charset="-122"/>
                </a:endParaRPr>
              </a:p>
            </p:txBody>
          </p:sp>
          <p:sp>
            <p:nvSpPr>
              <p:cNvPr id="487" name="Freeform 124"/>
              <p:cNvSpPr/>
              <p:nvPr/>
            </p:nvSpPr>
            <p:spPr>
              <a:xfrm>
                <a:off x="4237038" y="3160713"/>
                <a:ext cx="23813" cy="104775"/>
              </a:xfrm>
              <a:custGeom>
                <a:avLst/>
                <a:gdLst>
                  <a:gd name="T0" fmla="*/ 4 w 8"/>
                  <a:gd name="T1" fmla="*/ 36 h 36"/>
                  <a:gd name="T2" fmla="*/ 0 w 8"/>
                  <a:gd name="T3" fmla="*/ 32 h 36"/>
                  <a:gd name="T4" fmla="*/ 0 w 8"/>
                  <a:gd name="T5" fmla="*/ 4 h 36"/>
                  <a:gd name="T6" fmla="*/ 4 w 8"/>
                  <a:gd name="T7" fmla="*/ 0 h 36"/>
                  <a:gd name="T8" fmla="*/ 8 w 8"/>
                  <a:gd name="T9" fmla="*/ 4 h 36"/>
                  <a:gd name="T10" fmla="*/ 8 w 8"/>
                  <a:gd name="T11" fmla="*/ 32 h 36"/>
                  <a:gd name="T12" fmla="*/ 4 w 8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36">
                    <a:moveTo>
                      <a:pt x="4" y="36"/>
                    </a:moveTo>
                    <a:cubicBezTo>
                      <a:pt x="1" y="36"/>
                      <a:pt x="0" y="34"/>
                      <a:pt x="0" y="3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8" y="34"/>
                      <a:pt x="6" y="36"/>
                      <a:pt x="4" y="36"/>
                    </a:cubicBezTo>
                    <a:close/>
                  </a:path>
                </a:pathLst>
              </a:custGeom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charset="0"/>
                  <a:ea typeface="方正公文小标宋" panose="02000500000000000000" charset="-122"/>
                </a:endParaRPr>
              </a:p>
            </p:txBody>
          </p:sp>
          <p:sp>
            <p:nvSpPr>
              <p:cNvPr id="488" name="Freeform 125"/>
              <p:cNvSpPr/>
              <p:nvPr/>
            </p:nvSpPr>
            <p:spPr>
              <a:xfrm>
                <a:off x="4319588" y="3160713"/>
                <a:ext cx="23813" cy="104775"/>
              </a:xfrm>
              <a:custGeom>
                <a:avLst/>
                <a:gdLst>
                  <a:gd name="T0" fmla="*/ 4 w 8"/>
                  <a:gd name="T1" fmla="*/ 36 h 36"/>
                  <a:gd name="T2" fmla="*/ 0 w 8"/>
                  <a:gd name="T3" fmla="*/ 32 h 36"/>
                  <a:gd name="T4" fmla="*/ 0 w 8"/>
                  <a:gd name="T5" fmla="*/ 4 h 36"/>
                  <a:gd name="T6" fmla="*/ 4 w 8"/>
                  <a:gd name="T7" fmla="*/ 0 h 36"/>
                  <a:gd name="T8" fmla="*/ 8 w 8"/>
                  <a:gd name="T9" fmla="*/ 4 h 36"/>
                  <a:gd name="T10" fmla="*/ 8 w 8"/>
                  <a:gd name="T11" fmla="*/ 32 h 36"/>
                  <a:gd name="T12" fmla="*/ 4 w 8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36">
                    <a:moveTo>
                      <a:pt x="4" y="36"/>
                    </a:moveTo>
                    <a:cubicBezTo>
                      <a:pt x="2" y="36"/>
                      <a:pt x="0" y="34"/>
                      <a:pt x="0" y="3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7" y="0"/>
                      <a:pt x="8" y="2"/>
                      <a:pt x="8" y="4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8" y="34"/>
                      <a:pt x="7" y="36"/>
                      <a:pt x="4" y="36"/>
                    </a:cubicBezTo>
                    <a:close/>
                  </a:path>
                </a:pathLst>
              </a:custGeom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charset="0"/>
                  <a:ea typeface="方正公文小标宋" panose="02000500000000000000" charset="-122"/>
                </a:endParaRPr>
              </a:p>
            </p:txBody>
          </p:sp>
          <p:sp>
            <p:nvSpPr>
              <p:cNvPr id="489" name="Freeform 126"/>
              <p:cNvSpPr/>
              <p:nvPr/>
            </p:nvSpPr>
            <p:spPr>
              <a:xfrm>
                <a:off x="4405313" y="3160713"/>
                <a:ext cx="22225" cy="104775"/>
              </a:xfrm>
              <a:custGeom>
                <a:avLst/>
                <a:gdLst>
                  <a:gd name="T0" fmla="*/ 4 w 8"/>
                  <a:gd name="T1" fmla="*/ 36 h 36"/>
                  <a:gd name="T2" fmla="*/ 0 w 8"/>
                  <a:gd name="T3" fmla="*/ 32 h 36"/>
                  <a:gd name="T4" fmla="*/ 0 w 8"/>
                  <a:gd name="T5" fmla="*/ 4 h 36"/>
                  <a:gd name="T6" fmla="*/ 4 w 8"/>
                  <a:gd name="T7" fmla="*/ 0 h 36"/>
                  <a:gd name="T8" fmla="*/ 8 w 8"/>
                  <a:gd name="T9" fmla="*/ 4 h 36"/>
                  <a:gd name="T10" fmla="*/ 8 w 8"/>
                  <a:gd name="T11" fmla="*/ 32 h 36"/>
                  <a:gd name="T12" fmla="*/ 4 w 8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36">
                    <a:moveTo>
                      <a:pt x="4" y="36"/>
                    </a:moveTo>
                    <a:cubicBezTo>
                      <a:pt x="2" y="36"/>
                      <a:pt x="0" y="34"/>
                      <a:pt x="0" y="3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8" y="34"/>
                      <a:pt x="6" y="36"/>
                      <a:pt x="4" y="36"/>
                    </a:cubicBezTo>
                    <a:close/>
                  </a:path>
                </a:pathLst>
              </a:custGeom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charset="0"/>
                  <a:ea typeface="方正公文小标宋" panose="02000500000000000000" charset="-122"/>
                </a:endParaRPr>
              </a:p>
            </p:txBody>
          </p:sp>
          <p:sp>
            <p:nvSpPr>
              <p:cNvPr id="490" name="Freeform 127"/>
              <p:cNvSpPr/>
              <p:nvPr/>
            </p:nvSpPr>
            <p:spPr>
              <a:xfrm>
                <a:off x="4102101" y="3430588"/>
                <a:ext cx="61913" cy="23813"/>
              </a:xfrm>
              <a:custGeom>
                <a:avLst/>
                <a:gdLst>
                  <a:gd name="T0" fmla="*/ 17 w 21"/>
                  <a:gd name="T1" fmla="*/ 8 h 8"/>
                  <a:gd name="T2" fmla="*/ 4 w 21"/>
                  <a:gd name="T3" fmla="*/ 8 h 8"/>
                  <a:gd name="T4" fmla="*/ 0 w 21"/>
                  <a:gd name="T5" fmla="*/ 4 h 8"/>
                  <a:gd name="T6" fmla="*/ 4 w 21"/>
                  <a:gd name="T7" fmla="*/ 0 h 8"/>
                  <a:gd name="T8" fmla="*/ 17 w 21"/>
                  <a:gd name="T9" fmla="*/ 0 h 8"/>
                  <a:gd name="T10" fmla="*/ 21 w 21"/>
                  <a:gd name="T11" fmla="*/ 4 h 8"/>
                  <a:gd name="T12" fmla="*/ 17 w 21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8">
                    <a:moveTo>
                      <a:pt x="17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9" y="0"/>
                      <a:pt x="21" y="2"/>
                      <a:pt x="21" y="4"/>
                    </a:cubicBezTo>
                    <a:cubicBezTo>
                      <a:pt x="21" y="6"/>
                      <a:pt x="19" y="8"/>
                      <a:pt x="17" y="8"/>
                    </a:cubicBezTo>
                    <a:close/>
                  </a:path>
                </a:pathLst>
              </a:custGeom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charset="0"/>
                  <a:ea typeface="方正公文小标宋" panose="02000500000000000000" charset="-122"/>
                </a:endParaRPr>
              </a:p>
            </p:txBody>
          </p:sp>
          <p:sp>
            <p:nvSpPr>
              <p:cNvPr id="491" name="Freeform 128"/>
              <p:cNvSpPr/>
              <p:nvPr/>
            </p:nvSpPr>
            <p:spPr>
              <a:xfrm>
                <a:off x="4219576" y="3430588"/>
                <a:ext cx="58738" cy="23813"/>
              </a:xfrm>
              <a:custGeom>
                <a:avLst/>
                <a:gdLst>
                  <a:gd name="T0" fmla="*/ 16 w 20"/>
                  <a:gd name="T1" fmla="*/ 8 h 8"/>
                  <a:gd name="T2" fmla="*/ 4 w 20"/>
                  <a:gd name="T3" fmla="*/ 8 h 8"/>
                  <a:gd name="T4" fmla="*/ 0 w 20"/>
                  <a:gd name="T5" fmla="*/ 4 h 8"/>
                  <a:gd name="T6" fmla="*/ 4 w 20"/>
                  <a:gd name="T7" fmla="*/ 0 h 8"/>
                  <a:gd name="T8" fmla="*/ 16 w 20"/>
                  <a:gd name="T9" fmla="*/ 0 h 8"/>
                  <a:gd name="T10" fmla="*/ 20 w 20"/>
                  <a:gd name="T11" fmla="*/ 4 h 8"/>
                  <a:gd name="T12" fmla="*/ 16 w 20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8">
                    <a:moveTo>
                      <a:pt x="16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9" y="0"/>
                      <a:pt x="20" y="2"/>
                      <a:pt x="20" y="4"/>
                    </a:cubicBezTo>
                    <a:cubicBezTo>
                      <a:pt x="20" y="6"/>
                      <a:pt x="19" y="8"/>
                      <a:pt x="16" y="8"/>
                    </a:cubicBezTo>
                    <a:close/>
                  </a:path>
                </a:pathLst>
              </a:custGeom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charset="0"/>
                  <a:ea typeface="方正公文小标宋" panose="02000500000000000000" charset="-122"/>
                </a:endParaRPr>
              </a:p>
            </p:txBody>
          </p:sp>
          <p:sp>
            <p:nvSpPr>
              <p:cNvPr id="492" name="Freeform 129"/>
              <p:cNvSpPr/>
              <p:nvPr/>
            </p:nvSpPr>
            <p:spPr>
              <a:xfrm>
                <a:off x="4337051" y="3430588"/>
                <a:ext cx="58738" cy="23813"/>
              </a:xfrm>
              <a:custGeom>
                <a:avLst/>
                <a:gdLst>
                  <a:gd name="T0" fmla="*/ 16 w 20"/>
                  <a:gd name="T1" fmla="*/ 8 h 8"/>
                  <a:gd name="T2" fmla="*/ 4 w 20"/>
                  <a:gd name="T3" fmla="*/ 8 h 8"/>
                  <a:gd name="T4" fmla="*/ 0 w 20"/>
                  <a:gd name="T5" fmla="*/ 4 h 8"/>
                  <a:gd name="T6" fmla="*/ 4 w 20"/>
                  <a:gd name="T7" fmla="*/ 0 h 8"/>
                  <a:gd name="T8" fmla="*/ 16 w 20"/>
                  <a:gd name="T9" fmla="*/ 0 h 8"/>
                  <a:gd name="T10" fmla="*/ 20 w 20"/>
                  <a:gd name="T11" fmla="*/ 4 h 8"/>
                  <a:gd name="T12" fmla="*/ 16 w 20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8">
                    <a:moveTo>
                      <a:pt x="16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8" y="0"/>
                      <a:pt x="20" y="2"/>
                      <a:pt x="20" y="4"/>
                    </a:cubicBezTo>
                    <a:cubicBezTo>
                      <a:pt x="20" y="6"/>
                      <a:pt x="18" y="8"/>
                      <a:pt x="16" y="8"/>
                    </a:cubicBezTo>
                    <a:close/>
                  </a:path>
                </a:pathLst>
              </a:custGeom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charset="0"/>
                  <a:ea typeface="方正公文小标宋" panose="02000500000000000000" charset="-122"/>
                </a:endParaRPr>
              </a:p>
            </p:txBody>
          </p:sp>
          <p:sp>
            <p:nvSpPr>
              <p:cNvPr id="493" name="Freeform 130"/>
              <p:cNvSpPr/>
              <p:nvPr/>
            </p:nvSpPr>
            <p:spPr>
              <a:xfrm>
                <a:off x="4102101" y="3498850"/>
                <a:ext cx="61913" cy="22225"/>
              </a:xfrm>
              <a:custGeom>
                <a:avLst/>
                <a:gdLst>
                  <a:gd name="T0" fmla="*/ 17 w 21"/>
                  <a:gd name="T1" fmla="*/ 8 h 8"/>
                  <a:gd name="T2" fmla="*/ 4 w 21"/>
                  <a:gd name="T3" fmla="*/ 8 h 8"/>
                  <a:gd name="T4" fmla="*/ 0 w 21"/>
                  <a:gd name="T5" fmla="*/ 4 h 8"/>
                  <a:gd name="T6" fmla="*/ 4 w 21"/>
                  <a:gd name="T7" fmla="*/ 0 h 8"/>
                  <a:gd name="T8" fmla="*/ 17 w 21"/>
                  <a:gd name="T9" fmla="*/ 0 h 8"/>
                  <a:gd name="T10" fmla="*/ 21 w 21"/>
                  <a:gd name="T11" fmla="*/ 4 h 8"/>
                  <a:gd name="T12" fmla="*/ 17 w 21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8">
                    <a:moveTo>
                      <a:pt x="17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9" y="0"/>
                      <a:pt x="21" y="2"/>
                      <a:pt x="21" y="4"/>
                    </a:cubicBezTo>
                    <a:cubicBezTo>
                      <a:pt x="21" y="6"/>
                      <a:pt x="19" y="8"/>
                      <a:pt x="17" y="8"/>
                    </a:cubicBezTo>
                    <a:close/>
                  </a:path>
                </a:pathLst>
              </a:custGeom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charset="0"/>
                  <a:ea typeface="方正公文小标宋" panose="02000500000000000000" charset="-122"/>
                </a:endParaRPr>
              </a:p>
            </p:txBody>
          </p:sp>
          <p:sp>
            <p:nvSpPr>
              <p:cNvPr id="494" name="Freeform 131"/>
              <p:cNvSpPr/>
              <p:nvPr/>
            </p:nvSpPr>
            <p:spPr>
              <a:xfrm>
                <a:off x="4219576" y="3498850"/>
                <a:ext cx="58738" cy="22225"/>
              </a:xfrm>
              <a:custGeom>
                <a:avLst/>
                <a:gdLst>
                  <a:gd name="T0" fmla="*/ 16 w 20"/>
                  <a:gd name="T1" fmla="*/ 8 h 8"/>
                  <a:gd name="T2" fmla="*/ 4 w 20"/>
                  <a:gd name="T3" fmla="*/ 8 h 8"/>
                  <a:gd name="T4" fmla="*/ 0 w 20"/>
                  <a:gd name="T5" fmla="*/ 4 h 8"/>
                  <a:gd name="T6" fmla="*/ 4 w 20"/>
                  <a:gd name="T7" fmla="*/ 0 h 8"/>
                  <a:gd name="T8" fmla="*/ 16 w 20"/>
                  <a:gd name="T9" fmla="*/ 0 h 8"/>
                  <a:gd name="T10" fmla="*/ 20 w 20"/>
                  <a:gd name="T11" fmla="*/ 4 h 8"/>
                  <a:gd name="T12" fmla="*/ 16 w 20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8">
                    <a:moveTo>
                      <a:pt x="16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9" y="0"/>
                      <a:pt x="20" y="2"/>
                      <a:pt x="20" y="4"/>
                    </a:cubicBezTo>
                    <a:cubicBezTo>
                      <a:pt x="20" y="6"/>
                      <a:pt x="19" y="8"/>
                      <a:pt x="16" y="8"/>
                    </a:cubicBezTo>
                    <a:close/>
                  </a:path>
                </a:pathLst>
              </a:custGeom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charset="0"/>
                  <a:ea typeface="方正公文小标宋" panose="02000500000000000000" charset="-122"/>
                </a:endParaRPr>
              </a:p>
            </p:txBody>
          </p:sp>
          <p:sp>
            <p:nvSpPr>
              <p:cNvPr id="495" name="Freeform 132"/>
              <p:cNvSpPr/>
              <p:nvPr/>
            </p:nvSpPr>
            <p:spPr>
              <a:xfrm>
                <a:off x="4337051" y="3498850"/>
                <a:ext cx="58738" cy="22225"/>
              </a:xfrm>
              <a:custGeom>
                <a:avLst/>
                <a:gdLst>
                  <a:gd name="T0" fmla="*/ 16 w 20"/>
                  <a:gd name="T1" fmla="*/ 8 h 8"/>
                  <a:gd name="T2" fmla="*/ 4 w 20"/>
                  <a:gd name="T3" fmla="*/ 8 h 8"/>
                  <a:gd name="T4" fmla="*/ 0 w 20"/>
                  <a:gd name="T5" fmla="*/ 4 h 8"/>
                  <a:gd name="T6" fmla="*/ 4 w 20"/>
                  <a:gd name="T7" fmla="*/ 0 h 8"/>
                  <a:gd name="T8" fmla="*/ 16 w 20"/>
                  <a:gd name="T9" fmla="*/ 0 h 8"/>
                  <a:gd name="T10" fmla="*/ 20 w 20"/>
                  <a:gd name="T11" fmla="*/ 4 h 8"/>
                  <a:gd name="T12" fmla="*/ 16 w 20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8">
                    <a:moveTo>
                      <a:pt x="16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8" y="0"/>
                      <a:pt x="20" y="2"/>
                      <a:pt x="20" y="4"/>
                    </a:cubicBezTo>
                    <a:cubicBezTo>
                      <a:pt x="20" y="6"/>
                      <a:pt x="18" y="8"/>
                      <a:pt x="16" y="8"/>
                    </a:cubicBezTo>
                    <a:close/>
                  </a:path>
                </a:pathLst>
              </a:custGeom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charset="0"/>
                  <a:ea typeface="方正公文小标宋" panose="02000500000000000000" charset="-122"/>
                </a:endParaRPr>
              </a:p>
            </p:txBody>
          </p:sp>
          <p:sp>
            <p:nvSpPr>
              <p:cNvPr id="496" name="Freeform 133"/>
              <p:cNvSpPr/>
              <p:nvPr/>
            </p:nvSpPr>
            <p:spPr>
              <a:xfrm>
                <a:off x="4102101" y="3565525"/>
                <a:ext cx="61913" cy="23813"/>
              </a:xfrm>
              <a:custGeom>
                <a:avLst/>
                <a:gdLst>
                  <a:gd name="T0" fmla="*/ 17 w 21"/>
                  <a:gd name="T1" fmla="*/ 8 h 8"/>
                  <a:gd name="T2" fmla="*/ 4 w 21"/>
                  <a:gd name="T3" fmla="*/ 8 h 8"/>
                  <a:gd name="T4" fmla="*/ 0 w 21"/>
                  <a:gd name="T5" fmla="*/ 4 h 8"/>
                  <a:gd name="T6" fmla="*/ 4 w 21"/>
                  <a:gd name="T7" fmla="*/ 0 h 8"/>
                  <a:gd name="T8" fmla="*/ 17 w 21"/>
                  <a:gd name="T9" fmla="*/ 0 h 8"/>
                  <a:gd name="T10" fmla="*/ 21 w 21"/>
                  <a:gd name="T11" fmla="*/ 4 h 8"/>
                  <a:gd name="T12" fmla="*/ 17 w 21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8">
                    <a:moveTo>
                      <a:pt x="17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9" y="0"/>
                      <a:pt x="21" y="2"/>
                      <a:pt x="21" y="4"/>
                    </a:cubicBezTo>
                    <a:cubicBezTo>
                      <a:pt x="21" y="6"/>
                      <a:pt x="19" y="8"/>
                      <a:pt x="17" y="8"/>
                    </a:cubicBezTo>
                    <a:close/>
                  </a:path>
                </a:pathLst>
              </a:custGeom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charset="0"/>
                  <a:ea typeface="方正公文小标宋" panose="02000500000000000000" charset="-122"/>
                </a:endParaRPr>
              </a:p>
            </p:txBody>
          </p:sp>
          <p:sp>
            <p:nvSpPr>
              <p:cNvPr id="497" name="Freeform 134"/>
              <p:cNvSpPr/>
              <p:nvPr/>
            </p:nvSpPr>
            <p:spPr>
              <a:xfrm>
                <a:off x="4219576" y="3565525"/>
                <a:ext cx="58738" cy="23813"/>
              </a:xfrm>
              <a:custGeom>
                <a:avLst/>
                <a:gdLst>
                  <a:gd name="T0" fmla="*/ 16 w 20"/>
                  <a:gd name="T1" fmla="*/ 8 h 8"/>
                  <a:gd name="T2" fmla="*/ 4 w 20"/>
                  <a:gd name="T3" fmla="*/ 8 h 8"/>
                  <a:gd name="T4" fmla="*/ 0 w 20"/>
                  <a:gd name="T5" fmla="*/ 4 h 8"/>
                  <a:gd name="T6" fmla="*/ 4 w 20"/>
                  <a:gd name="T7" fmla="*/ 0 h 8"/>
                  <a:gd name="T8" fmla="*/ 16 w 20"/>
                  <a:gd name="T9" fmla="*/ 0 h 8"/>
                  <a:gd name="T10" fmla="*/ 20 w 20"/>
                  <a:gd name="T11" fmla="*/ 4 h 8"/>
                  <a:gd name="T12" fmla="*/ 16 w 20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8">
                    <a:moveTo>
                      <a:pt x="16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9" y="0"/>
                      <a:pt x="20" y="2"/>
                      <a:pt x="20" y="4"/>
                    </a:cubicBezTo>
                    <a:cubicBezTo>
                      <a:pt x="20" y="6"/>
                      <a:pt x="19" y="8"/>
                      <a:pt x="16" y="8"/>
                    </a:cubicBezTo>
                    <a:close/>
                  </a:path>
                </a:pathLst>
              </a:custGeom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charset="0"/>
                  <a:ea typeface="方正公文小标宋" panose="02000500000000000000" charset="-122"/>
                </a:endParaRPr>
              </a:p>
            </p:txBody>
          </p:sp>
          <p:sp>
            <p:nvSpPr>
              <p:cNvPr id="498" name="Freeform 135"/>
              <p:cNvSpPr/>
              <p:nvPr/>
            </p:nvSpPr>
            <p:spPr>
              <a:xfrm>
                <a:off x="4337051" y="3565525"/>
                <a:ext cx="58738" cy="23813"/>
              </a:xfrm>
              <a:custGeom>
                <a:avLst/>
                <a:gdLst>
                  <a:gd name="T0" fmla="*/ 16 w 20"/>
                  <a:gd name="T1" fmla="*/ 8 h 8"/>
                  <a:gd name="T2" fmla="*/ 4 w 20"/>
                  <a:gd name="T3" fmla="*/ 8 h 8"/>
                  <a:gd name="T4" fmla="*/ 0 w 20"/>
                  <a:gd name="T5" fmla="*/ 4 h 8"/>
                  <a:gd name="T6" fmla="*/ 4 w 20"/>
                  <a:gd name="T7" fmla="*/ 0 h 8"/>
                  <a:gd name="T8" fmla="*/ 16 w 20"/>
                  <a:gd name="T9" fmla="*/ 0 h 8"/>
                  <a:gd name="T10" fmla="*/ 20 w 20"/>
                  <a:gd name="T11" fmla="*/ 4 h 8"/>
                  <a:gd name="T12" fmla="*/ 16 w 20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8">
                    <a:moveTo>
                      <a:pt x="16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8" y="0"/>
                      <a:pt x="20" y="2"/>
                      <a:pt x="20" y="4"/>
                    </a:cubicBezTo>
                    <a:cubicBezTo>
                      <a:pt x="20" y="6"/>
                      <a:pt x="18" y="8"/>
                      <a:pt x="16" y="8"/>
                    </a:cubicBezTo>
                    <a:close/>
                  </a:path>
                </a:pathLst>
              </a:custGeom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charset="0"/>
                  <a:ea typeface="方正公文小标宋" panose="02000500000000000000" charset="-122"/>
                </a:endParaRPr>
              </a:p>
            </p:txBody>
          </p:sp>
        </p:grpSp>
        <p:sp>
          <p:nvSpPr>
            <p:cNvPr id="499" name="矩形 29"/>
            <p:cNvSpPr/>
            <p:nvPr/>
          </p:nvSpPr>
          <p:spPr>
            <a:xfrm>
              <a:off x="2074983" y="2077811"/>
              <a:ext cx="889000" cy="5530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3130">
                <a:lnSpc>
                  <a:spcPct val="150000"/>
                </a:lnSpc>
                <a:buNone/>
              </a:pPr>
              <a:endParaRPr lang="zh-CN" sz="20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500" name="组合 30"/>
          <p:cNvGrpSpPr/>
          <p:nvPr/>
        </p:nvGrpSpPr>
        <p:grpSpPr>
          <a:xfrm>
            <a:off x="1334857" y="2993631"/>
            <a:ext cx="1842052" cy="581884"/>
            <a:chOff x="1334857" y="2993631"/>
            <a:chExt cx="1842052" cy="581884"/>
          </a:xfrm>
        </p:grpSpPr>
        <p:sp>
          <p:nvSpPr>
            <p:cNvPr id="501" name="五边形 31"/>
            <p:cNvSpPr/>
            <p:nvPr/>
          </p:nvSpPr>
          <p:spPr>
            <a:xfrm>
              <a:off x="1334857" y="3018663"/>
              <a:ext cx="1842052" cy="556852"/>
            </a:xfrm>
            <a:prstGeom prst="homePlate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ea typeface="方正公文小标宋" panose="02000500000000000000" charset="-122"/>
              </a:endParaRPr>
            </a:p>
          </p:txBody>
        </p:sp>
        <p:sp>
          <p:nvSpPr>
            <p:cNvPr id="502" name="Freeform 146"/>
            <p:cNvSpPr/>
            <p:nvPr/>
          </p:nvSpPr>
          <p:spPr>
            <a:xfrm>
              <a:off x="1559014" y="3132630"/>
              <a:ext cx="251956" cy="328917"/>
            </a:xfrm>
            <a:custGeom>
              <a:avLst/>
              <a:gdLst>
                <a:gd name="T0" fmla="*/ 145 w 149"/>
                <a:gd name="T1" fmla="*/ 0 h 194"/>
                <a:gd name="T2" fmla="*/ 4 w 149"/>
                <a:gd name="T3" fmla="*/ 0 h 194"/>
                <a:gd name="T4" fmla="*/ 0 w 149"/>
                <a:gd name="T5" fmla="*/ 4 h 194"/>
                <a:gd name="T6" fmla="*/ 0 w 149"/>
                <a:gd name="T7" fmla="*/ 190 h 194"/>
                <a:gd name="T8" fmla="*/ 4 w 149"/>
                <a:gd name="T9" fmla="*/ 194 h 194"/>
                <a:gd name="T10" fmla="*/ 145 w 149"/>
                <a:gd name="T11" fmla="*/ 194 h 194"/>
                <a:gd name="T12" fmla="*/ 149 w 149"/>
                <a:gd name="T13" fmla="*/ 190 h 194"/>
                <a:gd name="T14" fmla="*/ 149 w 149"/>
                <a:gd name="T15" fmla="*/ 4 h 194"/>
                <a:gd name="T16" fmla="*/ 145 w 149"/>
                <a:gd name="T17" fmla="*/ 0 h 194"/>
                <a:gd name="T18" fmla="*/ 23 w 149"/>
                <a:gd name="T19" fmla="*/ 35 h 194"/>
                <a:gd name="T20" fmla="*/ 27 w 149"/>
                <a:gd name="T21" fmla="*/ 31 h 194"/>
                <a:gd name="T22" fmla="*/ 64 w 149"/>
                <a:gd name="T23" fmla="*/ 31 h 194"/>
                <a:gd name="T24" fmla="*/ 68 w 149"/>
                <a:gd name="T25" fmla="*/ 35 h 194"/>
                <a:gd name="T26" fmla="*/ 68 w 149"/>
                <a:gd name="T27" fmla="*/ 85 h 194"/>
                <a:gd name="T28" fmla="*/ 64 w 149"/>
                <a:gd name="T29" fmla="*/ 89 h 194"/>
                <a:gd name="T30" fmla="*/ 27 w 149"/>
                <a:gd name="T31" fmla="*/ 89 h 194"/>
                <a:gd name="T32" fmla="*/ 23 w 149"/>
                <a:gd name="T33" fmla="*/ 85 h 194"/>
                <a:gd name="T34" fmla="*/ 23 w 149"/>
                <a:gd name="T35" fmla="*/ 35 h 194"/>
                <a:gd name="T36" fmla="*/ 123 w 149"/>
                <a:gd name="T37" fmla="*/ 164 h 194"/>
                <a:gd name="T38" fmla="*/ 27 w 149"/>
                <a:gd name="T39" fmla="*/ 164 h 194"/>
                <a:gd name="T40" fmla="*/ 23 w 149"/>
                <a:gd name="T41" fmla="*/ 160 h 194"/>
                <a:gd name="T42" fmla="*/ 27 w 149"/>
                <a:gd name="T43" fmla="*/ 156 h 194"/>
                <a:gd name="T44" fmla="*/ 123 w 149"/>
                <a:gd name="T45" fmla="*/ 156 h 194"/>
                <a:gd name="T46" fmla="*/ 127 w 149"/>
                <a:gd name="T47" fmla="*/ 160 h 194"/>
                <a:gd name="T48" fmla="*/ 123 w 149"/>
                <a:gd name="T49" fmla="*/ 164 h 194"/>
                <a:gd name="T50" fmla="*/ 123 w 149"/>
                <a:gd name="T51" fmla="*/ 139 h 194"/>
                <a:gd name="T52" fmla="*/ 27 w 149"/>
                <a:gd name="T53" fmla="*/ 139 h 194"/>
                <a:gd name="T54" fmla="*/ 23 w 149"/>
                <a:gd name="T55" fmla="*/ 135 h 194"/>
                <a:gd name="T56" fmla="*/ 27 w 149"/>
                <a:gd name="T57" fmla="*/ 131 h 194"/>
                <a:gd name="T58" fmla="*/ 123 w 149"/>
                <a:gd name="T59" fmla="*/ 131 h 194"/>
                <a:gd name="T60" fmla="*/ 127 w 149"/>
                <a:gd name="T61" fmla="*/ 135 h 194"/>
                <a:gd name="T62" fmla="*/ 123 w 149"/>
                <a:gd name="T63" fmla="*/ 139 h 194"/>
                <a:gd name="T64" fmla="*/ 123 w 149"/>
                <a:gd name="T65" fmla="*/ 114 h 194"/>
                <a:gd name="T66" fmla="*/ 27 w 149"/>
                <a:gd name="T67" fmla="*/ 114 h 194"/>
                <a:gd name="T68" fmla="*/ 23 w 149"/>
                <a:gd name="T69" fmla="*/ 110 h 194"/>
                <a:gd name="T70" fmla="*/ 27 w 149"/>
                <a:gd name="T71" fmla="*/ 106 h 194"/>
                <a:gd name="T72" fmla="*/ 123 w 149"/>
                <a:gd name="T73" fmla="*/ 106 h 194"/>
                <a:gd name="T74" fmla="*/ 127 w 149"/>
                <a:gd name="T75" fmla="*/ 110 h 194"/>
                <a:gd name="T76" fmla="*/ 123 w 149"/>
                <a:gd name="T77" fmla="*/ 114 h 194"/>
                <a:gd name="T78" fmla="*/ 123 w 149"/>
                <a:gd name="T79" fmla="*/ 89 h 194"/>
                <a:gd name="T80" fmla="*/ 90 w 149"/>
                <a:gd name="T81" fmla="*/ 89 h 194"/>
                <a:gd name="T82" fmla="*/ 86 w 149"/>
                <a:gd name="T83" fmla="*/ 85 h 194"/>
                <a:gd name="T84" fmla="*/ 90 w 149"/>
                <a:gd name="T85" fmla="*/ 81 h 194"/>
                <a:gd name="T86" fmla="*/ 123 w 149"/>
                <a:gd name="T87" fmla="*/ 81 h 194"/>
                <a:gd name="T88" fmla="*/ 127 w 149"/>
                <a:gd name="T89" fmla="*/ 85 h 194"/>
                <a:gd name="T90" fmla="*/ 123 w 149"/>
                <a:gd name="T91" fmla="*/ 89 h 194"/>
                <a:gd name="T92" fmla="*/ 123 w 149"/>
                <a:gd name="T93" fmla="*/ 64 h 194"/>
                <a:gd name="T94" fmla="*/ 90 w 149"/>
                <a:gd name="T95" fmla="*/ 64 h 194"/>
                <a:gd name="T96" fmla="*/ 86 w 149"/>
                <a:gd name="T97" fmla="*/ 60 h 194"/>
                <a:gd name="T98" fmla="*/ 90 w 149"/>
                <a:gd name="T99" fmla="*/ 56 h 194"/>
                <a:gd name="T100" fmla="*/ 123 w 149"/>
                <a:gd name="T101" fmla="*/ 56 h 194"/>
                <a:gd name="T102" fmla="*/ 127 w 149"/>
                <a:gd name="T103" fmla="*/ 60 h 194"/>
                <a:gd name="T104" fmla="*/ 123 w 149"/>
                <a:gd name="T105" fmla="*/ 64 h 194"/>
                <a:gd name="T106" fmla="*/ 123 w 149"/>
                <a:gd name="T107" fmla="*/ 39 h 194"/>
                <a:gd name="T108" fmla="*/ 90 w 149"/>
                <a:gd name="T109" fmla="*/ 39 h 194"/>
                <a:gd name="T110" fmla="*/ 86 w 149"/>
                <a:gd name="T111" fmla="*/ 35 h 194"/>
                <a:gd name="T112" fmla="*/ 90 w 149"/>
                <a:gd name="T113" fmla="*/ 31 h 194"/>
                <a:gd name="T114" fmla="*/ 123 w 149"/>
                <a:gd name="T115" fmla="*/ 31 h 194"/>
                <a:gd name="T116" fmla="*/ 127 w 149"/>
                <a:gd name="T117" fmla="*/ 35 h 194"/>
                <a:gd name="T118" fmla="*/ 123 w 149"/>
                <a:gd name="T119" fmla="*/ 39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9" h="194">
                  <a:moveTo>
                    <a:pt x="145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0" y="192"/>
                    <a:pt x="2" y="194"/>
                    <a:pt x="4" y="194"/>
                  </a:cubicBezTo>
                  <a:cubicBezTo>
                    <a:pt x="145" y="194"/>
                    <a:pt x="145" y="194"/>
                    <a:pt x="145" y="194"/>
                  </a:cubicBezTo>
                  <a:cubicBezTo>
                    <a:pt x="148" y="194"/>
                    <a:pt x="149" y="192"/>
                    <a:pt x="149" y="190"/>
                  </a:cubicBezTo>
                  <a:cubicBezTo>
                    <a:pt x="149" y="4"/>
                    <a:pt x="149" y="4"/>
                    <a:pt x="149" y="4"/>
                  </a:cubicBezTo>
                  <a:cubicBezTo>
                    <a:pt x="149" y="2"/>
                    <a:pt x="148" y="0"/>
                    <a:pt x="145" y="0"/>
                  </a:cubicBezTo>
                  <a:close/>
                  <a:moveTo>
                    <a:pt x="23" y="35"/>
                  </a:moveTo>
                  <a:cubicBezTo>
                    <a:pt x="23" y="33"/>
                    <a:pt x="24" y="31"/>
                    <a:pt x="27" y="31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6" y="31"/>
                    <a:pt x="68" y="33"/>
                    <a:pt x="68" y="35"/>
                  </a:cubicBezTo>
                  <a:cubicBezTo>
                    <a:pt x="68" y="85"/>
                    <a:pt x="68" y="85"/>
                    <a:pt x="68" y="85"/>
                  </a:cubicBezTo>
                  <a:cubicBezTo>
                    <a:pt x="68" y="87"/>
                    <a:pt x="66" y="89"/>
                    <a:pt x="64" y="89"/>
                  </a:cubicBezTo>
                  <a:cubicBezTo>
                    <a:pt x="27" y="89"/>
                    <a:pt x="27" y="89"/>
                    <a:pt x="27" y="89"/>
                  </a:cubicBezTo>
                  <a:cubicBezTo>
                    <a:pt x="24" y="89"/>
                    <a:pt x="23" y="87"/>
                    <a:pt x="23" y="85"/>
                  </a:cubicBezTo>
                  <a:lnTo>
                    <a:pt x="23" y="35"/>
                  </a:lnTo>
                  <a:close/>
                  <a:moveTo>
                    <a:pt x="123" y="164"/>
                  </a:moveTo>
                  <a:cubicBezTo>
                    <a:pt x="27" y="164"/>
                    <a:pt x="27" y="164"/>
                    <a:pt x="27" y="164"/>
                  </a:cubicBezTo>
                  <a:cubicBezTo>
                    <a:pt x="24" y="164"/>
                    <a:pt x="23" y="162"/>
                    <a:pt x="23" y="160"/>
                  </a:cubicBezTo>
                  <a:cubicBezTo>
                    <a:pt x="23" y="157"/>
                    <a:pt x="24" y="156"/>
                    <a:pt x="27" y="156"/>
                  </a:cubicBezTo>
                  <a:cubicBezTo>
                    <a:pt x="123" y="156"/>
                    <a:pt x="123" y="156"/>
                    <a:pt x="123" y="156"/>
                  </a:cubicBezTo>
                  <a:cubicBezTo>
                    <a:pt x="125" y="156"/>
                    <a:pt x="127" y="157"/>
                    <a:pt x="127" y="160"/>
                  </a:cubicBezTo>
                  <a:cubicBezTo>
                    <a:pt x="127" y="162"/>
                    <a:pt x="125" y="164"/>
                    <a:pt x="123" y="164"/>
                  </a:cubicBezTo>
                  <a:close/>
                  <a:moveTo>
                    <a:pt x="123" y="139"/>
                  </a:moveTo>
                  <a:cubicBezTo>
                    <a:pt x="27" y="139"/>
                    <a:pt x="27" y="139"/>
                    <a:pt x="27" y="139"/>
                  </a:cubicBezTo>
                  <a:cubicBezTo>
                    <a:pt x="24" y="139"/>
                    <a:pt x="23" y="137"/>
                    <a:pt x="23" y="135"/>
                  </a:cubicBezTo>
                  <a:cubicBezTo>
                    <a:pt x="23" y="132"/>
                    <a:pt x="24" y="131"/>
                    <a:pt x="27" y="131"/>
                  </a:cubicBezTo>
                  <a:cubicBezTo>
                    <a:pt x="123" y="131"/>
                    <a:pt x="123" y="131"/>
                    <a:pt x="123" y="131"/>
                  </a:cubicBezTo>
                  <a:cubicBezTo>
                    <a:pt x="125" y="131"/>
                    <a:pt x="127" y="132"/>
                    <a:pt x="127" y="135"/>
                  </a:cubicBezTo>
                  <a:cubicBezTo>
                    <a:pt x="127" y="137"/>
                    <a:pt x="125" y="139"/>
                    <a:pt x="123" y="139"/>
                  </a:cubicBezTo>
                  <a:close/>
                  <a:moveTo>
                    <a:pt x="123" y="114"/>
                  </a:moveTo>
                  <a:cubicBezTo>
                    <a:pt x="27" y="114"/>
                    <a:pt x="27" y="114"/>
                    <a:pt x="27" y="114"/>
                  </a:cubicBezTo>
                  <a:cubicBezTo>
                    <a:pt x="24" y="114"/>
                    <a:pt x="23" y="112"/>
                    <a:pt x="23" y="110"/>
                  </a:cubicBezTo>
                  <a:cubicBezTo>
                    <a:pt x="23" y="107"/>
                    <a:pt x="24" y="106"/>
                    <a:pt x="27" y="106"/>
                  </a:cubicBezTo>
                  <a:cubicBezTo>
                    <a:pt x="123" y="106"/>
                    <a:pt x="123" y="106"/>
                    <a:pt x="123" y="106"/>
                  </a:cubicBezTo>
                  <a:cubicBezTo>
                    <a:pt x="125" y="106"/>
                    <a:pt x="127" y="107"/>
                    <a:pt x="127" y="110"/>
                  </a:cubicBezTo>
                  <a:cubicBezTo>
                    <a:pt x="127" y="112"/>
                    <a:pt x="125" y="114"/>
                    <a:pt x="123" y="114"/>
                  </a:cubicBezTo>
                  <a:close/>
                  <a:moveTo>
                    <a:pt x="123" y="89"/>
                  </a:moveTo>
                  <a:cubicBezTo>
                    <a:pt x="90" y="89"/>
                    <a:pt x="90" y="89"/>
                    <a:pt x="90" y="89"/>
                  </a:cubicBezTo>
                  <a:cubicBezTo>
                    <a:pt x="88" y="89"/>
                    <a:pt x="86" y="87"/>
                    <a:pt x="86" y="85"/>
                  </a:cubicBezTo>
                  <a:cubicBezTo>
                    <a:pt x="86" y="83"/>
                    <a:pt x="88" y="81"/>
                    <a:pt x="90" y="81"/>
                  </a:cubicBezTo>
                  <a:cubicBezTo>
                    <a:pt x="123" y="81"/>
                    <a:pt x="123" y="81"/>
                    <a:pt x="123" y="81"/>
                  </a:cubicBezTo>
                  <a:cubicBezTo>
                    <a:pt x="125" y="81"/>
                    <a:pt x="127" y="83"/>
                    <a:pt x="127" y="85"/>
                  </a:cubicBezTo>
                  <a:cubicBezTo>
                    <a:pt x="127" y="87"/>
                    <a:pt x="125" y="89"/>
                    <a:pt x="123" y="89"/>
                  </a:cubicBezTo>
                  <a:close/>
                  <a:moveTo>
                    <a:pt x="123" y="64"/>
                  </a:moveTo>
                  <a:cubicBezTo>
                    <a:pt x="90" y="64"/>
                    <a:pt x="90" y="64"/>
                    <a:pt x="90" y="64"/>
                  </a:cubicBezTo>
                  <a:cubicBezTo>
                    <a:pt x="88" y="64"/>
                    <a:pt x="86" y="62"/>
                    <a:pt x="86" y="60"/>
                  </a:cubicBezTo>
                  <a:cubicBezTo>
                    <a:pt x="86" y="58"/>
                    <a:pt x="88" y="56"/>
                    <a:pt x="90" y="56"/>
                  </a:cubicBezTo>
                  <a:cubicBezTo>
                    <a:pt x="123" y="56"/>
                    <a:pt x="123" y="56"/>
                    <a:pt x="123" y="56"/>
                  </a:cubicBezTo>
                  <a:cubicBezTo>
                    <a:pt x="125" y="56"/>
                    <a:pt x="127" y="58"/>
                    <a:pt x="127" y="60"/>
                  </a:cubicBezTo>
                  <a:cubicBezTo>
                    <a:pt x="127" y="62"/>
                    <a:pt x="125" y="64"/>
                    <a:pt x="123" y="64"/>
                  </a:cubicBezTo>
                  <a:close/>
                  <a:moveTo>
                    <a:pt x="123" y="39"/>
                  </a:moveTo>
                  <a:cubicBezTo>
                    <a:pt x="90" y="39"/>
                    <a:pt x="90" y="39"/>
                    <a:pt x="90" y="39"/>
                  </a:cubicBezTo>
                  <a:cubicBezTo>
                    <a:pt x="88" y="39"/>
                    <a:pt x="86" y="37"/>
                    <a:pt x="86" y="35"/>
                  </a:cubicBezTo>
                  <a:cubicBezTo>
                    <a:pt x="86" y="33"/>
                    <a:pt x="88" y="31"/>
                    <a:pt x="90" y="31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5" y="31"/>
                    <a:pt x="127" y="33"/>
                    <a:pt x="127" y="35"/>
                  </a:cubicBezTo>
                  <a:cubicBezTo>
                    <a:pt x="127" y="37"/>
                    <a:pt x="125" y="39"/>
                    <a:pt x="123" y="3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Times New Roman" panose="02020603050405020304" charset="0"/>
                <a:ea typeface="方正公文小标宋" panose="02000500000000000000" charset="-122"/>
              </a:endParaRPr>
            </a:p>
          </p:txBody>
        </p:sp>
        <p:sp>
          <p:nvSpPr>
            <p:cNvPr id="503" name="矩形 33"/>
            <p:cNvSpPr/>
            <p:nvPr/>
          </p:nvSpPr>
          <p:spPr>
            <a:xfrm>
              <a:off x="2074983" y="2993631"/>
              <a:ext cx="889000" cy="5530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3130">
                <a:lnSpc>
                  <a:spcPct val="150000"/>
                </a:lnSpc>
                <a:buNone/>
              </a:pPr>
              <a:r>
                <a:rPr lang="zh-CN" sz="2000" b="1">
                  <a:solidFill>
                    <a:schemeClr val="bg1">
                      <a:alpha val="100000"/>
                    </a:schemeClr>
                  </a:solidFill>
                  <a:latin typeface="Times New Roman" panose="02020603050405020304" charset="0"/>
                  <a:ea typeface="方正公文小标宋" panose="02000500000000000000" charset="-122"/>
                  <a:cs typeface="+mn-cs"/>
                  <a:sym typeface="微软雅黑" panose="020B0503020204020204" pitchFamily="34" charset="-122"/>
                </a:rPr>
                <a:t>地点</a:t>
              </a:r>
              <a:endParaRPr lang="zh-CN" sz="20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504" name="组合 34"/>
          <p:cNvGrpSpPr/>
          <p:nvPr/>
        </p:nvGrpSpPr>
        <p:grpSpPr>
          <a:xfrm>
            <a:off x="1334857" y="3910618"/>
            <a:ext cx="1842052" cy="594116"/>
            <a:chOff x="1334857" y="3910618"/>
            <a:chExt cx="1842052" cy="594116"/>
          </a:xfrm>
        </p:grpSpPr>
        <p:sp>
          <p:nvSpPr>
            <p:cNvPr id="505" name="五边形 35"/>
            <p:cNvSpPr/>
            <p:nvPr/>
          </p:nvSpPr>
          <p:spPr>
            <a:xfrm>
              <a:off x="1334857" y="3947882"/>
              <a:ext cx="1842052" cy="556852"/>
            </a:xfrm>
            <a:prstGeom prst="homePlate">
              <a:avLst/>
            </a:prstGeom>
            <a:solidFill>
              <a:schemeClr val="accent3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ea typeface="方正公文小标宋" panose="02000500000000000000" charset="-122"/>
              </a:endParaRPr>
            </a:p>
          </p:txBody>
        </p:sp>
        <p:grpSp>
          <p:nvGrpSpPr>
            <p:cNvPr id="506" name="组合 36"/>
            <p:cNvGrpSpPr/>
            <p:nvPr/>
          </p:nvGrpSpPr>
          <p:grpSpPr>
            <a:xfrm>
              <a:off x="1546579" y="4054929"/>
              <a:ext cx="304311" cy="355313"/>
              <a:chOff x="8891588" y="3119438"/>
              <a:chExt cx="568325" cy="663575"/>
            </a:xfrm>
            <a:solidFill>
              <a:schemeClr val="bg1"/>
            </a:solidFill>
          </p:grpSpPr>
          <p:sp>
            <p:nvSpPr>
              <p:cNvPr id="507" name="Freeform 207"/>
              <p:cNvSpPr/>
              <p:nvPr/>
            </p:nvSpPr>
            <p:spPr>
              <a:xfrm>
                <a:off x="8891588" y="3119438"/>
                <a:ext cx="568325" cy="204788"/>
              </a:xfrm>
              <a:custGeom>
                <a:avLst/>
                <a:gdLst>
                  <a:gd name="T0" fmla="*/ 190 w 194"/>
                  <a:gd name="T1" fmla="*/ 0 h 70"/>
                  <a:gd name="T2" fmla="*/ 4 w 194"/>
                  <a:gd name="T3" fmla="*/ 0 h 70"/>
                  <a:gd name="T4" fmla="*/ 0 w 194"/>
                  <a:gd name="T5" fmla="*/ 4 h 70"/>
                  <a:gd name="T6" fmla="*/ 0 w 194"/>
                  <a:gd name="T7" fmla="*/ 66 h 70"/>
                  <a:gd name="T8" fmla="*/ 4 w 194"/>
                  <a:gd name="T9" fmla="*/ 70 h 70"/>
                  <a:gd name="T10" fmla="*/ 190 w 194"/>
                  <a:gd name="T11" fmla="*/ 70 h 70"/>
                  <a:gd name="T12" fmla="*/ 194 w 194"/>
                  <a:gd name="T13" fmla="*/ 66 h 70"/>
                  <a:gd name="T14" fmla="*/ 194 w 194"/>
                  <a:gd name="T15" fmla="*/ 4 h 70"/>
                  <a:gd name="T16" fmla="*/ 190 w 194"/>
                  <a:gd name="T17" fmla="*/ 0 h 70"/>
                  <a:gd name="T18" fmla="*/ 121 w 194"/>
                  <a:gd name="T19" fmla="*/ 41 h 70"/>
                  <a:gd name="T20" fmla="*/ 73 w 194"/>
                  <a:gd name="T21" fmla="*/ 41 h 70"/>
                  <a:gd name="T22" fmla="*/ 69 w 194"/>
                  <a:gd name="T23" fmla="*/ 35 h 70"/>
                  <a:gd name="T24" fmla="*/ 73 w 194"/>
                  <a:gd name="T25" fmla="*/ 30 h 70"/>
                  <a:gd name="T26" fmla="*/ 121 w 194"/>
                  <a:gd name="T27" fmla="*/ 30 h 70"/>
                  <a:gd name="T28" fmla="*/ 125 w 194"/>
                  <a:gd name="T29" fmla="*/ 35 h 70"/>
                  <a:gd name="T30" fmla="*/ 121 w 194"/>
                  <a:gd name="T31" fmla="*/ 41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94" h="70">
                    <a:moveTo>
                      <a:pt x="190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69"/>
                      <a:pt x="2" y="70"/>
                      <a:pt x="4" y="70"/>
                    </a:cubicBezTo>
                    <a:cubicBezTo>
                      <a:pt x="190" y="70"/>
                      <a:pt x="190" y="70"/>
                      <a:pt x="190" y="70"/>
                    </a:cubicBezTo>
                    <a:cubicBezTo>
                      <a:pt x="192" y="70"/>
                      <a:pt x="194" y="69"/>
                      <a:pt x="194" y="66"/>
                    </a:cubicBezTo>
                    <a:cubicBezTo>
                      <a:pt x="194" y="4"/>
                      <a:pt x="194" y="4"/>
                      <a:pt x="194" y="4"/>
                    </a:cubicBezTo>
                    <a:cubicBezTo>
                      <a:pt x="194" y="2"/>
                      <a:pt x="192" y="0"/>
                      <a:pt x="190" y="0"/>
                    </a:cubicBezTo>
                    <a:close/>
                    <a:moveTo>
                      <a:pt x="121" y="41"/>
                    </a:moveTo>
                    <a:cubicBezTo>
                      <a:pt x="73" y="41"/>
                      <a:pt x="73" y="41"/>
                      <a:pt x="73" y="41"/>
                    </a:cubicBezTo>
                    <a:cubicBezTo>
                      <a:pt x="71" y="41"/>
                      <a:pt x="69" y="38"/>
                      <a:pt x="69" y="35"/>
                    </a:cubicBezTo>
                    <a:cubicBezTo>
                      <a:pt x="69" y="32"/>
                      <a:pt x="71" y="30"/>
                      <a:pt x="73" y="30"/>
                    </a:cubicBezTo>
                    <a:cubicBezTo>
                      <a:pt x="121" y="30"/>
                      <a:pt x="121" y="30"/>
                      <a:pt x="121" y="30"/>
                    </a:cubicBezTo>
                    <a:cubicBezTo>
                      <a:pt x="123" y="30"/>
                      <a:pt x="125" y="32"/>
                      <a:pt x="125" y="35"/>
                    </a:cubicBezTo>
                    <a:cubicBezTo>
                      <a:pt x="125" y="38"/>
                      <a:pt x="123" y="41"/>
                      <a:pt x="121" y="41"/>
                    </a:cubicBezTo>
                    <a:close/>
                  </a:path>
                </a:pathLst>
              </a:custGeom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charset="0"/>
                  <a:ea typeface="方正公文小标宋" panose="02000500000000000000" charset="-122"/>
                </a:endParaRPr>
              </a:p>
            </p:txBody>
          </p:sp>
          <p:sp>
            <p:nvSpPr>
              <p:cNvPr id="508" name="Freeform 208"/>
              <p:cNvSpPr/>
              <p:nvPr/>
            </p:nvSpPr>
            <p:spPr>
              <a:xfrm>
                <a:off x="8891588" y="3348038"/>
                <a:ext cx="568325" cy="206375"/>
              </a:xfrm>
              <a:custGeom>
                <a:avLst/>
                <a:gdLst>
                  <a:gd name="T0" fmla="*/ 190 w 194"/>
                  <a:gd name="T1" fmla="*/ 0 h 70"/>
                  <a:gd name="T2" fmla="*/ 4 w 194"/>
                  <a:gd name="T3" fmla="*/ 0 h 70"/>
                  <a:gd name="T4" fmla="*/ 0 w 194"/>
                  <a:gd name="T5" fmla="*/ 4 h 70"/>
                  <a:gd name="T6" fmla="*/ 0 w 194"/>
                  <a:gd name="T7" fmla="*/ 66 h 70"/>
                  <a:gd name="T8" fmla="*/ 4 w 194"/>
                  <a:gd name="T9" fmla="*/ 70 h 70"/>
                  <a:gd name="T10" fmla="*/ 190 w 194"/>
                  <a:gd name="T11" fmla="*/ 70 h 70"/>
                  <a:gd name="T12" fmla="*/ 194 w 194"/>
                  <a:gd name="T13" fmla="*/ 66 h 70"/>
                  <a:gd name="T14" fmla="*/ 194 w 194"/>
                  <a:gd name="T15" fmla="*/ 4 h 70"/>
                  <a:gd name="T16" fmla="*/ 190 w 194"/>
                  <a:gd name="T17" fmla="*/ 0 h 70"/>
                  <a:gd name="T18" fmla="*/ 121 w 194"/>
                  <a:gd name="T19" fmla="*/ 40 h 70"/>
                  <a:gd name="T20" fmla="*/ 73 w 194"/>
                  <a:gd name="T21" fmla="*/ 40 h 70"/>
                  <a:gd name="T22" fmla="*/ 69 w 194"/>
                  <a:gd name="T23" fmla="*/ 35 h 70"/>
                  <a:gd name="T24" fmla="*/ 73 w 194"/>
                  <a:gd name="T25" fmla="*/ 30 h 70"/>
                  <a:gd name="T26" fmla="*/ 121 w 194"/>
                  <a:gd name="T27" fmla="*/ 30 h 70"/>
                  <a:gd name="T28" fmla="*/ 125 w 194"/>
                  <a:gd name="T29" fmla="*/ 35 h 70"/>
                  <a:gd name="T30" fmla="*/ 121 w 194"/>
                  <a:gd name="T31" fmla="*/ 4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94" h="70">
                    <a:moveTo>
                      <a:pt x="190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68"/>
                      <a:pt x="2" y="70"/>
                      <a:pt x="4" y="70"/>
                    </a:cubicBezTo>
                    <a:cubicBezTo>
                      <a:pt x="190" y="70"/>
                      <a:pt x="190" y="70"/>
                      <a:pt x="190" y="70"/>
                    </a:cubicBezTo>
                    <a:cubicBezTo>
                      <a:pt x="192" y="70"/>
                      <a:pt x="194" y="68"/>
                      <a:pt x="194" y="66"/>
                    </a:cubicBezTo>
                    <a:cubicBezTo>
                      <a:pt x="194" y="4"/>
                      <a:pt x="194" y="4"/>
                      <a:pt x="194" y="4"/>
                    </a:cubicBezTo>
                    <a:cubicBezTo>
                      <a:pt x="194" y="2"/>
                      <a:pt x="192" y="0"/>
                      <a:pt x="190" y="0"/>
                    </a:cubicBezTo>
                    <a:close/>
                    <a:moveTo>
                      <a:pt x="121" y="40"/>
                    </a:moveTo>
                    <a:cubicBezTo>
                      <a:pt x="73" y="40"/>
                      <a:pt x="73" y="40"/>
                      <a:pt x="73" y="40"/>
                    </a:cubicBezTo>
                    <a:cubicBezTo>
                      <a:pt x="71" y="40"/>
                      <a:pt x="69" y="38"/>
                      <a:pt x="69" y="35"/>
                    </a:cubicBezTo>
                    <a:cubicBezTo>
                      <a:pt x="69" y="32"/>
                      <a:pt x="71" y="30"/>
                      <a:pt x="73" y="30"/>
                    </a:cubicBezTo>
                    <a:cubicBezTo>
                      <a:pt x="121" y="30"/>
                      <a:pt x="121" y="30"/>
                      <a:pt x="121" y="30"/>
                    </a:cubicBezTo>
                    <a:cubicBezTo>
                      <a:pt x="123" y="30"/>
                      <a:pt x="125" y="32"/>
                      <a:pt x="125" y="35"/>
                    </a:cubicBezTo>
                    <a:cubicBezTo>
                      <a:pt x="125" y="38"/>
                      <a:pt x="123" y="40"/>
                      <a:pt x="121" y="40"/>
                    </a:cubicBezTo>
                    <a:close/>
                  </a:path>
                </a:pathLst>
              </a:custGeom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charset="0"/>
                  <a:ea typeface="方正公文小标宋" panose="02000500000000000000" charset="-122"/>
                </a:endParaRPr>
              </a:p>
            </p:txBody>
          </p:sp>
          <p:sp>
            <p:nvSpPr>
              <p:cNvPr id="509" name="Freeform 209"/>
              <p:cNvSpPr/>
              <p:nvPr/>
            </p:nvSpPr>
            <p:spPr>
              <a:xfrm>
                <a:off x="8891588" y="3578225"/>
                <a:ext cx="568325" cy="204788"/>
              </a:xfrm>
              <a:custGeom>
                <a:avLst/>
                <a:gdLst>
                  <a:gd name="T0" fmla="*/ 190 w 194"/>
                  <a:gd name="T1" fmla="*/ 0 h 70"/>
                  <a:gd name="T2" fmla="*/ 4 w 194"/>
                  <a:gd name="T3" fmla="*/ 0 h 70"/>
                  <a:gd name="T4" fmla="*/ 0 w 194"/>
                  <a:gd name="T5" fmla="*/ 4 h 70"/>
                  <a:gd name="T6" fmla="*/ 0 w 194"/>
                  <a:gd name="T7" fmla="*/ 66 h 70"/>
                  <a:gd name="T8" fmla="*/ 4 w 194"/>
                  <a:gd name="T9" fmla="*/ 70 h 70"/>
                  <a:gd name="T10" fmla="*/ 190 w 194"/>
                  <a:gd name="T11" fmla="*/ 70 h 70"/>
                  <a:gd name="T12" fmla="*/ 194 w 194"/>
                  <a:gd name="T13" fmla="*/ 66 h 70"/>
                  <a:gd name="T14" fmla="*/ 194 w 194"/>
                  <a:gd name="T15" fmla="*/ 4 h 70"/>
                  <a:gd name="T16" fmla="*/ 190 w 194"/>
                  <a:gd name="T17" fmla="*/ 0 h 70"/>
                  <a:gd name="T18" fmla="*/ 121 w 194"/>
                  <a:gd name="T19" fmla="*/ 40 h 70"/>
                  <a:gd name="T20" fmla="*/ 73 w 194"/>
                  <a:gd name="T21" fmla="*/ 40 h 70"/>
                  <a:gd name="T22" fmla="*/ 69 w 194"/>
                  <a:gd name="T23" fmla="*/ 35 h 70"/>
                  <a:gd name="T24" fmla="*/ 73 w 194"/>
                  <a:gd name="T25" fmla="*/ 29 h 70"/>
                  <a:gd name="T26" fmla="*/ 121 w 194"/>
                  <a:gd name="T27" fmla="*/ 29 h 70"/>
                  <a:gd name="T28" fmla="*/ 125 w 194"/>
                  <a:gd name="T29" fmla="*/ 35 h 70"/>
                  <a:gd name="T30" fmla="*/ 121 w 194"/>
                  <a:gd name="T31" fmla="*/ 4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94" h="70">
                    <a:moveTo>
                      <a:pt x="190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68"/>
                      <a:pt x="2" y="70"/>
                      <a:pt x="4" y="70"/>
                    </a:cubicBezTo>
                    <a:cubicBezTo>
                      <a:pt x="190" y="70"/>
                      <a:pt x="190" y="70"/>
                      <a:pt x="190" y="70"/>
                    </a:cubicBezTo>
                    <a:cubicBezTo>
                      <a:pt x="192" y="70"/>
                      <a:pt x="194" y="68"/>
                      <a:pt x="194" y="66"/>
                    </a:cubicBezTo>
                    <a:cubicBezTo>
                      <a:pt x="194" y="4"/>
                      <a:pt x="194" y="4"/>
                      <a:pt x="194" y="4"/>
                    </a:cubicBezTo>
                    <a:cubicBezTo>
                      <a:pt x="194" y="2"/>
                      <a:pt x="192" y="0"/>
                      <a:pt x="190" y="0"/>
                    </a:cubicBezTo>
                    <a:close/>
                    <a:moveTo>
                      <a:pt x="121" y="40"/>
                    </a:moveTo>
                    <a:cubicBezTo>
                      <a:pt x="73" y="40"/>
                      <a:pt x="73" y="40"/>
                      <a:pt x="73" y="40"/>
                    </a:cubicBezTo>
                    <a:cubicBezTo>
                      <a:pt x="71" y="40"/>
                      <a:pt x="69" y="38"/>
                      <a:pt x="69" y="35"/>
                    </a:cubicBezTo>
                    <a:cubicBezTo>
                      <a:pt x="69" y="32"/>
                      <a:pt x="71" y="29"/>
                      <a:pt x="73" y="29"/>
                    </a:cubicBezTo>
                    <a:cubicBezTo>
                      <a:pt x="121" y="29"/>
                      <a:pt x="121" y="29"/>
                      <a:pt x="121" y="29"/>
                    </a:cubicBezTo>
                    <a:cubicBezTo>
                      <a:pt x="123" y="29"/>
                      <a:pt x="125" y="32"/>
                      <a:pt x="125" y="35"/>
                    </a:cubicBezTo>
                    <a:cubicBezTo>
                      <a:pt x="125" y="38"/>
                      <a:pt x="123" y="40"/>
                      <a:pt x="121" y="40"/>
                    </a:cubicBezTo>
                    <a:close/>
                  </a:path>
                </a:pathLst>
              </a:custGeom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charset="0"/>
                  <a:ea typeface="方正公文小标宋" panose="02000500000000000000" charset="-122"/>
                </a:endParaRPr>
              </a:p>
            </p:txBody>
          </p:sp>
        </p:grpSp>
        <p:sp>
          <p:nvSpPr>
            <p:cNvPr id="510" name="矩形 40"/>
            <p:cNvSpPr/>
            <p:nvPr/>
          </p:nvSpPr>
          <p:spPr>
            <a:xfrm>
              <a:off x="2074983" y="3910618"/>
              <a:ext cx="889000" cy="5530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3130">
                <a:lnSpc>
                  <a:spcPct val="150000"/>
                </a:lnSpc>
                <a:buNone/>
              </a:pPr>
              <a:r>
                <a:rPr lang="zh-CN" sz="2000" b="1">
                  <a:solidFill>
                    <a:schemeClr val="bg1">
                      <a:alpha val="100000"/>
                    </a:schemeClr>
                  </a:solidFill>
                  <a:latin typeface="Times New Roman" panose="02020603050405020304" charset="0"/>
                  <a:ea typeface="方正公文小标宋" panose="02000500000000000000" charset="-122"/>
                  <a:cs typeface="+mn-cs"/>
                  <a:sym typeface="微软雅黑" panose="020B0503020204020204" pitchFamily="34" charset="-122"/>
                </a:rPr>
                <a:t>人物</a:t>
              </a:r>
              <a:endParaRPr lang="zh-CN" sz="20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511" name="组合 41"/>
          <p:cNvGrpSpPr/>
          <p:nvPr/>
        </p:nvGrpSpPr>
        <p:grpSpPr>
          <a:xfrm>
            <a:off x="1334857" y="4826198"/>
            <a:ext cx="1842052" cy="607755"/>
            <a:chOff x="1334857" y="4826198"/>
            <a:chExt cx="1842052" cy="607755"/>
          </a:xfrm>
        </p:grpSpPr>
        <p:sp>
          <p:nvSpPr>
            <p:cNvPr id="512" name="五边形 42"/>
            <p:cNvSpPr/>
            <p:nvPr/>
          </p:nvSpPr>
          <p:spPr>
            <a:xfrm>
              <a:off x="1334857" y="4877101"/>
              <a:ext cx="1842052" cy="556852"/>
            </a:xfrm>
            <a:prstGeom prst="homePlate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ea typeface="方正公文小标宋" panose="02000500000000000000" charset="-122"/>
              </a:endParaRPr>
            </a:p>
          </p:txBody>
        </p:sp>
        <p:sp>
          <p:nvSpPr>
            <p:cNvPr id="513" name="Freeform 153"/>
            <p:cNvSpPr/>
            <p:nvPr/>
          </p:nvSpPr>
          <p:spPr>
            <a:xfrm>
              <a:off x="1544355" y="4991068"/>
              <a:ext cx="328917" cy="328917"/>
            </a:xfrm>
            <a:custGeom>
              <a:avLst/>
              <a:gdLst>
                <a:gd name="T0" fmla="*/ 166 w 194"/>
                <a:gd name="T1" fmla="*/ 0 h 194"/>
                <a:gd name="T2" fmla="*/ 27 w 194"/>
                <a:gd name="T3" fmla="*/ 0 h 194"/>
                <a:gd name="T4" fmla="*/ 0 w 194"/>
                <a:gd name="T5" fmla="*/ 29 h 194"/>
                <a:gd name="T6" fmla="*/ 0 w 194"/>
                <a:gd name="T7" fmla="*/ 122 h 194"/>
                <a:gd name="T8" fmla="*/ 27 w 194"/>
                <a:gd name="T9" fmla="*/ 151 h 194"/>
                <a:gd name="T10" fmla="*/ 109 w 194"/>
                <a:gd name="T11" fmla="*/ 151 h 194"/>
                <a:gd name="T12" fmla="*/ 166 w 194"/>
                <a:gd name="T13" fmla="*/ 194 h 194"/>
                <a:gd name="T14" fmla="*/ 170 w 194"/>
                <a:gd name="T15" fmla="*/ 190 h 194"/>
                <a:gd name="T16" fmla="*/ 150 w 194"/>
                <a:gd name="T17" fmla="*/ 151 h 194"/>
                <a:gd name="T18" fmla="*/ 166 w 194"/>
                <a:gd name="T19" fmla="*/ 151 h 194"/>
                <a:gd name="T20" fmla="*/ 194 w 194"/>
                <a:gd name="T21" fmla="*/ 122 h 194"/>
                <a:gd name="T22" fmla="*/ 194 w 194"/>
                <a:gd name="T23" fmla="*/ 29 h 194"/>
                <a:gd name="T24" fmla="*/ 166 w 194"/>
                <a:gd name="T25" fmla="*/ 0 h 194"/>
                <a:gd name="T26" fmla="*/ 153 w 194"/>
                <a:gd name="T27" fmla="*/ 118 h 194"/>
                <a:gd name="T28" fmla="*/ 40 w 194"/>
                <a:gd name="T29" fmla="*/ 118 h 194"/>
                <a:gd name="T30" fmla="*/ 34 w 194"/>
                <a:gd name="T31" fmla="*/ 112 h 194"/>
                <a:gd name="T32" fmla="*/ 40 w 194"/>
                <a:gd name="T33" fmla="*/ 106 h 194"/>
                <a:gd name="T34" fmla="*/ 153 w 194"/>
                <a:gd name="T35" fmla="*/ 106 h 194"/>
                <a:gd name="T36" fmla="*/ 159 w 194"/>
                <a:gd name="T37" fmla="*/ 112 h 194"/>
                <a:gd name="T38" fmla="*/ 153 w 194"/>
                <a:gd name="T39" fmla="*/ 118 h 194"/>
                <a:gd name="T40" fmla="*/ 153 w 194"/>
                <a:gd name="T41" fmla="*/ 81 h 194"/>
                <a:gd name="T42" fmla="*/ 40 w 194"/>
                <a:gd name="T43" fmla="*/ 81 h 194"/>
                <a:gd name="T44" fmla="*/ 34 w 194"/>
                <a:gd name="T45" fmla="*/ 75 h 194"/>
                <a:gd name="T46" fmla="*/ 40 w 194"/>
                <a:gd name="T47" fmla="*/ 69 h 194"/>
                <a:gd name="T48" fmla="*/ 153 w 194"/>
                <a:gd name="T49" fmla="*/ 69 h 194"/>
                <a:gd name="T50" fmla="*/ 159 w 194"/>
                <a:gd name="T51" fmla="*/ 75 h 194"/>
                <a:gd name="T52" fmla="*/ 153 w 194"/>
                <a:gd name="T53" fmla="*/ 81 h 194"/>
                <a:gd name="T54" fmla="*/ 153 w 194"/>
                <a:gd name="T55" fmla="*/ 44 h 194"/>
                <a:gd name="T56" fmla="*/ 40 w 194"/>
                <a:gd name="T57" fmla="*/ 44 h 194"/>
                <a:gd name="T58" fmla="*/ 34 w 194"/>
                <a:gd name="T59" fmla="*/ 38 h 194"/>
                <a:gd name="T60" fmla="*/ 40 w 194"/>
                <a:gd name="T61" fmla="*/ 32 h 194"/>
                <a:gd name="T62" fmla="*/ 153 w 194"/>
                <a:gd name="T63" fmla="*/ 32 h 194"/>
                <a:gd name="T64" fmla="*/ 159 w 194"/>
                <a:gd name="T65" fmla="*/ 38 h 194"/>
                <a:gd name="T66" fmla="*/ 153 w 194"/>
                <a:gd name="T67" fmla="*/ 4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94" h="194">
                  <a:moveTo>
                    <a:pt x="166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2" y="0"/>
                    <a:pt x="0" y="13"/>
                    <a:pt x="0" y="29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38"/>
                    <a:pt x="12" y="151"/>
                    <a:pt x="27" y="151"/>
                  </a:cubicBezTo>
                  <a:cubicBezTo>
                    <a:pt x="109" y="151"/>
                    <a:pt x="109" y="151"/>
                    <a:pt x="109" y="151"/>
                  </a:cubicBezTo>
                  <a:cubicBezTo>
                    <a:pt x="163" y="194"/>
                    <a:pt x="164" y="194"/>
                    <a:pt x="166" y="194"/>
                  </a:cubicBezTo>
                  <a:cubicBezTo>
                    <a:pt x="168" y="194"/>
                    <a:pt x="170" y="192"/>
                    <a:pt x="170" y="190"/>
                  </a:cubicBezTo>
                  <a:cubicBezTo>
                    <a:pt x="170" y="189"/>
                    <a:pt x="170" y="188"/>
                    <a:pt x="150" y="151"/>
                  </a:cubicBezTo>
                  <a:cubicBezTo>
                    <a:pt x="166" y="151"/>
                    <a:pt x="166" y="151"/>
                    <a:pt x="166" y="151"/>
                  </a:cubicBezTo>
                  <a:cubicBezTo>
                    <a:pt x="181" y="151"/>
                    <a:pt x="194" y="138"/>
                    <a:pt x="194" y="122"/>
                  </a:cubicBezTo>
                  <a:cubicBezTo>
                    <a:pt x="194" y="29"/>
                    <a:pt x="194" y="29"/>
                    <a:pt x="194" y="29"/>
                  </a:cubicBezTo>
                  <a:cubicBezTo>
                    <a:pt x="194" y="13"/>
                    <a:pt x="181" y="0"/>
                    <a:pt x="166" y="0"/>
                  </a:cubicBezTo>
                  <a:close/>
                  <a:moveTo>
                    <a:pt x="153" y="118"/>
                  </a:moveTo>
                  <a:cubicBezTo>
                    <a:pt x="40" y="118"/>
                    <a:pt x="40" y="118"/>
                    <a:pt x="40" y="118"/>
                  </a:cubicBezTo>
                  <a:cubicBezTo>
                    <a:pt x="37" y="118"/>
                    <a:pt x="34" y="115"/>
                    <a:pt x="34" y="112"/>
                  </a:cubicBezTo>
                  <a:cubicBezTo>
                    <a:pt x="34" y="109"/>
                    <a:pt x="37" y="106"/>
                    <a:pt x="40" y="106"/>
                  </a:cubicBezTo>
                  <a:cubicBezTo>
                    <a:pt x="153" y="106"/>
                    <a:pt x="153" y="106"/>
                    <a:pt x="153" y="106"/>
                  </a:cubicBezTo>
                  <a:cubicBezTo>
                    <a:pt x="156" y="106"/>
                    <a:pt x="159" y="109"/>
                    <a:pt x="159" y="112"/>
                  </a:cubicBezTo>
                  <a:cubicBezTo>
                    <a:pt x="159" y="115"/>
                    <a:pt x="156" y="118"/>
                    <a:pt x="153" y="118"/>
                  </a:cubicBezTo>
                  <a:close/>
                  <a:moveTo>
                    <a:pt x="153" y="81"/>
                  </a:moveTo>
                  <a:cubicBezTo>
                    <a:pt x="40" y="81"/>
                    <a:pt x="40" y="81"/>
                    <a:pt x="40" y="81"/>
                  </a:cubicBezTo>
                  <a:cubicBezTo>
                    <a:pt x="37" y="81"/>
                    <a:pt x="34" y="78"/>
                    <a:pt x="34" y="75"/>
                  </a:cubicBezTo>
                  <a:cubicBezTo>
                    <a:pt x="34" y="72"/>
                    <a:pt x="37" y="69"/>
                    <a:pt x="40" y="69"/>
                  </a:cubicBezTo>
                  <a:cubicBezTo>
                    <a:pt x="153" y="69"/>
                    <a:pt x="153" y="69"/>
                    <a:pt x="153" y="69"/>
                  </a:cubicBezTo>
                  <a:cubicBezTo>
                    <a:pt x="156" y="69"/>
                    <a:pt x="159" y="72"/>
                    <a:pt x="159" y="75"/>
                  </a:cubicBezTo>
                  <a:cubicBezTo>
                    <a:pt x="159" y="78"/>
                    <a:pt x="156" y="81"/>
                    <a:pt x="153" y="81"/>
                  </a:cubicBezTo>
                  <a:close/>
                  <a:moveTo>
                    <a:pt x="153" y="44"/>
                  </a:moveTo>
                  <a:cubicBezTo>
                    <a:pt x="40" y="44"/>
                    <a:pt x="40" y="44"/>
                    <a:pt x="40" y="44"/>
                  </a:cubicBezTo>
                  <a:cubicBezTo>
                    <a:pt x="37" y="44"/>
                    <a:pt x="34" y="41"/>
                    <a:pt x="34" y="38"/>
                  </a:cubicBezTo>
                  <a:cubicBezTo>
                    <a:pt x="34" y="35"/>
                    <a:pt x="37" y="32"/>
                    <a:pt x="40" y="32"/>
                  </a:cubicBezTo>
                  <a:cubicBezTo>
                    <a:pt x="153" y="32"/>
                    <a:pt x="153" y="32"/>
                    <a:pt x="153" y="32"/>
                  </a:cubicBezTo>
                  <a:cubicBezTo>
                    <a:pt x="156" y="32"/>
                    <a:pt x="159" y="35"/>
                    <a:pt x="159" y="38"/>
                  </a:cubicBezTo>
                  <a:cubicBezTo>
                    <a:pt x="159" y="41"/>
                    <a:pt x="156" y="44"/>
                    <a:pt x="153" y="4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Times New Roman" panose="02020603050405020304" charset="0"/>
                <a:ea typeface="方正公文小标宋" panose="02000500000000000000" charset="-122"/>
              </a:endParaRPr>
            </a:p>
          </p:txBody>
        </p:sp>
        <p:sp>
          <p:nvSpPr>
            <p:cNvPr id="514" name="矩形 44"/>
            <p:cNvSpPr/>
            <p:nvPr/>
          </p:nvSpPr>
          <p:spPr>
            <a:xfrm>
              <a:off x="2074983" y="4826198"/>
              <a:ext cx="883265" cy="5530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3130">
                <a:lnSpc>
                  <a:spcPct val="150000"/>
                </a:lnSpc>
                <a:buNone/>
              </a:pPr>
              <a:r>
                <a:rPr lang="zh-CN" sz="2000" b="1">
                  <a:solidFill>
                    <a:schemeClr val="bg1">
                      <a:alpha val="100000"/>
                    </a:schemeClr>
                  </a:solidFill>
                  <a:latin typeface="Times New Roman" panose="02020603050405020304" charset="0"/>
                  <a:ea typeface="方正公文小标宋" panose="02000500000000000000" charset="-122"/>
                  <a:cs typeface="+mn-cs"/>
                  <a:sym typeface="微软雅黑" panose="020B0503020204020204" pitchFamily="34" charset="-122"/>
                </a:rPr>
                <a:t>事件</a:t>
              </a:r>
              <a:endParaRPr lang="zh-CN" sz="20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endParaRPr>
            </a:p>
          </p:txBody>
        </p:sp>
      </p:grpSp>
      <p:pic>
        <p:nvPicPr>
          <p:cNvPr id="515" name="图片 48"/>
          <p:cNvPicPr/>
          <p:nvPr/>
        </p:nvPicPr>
        <p:blipFill rotWithShape="1">
          <a:blip r:embed="rId2" cstate="print"/>
          <a:srcRect/>
          <a:stretch>
            <a:fillRect/>
          </a:stretch>
        </p:blipFill>
        <p:spPr>
          <a:xfrm>
            <a:off x="7506542" y="2070752"/>
            <a:ext cx="3074372" cy="3643699"/>
          </a:xfrm>
          <a:prstGeom prst="rect">
            <a:avLst/>
          </a:prstGeom>
        </p:spPr>
      </p:pic>
      <p:sp>
        <p:nvSpPr>
          <p:cNvPr id="516" name="矩形 45"/>
          <p:cNvSpPr/>
          <p:nvPr/>
        </p:nvSpPr>
        <p:spPr>
          <a:xfrm>
            <a:off x="1094364" y="506760"/>
            <a:ext cx="2931795" cy="460375"/>
          </a:xfrm>
          <a:prstGeom prst="rect">
            <a:avLst/>
          </a:prstGeom>
        </p:spPr>
        <p:txBody>
          <a:bodyPr wrap="none">
            <a:spAutoFit/>
          </a:bodyPr>
          <a:p>
            <a:pPr algn="ctr" defTabSz="685800">
              <a:defRPr/>
            </a:pPr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</a:rPr>
              <a:t>开启电影梦的魔法棒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</a:endParaRPr>
          </a:p>
        </p:txBody>
      </p:sp>
      <p:sp>
        <p:nvSpPr>
          <p:cNvPr id="517" name="菱形 46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18" name="菱形 47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19" name="文本框 2"/>
          <p:cNvSpPr/>
          <p:nvPr/>
        </p:nvSpPr>
        <p:spPr>
          <a:xfrm>
            <a:off x="3372097" y="3928860"/>
            <a:ext cx="4000000" cy="570000"/>
          </a:xfrm>
          <a:prstGeom prst="rect">
            <a:avLst/>
          </a:prstGeom>
        </p:spPr>
        <p:txBody>
          <a:bodyPr anchor="t"/>
          <a:p/>
        </p:txBody>
      </p:sp>
      <p:sp>
        <p:nvSpPr>
          <p:cNvPr id="520" name="矩形 1"/>
          <p:cNvSpPr/>
          <p:nvPr/>
        </p:nvSpPr>
        <p:spPr>
          <a:xfrm>
            <a:off x="3292588" y="2063079"/>
            <a:ext cx="3194050" cy="506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en-US" sz="18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3.25</a:t>
            </a:r>
            <a:endParaRPr lang="en-US" sz="18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521" name="矩形 1"/>
          <p:cNvSpPr/>
          <p:nvPr/>
        </p:nvSpPr>
        <p:spPr>
          <a:xfrm>
            <a:off x="3294930" y="3892602"/>
            <a:ext cx="3194050" cy="506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18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普吉岛女孩</a:t>
            </a:r>
            <a:r>
              <a:rPr lang="en-US" sz="18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/</a:t>
            </a:r>
            <a:r>
              <a:rPr lang="zh-CN" sz="18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男孩......</a:t>
            </a:r>
            <a:endParaRPr lang="zh-CN" sz="18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522" name="矩形 1"/>
          <p:cNvSpPr/>
          <p:nvPr/>
        </p:nvSpPr>
        <p:spPr>
          <a:xfrm>
            <a:off x="3294930" y="4877101"/>
            <a:ext cx="3194050" cy="506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18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 寻宝</a:t>
            </a:r>
            <a:r>
              <a:rPr lang="en-US" sz="18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/</a:t>
            </a:r>
            <a:r>
              <a:rPr lang="zh-CN" sz="18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探险</a:t>
            </a:r>
            <a:r>
              <a:rPr lang="en-US" sz="18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/</a:t>
            </a:r>
            <a:r>
              <a:rPr lang="zh-CN" sz="18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找人</a:t>
            </a:r>
            <a:r>
              <a:rPr lang="en-US" sz="18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 ......</a:t>
            </a:r>
            <a:r>
              <a:rPr lang="zh-CN" sz="18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大胆想象</a:t>
            </a:r>
            <a:endParaRPr lang="zh-CN" sz="18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523" name="矩形 1"/>
          <p:cNvSpPr/>
          <p:nvPr/>
        </p:nvSpPr>
        <p:spPr>
          <a:xfrm>
            <a:off x="1334857" y="1352209"/>
            <a:ext cx="6673850" cy="506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18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开始之前，同学们能根据以下提示词来写一篇小小的故事吗</a:t>
            </a:r>
            <a:endParaRPr lang="zh-CN" sz="18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6" name="矩形 1"/>
          <p:cNvSpPr/>
          <p:nvPr/>
        </p:nvSpPr>
        <p:spPr>
          <a:xfrm>
            <a:off x="470855" y="178743"/>
            <a:ext cx="11350171" cy="64878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4000">
                <a:schemeClr val="accent1">
                  <a:alpha val="100000"/>
                  <a:lumMod val="62000"/>
                  <a:lumOff val="38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6200000" scaled="0"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7" name="矩形 3"/>
          <p:cNvSpPr/>
          <p:nvPr/>
        </p:nvSpPr>
        <p:spPr>
          <a:xfrm>
            <a:off x="3261043" y="2617670"/>
            <a:ext cx="576961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zh-CN" altLang="en-US" sz="4800" b="1" dirty="0">
                <a:solidFill>
                  <a:schemeClr val="bg1"/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AI创作大揭秘</a:t>
            </a:r>
            <a:endParaRPr lang="zh-CN" altLang="en-US" sz="4800" dirty="0">
              <a:solidFill>
                <a:schemeClr val="bg1"/>
              </a:solidFill>
              <a:latin typeface="Impact" panose="020B0806030902050204" charset="0"/>
              <a:ea typeface="方正公文小标宋" panose="02000500000000000000" charset="-122"/>
              <a:cs typeface="汉仪雅酷黑 75W" panose="020B0804020202020204" charset="-122"/>
              <a:sym typeface="Arial" panose="020B0604020202020204" pitchFamily="34" charset="0"/>
            </a:endParaRPr>
          </a:p>
          <a:p>
            <a:pPr algn="ctr" defTabSz="685800">
              <a:defRPr/>
            </a:pPr>
            <a:endParaRPr lang="zh-CN" altLang="en-US" sz="4800" b="1" dirty="0">
              <a:solidFill>
                <a:schemeClr val="bg1"/>
              </a:solidFill>
              <a:latin typeface="Impact" panose="020B0806030902050204" charset="0"/>
              <a:ea typeface="方正公文小标宋" panose="02000500000000000000" charset="-122"/>
              <a:cs typeface="汉仪雅酷黑 75W" panose="020B0804020202020204" charset="-122"/>
              <a:sym typeface="Arial" panose="020B0604020202020204" pitchFamily="34" charset="0"/>
            </a:endParaRPr>
          </a:p>
        </p:txBody>
      </p:sp>
      <p:sp>
        <p:nvSpPr>
          <p:cNvPr id="528" name="矩形 4"/>
          <p:cNvSpPr/>
          <p:nvPr/>
        </p:nvSpPr>
        <p:spPr>
          <a:xfrm>
            <a:off x="3616236" y="3367799"/>
            <a:ext cx="5059224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zh-CN" altLang="en-US" sz="1400" dirty="0">
              <a:solidFill>
                <a:schemeClr val="bg1"/>
              </a:solidFill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529" name="组合 5"/>
          <p:cNvGrpSpPr/>
          <p:nvPr/>
        </p:nvGrpSpPr>
        <p:grpSpPr>
          <a:xfrm>
            <a:off x="5336540" y="793115"/>
            <a:ext cx="1618615" cy="1574800"/>
            <a:chOff x="3095602" y="1257786"/>
            <a:chExt cx="533400" cy="533400"/>
          </a:xfrm>
          <a:solidFill>
            <a:srgbClr val="009900"/>
          </a:solidFill>
        </p:grpSpPr>
        <p:sp>
          <p:nvSpPr>
            <p:cNvPr id="530" name="菱形 6"/>
            <p:cNvSpPr/>
            <p:nvPr/>
          </p:nvSpPr>
          <p:spPr>
            <a:xfrm>
              <a:off x="3095602" y="1257786"/>
              <a:ext cx="533400" cy="533400"/>
            </a:xfrm>
            <a:prstGeom prst="diamond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2000" b="1">
                <a:solidFill>
                  <a:schemeClr val="bg1"/>
                </a:solidFill>
                <a:latin typeface="Times New Roman" panose="020206030504050203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31" name="文本框 7"/>
            <p:cNvSpPr/>
            <p:nvPr/>
          </p:nvSpPr>
          <p:spPr>
            <a:xfrm>
              <a:off x="3219327" y="1404710"/>
              <a:ext cx="326473" cy="239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altLang="zh-CN" sz="4000" b="1" dirty="0" smtClean="0">
                  <a:latin typeface="Times New Roman" panose="02020603050405020304" charset="0"/>
                  <a:ea typeface="方正公文小标宋" panose="02000500000000000000" charset="-122"/>
                  <a:cs typeface="+mn-ea"/>
                  <a:sym typeface="Arial" panose="020B0604020202020204" pitchFamily="34" charset="0"/>
                </a:rPr>
                <a:t>02</a:t>
              </a:r>
              <a:endParaRPr lang="en-US" altLang="zh-CN" sz="4000" b="1" dirty="0" smtClean="0">
                <a:latin typeface="Times New Roman" panose="020206030504050203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532" name="图片 9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533" name="图片 10"/>
          <p:cNvPicPr/>
          <p:nvPr/>
        </p:nvPicPr>
        <p:blipFill>
          <a:blip r:embed="rId1" cstate="print"/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7" name="矩形 17"/>
          <p:cNvSpPr/>
          <p:nvPr/>
        </p:nvSpPr>
        <p:spPr>
          <a:xfrm>
            <a:off x="1039436" y="509935"/>
            <a:ext cx="19494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AI创作大揭秘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 panose="020B0804020202020204" charset="-122"/>
              <a:sym typeface="Arial" panose="020B0604020202020204" pitchFamily="34" charset="0"/>
            </a:endParaRPr>
          </a:p>
        </p:txBody>
      </p:sp>
      <p:sp>
        <p:nvSpPr>
          <p:cNvPr id="53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3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540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541" name="矩形 2"/>
          <p:cNvSpPr/>
          <p:nvPr/>
        </p:nvSpPr>
        <p:spPr>
          <a:xfrm>
            <a:off x="488950" y="2388235"/>
            <a:ext cx="412115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4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将指令发送给</a:t>
            </a:r>
            <a:r>
              <a:rPr lang="en-US" sz="24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deepseek</a:t>
            </a:r>
            <a:r>
              <a:rPr lang="zh-CN" sz="24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，</a:t>
            </a:r>
            <a:r>
              <a:rPr lang="en-US" sz="24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deepseek</a:t>
            </a:r>
            <a:r>
              <a:rPr lang="zh-CN" sz="24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会自动生成五个主题</a:t>
            </a:r>
            <a:endParaRPr lang="zh-CN" sz="24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542" name="矩形 3"/>
          <p:cNvSpPr/>
          <p:nvPr/>
        </p:nvSpPr>
        <p:spPr>
          <a:xfrm>
            <a:off x="1265272" y="1349545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en-US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deepseek</a:t>
            </a: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生成绘本内容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543" name="矩形 4"/>
          <p:cNvSpPr/>
          <p:nvPr/>
        </p:nvSpPr>
        <p:spPr>
          <a:xfrm>
            <a:off x="548634" y="1319280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1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544" name="图片 30"/>
          <p:cNvPicPr/>
          <p:nvPr/>
        </p:nvPicPr>
        <p:blipFill rotWithShape="1">
          <a:blip r:embed="rId2" cstate="print"/>
          <a:srcRect b="-6727"/>
          <a:stretch>
            <a:fillRect/>
          </a:stretch>
        </p:blipFill>
        <p:spPr>
          <a:xfrm>
            <a:off x="-107956" y="4072886"/>
            <a:ext cx="3096970" cy="2820674"/>
          </a:xfrm>
          <a:prstGeom prst="rect">
            <a:avLst/>
          </a:prstGeom>
        </p:spPr>
      </p:pic>
      <p:pic>
        <p:nvPicPr>
          <p:cNvPr id="545" name="图片 364"/>
          <p:cNvPicPr>
            <a:picLocks noChangeAspect="1"/>
          </p:cNvPicPr>
          <p:nvPr/>
        </p:nvPicPr>
        <p:blipFill>
          <a:blip r:embed="rId3"/>
          <a:srcRect l="3907" r="11724"/>
          <a:stretch>
            <a:fillRect/>
          </a:stretch>
        </p:blipFill>
        <p:spPr>
          <a:xfrm>
            <a:off x="4610100" y="1069340"/>
            <a:ext cx="7097395" cy="492061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7"/>
          <p:cNvSpPr/>
          <p:nvPr/>
        </p:nvSpPr>
        <p:spPr>
          <a:xfrm>
            <a:off x="1039436" y="509935"/>
            <a:ext cx="19494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AI创作大揭秘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 panose="020B0804020202020204" charset="-122"/>
              <a:sym typeface="Arial" panose="020B0604020202020204" pitchFamily="34" charset="0"/>
            </a:endParaRPr>
          </a:p>
        </p:txBody>
      </p:sp>
      <p:sp>
        <p:nvSpPr>
          <p:cNvPr id="12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4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15" name="矩形 24"/>
          <p:cNvSpPr/>
          <p:nvPr/>
        </p:nvSpPr>
        <p:spPr>
          <a:xfrm>
            <a:off x="488950" y="2105660"/>
            <a:ext cx="4177665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3130">
              <a:lnSpc>
                <a:spcPct val="150000"/>
              </a:lnSpc>
              <a:buNone/>
            </a:pPr>
            <a:r>
              <a:rPr lang="zh-CN" sz="20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选定主题，发送给</a:t>
            </a:r>
            <a:r>
              <a:rPr lang="en-US" sz="20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deepseek</a:t>
            </a:r>
            <a:r>
              <a:rPr lang="zh-CN" sz="20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，随后</a:t>
            </a:r>
            <a:r>
              <a:rPr lang="en-US" sz="20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AI</a:t>
            </a:r>
            <a:r>
              <a:rPr lang="zh-CN" sz="20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会自动生成“文案”、“分镜”、“</a:t>
            </a:r>
            <a:r>
              <a:rPr lang="en-US" sz="20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AI</a:t>
            </a:r>
            <a:r>
              <a:rPr lang="zh-CN" sz="20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绘画提示词”、“故事旁白”</a:t>
            </a:r>
            <a:r>
              <a:rPr lang="en-US" sz="20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
</a:t>
            </a:r>
            <a:endParaRPr lang="en-US" sz="20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16" name="图片 30"/>
          <p:cNvPicPr/>
          <p:nvPr/>
        </p:nvPicPr>
        <p:blipFill rotWithShape="1">
          <a:blip r:embed="rId2" cstate="print"/>
          <a:srcRect b="-6727"/>
          <a:stretch>
            <a:fillRect/>
          </a:stretch>
        </p:blipFill>
        <p:spPr>
          <a:xfrm>
            <a:off x="62096" y="4233579"/>
            <a:ext cx="2850395" cy="2600024"/>
          </a:xfrm>
          <a:prstGeom prst="rect">
            <a:avLst/>
          </a:prstGeom>
        </p:spPr>
      </p:pic>
      <p:pic>
        <p:nvPicPr>
          <p:cNvPr id="17" name="图片 3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9215" y="827013"/>
            <a:ext cx="6817324" cy="3839243"/>
          </a:xfrm>
          <a:prstGeom prst="rect">
            <a:avLst/>
          </a:prstGeom>
        </p:spPr>
      </p:pic>
      <p:pic>
        <p:nvPicPr>
          <p:cNvPr id="18" name="图片 37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9215" y="4666256"/>
            <a:ext cx="6602403" cy="1720396"/>
          </a:xfrm>
          <a:prstGeom prst="rect">
            <a:avLst/>
          </a:prstGeom>
        </p:spPr>
      </p:pic>
      <p:sp>
        <p:nvSpPr>
          <p:cNvPr id="19" name="矩形 3"/>
          <p:cNvSpPr/>
          <p:nvPr/>
        </p:nvSpPr>
        <p:spPr>
          <a:xfrm>
            <a:off x="1205582" y="1339385"/>
            <a:ext cx="309695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en-US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deepseek</a:t>
            </a: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生成绘本内容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20" name="矩形 4"/>
          <p:cNvSpPr/>
          <p:nvPr/>
        </p:nvSpPr>
        <p:spPr>
          <a:xfrm>
            <a:off x="488944" y="1309120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</a:rPr>
              <a:t>1</a:t>
            </a:r>
            <a:endParaRPr lang="en-US" altLang="zh-CN" dirty="0" smtClean="0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17"/>
          <p:cNvSpPr/>
          <p:nvPr/>
        </p:nvSpPr>
        <p:spPr>
          <a:xfrm>
            <a:off x="1051501" y="509935"/>
            <a:ext cx="19494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/>
                <a:sym typeface="Arial" panose="020B0604020202020204"/>
              </a:rPr>
              <a:t>AI创作大揭秘</a:t>
            </a:r>
            <a:endParaRPr lang="en-US" sz="24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/>
              <a:sym typeface="Arial" panose="020B0604020202020204"/>
            </a:endParaRPr>
          </a:p>
        </p:txBody>
      </p:sp>
      <p:sp>
        <p:nvSpPr>
          <p:cNvPr id="25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7" name="矩形 3"/>
          <p:cNvSpPr/>
          <p:nvPr/>
        </p:nvSpPr>
        <p:spPr>
          <a:xfrm>
            <a:off x="1166084" y="1613335"/>
            <a:ext cx="309880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即梦故事创作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28" name="矩形 4"/>
          <p:cNvSpPr/>
          <p:nvPr/>
        </p:nvSpPr>
        <p:spPr>
          <a:xfrm>
            <a:off x="449446" y="1583070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2</a:t>
            </a:r>
            <a:endParaRPr lang="en-US">
              <a:latin typeface="Times New Roman" panose="02020603050405020304" charset="0"/>
              <a:ea typeface="方正公文小标宋" panose="02000500000000000000" charset="-122"/>
              <a:cs typeface="+mn-cs"/>
            </a:endParaRPr>
          </a:p>
        </p:txBody>
      </p:sp>
      <p:sp>
        <p:nvSpPr>
          <p:cNvPr id="29" name="矩形 24"/>
          <p:cNvSpPr/>
          <p:nvPr/>
        </p:nvSpPr>
        <p:spPr>
          <a:xfrm>
            <a:off x="548017" y="2631406"/>
            <a:ext cx="2250430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3130">
              <a:lnSpc>
                <a:spcPct val="150000"/>
              </a:lnSpc>
              <a:buNone/>
            </a:pPr>
            <a:r>
              <a:rPr lang="zh-CN" sz="2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点击右上角进行账号登陆，可以使用手机号或抖音APP登录</a:t>
            </a:r>
            <a:endParaRPr lang="zh-CN" sz="24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+mn-cs"/>
            </a:endParaRPr>
          </a:p>
        </p:txBody>
      </p:sp>
      <p:pic>
        <p:nvPicPr>
          <p:cNvPr id="30" name="图片 38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32701" y="1281710"/>
            <a:ext cx="9159299" cy="524466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17"/>
          <p:cNvSpPr/>
          <p:nvPr/>
        </p:nvSpPr>
        <p:spPr>
          <a:xfrm>
            <a:off x="1051501" y="509935"/>
            <a:ext cx="19494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/>
                <a:sym typeface="Arial" panose="020B0604020202020204"/>
              </a:rPr>
              <a:t>AI创作大揭秘</a:t>
            </a:r>
            <a:endParaRPr lang="en-US" sz="24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/>
              <a:sym typeface="Arial" panose="020B0604020202020204"/>
            </a:endParaRPr>
          </a:p>
        </p:txBody>
      </p:sp>
      <p:sp>
        <p:nvSpPr>
          <p:cNvPr id="35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6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7" name="矩形 3"/>
          <p:cNvSpPr/>
          <p:nvPr/>
        </p:nvSpPr>
        <p:spPr>
          <a:xfrm>
            <a:off x="1166084" y="1613335"/>
            <a:ext cx="309880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即梦故事创作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8" name="矩形 4"/>
          <p:cNvSpPr/>
          <p:nvPr/>
        </p:nvSpPr>
        <p:spPr>
          <a:xfrm>
            <a:off x="449446" y="1583070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2</a:t>
            </a:r>
            <a:endParaRPr lang="en-US">
              <a:latin typeface="Times New Roman" panose="02020603050405020304" charset="0"/>
              <a:ea typeface="方正公文小标宋" panose="02000500000000000000" charset="-122"/>
              <a:cs typeface="+mn-cs"/>
            </a:endParaRPr>
          </a:p>
        </p:txBody>
      </p:sp>
      <p:sp>
        <p:nvSpPr>
          <p:cNvPr id="39" name="矩形 24"/>
          <p:cNvSpPr/>
          <p:nvPr/>
        </p:nvSpPr>
        <p:spPr>
          <a:xfrm>
            <a:off x="389255" y="2383155"/>
            <a:ext cx="3699510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生成你的主角，点击出演角色后面的 “+”，输入角色名称、角色外观，点击立即生成便会生成右下角的角色图，选择一个合适的图片，如不合适可以适当修改提示词再次生成。</a:t>
            </a:r>
            <a:endParaRPr lang="zh-CN" sz="20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+mn-cs"/>
            </a:endParaRPr>
          </a:p>
        </p:txBody>
      </p:sp>
      <p:pic>
        <p:nvPicPr>
          <p:cNvPr id="40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19249" y="0"/>
            <a:ext cx="7462293" cy="685799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17"/>
          <p:cNvSpPr/>
          <p:nvPr/>
        </p:nvSpPr>
        <p:spPr>
          <a:xfrm>
            <a:off x="1051501" y="509935"/>
            <a:ext cx="202882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汉仪雅酷黑 75W"/>
                <a:sym typeface="Arial" panose="020B0604020202020204"/>
              </a:rPr>
              <a:t>AI创作大揭秘</a:t>
            </a:r>
            <a:endParaRPr lang="en-US" sz="24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汉仪雅酷黑 75W"/>
              <a:sym typeface="Arial" panose="020B0604020202020204"/>
            </a:endParaRPr>
          </a:p>
        </p:txBody>
      </p:sp>
      <p:sp>
        <p:nvSpPr>
          <p:cNvPr id="45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6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7" name="矩形 3"/>
          <p:cNvSpPr/>
          <p:nvPr/>
        </p:nvSpPr>
        <p:spPr>
          <a:xfrm>
            <a:off x="1166084" y="1613335"/>
            <a:ext cx="309880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Impact" panose="020B08060309020502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即梦故事创作</a:t>
            </a:r>
            <a:endParaRPr lang="zh-CN" sz="2000" b="1">
              <a:latin typeface="Impact" panose="020B08060309020502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48" name="矩形 4"/>
          <p:cNvSpPr/>
          <p:nvPr/>
        </p:nvSpPr>
        <p:spPr>
          <a:xfrm>
            <a:off x="449446" y="1583070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2</a:t>
            </a:r>
            <a:endParaRPr lang="en-US">
              <a:latin typeface="Times New Roman" panose="02020603050405020304" charset="0"/>
              <a:ea typeface="方正公文小标宋" panose="02000500000000000000" charset="-122"/>
              <a:cs typeface="+mn-cs"/>
            </a:endParaRPr>
          </a:p>
        </p:txBody>
      </p:sp>
      <p:sp>
        <p:nvSpPr>
          <p:cNvPr id="49" name="矩形 24"/>
          <p:cNvSpPr/>
          <p:nvPr/>
        </p:nvSpPr>
        <p:spPr>
          <a:xfrm>
            <a:off x="548017" y="2631406"/>
            <a:ext cx="2857500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200000"/>
              </a:lnSpc>
              <a:buNone/>
            </a:pPr>
            <a:r>
              <a:rPr lang="zh-CN" sz="20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创建分镜图片。</a:t>
            </a:r>
            <a:endParaRPr lang="zh-CN" sz="20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  <a:p>
            <a:pPr defTabSz="913130">
              <a:lnSpc>
                <a:spcPct val="200000"/>
              </a:lnSpc>
              <a:buNone/>
            </a:pPr>
            <a:r>
              <a:rPr lang="zh-CN" sz="20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点击“创建空白分镜”</a:t>
            </a:r>
            <a:endParaRPr lang="en-US" sz="20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50" name="图片 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26543" y="1241491"/>
            <a:ext cx="8255000" cy="54356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矩形 17"/>
          <p:cNvSpPr/>
          <p:nvPr/>
        </p:nvSpPr>
        <p:spPr>
          <a:xfrm>
            <a:off x="1051501" y="509935"/>
            <a:ext cx="19494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/>
                <a:sym typeface="Arial" panose="020B0604020202020204"/>
              </a:rPr>
              <a:t>AI创作大揭秘</a:t>
            </a:r>
            <a:endParaRPr lang="en-US" sz="24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/>
              <a:sym typeface="Arial" panose="020B0604020202020204"/>
            </a:endParaRPr>
          </a:p>
        </p:txBody>
      </p:sp>
      <p:sp>
        <p:nvSpPr>
          <p:cNvPr id="55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6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7" name="矩形 3"/>
          <p:cNvSpPr/>
          <p:nvPr/>
        </p:nvSpPr>
        <p:spPr>
          <a:xfrm>
            <a:off x="1166084" y="1613335"/>
            <a:ext cx="309880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即梦故事创作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58" name="矩形 4"/>
          <p:cNvSpPr/>
          <p:nvPr/>
        </p:nvSpPr>
        <p:spPr>
          <a:xfrm>
            <a:off x="449446" y="1583070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2</a:t>
            </a:r>
            <a:endParaRPr lang="en-US">
              <a:latin typeface="Times New Roman" panose="02020603050405020304" charset="0"/>
              <a:ea typeface="方正公文小标宋" panose="02000500000000000000" charset="-122"/>
              <a:cs typeface="+mn-cs"/>
            </a:endParaRPr>
          </a:p>
        </p:txBody>
      </p:sp>
      <p:sp>
        <p:nvSpPr>
          <p:cNvPr id="59" name="矩形 24"/>
          <p:cNvSpPr/>
          <p:nvPr/>
        </p:nvSpPr>
        <p:spPr>
          <a:xfrm>
            <a:off x="359422" y="2631406"/>
            <a:ext cx="2857500" cy="2399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3130">
              <a:lnSpc>
                <a:spcPct val="150000"/>
              </a:lnSpc>
              <a:buNone/>
            </a:pPr>
            <a:r>
              <a:rPr lang="zh-CN" sz="20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根据步骤进行生成</a:t>
            </a:r>
            <a:endParaRPr lang="zh-CN" sz="20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  <a:p>
            <a:pPr algn="just" defTabSz="913130">
              <a:lnSpc>
                <a:spcPct val="150000"/>
              </a:lnSpc>
              <a:buNone/>
            </a:pPr>
            <a:r>
              <a:rPr lang="zh-CN" sz="20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为了保证角色的一致性，脸部参考强度和主题参考强度通常设置</a:t>
            </a:r>
            <a:r>
              <a:rPr lang="en-US" sz="20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90~100
</a:t>
            </a:r>
            <a:endParaRPr lang="en-US" sz="20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60" name="图片 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36043" y="415991"/>
            <a:ext cx="8445500" cy="62611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矩形 17"/>
          <p:cNvSpPr/>
          <p:nvPr/>
        </p:nvSpPr>
        <p:spPr>
          <a:xfrm>
            <a:off x="1051501" y="509935"/>
            <a:ext cx="19494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/>
                <a:sym typeface="Arial" panose="020B0604020202020204"/>
              </a:rPr>
              <a:t>AI创作大揭秘</a:t>
            </a:r>
            <a:endParaRPr lang="en-US" sz="24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/>
              <a:sym typeface="Arial" panose="020B0604020202020204"/>
            </a:endParaRPr>
          </a:p>
        </p:txBody>
      </p:sp>
      <p:sp>
        <p:nvSpPr>
          <p:cNvPr id="65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6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7" name="矩形 3"/>
          <p:cNvSpPr/>
          <p:nvPr/>
        </p:nvSpPr>
        <p:spPr>
          <a:xfrm>
            <a:off x="1166084" y="1613335"/>
            <a:ext cx="309880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即梦故事创作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68" name="矩形 4"/>
          <p:cNvSpPr/>
          <p:nvPr/>
        </p:nvSpPr>
        <p:spPr>
          <a:xfrm>
            <a:off x="449446" y="1583070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2</a:t>
            </a:r>
            <a:endParaRPr lang="en-US">
              <a:latin typeface="Times New Roman" panose="02020603050405020304" charset="0"/>
              <a:ea typeface="方正公文小标宋" panose="02000500000000000000" charset="-122"/>
              <a:cs typeface="+mn-cs"/>
            </a:endParaRPr>
          </a:p>
        </p:txBody>
      </p:sp>
      <p:sp>
        <p:nvSpPr>
          <p:cNvPr id="69" name="矩形 24"/>
          <p:cNvSpPr/>
          <p:nvPr/>
        </p:nvSpPr>
        <p:spPr>
          <a:xfrm>
            <a:off x="548017" y="2631406"/>
            <a:ext cx="2857500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生成四张图片后，选择一张满意的，即可进入到下一步</a:t>
            </a:r>
            <a:r>
              <a:rPr lang="en-US" sz="20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
</a:t>
            </a:r>
            <a:endParaRPr lang="en-US" sz="20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70" name="图片 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36577" y="168281"/>
            <a:ext cx="8444966" cy="6508809"/>
          </a:xfrm>
          <a:prstGeom prst="rect">
            <a:avLst/>
          </a:prstGeom>
        </p:spPr>
      </p:pic>
      <p:pic>
        <p:nvPicPr>
          <p:cNvPr id="71" name="图片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6684" y="738535"/>
            <a:ext cx="2175316" cy="189287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矩形 17"/>
          <p:cNvSpPr/>
          <p:nvPr/>
        </p:nvSpPr>
        <p:spPr>
          <a:xfrm>
            <a:off x="1051501" y="509935"/>
            <a:ext cx="19494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/>
                <a:sym typeface="Arial" panose="020B0604020202020204"/>
              </a:rPr>
              <a:t>AI创作大揭秘</a:t>
            </a:r>
            <a:endParaRPr lang="en-US" sz="24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/>
              <a:sym typeface="Arial" panose="020B0604020202020204"/>
            </a:endParaRPr>
          </a:p>
        </p:txBody>
      </p:sp>
      <p:sp>
        <p:nvSpPr>
          <p:cNvPr id="76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7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8" name="矩形 3"/>
          <p:cNvSpPr/>
          <p:nvPr/>
        </p:nvSpPr>
        <p:spPr>
          <a:xfrm>
            <a:off x="1166084" y="1613335"/>
            <a:ext cx="309880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即梦故事创作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79" name="矩形 4"/>
          <p:cNvSpPr/>
          <p:nvPr/>
        </p:nvSpPr>
        <p:spPr>
          <a:xfrm>
            <a:off x="449446" y="1583070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2</a:t>
            </a:r>
            <a:endParaRPr lang="en-US">
              <a:latin typeface="Times New Roman" panose="02020603050405020304" charset="0"/>
              <a:ea typeface="方正公文小标宋" panose="02000500000000000000" charset="-122"/>
              <a:cs typeface="+mn-cs"/>
            </a:endParaRPr>
          </a:p>
        </p:txBody>
      </p:sp>
      <p:sp>
        <p:nvSpPr>
          <p:cNvPr id="80" name="矩形 24"/>
          <p:cNvSpPr/>
          <p:nvPr/>
        </p:nvSpPr>
        <p:spPr>
          <a:xfrm>
            <a:off x="3962400" y="713105"/>
            <a:ext cx="788924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图片转视频，点击分镜图片下的“图转视频”，点击生成视频，其余同理，然后下载备用</a:t>
            </a:r>
            <a:endParaRPr lang="en-US" sz="20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81" name="图片 5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7067" y="3224121"/>
            <a:ext cx="2484684" cy="3028790"/>
          </a:xfrm>
          <a:prstGeom prst="rect">
            <a:avLst/>
          </a:prstGeom>
        </p:spPr>
      </p:pic>
      <p:pic>
        <p:nvPicPr>
          <p:cNvPr id="82" name="图片 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2890" y="1959610"/>
            <a:ext cx="7668260" cy="42932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矩形 1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50000">
                <a:schemeClr val="accent1">
                  <a:lumMod val="75000"/>
                  <a:alpha val="100000"/>
                  <a:lumOff val="2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7" name="图片 28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V="1">
            <a:off x="11011535" y="5818505"/>
            <a:ext cx="1180465" cy="1039495"/>
          </a:xfrm>
          <a:prstGeom prst="rect">
            <a:avLst/>
          </a:prstGeom>
        </p:spPr>
      </p:pic>
      <p:sp>
        <p:nvSpPr>
          <p:cNvPr id="149" name="矩形 259"/>
          <p:cNvSpPr>
            <a:spLocks noChangeArrowheads="1"/>
          </p:cNvSpPr>
          <p:nvPr/>
        </p:nvSpPr>
        <p:spPr bwMode="auto">
          <a:xfrm>
            <a:off x="-113665" y="1915795"/>
            <a:ext cx="8862695" cy="21228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zh-CN" sz="6000">
                <a:solidFill>
                  <a:schemeClr val="bg1">
                    <a:alpha val="100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润圆-65简"/>
                <a:sym typeface="Arial" panose="020B0604020202020204"/>
              </a:rPr>
              <a:t>AI导演时代：</a:t>
            </a:r>
            <a:endParaRPr lang="zh-CN" sz="6000">
              <a:solidFill>
                <a:schemeClr val="bg1">
                  <a:alpha val="100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润圆-65简"/>
              <a:sym typeface="Arial" panose="020B0604020202020204"/>
            </a:endParaRPr>
          </a:p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zh-CN" sz="6000">
                <a:solidFill>
                  <a:schemeClr val="bg1">
                    <a:alpha val="100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润圆-65简"/>
                <a:sym typeface="Arial" panose="020B0604020202020204"/>
              </a:rPr>
              <a:t>用科技打造你的电影梦</a:t>
            </a:r>
            <a:endParaRPr lang="zh-CN" sz="6000">
              <a:solidFill>
                <a:schemeClr val="bg1">
                  <a:alpha val="100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润圆-65简"/>
              <a:sym typeface="Arial" panose="020B0604020202020204"/>
            </a:endParaRPr>
          </a:p>
        </p:txBody>
      </p:sp>
      <p:sp>
        <p:nvSpPr>
          <p:cNvPr id="150" name="矩形 11"/>
          <p:cNvSpPr/>
          <p:nvPr/>
        </p:nvSpPr>
        <p:spPr>
          <a:xfrm>
            <a:off x="328295" y="4714240"/>
            <a:ext cx="773938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sz="2000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华侨大学计算机科学与技术学院</a:t>
            </a:r>
            <a:endParaRPr lang="zh-CN" sz="2000">
              <a:solidFill>
                <a:schemeClr val="bg1"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方正公文小标宋" panose="02000500000000000000" charset="-122"/>
              <a:sym typeface="Arial" panose="020B0604020202020204"/>
            </a:endParaRPr>
          </a:p>
          <a:p>
            <a:pPr algn="ctr">
              <a:lnSpc>
                <a:spcPct val="150000"/>
              </a:lnSpc>
            </a:pPr>
            <a:r>
              <a:rPr lang="zh-CN" sz="2000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王华珍</a:t>
            </a:r>
            <a:r>
              <a:rPr lang="en-US" sz="2000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  </a:t>
            </a:r>
            <a:r>
              <a:rPr lang="zh-CN" sz="2000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副教授</a:t>
            </a:r>
            <a:r>
              <a:rPr lang="en-US" sz="1600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        </a:t>
            </a:r>
            <a:endParaRPr lang="zh-CN" sz="1600">
              <a:solidFill>
                <a:schemeClr val="bg1"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方正公文小标宋" panose="02000500000000000000" charset="-122"/>
              <a:sym typeface="Arial" panose="020B0604020202020204"/>
            </a:endParaRPr>
          </a:p>
        </p:txBody>
      </p:sp>
      <p:pic>
        <p:nvPicPr>
          <p:cNvPr id="151" name="图片 7"/>
          <p:cNvPicPr>
            <a:picLocks noChangeAspect="1"/>
          </p:cNvPicPr>
          <p:nvPr/>
        </p:nvPicPr>
        <p:blipFill rotWithShape="1">
          <a:blip r:embed="rId2" cstate="print"/>
          <a:srcRect r="-2489" b="-3816"/>
          <a:stretch>
            <a:fillRect/>
          </a:stretch>
        </p:blipFill>
        <p:spPr>
          <a:xfrm>
            <a:off x="7990205" y="1391920"/>
            <a:ext cx="3888740" cy="44265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35" y="311150"/>
            <a:ext cx="12191365" cy="5727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 sz="32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方正公文小标宋" panose="02000500000000000000" charset="-122"/>
              </a:rPr>
              <a:t>2025年“汉语桥”泰国西南中学生“中文+AI”研学团</a:t>
            </a:r>
            <a:endParaRPr lang="zh-CN" sz="3200" b="1">
              <a:solidFill>
                <a:schemeClr val="bg1"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fill="hold"/>
                                        <p:tgtEl>
                                          <p:spTgt spid="1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矩形 17"/>
          <p:cNvSpPr/>
          <p:nvPr/>
        </p:nvSpPr>
        <p:spPr>
          <a:xfrm>
            <a:off x="1051501" y="509935"/>
            <a:ext cx="19494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/>
                <a:sym typeface="Arial" panose="020B0604020202020204"/>
              </a:rPr>
              <a:t>AI创作大揭秘</a:t>
            </a:r>
            <a:endParaRPr lang="en-US" sz="24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/>
              <a:sym typeface="Arial" panose="020B0604020202020204"/>
            </a:endParaRPr>
          </a:p>
        </p:txBody>
      </p:sp>
      <p:sp>
        <p:nvSpPr>
          <p:cNvPr id="87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8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9" name="矩形 3"/>
          <p:cNvSpPr/>
          <p:nvPr/>
        </p:nvSpPr>
        <p:spPr>
          <a:xfrm>
            <a:off x="1166084" y="1613335"/>
            <a:ext cx="309880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语音合成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90" name="矩形 4"/>
          <p:cNvSpPr/>
          <p:nvPr/>
        </p:nvSpPr>
        <p:spPr>
          <a:xfrm>
            <a:off x="449446" y="1583070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3</a:t>
            </a:r>
            <a:endParaRPr lang="en-US">
              <a:latin typeface="Times New Roman" panose="02020603050405020304" charset="0"/>
              <a:ea typeface="方正公文小标宋" panose="02000500000000000000" charset="-122"/>
              <a:cs typeface="+mn-cs"/>
            </a:endParaRPr>
          </a:p>
        </p:txBody>
      </p:sp>
      <p:sp>
        <p:nvSpPr>
          <p:cNvPr id="91" name="矩形 24"/>
          <p:cNvSpPr/>
          <p:nvPr/>
        </p:nvSpPr>
        <p:spPr>
          <a:xfrm>
            <a:off x="548017" y="2631406"/>
            <a:ext cx="2857500" cy="1337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①使用配音工具给所有旁白配音，并且下载备用</a:t>
            </a:r>
            <a:r>
              <a:rPr lang="en-US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
</a:t>
            </a:r>
            <a:endParaRPr lang="en-US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92" name="图片 6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41700" y="0"/>
            <a:ext cx="8750300" cy="6858000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6" name="矩形 17"/>
          <p:cNvSpPr/>
          <p:nvPr/>
        </p:nvSpPr>
        <p:spPr>
          <a:xfrm>
            <a:off x="1051501" y="509935"/>
            <a:ext cx="19494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/>
                <a:sym typeface="Arial" panose="020B0604020202020204"/>
              </a:rPr>
              <a:t>AI创作大揭秘</a:t>
            </a:r>
            <a:endParaRPr lang="en-US" sz="24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/>
              <a:sym typeface="Arial" panose="020B0604020202020204"/>
            </a:endParaRPr>
          </a:p>
        </p:txBody>
      </p:sp>
      <p:sp>
        <p:nvSpPr>
          <p:cNvPr id="97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8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9" name="矩形 3"/>
          <p:cNvSpPr/>
          <p:nvPr/>
        </p:nvSpPr>
        <p:spPr>
          <a:xfrm>
            <a:off x="1166084" y="1613335"/>
            <a:ext cx="309880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en-US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TTSMAKR</a:t>
            </a: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语音合成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100" name="矩形 4"/>
          <p:cNvSpPr/>
          <p:nvPr/>
        </p:nvSpPr>
        <p:spPr>
          <a:xfrm>
            <a:off x="449446" y="1583070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3</a:t>
            </a:r>
            <a:endParaRPr lang="en-US">
              <a:latin typeface="Times New Roman" panose="02020603050405020304" charset="0"/>
              <a:ea typeface="方正公文小标宋" panose="02000500000000000000" charset="-122"/>
              <a:cs typeface="+mn-cs"/>
            </a:endParaRPr>
          </a:p>
        </p:txBody>
      </p:sp>
      <p:sp>
        <p:nvSpPr>
          <p:cNvPr id="101" name="矩形 24"/>
          <p:cNvSpPr/>
          <p:nvPr/>
        </p:nvSpPr>
        <p:spPr>
          <a:xfrm>
            <a:off x="548017" y="2631406"/>
            <a:ext cx="2857500" cy="2584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②打开剪映，把全部的视频和音频文件导入其中进行整合，再添加儿童音乐作为背景音乐，最后将视频到处就完成了</a:t>
            </a:r>
            <a:r>
              <a:rPr lang="en-US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
</a:t>
            </a:r>
            <a:endParaRPr lang="en-US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102" name="图片 7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97128" y="278565"/>
            <a:ext cx="8394871" cy="65794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矩形 17"/>
          <p:cNvSpPr/>
          <p:nvPr/>
        </p:nvSpPr>
        <p:spPr>
          <a:xfrm>
            <a:off x="1051501" y="509935"/>
            <a:ext cx="19494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/>
                <a:sym typeface="Arial" panose="020B0604020202020204"/>
              </a:rPr>
              <a:t>AI创作大揭秘</a:t>
            </a:r>
            <a:endParaRPr lang="en-US" sz="24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/>
              <a:sym typeface="Arial" panose="020B0604020202020204"/>
            </a:endParaRPr>
          </a:p>
        </p:txBody>
      </p:sp>
      <p:sp>
        <p:nvSpPr>
          <p:cNvPr id="107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8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9" name="矩形 3"/>
          <p:cNvSpPr/>
          <p:nvPr/>
        </p:nvSpPr>
        <p:spPr>
          <a:xfrm>
            <a:off x="1166084" y="1613335"/>
            <a:ext cx="309880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剪映合成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110" name="矩形 4"/>
          <p:cNvSpPr/>
          <p:nvPr/>
        </p:nvSpPr>
        <p:spPr>
          <a:xfrm>
            <a:off x="449446" y="1583070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4</a:t>
            </a:r>
            <a:endParaRPr lang="en-US">
              <a:latin typeface="Times New Roman" panose="02020603050405020304" charset="0"/>
              <a:ea typeface="方正公文小标宋" panose="02000500000000000000" charset="-122"/>
              <a:cs typeface="+mn-cs"/>
            </a:endParaRPr>
          </a:p>
        </p:txBody>
      </p:sp>
      <p:sp>
        <p:nvSpPr>
          <p:cNvPr id="111" name="矩形 24"/>
          <p:cNvSpPr/>
          <p:nvPr/>
        </p:nvSpPr>
        <p:spPr>
          <a:xfrm>
            <a:off x="548005" y="2631440"/>
            <a:ext cx="5099685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打开剪映，把全部的视频和音频文件导入其中进行整合，再添加儿童音乐作为背景音乐，最后将视频到处就完成了</a:t>
            </a:r>
            <a:r>
              <a:rPr lang="en-US" sz="20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
</a:t>
            </a:r>
            <a:endParaRPr lang="en-US" sz="20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36304" y="-1"/>
            <a:ext cx="2994948" cy="432388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1251" y="0"/>
            <a:ext cx="3460750" cy="4333574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3"/>
          <a:srcRect t="36797" b="6267"/>
          <a:stretch>
            <a:fillRect/>
          </a:stretch>
        </p:blipFill>
        <p:spPr>
          <a:xfrm>
            <a:off x="2717801" y="4323883"/>
            <a:ext cx="9474199" cy="253411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7" name="矩形 17"/>
          <p:cNvSpPr/>
          <p:nvPr/>
        </p:nvSpPr>
        <p:spPr>
          <a:xfrm>
            <a:off x="1051501" y="509935"/>
            <a:ext cx="19494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/>
                <a:sym typeface="Arial" panose="020B0604020202020204"/>
              </a:rPr>
              <a:t>AI创作大揭秘</a:t>
            </a:r>
            <a:endParaRPr lang="en-US" sz="24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/>
              <a:sym typeface="Arial" panose="020B0604020202020204"/>
            </a:endParaRPr>
          </a:p>
        </p:txBody>
      </p:sp>
      <p:sp>
        <p:nvSpPr>
          <p:cNvPr id="138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39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40" name="矩形 3"/>
          <p:cNvSpPr/>
          <p:nvPr/>
        </p:nvSpPr>
        <p:spPr>
          <a:xfrm>
            <a:off x="1166084" y="1613335"/>
            <a:ext cx="309880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000" b="1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剪映合成</a:t>
            </a:r>
            <a:endParaRPr lang="zh-CN" sz="2000" b="1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141" name="矩形 4"/>
          <p:cNvSpPr/>
          <p:nvPr/>
        </p:nvSpPr>
        <p:spPr>
          <a:xfrm>
            <a:off x="449446" y="1583070"/>
            <a:ext cx="606631" cy="606631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4</a:t>
            </a:r>
            <a:endParaRPr lang="en-US">
              <a:latin typeface="Times New Roman" panose="02020603050405020304" charset="0"/>
              <a:ea typeface="方正公文小标宋" panose="02000500000000000000" charset="-122"/>
              <a:cs typeface="+mn-cs"/>
            </a:endParaRPr>
          </a:p>
        </p:txBody>
      </p:sp>
      <p:sp>
        <p:nvSpPr>
          <p:cNvPr id="142" name="矩形 24"/>
          <p:cNvSpPr/>
          <p:nvPr/>
        </p:nvSpPr>
        <p:spPr>
          <a:xfrm>
            <a:off x="548017" y="2631406"/>
            <a:ext cx="285750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None/>
            </a:pPr>
            <a:r>
              <a:rPr lang="zh-CN" sz="24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成果展示</a:t>
            </a:r>
            <a:endParaRPr lang="zh-CN" sz="24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143" name="图片 1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55940" y="1218970"/>
            <a:ext cx="9278668" cy="531301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6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7" name="稻壳儿 夏至夏末"/>
          <p:cNvSpPr txBox="1"/>
          <p:nvPr/>
        </p:nvSpPr>
        <p:spPr>
          <a:xfrm>
            <a:off x="2760980" y="1256030"/>
            <a:ext cx="882332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</a:rPr>
              <a:t>以知名儿童绘本创作者身份，用生动故事结合</a:t>
            </a:r>
            <a:r>
              <a:rPr lang="en-US" altLang="zh-CN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</a:rPr>
              <a:t>AI</a:t>
            </a: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</a:rPr>
              <a:t>绘画，展现儿童世界的奇妙与温暖。</a:t>
            </a:r>
            <a:endParaRPr lang="zh-CN" altLang="en-US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148" name="图片 7"/>
          <p:cNvPicPr>
            <a:picLocks noChangeAspect="1"/>
          </p:cNvPicPr>
          <p:nvPr/>
        </p:nvPicPr>
        <p:blipFill rotWithShape="1">
          <a:blip r:embed="rId1" cstate="print"/>
          <a:srcRect l="-8572" t="18221" r="-4020" b="-2391"/>
          <a:stretch>
            <a:fillRect/>
          </a:stretch>
        </p:blipFill>
        <p:spPr>
          <a:xfrm>
            <a:off x="449580" y="3669665"/>
            <a:ext cx="2652395" cy="3334385"/>
          </a:xfrm>
          <a:prstGeom prst="rect">
            <a:avLst/>
          </a:prstGeom>
        </p:spPr>
      </p:pic>
      <p:sp>
        <p:nvSpPr>
          <p:cNvPr id="149" name="矩形 1"/>
          <p:cNvSpPr/>
          <p:nvPr/>
        </p:nvSpPr>
        <p:spPr>
          <a:xfrm>
            <a:off x="1039436" y="509935"/>
            <a:ext cx="19494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揭秘</a:t>
            </a:r>
            <a:r>
              <a:rPr lang="en-US" altLang="zh-CN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AI</a:t>
            </a: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提示词</a:t>
            </a:r>
            <a:endParaRPr lang="zh-CN" altLang="en-US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 panose="020B0804020202020204" charset="-122"/>
              <a:sym typeface="Arial" panose="020B0604020202020204" pitchFamily="34" charset="0"/>
            </a:endParaRPr>
          </a:p>
        </p:txBody>
      </p:sp>
      <p:sp>
        <p:nvSpPr>
          <p:cNvPr id="150" name="菱形 2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51" name="菱形 3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52" name="五边形 6"/>
          <p:cNvSpPr/>
          <p:nvPr/>
        </p:nvSpPr>
        <p:spPr>
          <a:xfrm>
            <a:off x="756372" y="1391579"/>
            <a:ext cx="1842052" cy="55685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sp>
        <p:nvSpPr>
          <p:cNvPr id="153" name="稻壳儿 夏至夏末"/>
          <p:cNvSpPr txBox="1"/>
          <p:nvPr/>
        </p:nvSpPr>
        <p:spPr>
          <a:xfrm>
            <a:off x="1289367" y="1473155"/>
            <a:ext cx="6769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>
              <a:lnSpc>
                <a:spcPct val="100000"/>
              </a:lnSpc>
              <a:defRPr sz="1800">
                <a:solidFill>
                  <a:schemeClr val="tx1">
                    <a:alpha val="100000"/>
                  </a:schemeClr>
                </a:solidFill>
                <a:latin typeface="Calibri" panose="020F0502020204030204"/>
                <a:ea typeface="宋体" panose="02010600030101010101" pitchFamily="2" charset="-122"/>
                <a:cs typeface="+mn-cs"/>
              </a:defRPr>
            </a:pPr>
            <a:r>
              <a:rPr lang="zh-CN" sz="20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Role</a:t>
            </a:r>
            <a:endParaRPr lang="zh-CN" sz="2000" b="1">
              <a:solidFill>
                <a:schemeClr val="bg1"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154" name="图片 15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75" y="2048510"/>
            <a:ext cx="9177655" cy="2374900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7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8" name="稻壳儿 夏至夏末"/>
          <p:cNvSpPr txBox="1"/>
          <p:nvPr/>
        </p:nvSpPr>
        <p:spPr>
          <a:xfrm>
            <a:off x="746302" y="2278091"/>
            <a:ext cx="2546557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</a:rPr>
              <a:t>绘本激发儿童想象和语言表达，培养情感、创造力，助力孩子健康快乐成长。</a:t>
            </a:r>
            <a:endParaRPr lang="zh-CN" altLang="en-US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159" name="图片 7"/>
          <p:cNvPicPr>
            <a:picLocks noChangeAspect="1"/>
          </p:cNvPicPr>
          <p:nvPr/>
        </p:nvPicPr>
        <p:blipFill rotWithShape="1">
          <a:blip r:embed="rId1" cstate="print"/>
          <a:srcRect l="-8572" t="18221" r="-4020" b="-2391"/>
          <a:stretch>
            <a:fillRect/>
          </a:stretch>
        </p:blipFill>
        <p:spPr>
          <a:xfrm>
            <a:off x="640080" y="3669665"/>
            <a:ext cx="2652395" cy="3334385"/>
          </a:xfrm>
          <a:prstGeom prst="rect">
            <a:avLst/>
          </a:prstGeom>
        </p:spPr>
      </p:pic>
      <p:sp>
        <p:nvSpPr>
          <p:cNvPr id="160" name="矩形 1"/>
          <p:cNvSpPr/>
          <p:nvPr/>
        </p:nvSpPr>
        <p:spPr>
          <a:xfrm>
            <a:off x="1039436" y="509935"/>
            <a:ext cx="19494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揭秘</a:t>
            </a:r>
            <a:r>
              <a:rPr lang="en-US" altLang="zh-CN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AI</a:t>
            </a: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提示词</a:t>
            </a:r>
            <a:endParaRPr lang="zh-CN" altLang="en-US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 panose="020B0804020202020204" charset="-122"/>
              <a:sym typeface="Arial" panose="020B0604020202020204" pitchFamily="34" charset="0"/>
            </a:endParaRPr>
          </a:p>
        </p:txBody>
      </p:sp>
      <p:sp>
        <p:nvSpPr>
          <p:cNvPr id="161" name="菱形 2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62" name="菱形 3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63" name="五边形 6"/>
          <p:cNvSpPr/>
          <p:nvPr/>
        </p:nvSpPr>
        <p:spPr>
          <a:xfrm>
            <a:off x="756372" y="1391579"/>
            <a:ext cx="1842052" cy="55685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sp>
        <p:nvSpPr>
          <p:cNvPr id="164" name="稻壳儿 夏至夏末"/>
          <p:cNvSpPr txBox="1"/>
          <p:nvPr/>
        </p:nvSpPr>
        <p:spPr>
          <a:xfrm>
            <a:off x="841103" y="1485855"/>
            <a:ext cx="151828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>
              <a:lnSpc>
                <a:spcPct val="100000"/>
              </a:lnSpc>
              <a:defRPr sz="1800">
                <a:solidFill>
                  <a:schemeClr val="tx1">
                    <a:alpha val="100000"/>
                  </a:schemeClr>
                </a:solidFill>
                <a:latin typeface="Calibri" panose="020F0502020204030204"/>
                <a:ea typeface="宋体" panose="02010600030101010101" pitchFamily="2" charset="-122"/>
                <a:cs typeface="+mn-cs"/>
              </a:defRPr>
            </a:pPr>
            <a:r>
              <a:rPr lang="zh-CN" sz="20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Background</a:t>
            </a:r>
            <a:endParaRPr lang="zh-CN" sz="2000" b="1">
              <a:solidFill>
                <a:schemeClr val="bg1"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165" name="图片 1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1070" y="1485214"/>
            <a:ext cx="8360473" cy="3719380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8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9" name="稻壳儿 夏至夏末"/>
          <p:cNvSpPr txBox="1"/>
          <p:nvPr/>
        </p:nvSpPr>
        <p:spPr>
          <a:xfrm>
            <a:off x="2760980" y="1439545"/>
            <a:ext cx="846582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</a:rPr>
              <a:t>擅长创作适合儿童的故事，理解儿童心理，用简单生动的语言传递情感和教育意义。</a:t>
            </a:r>
            <a:endParaRPr lang="zh-CN" altLang="en-US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170" name="图片 7"/>
          <p:cNvPicPr>
            <a:picLocks noChangeAspect="1"/>
          </p:cNvPicPr>
          <p:nvPr/>
        </p:nvPicPr>
        <p:blipFill rotWithShape="1">
          <a:blip r:embed="rId1" cstate="print"/>
          <a:srcRect l="-8572" t="18221" r="-4020" b="-2391"/>
          <a:stretch>
            <a:fillRect/>
          </a:stretch>
        </p:blipFill>
        <p:spPr>
          <a:xfrm>
            <a:off x="640080" y="3669665"/>
            <a:ext cx="2652395" cy="3334385"/>
          </a:xfrm>
          <a:prstGeom prst="rect">
            <a:avLst/>
          </a:prstGeom>
        </p:spPr>
      </p:pic>
      <p:sp>
        <p:nvSpPr>
          <p:cNvPr id="171" name="矩形 1"/>
          <p:cNvSpPr/>
          <p:nvPr/>
        </p:nvSpPr>
        <p:spPr>
          <a:xfrm>
            <a:off x="1039436" y="509935"/>
            <a:ext cx="19494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揭秘</a:t>
            </a:r>
            <a:r>
              <a:rPr lang="en-US" altLang="zh-CN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AI</a:t>
            </a: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提示词</a:t>
            </a:r>
            <a:endParaRPr lang="zh-CN" altLang="en-US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 panose="020B0804020202020204" charset="-122"/>
              <a:sym typeface="Arial" panose="020B0604020202020204" pitchFamily="34" charset="0"/>
            </a:endParaRPr>
          </a:p>
        </p:txBody>
      </p:sp>
      <p:sp>
        <p:nvSpPr>
          <p:cNvPr id="172" name="菱形 2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73" name="菱形 3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74" name="五边形 6"/>
          <p:cNvSpPr/>
          <p:nvPr/>
        </p:nvSpPr>
        <p:spPr>
          <a:xfrm>
            <a:off x="756372" y="1391579"/>
            <a:ext cx="1842052" cy="55685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sp>
        <p:nvSpPr>
          <p:cNvPr id="175" name="稻壳儿 夏至夏末"/>
          <p:cNvSpPr txBox="1"/>
          <p:nvPr/>
        </p:nvSpPr>
        <p:spPr>
          <a:xfrm>
            <a:off x="1083251" y="1485855"/>
            <a:ext cx="9658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sz="20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Skills 1</a:t>
            </a:r>
            <a:endParaRPr lang="zh-CN" sz="2000" b="1">
              <a:solidFill>
                <a:schemeClr val="bg1"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176" name="图片 1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945" y="2415540"/>
            <a:ext cx="8887460" cy="309943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9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0" name="稻壳儿 夏至夏末"/>
          <p:cNvSpPr txBox="1"/>
          <p:nvPr/>
        </p:nvSpPr>
        <p:spPr>
          <a:xfrm>
            <a:off x="2771140" y="1485900"/>
            <a:ext cx="910653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</a:rPr>
              <a:t>精通分镜构图、色彩运用与节奏控制，通过细节表现确保画面生动、连贯，符合儿童审美。</a:t>
            </a:r>
            <a:endParaRPr lang="zh-CN" altLang="en-US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181" name="图片 7"/>
          <p:cNvPicPr>
            <a:picLocks noChangeAspect="1"/>
          </p:cNvPicPr>
          <p:nvPr/>
        </p:nvPicPr>
        <p:blipFill rotWithShape="1">
          <a:blip r:embed="rId1" cstate="print"/>
          <a:srcRect l="-8572" t="18221" r="-4020" b="-2391"/>
          <a:stretch>
            <a:fillRect/>
          </a:stretch>
        </p:blipFill>
        <p:spPr>
          <a:xfrm>
            <a:off x="640080" y="3669665"/>
            <a:ext cx="2652395" cy="3334385"/>
          </a:xfrm>
          <a:prstGeom prst="rect">
            <a:avLst/>
          </a:prstGeom>
        </p:spPr>
      </p:pic>
      <p:sp>
        <p:nvSpPr>
          <p:cNvPr id="182" name="矩形 1"/>
          <p:cNvSpPr/>
          <p:nvPr/>
        </p:nvSpPr>
        <p:spPr>
          <a:xfrm>
            <a:off x="1039436" y="509935"/>
            <a:ext cx="19494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揭秘</a:t>
            </a:r>
            <a:r>
              <a:rPr lang="en-US" altLang="zh-CN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AI</a:t>
            </a: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提示词</a:t>
            </a:r>
            <a:endParaRPr lang="zh-CN" altLang="en-US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 panose="020B0804020202020204" charset="-122"/>
              <a:sym typeface="Arial" panose="020B0604020202020204" pitchFamily="34" charset="0"/>
            </a:endParaRPr>
          </a:p>
        </p:txBody>
      </p:sp>
      <p:sp>
        <p:nvSpPr>
          <p:cNvPr id="183" name="菱形 2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84" name="菱形 3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85" name="五边形 6"/>
          <p:cNvSpPr/>
          <p:nvPr/>
        </p:nvSpPr>
        <p:spPr>
          <a:xfrm>
            <a:off x="756372" y="1391579"/>
            <a:ext cx="1842052" cy="55685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sp>
        <p:nvSpPr>
          <p:cNvPr id="186" name="稻壳儿 夏至夏末"/>
          <p:cNvSpPr txBox="1"/>
          <p:nvPr/>
        </p:nvSpPr>
        <p:spPr>
          <a:xfrm>
            <a:off x="1039436" y="1485855"/>
            <a:ext cx="8877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>
                <a:solidFill>
                  <a:schemeClr val="bg1">
                    <a:alpha val="100000"/>
                  </a:schemeClr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Skills 2</a:t>
            </a:r>
            <a:endParaRPr lang="en-US" b="1">
              <a:solidFill>
                <a:schemeClr val="bg1">
                  <a:alpha val="100000"/>
                </a:schemeClr>
              </a:solidFill>
              <a:highlight>
                <a:srgbClr val="000000">
                  <a:alpha val="0"/>
                </a:srgbClr>
              </a:highlight>
              <a:latin typeface="Times New Roman" panose="02020603050405020304" charset="0"/>
              <a:ea typeface="方正公文小标宋" panose="02000500000000000000" charset="-122"/>
              <a:cs typeface="+mn-cs"/>
            </a:endParaRPr>
          </a:p>
        </p:txBody>
      </p:sp>
      <p:pic>
        <p:nvPicPr>
          <p:cNvPr id="187" name="图片 18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566" y="2508199"/>
            <a:ext cx="8576566" cy="358208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0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1" name="稻壳儿 夏至夏末"/>
          <p:cNvSpPr txBox="1"/>
          <p:nvPr/>
        </p:nvSpPr>
        <p:spPr>
          <a:xfrm>
            <a:off x="2820670" y="1391285"/>
            <a:ext cx="863981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</a:rPr>
              <a:t>目标：创作儿童绘本故事、设计分镜，并生成清晰简洁的</a:t>
            </a:r>
            <a:r>
              <a:rPr lang="en-US" altLang="zh-CN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</a:rPr>
              <a:t>AI</a:t>
            </a: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</a:rPr>
              <a:t>绘画提示词。</a:t>
            </a:r>
            <a:endParaRPr lang="zh-CN" altLang="en-US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pic>
        <p:nvPicPr>
          <p:cNvPr id="192" name="图片 7"/>
          <p:cNvPicPr>
            <a:picLocks noChangeAspect="1"/>
          </p:cNvPicPr>
          <p:nvPr/>
        </p:nvPicPr>
        <p:blipFill rotWithShape="1">
          <a:blip r:embed="rId1" cstate="print"/>
          <a:srcRect l="-8572" t="18221" r="-4020" b="-2391"/>
          <a:stretch>
            <a:fillRect/>
          </a:stretch>
        </p:blipFill>
        <p:spPr>
          <a:xfrm>
            <a:off x="640080" y="3669665"/>
            <a:ext cx="2652395" cy="3334385"/>
          </a:xfrm>
          <a:prstGeom prst="rect">
            <a:avLst/>
          </a:prstGeom>
        </p:spPr>
      </p:pic>
      <p:sp>
        <p:nvSpPr>
          <p:cNvPr id="193" name="矩形 1"/>
          <p:cNvSpPr/>
          <p:nvPr/>
        </p:nvSpPr>
        <p:spPr>
          <a:xfrm>
            <a:off x="1039436" y="509935"/>
            <a:ext cx="19494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揭秘</a:t>
            </a:r>
            <a:r>
              <a:rPr lang="en-US" altLang="zh-CN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AI</a:t>
            </a: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提示词</a:t>
            </a:r>
            <a:endParaRPr lang="zh-CN" altLang="en-US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 panose="020B0804020202020204" charset="-122"/>
              <a:sym typeface="Arial" panose="020B0604020202020204" pitchFamily="34" charset="0"/>
            </a:endParaRPr>
          </a:p>
        </p:txBody>
      </p:sp>
      <p:sp>
        <p:nvSpPr>
          <p:cNvPr id="194" name="菱形 2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95" name="菱形 3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96" name="五边形 6"/>
          <p:cNvSpPr/>
          <p:nvPr/>
        </p:nvSpPr>
        <p:spPr>
          <a:xfrm>
            <a:off x="756372" y="1391579"/>
            <a:ext cx="1842052" cy="55685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sp>
        <p:nvSpPr>
          <p:cNvPr id="197" name="稻壳儿 夏至夏末"/>
          <p:cNvSpPr txBox="1"/>
          <p:nvPr/>
        </p:nvSpPr>
        <p:spPr>
          <a:xfrm>
            <a:off x="1111634" y="1485214"/>
            <a:ext cx="8039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sz="20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Goals</a:t>
            </a:r>
            <a:endParaRPr lang="zh-CN" sz="2000" b="1">
              <a:solidFill>
                <a:schemeClr val="bg1"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198" name="图片 19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945" y="1948180"/>
            <a:ext cx="7123430" cy="449516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1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2" name="稻壳儿 夏至夏末"/>
          <p:cNvSpPr txBox="1"/>
          <p:nvPr/>
        </p:nvSpPr>
        <p:spPr>
          <a:xfrm>
            <a:off x="746302" y="2278091"/>
            <a:ext cx="2552700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sz="1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要求语言简单、避免暴力和复杂情节，内容适合</a:t>
            </a:r>
            <a:r>
              <a:rPr lang="en-US" sz="1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5-10</a:t>
            </a:r>
            <a:r>
              <a:rPr lang="zh-CN" sz="1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岁儿童，确保风格一致、易于理解。</a:t>
            </a:r>
            <a:endParaRPr lang="zh-CN" sz="14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+mn-cs"/>
            </a:endParaRPr>
          </a:p>
        </p:txBody>
      </p:sp>
      <p:pic>
        <p:nvPicPr>
          <p:cNvPr id="203" name="图片 7"/>
          <p:cNvPicPr>
            <a:picLocks noChangeAspect="1"/>
          </p:cNvPicPr>
          <p:nvPr/>
        </p:nvPicPr>
        <p:blipFill rotWithShape="1">
          <a:blip r:embed="rId1" cstate="print"/>
          <a:srcRect l="-8572" t="18221" r="-4020" b="-2391"/>
          <a:stretch>
            <a:fillRect/>
          </a:stretch>
        </p:blipFill>
        <p:spPr>
          <a:xfrm>
            <a:off x="640080" y="3669665"/>
            <a:ext cx="2652395" cy="3334385"/>
          </a:xfrm>
          <a:prstGeom prst="rect">
            <a:avLst/>
          </a:prstGeom>
        </p:spPr>
      </p:pic>
      <p:sp>
        <p:nvSpPr>
          <p:cNvPr id="204" name="矩形 1"/>
          <p:cNvSpPr/>
          <p:nvPr/>
        </p:nvSpPr>
        <p:spPr>
          <a:xfrm>
            <a:off x="1039436" y="509935"/>
            <a:ext cx="19494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揭秘</a:t>
            </a:r>
            <a:r>
              <a:rPr lang="en-US" altLang="zh-CN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AI</a:t>
            </a: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提示词</a:t>
            </a:r>
            <a:endParaRPr lang="zh-CN" altLang="en-US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 panose="020B0804020202020204" charset="-122"/>
              <a:sym typeface="Arial" panose="020B0604020202020204" pitchFamily="34" charset="0"/>
            </a:endParaRPr>
          </a:p>
        </p:txBody>
      </p:sp>
      <p:sp>
        <p:nvSpPr>
          <p:cNvPr id="205" name="菱形 2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06" name="菱形 3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07" name="五边形 6"/>
          <p:cNvSpPr/>
          <p:nvPr/>
        </p:nvSpPr>
        <p:spPr>
          <a:xfrm>
            <a:off x="756372" y="1391579"/>
            <a:ext cx="1842052" cy="55685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sp>
        <p:nvSpPr>
          <p:cNvPr id="208" name="稻壳儿 夏至夏末"/>
          <p:cNvSpPr txBox="1"/>
          <p:nvPr/>
        </p:nvSpPr>
        <p:spPr>
          <a:xfrm>
            <a:off x="986021" y="1473155"/>
            <a:ext cx="136842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sz="20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Constrains</a:t>
            </a:r>
            <a:endParaRPr lang="zh-CN" sz="2000" b="1">
              <a:solidFill>
                <a:schemeClr val="bg1"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209" name="图片 20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5651" y="1100529"/>
            <a:ext cx="8355892" cy="4931809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矩形 1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54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文本框 3"/>
          <p:cNvSpPr/>
          <p:nvPr/>
        </p:nvSpPr>
        <p:spPr>
          <a:xfrm>
            <a:off x="1273125" y="741355"/>
            <a:ext cx="2891003" cy="1411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6600" b="1" dirty="0">
                <a:solidFill>
                  <a:schemeClr val="bg1"/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目 录</a:t>
            </a:r>
            <a:endParaRPr lang="zh-CN" altLang="en-US" sz="6600" b="1" dirty="0">
              <a:solidFill>
                <a:schemeClr val="bg1"/>
              </a:solidFill>
              <a:latin typeface="Impact" panose="020B0806030902050204" charset="0"/>
              <a:ea typeface="方正公文小标宋" panose="02000500000000000000" charset="-122"/>
              <a:cs typeface="汉仪雅酷黑 75W" panose="020B0804020202020204" charset="-122"/>
              <a:sym typeface="Arial" panose="020B0604020202020204" pitchFamily="34" charset="0"/>
            </a:endParaRPr>
          </a:p>
        </p:txBody>
      </p:sp>
      <p:sp>
        <p:nvSpPr>
          <p:cNvPr id="118" name="文本框 4"/>
          <p:cNvSpPr/>
          <p:nvPr/>
        </p:nvSpPr>
        <p:spPr>
          <a:xfrm>
            <a:off x="3106176" y="1470141"/>
            <a:ext cx="2822276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Times New Roman" panose="020206030504050203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rPr>
              <a:t>CONTNETS</a:t>
            </a:r>
            <a:endParaRPr lang="en-US" altLang="zh-CN" sz="2800" b="1" dirty="0">
              <a:solidFill>
                <a:schemeClr val="bg1"/>
              </a:solidFill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19" name="圆角矩形 5"/>
          <p:cNvSpPr/>
          <p:nvPr/>
        </p:nvSpPr>
        <p:spPr>
          <a:xfrm>
            <a:off x="2410807" y="4533198"/>
            <a:ext cx="4355791" cy="547835"/>
          </a:xfrm>
          <a:prstGeom prst="round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zh-CN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开启你的创作之旅</a:t>
            </a:r>
            <a:endParaRPr lang="zh-CN" alt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汉仪雅酷黑 75W" panose="020B0804020202020204" charset="-122"/>
              <a:sym typeface="Arial" panose="020B0604020202020204" pitchFamily="34" charset="0"/>
            </a:endParaRPr>
          </a:p>
        </p:txBody>
      </p:sp>
      <p:sp>
        <p:nvSpPr>
          <p:cNvPr id="120" name="圆角矩形 8"/>
          <p:cNvSpPr/>
          <p:nvPr/>
        </p:nvSpPr>
        <p:spPr>
          <a:xfrm>
            <a:off x="2391039" y="3529112"/>
            <a:ext cx="4380194" cy="547835"/>
          </a:xfrm>
          <a:prstGeom prst="round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21" name="圆角矩形 12"/>
          <p:cNvSpPr/>
          <p:nvPr/>
        </p:nvSpPr>
        <p:spPr>
          <a:xfrm>
            <a:off x="2369831" y="2463159"/>
            <a:ext cx="4342730" cy="547835"/>
          </a:xfrm>
          <a:prstGeom prst="round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zh-CN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 开启电影梦的魔法棒</a:t>
            </a:r>
            <a:endParaRPr lang="zh-CN" alt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汉仪雅酷黑 75W" panose="020B0804020202020204" charset="-122"/>
              <a:sym typeface="Arial" panose="020B0604020202020204" pitchFamily="34" charset="0"/>
            </a:endParaRPr>
          </a:p>
        </p:txBody>
      </p:sp>
      <p:grpSp>
        <p:nvGrpSpPr>
          <p:cNvPr id="122" name="组合 14"/>
          <p:cNvGrpSpPr/>
          <p:nvPr/>
        </p:nvGrpSpPr>
        <p:grpSpPr>
          <a:xfrm>
            <a:off x="1536064" y="2382291"/>
            <a:ext cx="771176" cy="720632"/>
            <a:chOff x="3107520" y="1228799"/>
            <a:chExt cx="533400" cy="533400"/>
          </a:xfrm>
          <a:solidFill>
            <a:srgbClr val="009900"/>
          </a:solidFill>
        </p:grpSpPr>
        <p:sp>
          <p:nvSpPr>
            <p:cNvPr id="123" name="菱形 15"/>
            <p:cNvSpPr/>
            <p:nvPr/>
          </p:nvSpPr>
          <p:spPr>
            <a:xfrm>
              <a:off x="3107520" y="1228799"/>
              <a:ext cx="533400" cy="533400"/>
            </a:xfrm>
            <a:prstGeom prst="diamond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24" name="文本框 16"/>
            <p:cNvSpPr/>
            <p:nvPr/>
          </p:nvSpPr>
          <p:spPr>
            <a:xfrm>
              <a:off x="3225197" y="1319768"/>
              <a:ext cx="263087" cy="386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altLang="zh-CN" sz="2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汉仪雅酷黑 75W" panose="020B0804020202020204" charset="-122"/>
                  <a:ea typeface="汉仪雅酷黑 75W" panose="020B0804020202020204" charset="-122"/>
                  <a:cs typeface="+mn-ea"/>
                  <a:sym typeface="Arial" panose="020B0604020202020204" pitchFamily="34" charset="0"/>
                </a:rPr>
                <a:t>1</a:t>
              </a:r>
              <a:endPara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25" name="组合 17"/>
          <p:cNvGrpSpPr/>
          <p:nvPr/>
        </p:nvGrpSpPr>
        <p:grpSpPr>
          <a:xfrm>
            <a:off x="1536064" y="3434303"/>
            <a:ext cx="771176" cy="720631"/>
            <a:chOff x="3107520" y="1228799"/>
            <a:chExt cx="533400" cy="533400"/>
          </a:xfrm>
          <a:solidFill>
            <a:srgbClr val="009900"/>
          </a:solidFill>
        </p:grpSpPr>
        <p:sp>
          <p:nvSpPr>
            <p:cNvPr id="126" name="菱形 18"/>
            <p:cNvSpPr/>
            <p:nvPr/>
          </p:nvSpPr>
          <p:spPr>
            <a:xfrm>
              <a:off x="3107520" y="1228799"/>
              <a:ext cx="533400" cy="533400"/>
            </a:xfrm>
            <a:prstGeom prst="diamond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27" name="文本框 19"/>
            <p:cNvSpPr/>
            <p:nvPr/>
          </p:nvSpPr>
          <p:spPr>
            <a:xfrm>
              <a:off x="3232683" y="1314659"/>
              <a:ext cx="263087" cy="386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altLang="zh-CN" sz="2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汉仪雅酷黑 75W" panose="020B0804020202020204" charset="-122"/>
                  <a:ea typeface="汉仪雅酷黑 75W" panose="020B0804020202020204" charset="-122"/>
                  <a:cs typeface="+mn-ea"/>
                  <a:sym typeface="Arial" panose="020B0604020202020204" pitchFamily="34" charset="0"/>
                </a:rPr>
                <a:t>2</a:t>
              </a:r>
              <a:endPara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28" name="组合 20"/>
          <p:cNvGrpSpPr/>
          <p:nvPr/>
        </p:nvGrpSpPr>
        <p:grpSpPr>
          <a:xfrm>
            <a:off x="1551117" y="4402649"/>
            <a:ext cx="771176" cy="720631"/>
            <a:chOff x="3107520" y="1228799"/>
            <a:chExt cx="533400" cy="533400"/>
          </a:xfrm>
          <a:solidFill>
            <a:srgbClr val="009900"/>
          </a:solidFill>
        </p:grpSpPr>
        <p:sp>
          <p:nvSpPr>
            <p:cNvPr id="129" name="菱形 21"/>
            <p:cNvSpPr/>
            <p:nvPr/>
          </p:nvSpPr>
          <p:spPr>
            <a:xfrm>
              <a:off x="3107520" y="1228799"/>
              <a:ext cx="533400" cy="533400"/>
            </a:xfrm>
            <a:prstGeom prst="diamond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30" name="文本框 22"/>
            <p:cNvSpPr/>
            <p:nvPr/>
          </p:nvSpPr>
          <p:spPr>
            <a:xfrm>
              <a:off x="3231634" y="1310044"/>
              <a:ext cx="263087" cy="386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altLang="zh-CN" sz="2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汉仪雅酷黑 75W" panose="020B0804020202020204" charset="-122"/>
                  <a:ea typeface="汉仪雅酷黑 75W" panose="020B0804020202020204" charset="-122"/>
                  <a:cs typeface="+mn-ea"/>
                  <a:sym typeface="Arial" panose="020B0604020202020204" pitchFamily="34" charset="0"/>
                </a:rPr>
                <a:t>3</a:t>
              </a:r>
              <a:endPara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131" name="图片 26"/>
          <p:cNvPicPr/>
          <p:nvPr/>
        </p:nvPicPr>
        <p:blipFill rotWithShape="1">
          <a:blip r:embed="rId1" cstate="print"/>
          <a:srcRect/>
          <a:stretch>
            <a:fillRect/>
          </a:stretch>
        </p:blipFill>
        <p:spPr>
          <a:xfrm>
            <a:off x="6791591" y="1288898"/>
            <a:ext cx="4420421" cy="5044776"/>
          </a:xfrm>
          <a:prstGeom prst="rect">
            <a:avLst/>
          </a:prstGeom>
        </p:spPr>
      </p:pic>
      <p:sp>
        <p:nvSpPr>
          <p:cNvPr id="132" name="矩形 27"/>
          <p:cNvSpPr/>
          <p:nvPr/>
        </p:nvSpPr>
        <p:spPr>
          <a:xfrm>
            <a:off x="2541836" y="3564883"/>
            <a:ext cx="416042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zh-CN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  AI创作大揭秘</a:t>
            </a:r>
            <a:endParaRPr lang="zh-CN" alt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汉仪雅酷黑 75W" panose="020B0804020202020204" charset="-122"/>
              <a:sym typeface="Arial" panose="020B0604020202020204" pitchFamily="34" charset="0"/>
            </a:endParaRPr>
          </a:p>
        </p:txBody>
      </p:sp>
      <p:pic>
        <p:nvPicPr>
          <p:cNvPr id="133" name="图片 28"/>
          <p:cNvPicPr/>
          <p:nvPr/>
        </p:nvPicPr>
        <p:blipFill>
          <a:blip r:embed="rId2" cstate="print"/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1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2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3" name="稻壳儿 夏至夏末"/>
          <p:cNvSpPr txBox="1"/>
          <p:nvPr/>
        </p:nvSpPr>
        <p:spPr>
          <a:xfrm>
            <a:off x="746302" y="2278091"/>
            <a:ext cx="2552700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sz="1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输出格式为表格，包含镜头、文案、分镜、</a:t>
            </a:r>
            <a:r>
              <a:rPr lang="en-US" sz="1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AI</a:t>
            </a:r>
            <a:r>
              <a:rPr lang="zh-CN" sz="1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提示词和旁白，便于逐步呈现故事。</a:t>
            </a:r>
            <a:endParaRPr lang="zh-CN" sz="14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+mn-cs"/>
            </a:endParaRPr>
          </a:p>
        </p:txBody>
      </p:sp>
      <p:pic>
        <p:nvPicPr>
          <p:cNvPr id="214" name="图片 7"/>
          <p:cNvPicPr>
            <a:picLocks noChangeAspect="1"/>
          </p:cNvPicPr>
          <p:nvPr/>
        </p:nvPicPr>
        <p:blipFill rotWithShape="1">
          <a:blip r:embed="rId1" cstate="print"/>
          <a:srcRect l="-8572" t="18221" r="-4020" b="-2391"/>
          <a:stretch>
            <a:fillRect/>
          </a:stretch>
        </p:blipFill>
        <p:spPr>
          <a:xfrm>
            <a:off x="640080" y="3669665"/>
            <a:ext cx="2652395" cy="3334385"/>
          </a:xfrm>
          <a:prstGeom prst="rect">
            <a:avLst/>
          </a:prstGeom>
        </p:spPr>
      </p:pic>
      <p:sp>
        <p:nvSpPr>
          <p:cNvPr id="215" name="矩形 1"/>
          <p:cNvSpPr/>
          <p:nvPr/>
        </p:nvSpPr>
        <p:spPr>
          <a:xfrm>
            <a:off x="1039436" y="509935"/>
            <a:ext cx="19494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揭秘</a:t>
            </a:r>
            <a:r>
              <a:rPr lang="en-US" altLang="zh-CN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AI</a:t>
            </a: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提示词</a:t>
            </a:r>
            <a:endParaRPr lang="zh-CN" altLang="en-US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 panose="020B0804020202020204" charset="-122"/>
              <a:sym typeface="Arial" panose="020B0604020202020204" pitchFamily="34" charset="0"/>
            </a:endParaRPr>
          </a:p>
        </p:txBody>
      </p:sp>
      <p:sp>
        <p:nvSpPr>
          <p:cNvPr id="216" name="菱形 2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17" name="菱形 3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18" name="五边形 6"/>
          <p:cNvSpPr/>
          <p:nvPr/>
        </p:nvSpPr>
        <p:spPr>
          <a:xfrm>
            <a:off x="756372" y="1391579"/>
            <a:ext cx="1842052" cy="55685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sp>
        <p:nvSpPr>
          <p:cNvPr id="219" name="稻壳儿 夏至夏末"/>
          <p:cNvSpPr txBox="1"/>
          <p:nvPr/>
        </p:nvSpPr>
        <p:spPr>
          <a:xfrm>
            <a:off x="754881" y="1473155"/>
            <a:ext cx="179006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sz="20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OutputFormat</a:t>
            </a:r>
            <a:endParaRPr lang="zh-CN" sz="2000" b="1">
              <a:solidFill>
                <a:schemeClr val="bg1"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220" name="图片 2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100" y="1485214"/>
            <a:ext cx="7407179" cy="3974584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3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4" name="稻壳儿 夏至夏末"/>
          <p:cNvSpPr txBox="1"/>
          <p:nvPr/>
        </p:nvSpPr>
        <p:spPr>
          <a:xfrm>
            <a:off x="746302" y="2278091"/>
            <a:ext cx="2552700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sz="1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流程：生成主题</a:t>
            </a:r>
            <a:r>
              <a:rPr lang="en-US" sz="1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→</a:t>
            </a:r>
            <a:r>
              <a:rPr lang="zh-CN" sz="1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创作故事</a:t>
            </a:r>
            <a:r>
              <a:rPr lang="en-US" sz="1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→</a:t>
            </a:r>
            <a:r>
              <a:rPr lang="zh-CN" sz="1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设计分镜</a:t>
            </a:r>
            <a:r>
              <a:rPr lang="en-US" sz="1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→</a:t>
            </a:r>
            <a:r>
              <a:rPr lang="zh-CN" sz="1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生成</a:t>
            </a:r>
            <a:r>
              <a:rPr lang="en-US" sz="1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AI</a:t>
            </a:r>
            <a:r>
              <a:rPr lang="zh-CN" sz="1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提示词，最后征求反馈进行调整。</a:t>
            </a:r>
            <a:endParaRPr lang="zh-CN" sz="14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+mn-cs"/>
            </a:endParaRPr>
          </a:p>
        </p:txBody>
      </p:sp>
      <p:pic>
        <p:nvPicPr>
          <p:cNvPr id="225" name="图片 7"/>
          <p:cNvPicPr>
            <a:picLocks noChangeAspect="1"/>
          </p:cNvPicPr>
          <p:nvPr/>
        </p:nvPicPr>
        <p:blipFill rotWithShape="1">
          <a:blip r:embed="rId1" cstate="print"/>
          <a:srcRect l="-8572" t="18221" r="-4020" b="-2391"/>
          <a:stretch>
            <a:fillRect/>
          </a:stretch>
        </p:blipFill>
        <p:spPr>
          <a:xfrm>
            <a:off x="640080" y="3669665"/>
            <a:ext cx="2652395" cy="3334385"/>
          </a:xfrm>
          <a:prstGeom prst="rect">
            <a:avLst/>
          </a:prstGeom>
        </p:spPr>
      </p:pic>
      <p:sp>
        <p:nvSpPr>
          <p:cNvPr id="226" name="矩形 1"/>
          <p:cNvSpPr/>
          <p:nvPr/>
        </p:nvSpPr>
        <p:spPr>
          <a:xfrm>
            <a:off x="1039436" y="509935"/>
            <a:ext cx="19494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揭秘</a:t>
            </a:r>
            <a:r>
              <a:rPr lang="en-US" altLang="zh-CN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AI</a:t>
            </a: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提示词</a:t>
            </a:r>
            <a:endParaRPr lang="zh-CN" altLang="en-US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 panose="020B0804020202020204" charset="-122"/>
              <a:sym typeface="Arial" panose="020B0604020202020204" pitchFamily="34" charset="0"/>
            </a:endParaRPr>
          </a:p>
        </p:txBody>
      </p:sp>
      <p:sp>
        <p:nvSpPr>
          <p:cNvPr id="227" name="菱形 2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28" name="菱形 3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29" name="五边形 6"/>
          <p:cNvSpPr/>
          <p:nvPr/>
        </p:nvSpPr>
        <p:spPr>
          <a:xfrm>
            <a:off x="756372" y="1391579"/>
            <a:ext cx="1842052" cy="55685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sp>
        <p:nvSpPr>
          <p:cNvPr id="230" name="稻壳儿 夏至夏末"/>
          <p:cNvSpPr txBox="1"/>
          <p:nvPr/>
        </p:nvSpPr>
        <p:spPr>
          <a:xfrm>
            <a:off x="962388" y="1485855"/>
            <a:ext cx="1268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sz="20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Workflow</a:t>
            </a:r>
            <a:endParaRPr lang="zh-CN" sz="2000" b="1">
              <a:solidFill>
                <a:schemeClr val="bg1"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231" name="图片 2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0909" y="625420"/>
            <a:ext cx="8470634" cy="5798826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4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5" name="稻壳儿 夏至夏末"/>
          <p:cNvSpPr txBox="1"/>
          <p:nvPr/>
        </p:nvSpPr>
        <p:spPr>
          <a:xfrm>
            <a:off x="2598420" y="1395095"/>
            <a:ext cx="994664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sz="20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</a:rPr>
              <a:t>初始设置：以专业身份入手，严格遵循流程要求，逐步展开创作，实现精彩绘本。</a:t>
            </a:r>
            <a:endParaRPr lang="zh-CN" sz="20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+mn-cs"/>
            </a:endParaRPr>
          </a:p>
        </p:txBody>
      </p:sp>
      <p:pic>
        <p:nvPicPr>
          <p:cNvPr id="236" name="图片 7"/>
          <p:cNvPicPr>
            <a:picLocks noChangeAspect="1"/>
          </p:cNvPicPr>
          <p:nvPr/>
        </p:nvPicPr>
        <p:blipFill rotWithShape="1">
          <a:blip r:embed="rId1" cstate="print"/>
          <a:srcRect l="-8572" t="18221" r="-4020" b="-2391"/>
          <a:stretch>
            <a:fillRect/>
          </a:stretch>
        </p:blipFill>
        <p:spPr>
          <a:xfrm>
            <a:off x="640080" y="3669665"/>
            <a:ext cx="2652395" cy="3334385"/>
          </a:xfrm>
          <a:prstGeom prst="rect">
            <a:avLst/>
          </a:prstGeom>
        </p:spPr>
      </p:pic>
      <p:sp>
        <p:nvSpPr>
          <p:cNvPr id="237" name="矩形 1"/>
          <p:cNvSpPr/>
          <p:nvPr/>
        </p:nvSpPr>
        <p:spPr>
          <a:xfrm>
            <a:off x="1039436" y="509935"/>
            <a:ext cx="19494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揭秘</a:t>
            </a:r>
            <a:r>
              <a:rPr lang="en-US" altLang="zh-CN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AI</a:t>
            </a:r>
            <a:r>
              <a:rPr lang="zh-CN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 panose="020B0804020202020204" charset="-122"/>
                <a:sym typeface="Arial" panose="020B0604020202020204" pitchFamily="34" charset="0"/>
              </a:rPr>
              <a:t>提示词</a:t>
            </a:r>
            <a:endParaRPr lang="zh-CN" altLang="en-US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 panose="020B0804020202020204" charset="-122"/>
              <a:sym typeface="Arial" panose="020B0604020202020204" pitchFamily="34" charset="0"/>
            </a:endParaRPr>
          </a:p>
        </p:txBody>
      </p:sp>
      <p:sp>
        <p:nvSpPr>
          <p:cNvPr id="238" name="菱形 2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39" name="菱形 3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40" name="五边形 6"/>
          <p:cNvSpPr/>
          <p:nvPr/>
        </p:nvSpPr>
        <p:spPr>
          <a:xfrm>
            <a:off x="756372" y="1391579"/>
            <a:ext cx="1842052" cy="55685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sp>
        <p:nvSpPr>
          <p:cNvPr id="241" name="稻壳儿 夏至夏末"/>
          <p:cNvSpPr txBox="1"/>
          <p:nvPr/>
        </p:nvSpPr>
        <p:spPr>
          <a:xfrm>
            <a:off x="917303" y="1473155"/>
            <a:ext cx="15792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sz="20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Initialization</a:t>
            </a:r>
            <a:endParaRPr lang="zh-CN" sz="2000" b="1">
              <a:solidFill>
                <a:schemeClr val="bg1"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242" name="图片 241"/>
          <p:cNvPicPr>
            <a:picLocks noChangeAspect="1"/>
          </p:cNvPicPr>
          <p:nvPr/>
        </p:nvPicPr>
        <p:blipFill>
          <a:blip r:embed="rId2"/>
          <a:srcRect t="26648" b="40445"/>
          <a:stretch>
            <a:fillRect/>
          </a:stretch>
        </p:blipFill>
        <p:spPr>
          <a:xfrm>
            <a:off x="2638425" y="3065780"/>
            <a:ext cx="9343390" cy="1189990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5" name="矩形 1"/>
          <p:cNvSpPr/>
          <p:nvPr/>
        </p:nvSpPr>
        <p:spPr>
          <a:xfrm>
            <a:off x="470855" y="178743"/>
            <a:ext cx="11350171" cy="64878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4000">
                <a:schemeClr val="accent1">
                  <a:alpha val="100000"/>
                  <a:lumMod val="62000"/>
                  <a:lumOff val="38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6200000" scaled="0"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6" name="矩形 3"/>
          <p:cNvSpPr/>
          <p:nvPr/>
        </p:nvSpPr>
        <p:spPr>
          <a:xfrm>
            <a:off x="3613468" y="2537398"/>
            <a:ext cx="506476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 sz="1800">
                <a:solidFill>
                  <a:schemeClr val="tx1">
                    <a:alpha val="100000"/>
                  </a:schemeClr>
                </a:solidFill>
                <a:latin typeface="Calibri" panose="020F0502020204030204"/>
                <a:ea typeface="宋体" panose="02010600030101010101" pitchFamily="2" charset="-122"/>
                <a:cs typeface="+mn-cs"/>
              </a:defRPr>
            </a:pPr>
            <a:r>
              <a:rPr lang="zh-CN" sz="4800" b="1">
                <a:solidFill>
                  <a:schemeClr val="bg1">
                    <a:alpha val="100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/>
                <a:sym typeface="Arial" panose="020B0604020202020204"/>
              </a:rPr>
              <a:t>开启你的创作之旅</a:t>
            </a:r>
            <a:endParaRPr lang="zh-CN" sz="4800" b="1">
              <a:solidFill>
                <a:schemeClr val="bg1">
                  <a:alpha val="100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/>
              <a:sym typeface="Arial" panose="020B0604020202020204"/>
            </a:endParaRPr>
          </a:p>
        </p:txBody>
      </p:sp>
      <p:grpSp>
        <p:nvGrpSpPr>
          <p:cNvPr id="297" name="组合 5"/>
          <p:cNvGrpSpPr/>
          <p:nvPr/>
        </p:nvGrpSpPr>
        <p:grpSpPr>
          <a:xfrm>
            <a:off x="5336540" y="793115"/>
            <a:ext cx="1618615" cy="1574800"/>
            <a:chOff x="3095602" y="1257786"/>
            <a:chExt cx="533400" cy="533400"/>
          </a:xfrm>
          <a:solidFill>
            <a:srgbClr val="009900"/>
          </a:solidFill>
        </p:grpSpPr>
        <p:sp>
          <p:nvSpPr>
            <p:cNvPr id="298" name="菱形 6"/>
            <p:cNvSpPr/>
            <p:nvPr/>
          </p:nvSpPr>
          <p:spPr>
            <a:xfrm>
              <a:off x="3095602" y="1257786"/>
              <a:ext cx="533400" cy="533400"/>
            </a:xfrm>
            <a:prstGeom prst="diamond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2000" b="1">
                <a:solidFill>
                  <a:schemeClr val="bg1"/>
                </a:solidFill>
                <a:latin typeface="Times New Roman" panose="020206030504050203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9" name="文本框 7"/>
            <p:cNvSpPr/>
            <p:nvPr/>
          </p:nvSpPr>
          <p:spPr>
            <a:xfrm>
              <a:off x="3219327" y="1404710"/>
              <a:ext cx="326473" cy="239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altLang="zh-CN" sz="4000" b="1" dirty="0" smtClean="0">
                  <a:latin typeface="Times New Roman" panose="02020603050405020304" charset="0"/>
                  <a:ea typeface="方正公文小标宋" panose="02000500000000000000" charset="-122"/>
                  <a:cs typeface="+mn-ea"/>
                  <a:sym typeface="Arial" panose="020B0604020202020204" pitchFamily="34" charset="0"/>
                </a:rPr>
                <a:t>03</a:t>
              </a:r>
              <a:endParaRPr lang="en-US" altLang="zh-CN" sz="4000" b="1" dirty="0" smtClean="0">
                <a:latin typeface="Times New Roman" panose="020206030504050203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300" name="图片 9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301" name="图片 10"/>
          <p:cNvPicPr/>
          <p:nvPr/>
        </p:nvPicPr>
        <p:blipFill>
          <a:blip r:embed="rId1" cstate="print"/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4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5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306" name="矩形 8"/>
          <p:cNvSpPr/>
          <p:nvPr/>
        </p:nvSpPr>
        <p:spPr>
          <a:xfrm>
            <a:off x="1436915" y="1359929"/>
            <a:ext cx="3091542" cy="743738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307" name="矩形 9"/>
          <p:cNvSpPr/>
          <p:nvPr/>
        </p:nvSpPr>
        <p:spPr>
          <a:xfrm>
            <a:off x="1436915" y="3551751"/>
            <a:ext cx="3091542" cy="743738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308" name="矩形 23"/>
          <p:cNvSpPr/>
          <p:nvPr/>
        </p:nvSpPr>
        <p:spPr>
          <a:xfrm>
            <a:off x="1467094" y="2179513"/>
            <a:ext cx="5314950" cy="11988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3130">
              <a:lnSpc>
                <a:spcPct val="200000"/>
              </a:lnSpc>
            </a:pPr>
            <a:r>
              <a:rPr lang="zh-CN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还记得上课前大家写的小故事吗？</a:t>
            </a:r>
            <a:endParaRPr lang="zh-CN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  <a:p>
            <a:pPr defTabSz="913130">
              <a:lnSpc>
                <a:spcPct val="200000"/>
              </a:lnSpc>
            </a:pPr>
            <a:r>
              <a:rPr lang="zh-CN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接下来试着把它扩充得更完整，生成精美的视频吧！</a:t>
            </a:r>
            <a:endParaRPr lang="zh-CN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09" name="矩形 24"/>
          <p:cNvSpPr/>
          <p:nvPr/>
        </p:nvSpPr>
        <p:spPr>
          <a:xfrm>
            <a:off x="1710701" y="1409415"/>
            <a:ext cx="2533650" cy="55308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3130">
              <a:lnSpc>
                <a:spcPct val="150000"/>
              </a:lnSpc>
              <a:buNone/>
            </a:pPr>
            <a:r>
              <a:rPr lang="zh-CN" sz="20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生成属于你的故事</a:t>
            </a:r>
            <a:endParaRPr lang="zh-CN" sz="2000" b="1">
              <a:solidFill>
                <a:schemeClr val="bg1"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10" name="矩形 25"/>
          <p:cNvSpPr/>
          <p:nvPr/>
        </p:nvSpPr>
        <p:spPr>
          <a:xfrm>
            <a:off x="1768759" y="3586558"/>
            <a:ext cx="2533650" cy="55308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3130">
              <a:lnSpc>
                <a:spcPct val="150000"/>
              </a:lnSpc>
              <a:buNone/>
            </a:pPr>
            <a:r>
              <a:rPr lang="zh-CN" sz="20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趣味练习</a:t>
            </a:r>
            <a:endParaRPr lang="zh-CN" sz="2000" b="1">
              <a:solidFill>
                <a:schemeClr val="bg1"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11" name="矩形 26"/>
          <p:cNvSpPr/>
          <p:nvPr/>
        </p:nvSpPr>
        <p:spPr>
          <a:xfrm>
            <a:off x="1467094" y="4437622"/>
            <a:ext cx="5314950" cy="216852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3130">
              <a:lnSpc>
                <a:spcPct val="150000"/>
              </a:lnSpc>
            </a:pPr>
            <a:r>
              <a:rPr lang="en-US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1.</a:t>
            </a:r>
            <a:r>
              <a:rPr lang="zh-CN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根据故事成语生成一个视频，如井底之蛙、画蛇添足</a:t>
            </a:r>
            <a:endParaRPr lang="zh-CN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  <a:p>
            <a:pPr defTabSz="913130">
              <a:lnSpc>
                <a:spcPct val="150000"/>
              </a:lnSpc>
            </a:pPr>
            <a:r>
              <a:rPr lang="en-US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2.</a:t>
            </a:r>
            <a:r>
              <a:rPr lang="zh-CN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根据课文内容生成有趣的动画</a:t>
            </a:r>
            <a:endParaRPr lang="zh-CN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  <a:p>
            <a:pPr defTabSz="913130">
              <a:lnSpc>
                <a:spcPct val="150000"/>
              </a:lnSpc>
            </a:pPr>
            <a:r>
              <a:rPr lang="en-US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3.</a:t>
            </a:r>
            <a:r>
              <a:rPr lang="zh-CN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自行创作脚本，为自己喜欢的动画片、电视剧或者明星制作一个同人动画</a:t>
            </a:r>
            <a:endParaRPr lang="zh-CN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312" name="图片 27"/>
          <p:cNvPicPr/>
          <p:nvPr/>
        </p:nvPicPr>
        <p:blipFill rotWithShape="1">
          <a:blip r:embed="rId2" cstate="print"/>
          <a:srcRect r="-2489" b="-3816"/>
          <a:stretch>
            <a:fillRect/>
          </a:stretch>
        </p:blipFill>
        <p:spPr>
          <a:xfrm>
            <a:off x="7077075" y="1409700"/>
            <a:ext cx="3629025" cy="4130675"/>
          </a:xfrm>
          <a:prstGeom prst="rect">
            <a:avLst/>
          </a:prstGeom>
        </p:spPr>
      </p:pic>
      <p:sp>
        <p:nvSpPr>
          <p:cNvPr id="313" name="矩形 1"/>
          <p:cNvSpPr/>
          <p:nvPr/>
        </p:nvSpPr>
        <p:spPr>
          <a:xfrm>
            <a:off x="1039436" y="509935"/>
            <a:ext cx="3230880" cy="460375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zh-CN" sz="2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/>
                <a:sym typeface="Arial" panose="020B0604020202020204"/>
              </a:rPr>
              <a:t>开启属于你的创作之旅</a:t>
            </a:r>
            <a:endParaRPr lang="zh-CN" sz="24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/>
              <a:sym typeface="Arial" panose="020B0604020202020204"/>
            </a:endParaRPr>
          </a:p>
        </p:txBody>
      </p:sp>
      <p:sp>
        <p:nvSpPr>
          <p:cNvPr id="314" name="菱形 2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15" name="菱形 3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16" name="文本框 143"/>
          <p:cNvSpPr txBox="1"/>
          <p:nvPr/>
        </p:nvSpPr>
        <p:spPr>
          <a:xfrm>
            <a:off x="5356225" y="690880"/>
            <a:ext cx="3233420" cy="521970"/>
          </a:xfrm>
          <a:prstGeom prst="rect">
            <a:avLst/>
          </a:prstGeom>
          <a:ln w="12700">
            <a:prstDash val="solid"/>
            <a:miter lim="800000"/>
          </a:ln>
        </p:spPr>
        <p:txBody>
          <a:bodyPr wrap="square">
            <a:spAutoFit/>
          </a:bodyPr>
          <a:p>
            <a:pPr algn="ctr"/>
            <a:r>
              <a:rPr lang="zh-CN" sz="2800"/>
              <a:t>快来尝试一下吧！</a:t>
            </a:r>
            <a:endParaRPr lang="zh-CN" sz="2800"/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50000">
                <a:schemeClr val="accent1">
                  <a:lumMod val="75000"/>
                  <a:alpha val="100000"/>
                  <a:lumOff val="2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1011535" y="5818505"/>
            <a:ext cx="1180465" cy="1039495"/>
          </a:xfrm>
          <a:prstGeom prst="rect">
            <a:avLst/>
          </a:prstGeom>
        </p:spPr>
      </p:pic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1850390" y="1504950"/>
            <a:ext cx="4245610" cy="3138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zh-CN" sz="6600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欢迎共同学习交流</a:t>
            </a:r>
            <a:endParaRPr lang="zh-CN" sz="6600" dirty="0">
              <a:solidFill>
                <a:schemeClr val="bg1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汉仪雅酷黑 75W" panose="020B0804020202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489" b="-3816"/>
          <a:stretch>
            <a:fillRect/>
          </a:stretch>
        </p:blipFill>
        <p:spPr>
          <a:xfrm>
            <a:off x="7788766" y="1367408"/>
            <a:ext cx="4089780" cy="4655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矩形 1"/>
          <p:cNvSpPr/>
          <p:nvPr/>
        </p:nvSpPr>
        <p:spPr>
          <a:xfrm>
            <a:off x="470855" y="178743"/>
            <a:ext cx="11350171" cy="64878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4000">
                <a:schemeClr val="accent1">
                  <a:alpha val="100000"/>
                  <a:lumMod val="62000"/>
                  <a:lumOff val="38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6200000" scaled="0"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6" name="矩形 3"/>
          <p:cNvSpPr/>
          <p:nvPr/>
        </p:nvSpPr>
        <p:spPr>
          <a:xfrm>
            <a:off x="3291570" y="2690152"/>
            <a:ext cx="5674995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zh-CN" altLang="en-US" sz="4800" b="1" dirty="0">
                <a:solidFill>
                  <a:schemeClr val="bg1"/>
                </a:solidFill>
                <a:latin typeface="Impact" panose="020B08060309020502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rPr>
              <a:t>开启电影梦的魔法棒</a:t>
            </a:r>
            <a:endParaRPr lang="zh-CN" altLang="en-US" sz="4800" b="1" dirty="0">
              <a:solidFill>
                <a:schemeClr val="bg1"/>
              </a:solidFill>
              <a:latin typeface="Impact" panose="020B08060309020502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47" name="组合 5"/>
          <p:cNvGrpSpPr/>
          <p:nvPr/>
        </p:nvGrpSpPr>
        <p:grpSpPr>
          <a:xfrm>
            <a:off x="5336540" y="793115"/>
            <a:ext cx="1618615" cy="1574800"/>
            <a:chOff x="3095602" y="1257786"/>
            <a:chExt cx="533400" cy="533400"/>
          </a:xfrm>
          <a:solidFill>
            <a:srgbClr val="009900"/>
          </a:solidFill>
        </p:grpSpPr>
        <p:sp>
          <p:nvSpPr>
            <p:cNvPr id="248" name="菱形 6"/>
            <p:cNvSpPr/>
            <p:nvPr/>
          </p:nvSpPr>
          <p:spPr>
            <a:xfrm>
              <a:off x="3095602" y="1257786"/>
              <a:ext cx="533400" cy="533400"/>
            </a:xfrm>
            <a:prstGeom prst="diamond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2000" b="1">
                <a:solidFill>
                  <a:schemeClr val="bg1"/>
                </a:solidFill>
                <a:latin typeface="Times New Roman" panose="020206030504050203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9" name="文本框 7"/>
            <p:cNvSpPr/>
            <p:nvPr/>
          </p:nvSpPr>
          <p:spPr>
            <a:xfrm>
              <a:off x="3219327" y="1404710"/>
              <a:ext cx="326473" cy="239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altLang="zh-CN" sz="4000" b="1" dirty="0" smtClean="0">
                  <a:latin typeface="Times New Roman" panose="02020603050405020304" charset="0"/>
                  <a:ea typeface="方正公文小标宋" panose="02000500000000000000" charset="-122"/>
                  <a:cs typeface="+mn-ea"/>
                  <a:sym typeface="Arial" panose="020B0604020202020204" pitchFamily="34" charset="0"/>
                </a:rPr>
                <a:t>01</a:t>
              </a:r>
              <a:endParaRPr lang="en-US" altLang="zh-CN" sz="4000" b="1" dirty="0" smtClean="0">
                <a:latin typeface="Times New Roman" panose="02020603050405020304" charset="0"/>
                <a:ea typeface="方正公文小标宋" panose="02000500000000000000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250" name="图片 9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251" name="图片 10"/>
          <p:cNvPicPr/>
          <p:nvPr/>
        </p:nvPicPr>
        <p:blipFill>
          <a:blip r:embed="rId1" cstate="print"/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8" name="矩形 21"/>
          <p:cNvSpPr/>
          <p:nvPr/>
        </p:nvSpPr>
        <p:spPr>
          <a:xfrm>
            <a:off x="117602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9" name="矩形 17"/>
          <p:cNvSpPr/>
          <p:nvPr/>
        </p:nvSpPr>
        <p:spPr>
          <a:xfrm>
            <a:off x="1462746" y="506760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 sz="1800">
                <a:solidFill>
                  <a:schemeClr val="tx1">
                    <a:alpha val="100000"/>
                  </a:schemeClr>
                </a:solidFill>
                <a:latin typeface="Calibri" panose="020F0502020204030204"/>
                <a:ea typeface="宋体" panose="02010600030101010101" pitchFamily="2" charset="-122"/>
                <a:cs typeface="+mn-cs"/>
              </a:defRPr>
            </a:pPr>
            <a:r>
              <a:rPr lang="zh-CN" sz="2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/>
                <a:sym typeface="Arial" panose="020B0604020202020204"/>
              </a:rPr>
              <a:t>图生视频</a:t>
            </a:r>
            <a:endParaRPr lang="zh-CN" sz="24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/>
              <a:sym typeface="Arial" panose="020B0604020202020204"/>
            </a:endParaRPr>
          </a:p>
        </p:txBody>
      </p:sp>
      <p:sp>
        <p:nvSpPr>
          <p:cNvPr id="270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71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72" name="组合 11"/>
          <p:cNvGrpSpPr/>
          <p:nvPr/>
        </p:nvGrpSpPr>
        <p:grpSpPr>
          <a:xfrm>
            <a:off x="4290801" y="3517887"/>
            <a:ext cx="356044" cy="282956"/>
            <a:chOff x="2890838" y="4414838"/>
            <a:chExt cx="541338" cy="430213"/>
          </a:xfrm>
          <a:solidFill>
            <a:schemeClr val="bg1"/>
          </a:solidFill>
        </p:grpSpPr>
        <p:sp>
          <p:nvSpPr>
            <p:cNvPr id="273" name="Freeform 145"/>
            <p:cNvSpPr>
              <a:spLocks noEditPoints="1"/>
            </p:cNvSpPr>
            <p:nvPr/>
          </p:nvSpPr>
          <p:spPr bwMode="auto">
            <a:xfrm>
              <a:off x="2890838" y="4462463"/>
              <a:ext cx="541338" cy="382588"/>
            </a:xfrm>
            <a:custGeom>
              <a:avLst/>
              <a:gdLst>
                <a:gd name="T0" fmla="*/ 190 w 194"/>
                <a:gd name="T1" fmla="*/ 0 h 137"/>
                <a:gd name="T2" fmla="*/ 4 w 194"/>
                <a:gd name="T3" fmla="*/ 0 h 137"/>
                <a:gd name="T4" fmla="*/ 0 w 194"/>
                <a:gd name="T5" fmla="*/ 4 h 137"/>
                <a:gd name="T6" fmla="*/ 0 w 194"/>
                <a:gd name="T7" fmla="*/ 133 h 137"/>
                <a:gd name="T8" fmla="*/ 4 w 194"/>
                <a:gd name="T9" fmla="*/ 137 h 137"/>
                <a:gd name="T10" fmla="*/ 190 w 194"/>
                <a:gd name="T11" fmla="*/ 137 h 137"/>
                <a:gd name="T12" fmla="*/ 194 w 194"/>
                <a:gd name="T13" fmla="*/ 133 h 137"/>
                <a:gd name="T14" fmla="*/ 194 w 194"/>
                <a:gd name="T15" fmla="*/ 4 h 137"/>
                <a:gd name="T16" fmla="*/ 190 w 194"/>
                <a:gd name="T17" fmla="*/ 0 h 137"/>
                <a:gd name="T18" fmla="*/ 52 w 194"/>
                <a:gd name="T19" fmla="*/ 26 h 137"/>
                <a:gd name="T20" fmla="*/ 69 w 194"/>
                <a:gd name="T21" fmla="*/ 42 h 137"/>
                <a:gd name="T22" fmla="*/ 52 w 194"/>
                <a:gd name="T23" fmla="*/ 59 h 137"/>
                <a:gd name="T24" fmla="*/ 36 w 194"/>
                <a:gd name="T25" fmla="*/ 42 h 137"/>
                <a:gd name="T26" fmla="*/ 52 w 194"/>
                <a:gd name="T27" fmla="*/ 26 h 137"/>
                <a:gd name="T28" fmla="*/ 78 w 194"/>
                <a:gd name="T29" fmla="*/ 110 h 137"/>
                <a:gd name="T30" fmla="*/ 26 w 194"/>
                <a:gd name="T31" fmla="*/ 110 h 137"/>
                <a:gd name="T32" fmla="*/ 26 w 194"/>
                <a:gd name="T33" fmla="*/ 88 h 137"/>
                <a:gd name="T34" fmla="*/ 48 w 194"/>
                <a:gd name="T35" fmla="*/ 66 h 137"/>
                <a:gd name="T36" fmla="*/ 57 w 194"/>
                <a:gd name="T37" fmla="*/ 66 h 137"/>
                <a:gd name="T38" fmla="*/ 78 w 194"/>
                <a:gd name="T39" fmla="*/ 88 h 137"/>
                <a:gd name="T40" fmla="*/ 78 w 194"/>
                <a:gd name="T41" fmla="*/ 110 h 137"/>
                <a:gd name="T42" fmla="*/ 163 w 194"/>
                <a:gd name="T43" fmla="*/ 99 h 137"/>
                <a:gd name="T44" fmla="*/ 103 w 194"/>
                <a:gd name="T45" fmla="*/ 99 h 137"/>
                <a:gd name="T46" fmla="*/ 99 w 194"/>
                <a:gd name="T47" fmla="*/ 95 h 137"/>
                <a:gd name="T48" fmla="*/ 103 w 194"/>
                <a:gd name="T49" fmla="*/ 91 h 137"/>
                <a:gd name="T50" fmla="*/ 163 w 194"/>
                <a:gd name="T51" fmla="*/ 91 h 137"/>
                <a:gd name="T52" fmla="*/ 167 w 194"/>
                <a:gd name="T53" fmla="*/ 95 h 137"/>
                <a:gd name="T54" fmla="*/ 163 w 194"/>
                <a:gd name="T55" fmla="*/ 99 h 137"/>
                <a:gd name="T56" fmla="*/ 163 w 194"/>
                <a:gd name="T57" fmla="*/ 73 h 137"/>
                <a:gd name="T58" fmla="*/ 103 w 194"/>
                <a:gd name="T59" fmla="*/ 73 h 137"/>
                <a:gd name="T60" fmla="*/ 99 w 194"/>
                <a:gd name="T61" fmla="*/ 69 h 137"/>
                <a:gd name="T62" fmla="*/ 103 w 194"/>
                <a:gd name="T63" fmla="*/ 65 h 137"/>
                <a:gd name="T64" fmla="*/ 163 w 194"/>
                <a:gd name="T65" fmla="*/ 65 h 137"/>
                <a:gd name="T66" fmla="*/ 167 w 194"/>
                <a:gd name="T67" fmla="*/ 69 h 137"/>
                <a:gd name="T68" fmla="*/ 163 w 194"/>
                <a:gd name="T69" fmla="*/ 73 h 137"/>
                <a:gd name="T70" fmla="*/ 163 w 194"/>
                <a:gd name="T71" fmla="*/ 46 h 137"/>
                <a:gd name="T72" fmla="*/ 103 w 194"/>
                <a:gd name="T73" fmla="*/ 46 h 137"/>
                <a:gd name="T74" fmla="*/ 99 w 194"/>
                <a:gd name="T75" fmla="*/ 42 h 137"/>
                <a:gd name="T76" fmla="*/ 103 w 194"/>
                <a:gd name="T77" fmla="*/ 38 h 137"/>
                <a:gd name="T78" fmla="*/ 163 w 194"/>
                <a:gd name="T79" fmla="*/ 38 h 137"/>
                <a:gd name="T80" fmla="*/ 167 w 194"/>
                <a:gd name="T81" fmla="*/ 42 h 137"/>
                <a:gd name="T82" fmla="*/ 163 w 194"/>
                <a:gd name="T83" fmla="*/ 46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4" h="137">
                  <a:moveTo>
                    <a:pt x="19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36"/>
                    <a:pt x="2" y="137"/>
                    <a:pt x="4" y="137"/>
                  </a:cubicBezTo>
                  <a:cubicBezTo>
                    <a:pt x="190" y="137"/>
                    <a:pt x="190" y="137"/>
                    <a:pt x="190" y="137"/>
                  </a:cubicBezTo>
                  <a:cubicBezTo>
                    <a:pt x="192" y="137"/>
                    <a:pt x="194" y="136"/>
                    <a:pt x="194" y="133"/>
                  </a:cubicBezTo>
                  <a:cubicBezTo>
                    <a:pt x="194" y="4"/>
                    <a:pt x="194" y="4"/>
                    <a:pt x="194" y="4"/>
                  </a:cubicBezTo>
                  <a:cubicBezTo>
                    <a:pt x="194" y="2"/>
                    <a:pt x="192" y="0"/>
                    <a:pt x="190" y="0"/>
                  </a:cubicBezTo>
                  <a:close/>
                  <a:moveTo>
                    <a:pt x="52" y="26"/>
                  </a:moveTo>
                  <a:cubicBezTo>
                    <a:pt x="61" y="26"/>
                    <a:pt x="69" y="33"/>
                    <a:pt x="69" y="42"/>
                  </a:cubicBezTo>
                  <a:cubicBezTo>
                    <a:pt x="69" y="51"/>
                    <a:pt x="61" y="59"/>
                    <a:pt x="52" y="59"/>
                  </a:cubicBezTo>
                  <a:cubicBezTo>
                    <a:pt x="43" y="59"/>
                    <a:pt x="36" y="51"/>
                    <a:pt x="36" y="42"/>
                  </a:cubicBezTo>
                  <a:cubicBezTo>
                    <a:pt x="36" y="33"/>
                    <a:pt x="43" y="26"/>
                    <a:pt x="52" y="26"/>
                  </a:cubicBezTo>
                  <a:close/>
                  <a:moveTo>
                    <a:pt x="78" y="110"/>
                  </a:moveTo>
                  <a:cubicBezTo>
                    <a:pt x="26" y="110"/>
                    <a:pt x="26" y="110"/>
                    <a:pt x="26" y="110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26" y="76"/>
                    <a:pt x="36" y="66"/>
                    <a:pt x="48" y="66"/>
                  </a:cubicBezTo>
                  <a:cubicBezTo>
                    <a:pt x="57" y="66"/>
                    <a:pt x="57" y="66"/>
                    <a:pt x="57" y="66"/>
                  </a:cubicBezTo>
                  <a:cubicBezTo>
                    <a:pt x="69" y="66"/>
                    <a:pt x="78" y="76"/>
                    <a:pt x="78" y="88"/>
                  </a:cubicBezTo>
                  <a:lnTo>
                    <a:pt x="78" y="110"/>
                  </a:lnTo>
                  <a:close/>
                  <a:moveTo>
                    <a:pt x="163" y="99"/>
                  </a:moveTo>
                  <a:cubicBezTo>
                    <a:pt x="103" y="99"/>
                    <a:pt x="103" y="99"/>
                    <a:pt x="103" y="99"/>
                  </a:cubicBezTo>
                  <a:cubicBezTo>
                    <a:pt x="101" y="99"/>
                    <a:pt x="99" y="97"/>
                    <a:pt x="99" y="95"/>
                  </a:cubicBezTo>
                  <a:cubicBezTo>
                    <a:pt x="99" y="93"/>
                    <a:pt x="101" y="91"/>
                    <a:pt x="103" y="91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65" y="91"/>
                    <a:pt x="167" y="93"/>
                    <a:pt x="167" y="95"/>
                  </a:cubicBezTo>
                  <a:cubicBezTo>
                    <a:pt x="167" y="97"/>
                    <a:pt x="165" y="99"/>
                    <a:pt x="163" y="99"/>
                  </a:cubicBezTo>
                  <a:close/>
                  <a:moveTo>
                    <a:pt x="163" y="73"/>
                  </a:moveTo>
                  <a:cubicBezTo>
                    <a:pt x="103" y="73"/>
                    <a:pt x="103" y="73"/>
                    <a:pt x="103" y="73"/>
                  </a:cubicBezTo>
                  <a:cubicBezTo>
                    <a:pt x="101" y="73"/>
                    <a:pt x="99" y="71"/>
                    <a:pt x="99" y="69"/>
                  </a:cubicBezTo>
                  <a:cubicBezTo>
                    <a:pt x="99" y="66"/>
                    <a:pt x="101" y="65"/>
                    <a:pt x="103" y="65"/>
                  </a:cubicBezTo>
                  <a:cubicBezTo>
                    <a:pt x="163" y="65"/>
                    <a:pt x="163" y="65"/>
                    <a:pt x="163" y="65"/>
                  </a:cubicBezTo>
                  <a:cubicBezTo>
                    <a:pt x="165" y="65"/>
                    <a:pt x="167" y="66"/>
                    <a:pt x="167" y="69"/>
                  </a:cubicBezTo>
                  <a:cubicBezTo>
                    <a:pt x="167" y="71"/>
                    <a:pt x="165" y="73"/>
                    <a:pt x="163" y="73"/>
                  </a:cubicBezTo>
                  <a:close/>
                  <a:moveTo>
                    <a:pt x="163" y="46"/>
                  </a:moveTo>
                  <a:cubicBezTo>
                    <a:pt x="103" y="46"/>
                    <a:pt x="103" y="46"/>
                    <a:pt x="103" y="46"/>
                  </a:cubicBezTo>
                  <a:cubicBezTo>
                    <a:pt x="101" y="46"/>
                    <a:pt x="99" y="44"/>
                    <a:pt x="99" y="42"/>
                  </a:cubicBezTo>
                  <a:cubicBezTo>
                    <a:pt x="99" y="40"/>
                    <a:pt x="101" y="38"/>
                    <a:pt x="103" y="38"/>
                  </a:cubicBezTo>
                  <a:cubicBezTo>
                    <a:pt x="163" y="38"/>
                    <a:pt x="163" y="38"/>
                    <a:pt x="163" y="38"/>
                  </a:cubicBezTo>
                  <a:cubicBezTo>
                    <a:pt x="165" y="38"/>
                    <a:pt x="167" y="40"/>
                    <a:pt x="167" y="42"/>
                  </a:cubicBezTo>
                  <a:cubicBezTo>
                    <a:pt x="167" y="44"/>
                    <a:pt x="165" y="46"/>
                    <a:pt x="163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4" name="Freeform 146"/>
            <p:cNvSpPr/>
            <p:nvPr/>
          </p:nvSpPr>
          <p:spPr bwMode="auto">
            <a:xfrm>
              <a:off x="3167063" y="4414838"/>
              <a:ext cx="22225" cy="95250"/>
            </a:xfrm>
            <a:custGeom>
              <a:avLst/>
              <a:gdLst>
                <a:gd name="T0" fmla="*/ 4 w 8"/>
                <a:gd name="T1" fmla="*/ 34 h 34"/>
                <a:gd name="T2" fmla="*/ 0 w 8"/>
                <a:gd name="T3" fmla="*/ 30 h 34"/>
                <a:gd name="T4" fmla="*/ 0 w 8"/>
                <a:gd name="T5" fmla="*/ 3 h 34"/>
                <a:gd name="T6" fmla="*/ 4 w 8"/>
                <a:gd name="T7" fmla="*/ 0 h 34"/>
                <a:gd name="T8" fmla="*/ 8 w 8"/>
                <a:gd name="T9" fmla="*/ 3 h 34"/>
                <a:gd name="T10" fmla="*/ 8 w 8"/>
                <a:gd name="T11" fmla="*/ 30 h 34"/>
                <a:gd name="T12" fmla="*/ 4 w 8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4" y="34"/>
                  </a:moveTo>
                  <a:cubicBezTo>
                    <a:pt x="2" y="34"/>
                    <a:pt x="0" y="32"/>
                    <a:pt x="0" y="3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2"/>
                    <a:pt x="6" y="34"/>
                    <a:pt x="4" y="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75" name="矩形 46"/>
          <p:cNvSpPr/>
          <p:nvPr/>
        </p:nvSpPr>
        <p:spPr>
          <a:xfrm>
            <a:off x="640080" y="2747010"/>
            <a:ext cx="3237230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sz="24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今天，我们就来探索如何通过图生视频，轻松将静止的画面变为生动的故事，开启无限可能！</a:t>
            </a:r>
            <a:endParaRPr lang="zh-CN" sz="24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276" name="4b1f647e-fc1a-11ef-a2a8-da9561943e70_0.mp4"/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6741443" y="168281"/>
            <a:ext cx="5240100" cy="6508810"/>
          </a:xfrm>
          <a:prstGeom prst="rect">
            <a:avLst/>
          </a:prstGeom>
        </p:spPr>
      </p:pic>
      <p:pic>
        <p:nvPicPr>
          <p:cNvPr id="277" name="图片 54"/>
          <p:cNvPicPr>
            <a:picLocks noChangeAspect="1"/>
          </p:cNvPicPr>
          <p:nvPr/>
        </p:nvPicPr>
        <p:blipFill rotWithShape="1">
          <a:blip r:embed="rId4" cstate="print"/>
          <a:srcRect/>
          <a:stretch>
            <a:fillRect/>
          </a:stretch>
        </p:blipFill>
        <p:spPr>
          <a:xfrm>
            <a:off x="3817650" y="1927989"/>
            <a:ext cx="2923793" cy="3179796"/>
          </a:xfrm>
          <a:prstGeom prst="rect">
            <a:avLst/>
          </a:prstGeom>
        </p:spPr>
      </p:pic>
      <p:sp>
        <p:nvSpPr>
          <p:cNvPr id="278" name="矩形 2"/>
          <p:cNvSpPr/>
          <p:nvPr/>
        </p:nvSpPr>
        <p:spPr>
          <a:xfrm>
            <a:off x="639946" y="1656950"/>
            <a:ext cx="3236685" cy="5491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sp>
        <p:nvSpPr>
          <p:cNvPr id="279" name="矩形 4"/>
          <p:cNvSpPr/>
          <p:nvPr/>
        </p:nvSpPr>
        <p:spPr>
          <a:xfrm>
            <a:off x="994553" y="1649919"/>
            <a:ext cx="253365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313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sz="20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赋予机器人生命</a:t>
            </a:r>
            <a:endParaRPr lang="zh-CN" sz="2000" b="1">
              <a:solidFill>
                <a:schemeClr val="bg1"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034" fill="hold"/>
                                        <p:tgtEl>
                                          <p:spTgt spid="2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0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2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27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2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3" name="矩形 17"/>
          <p:cNvSpPr/>
          <p:nvPr/>
        </p:nvSpPr>
        <p:spPr>
          <a:xfrm>
            <a:off x="1462746" y="506760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 sz="1800">
                <a:solidFill>
                  <a:schemeClr val="tx1">
                    <a:alpha val="100000"/>
                  </a:schemeClr>
                </a:solidFill>
                <a:latin typeface="Calibri" panose="020F0502020204030204"/>
                <a:ea typeface="宋体" panose="02010600030101010101" pitchFamily="2" charset="-122"/>
                <a:cs typeface="+mn-cs"/>
              </a:defRPr>
            </a:pPr>
            <a:r>
              <a:rPr lang="zh-CN" sz="2400">
                <a:solidFill>
                  <a:schemeClr val="tx1">
                    <a:lumMod val="85000"/>
                    <a:lumOff val="15000"/>
                    <a:alpha val="100000"/>
                  </a:schemeClr>
                </a:solidFill>
                <a:latin typeface="Impact" panose="020B0806030902050204" charset="0"/>
                <a:ea typeface="方正公文小标宋" panose="02000500000000000000" charset="-122"/>
                <a:cs typeface="汉仪雅酷黑 75W"/>
                <a:sym typeface="Arial" panose="020B0604020202020204"/>
              </a:rPr>
              <a:t>图生视频</a:t>
            </a:r>
            <a:endParaRPr lang="zh-CN" sz="2400">
              <a:solidFill>
                <a:schemeClr val="tx1">
                  <a:lumMod val="85000"/>
                  <a:lumOff val="15000"/>
                  <a:alpha val="100000"/>
                </a:schemeClr>
              </a:solidFill>
              <a:latin typeface="Impact" panose="020B0806030902050204" charset="0"/>
              <a:ea typeface="方正公文小标宋" panose="02000500000000000000" charset="-122"/>
              <a:cs typeface="汉仪雅酷黑 75W"/>
              <a:sym typeface="Arial" panose="020B0604020202020204"/>
            </a:endParaRPr>
          </a:p>
        </p:txBody>
      </p:sp>
      <p:sp>
        <p:nvSpPr>
          <p:cNvPr id="284" name="菱形 18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85" name="菱形 19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86" name="组合 11"/>
          <p:cNvGrpSpPr/>
          <p:nvPr/>
        </p:nvGrpSpPr>
        <p:grpSpPr>
          <a:xfrm>
            <a:off x="4290801" y="3517887"/>
            <a:ext cx="356044" cy="282956"/>
            <a:chOff x="2890838" y="4414838"/>
            <a:chExt cx="541338" cy="430213"/>
          </a:xfrm>
          <a:solidFill>
            <a:schemeClr val="bg1"/>
          </a:solidFill>
        </p:grpSpPr>
        <p:sp>
          <p:nvSpPr>
            <p:cNvPr id="287" name="Freeform 145"/>
            <p:cNvSpPr>
              <a:spLocks noEditPoints="1"/>
            </p:cNvSpPr>
            <p:nvPr/>
          </p:nvSpPr>
          <p:spPr bwMode="auto">
            <a:xfrm>
              <a:off x="2890838" y="4462463"/>
              <a:ext cx="541338" cy="382588"/>
            </a:xfrm>
            <a:custGeom>
              <a:avLst/>
              <a:gdLst>
                <a:gd name="T0" fmla="*/ 190 w 194"/>
                <a:gd name="T1" fmla="*/ 0 h 137"/>
                <a:gd name="T2" fmla="*/ 4 w 194"/>
                <a:gd name="T3" fmla="*/ 0 h 137"/>
                <a:gd name="T4" fmla="*/ 0 w 194"/>
                <a:gd name="T5" fmla="*/ 4 h 137"/>
                <a:gd name="T6" fmla="*/ 0 w 194"/>
                <a:gd name="T7" fmla="*/ 133 h 137"/>
                <a:gd name="T8" fmla="*/ 4 w 194"/>
                <a:gd name="T9" fmla="*/ 137 h 137"/>
                <a:gd name="T10" fmla="*/ 190 w 194"/>
                <a:gd name="T11" fmla="*/ 137 h 137"/>
                <a:gd name="T12" fmla="*/ 194 w 194"/>
                <a:gd name="T13" fmla="*/ 133 h 137"/>
                <a:gd name="T14" fmla="*/ 194 w 194"/>
                <a:gd name="T15" fmla="*/ 4 h 137"/>
                <a:gd name="T16" fmla="*/ 190 w 194"/>
                <a:gd name="T17" fmla="*/ 0 h 137"/>
                <a:gd name="T18" fmla="*/ 52 w 194"/>
                <a:gd name="T19" fmla="*/ 26 h 137"/>
                <a:gd name="T20" fmla="*/ 69 w 194"/>
                <a:gd name="T21" fmla="*/ 42 h 137"/>
                <a:gd name="T22" fmla="*/ 52 w 194"/>
                <a:gd name="T23" fmla="*/ 59 h 137"/>
                <a:gd name="T24" fmla="*/ 36 w 194"/>
                <a:gd name="T25" fmla="*/ 42 h 137"/>
                <a:gd name="T26" fmla="*/ 52 w 194"/>
                <a:gd name="T27" fmla="*/ 26 h 137"/>
                <a:gd name="T28" fmla="*/ 78 w 194"/>
                <a:gd name="T29" fmla="*/ 110 h 137"/>
                <a:gd name="T30" fmla="*/ 26 w 194"/>
                <a:gd name="T31" fmla="*/ 110 h 137"/>
                <a:gd name="T32" fmla="*/ 26 w 194"/>
                <a:gd name="T33" fmla="*/ 88 h 137"/>
                <a:gd name="T34" fmla="*/ 48 w 194"/>
                <a:gd name="T35" fmla="*/ 66 h 137"/>
                <a:gd name="T36" fmla="*/ 57 w 194"/>
                <a:gd name="T37" fmla="*/ 66 h 137"/>
                <a:gd name="T38" fmla="*/ 78 w 194"/>
                <a:gd name="T39" fmla="*/ 88 h 137"/>
                <a:gd name="T40" fmla="*/ 78 w 194"/>
                <a:gd name="T41" fmla="*/ 110 h 137"/>
                <a:gd name="T42" fmla="*/ 163 w 194"/>
                <a:gd name="T43" fmla="*/ 99 h 137"/>
                <a:gd name="T44" fmla="*/ 103 w 194"/>
                <a:gd name="T45" fmla="*/ 99 h 137"/>
                <a:gd name="T46" fmla="*/ 99 w 194"/>
                <a:gd name="T47" fmla="*/ 95 h 137"/>
                <a:gd name="T48" fmla="*/ 103 w 194"/>
                <a:gd name="T49" fmla="*/ 91 h 137"/>
                <a:gd name="T50" fmla="*/ 163 w 194"/>
                <a:gd name="T51" fmla="*/ 91 h 137"/>
                <a:gd name="T52" fmla="*/ 167 w 194"/>
                <a:gd name="T53" fmla="*/ 95 h 137"/>
                <a:gd name="T54" fmla="*/ 163 w 194"/>
                <a:gd name="T55" fmla="*/ 99 h 137"/>
                <a:gd name="T56" fmla="*/ 163 w 194"/>
                <a:gd name="T57" fmla="*/ 73 h 137"/>
                <a:gd name="T58" fmla="*/ 103 w 194"/>
                <a:gd name="T59" fmla="*/ 73 h 137"/>
                <a:gd name="T60" fmla="*/ 99 w 194"/>
                <a:gd name="T61" fmla="*/ 69 h 137"/>
                <a:gd name="T62" fmla="*/ 103 w 194"/>
                <a:gd name="T63" fmla="*/ 65 h 137"/>
                <a:gd name="T64" fmla="*/ 163 w 194"/>
                <a:gd name="T65" fmla="*/ 65 h 137"/>
                <a:gd name="T66" fmla="*/ 167 w 194"/>
                <a:gd name="T67" fmla="*/ 69 h 137"/>
                <a:gd name="T68" fmla="*/ 163 w 194"/>
                <a:gd name="T69" fmla="*/ 73 h 137"/>
                <a:gd name="T70" fmla="*/ 163 w 194"/>
                <a:gd name="T71" fmla="*/ 46 h 137"/>
                <a:gd name="T72" fmla="*/ 103 w 194"/>
                <a:gd name="T73" fmla="*/ 46 h 137"/>
                <a:gd name="T74" fmla="*/ 99 w 194"/>
                <a:gd name="T75" fmla="*/ 42 h 137"/>
                <a:gd name="T76" fmla="*/ 103 w 194"/>
                <a:gd name="T77" fmla="*/ 38 h 137"/>
                <a:gd name="T78" fmla="*/ 163 w 194"/>
                <a:gd name="T79" fmla="*/ 38 h 137"/>
                <a:gd name="T80" fmla="*/ 167 w 194"/>
                <a:gd name="T81" fmla="*/ 42 h 137"/>
                <a:gd name="T82" fmla="*/ 163 w 194"/>
                <a:gd name="T83" fmla="*/ 46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4" h="137">
                  <a:moveTo>
                    <a:pt x="19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36"/>
                    <a:pt x="2" y="137"/>
                    <a:pt x="4" y="137"/>
                  </a:cubicBezTo>
                  <a:cubicBezTo>
                    <a:pt x="190" y="137"/>
                    <a:pt x="190" y="137"/>
                    <a:pt x="190" y="137"/>
                  </a:cubicBezTo>
                  <a:cubicBezTo>
                    <a:pt x="192" y="137"/>
                    <a:pt x="194" y="136"/>
                    <a:pt x="194" y="133"/>
                  </a:cubicBezTo>
                  <a:cubicBezTo>
                    <a:pt x="194" y="4"/>
                    <a:pt x="194" y="4"/>
                    <a:pt x="194" y="4"/>
                  </a:cubicBezTo>
                  <a:cubicBezTo>
                    <a:pt x="194" y="2"/>
                    <a:pt x="192" y="0"/>
                    <a:pt x="190" y="0"/>
                  </a:cubicBezTo>
                  <a:close/>
                  <a:moveTo>
                    <a:pt x="52" y="26"/>
                  </a:moveTo>
                  <a:cubicBezTo>
                    <a:pt x="61" y="26"/>
                    <a:pt x="69" y="33"/>
                    <a:pt x="69" y="42"/>
                  </a:cubicBezTo>
                  <a:cubicBezTo>
                    <a:pt x="69" y="51"/>
                    <a:pt x="61" y="59"/>
                    <a:pt x="52" y="59"/>
                  </a:cubicBezTo>
                  <a:cubicBezTo>
                    <a:pt x="43" y="59"/>
                    <a:pt x="36" y="51"/>
                    <a:pt x="36" y="42"/>
                  </a:cubicBezTo>
                  <a:cubicBezTo>
                    <a:pt x="36" y="33"/>
                    <a:pt x="43" y="26"/>
                    <a:pt x="52" y="26"/>
                  </a:cubicBezTo>
                  <a:close/>
                  <a:moveTo>
                    <a:pt x="78" y="110"/>
                  </a:moveTo>
                  <a:cubicBezTo>
                    <a:pt x="26" y="110"/>
                    <a:pt x="26" y="110"/>
                    <a:pt x="26" y="110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26" y="76"/>
                    <a:pt x="36" y="66"/>
                    <a:pt x="48" y="66"/>
                  </a:cubicBezTo>
                  <a:cubicBezTo>
                    <a:pt x="57" y="66"/>
                    <a:pt x="57" y="66"/>
                    <a:pt x="57" y="66"/>
                  </a:cubicBezTo>
                  <a:cubicBezTo>
                    <a:pt x="69" y="66"/>
                    <a:pt x="78" y="76"/>
                    <a:pt x="78" y="88"/>
                  </a:cubicBezTo>
                  <a:lnTo>
                    <a:pt x="78" y="110"/>
                  </a:lnTo>
                  <a:close/>
                  <a:moveTo>
                    <a:pt x="163" y="99"/>
                  </a:moveTo>
                  <a:cubicBezTo>
                    <a:pt x="103" y="99"/>
                    <a:pt x="103" y="99"/>
                    <a:pt x="103" y="99"/>
                  </a:cubicBezTo>
                  <a:cubicBezTo>
                    <a:pt x="101" y="99"/>
                    <a:pt x="99" y="97"/>
                    <a:pt x="99" y="95"/>
                  </a:cubicBezTo>
                  <a:cubicBezTo>
                    <a:pt x="99" y="93"/>
                    <a:pt x="101" y="91"/>
                    <a:pt x="103" y="91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65" y="91"/>
                    <a:pt x="167" y="93"/>
                    <a:pt x="167" y="95"/>
                  </a:cubicBezTo>
                  <a:cubicBezTo>
                    <a:pt x="167" y="97"/>
                    <a:pt x="165" y="99"/>
                    <a:pt x="163" y="99"/>
                  </a:cubicBezTo>
                  <a:close/>
                  <a:moveTo>
                    <a:pt x="163" y="73"/>
                  </a:moveTo>
                  <a:cubicBezTo>
                    <a:pt x="103" y="73"/>
                    <a:pt x="103" y="73"/>
                    <a:pt x="103" y="73"/>
                  </a:cubicBezTo>
                  <a:cubicBezTo>
                    <a:pt x="101" y="73"/>
                    <a:pt x="99" y="71"/>
                    <a:pt x="99" y="69"/>
                  </a:cubicBezTo>
                  <a:cubicBezTo>
                    <a:pt x="99" y="66"/>
                    <a:pt x="101" y="65"/>
                    <a:pt x="103" y="65"/>
                  </a:cubicBezTo>
                  <a:cubicBezTo>
                    <a:pt x="163" y="65"/>
                    <a:pt x="163" y="65"/>
                    <a:pt x="163" y="65"/>
                  </a:cubicBezTo>
                  <a:cubicBezTo>
                    <a:pt x="165" y="65"/>
                    <a:pt x="167" y="66"/>
                    <a:pt x="167" y="69"/>
                  </a:cubicBezTo>
                  <a:cubicBezTo>
                    <a:pt x="167" y="71"/>
                    <a:pt x="165" y="73"/>
                    <a:pt x="163" y="73"/>
                  </a:cubicBezTo>
                  <a:close/>
                  <a:moveTo>
                    <a:pt x="163" y="46"/>
                  </a:moveTo>
                  <a:cubicBezTo>
                    <a:pt x="103" y="46"/>
                    <a:pt x="103" y="46"/>
                    <a:pt x="103" y="46"/>
                  </a:cubicBezTo>
                  <a:cubicBezTo>
                    <a:pt x="101" y="46"/>
                    <a:pt x="99" y="44"/>
                    <a:pt x="99" y="42"/>
                  </a:cubicBezTo>
                  <a:cubicBezTo>
                    <a:pt x="99" y="40"/>
                    <a:pt x="101" y="38"/>
                    <a:pt x="103" y="38"/>
                  </a:cubicBezTo>
                  <a:cubicBezTo>
                    <a:pt x="163" y="38"/>
                    <a:pt x="163" y="38"/>
                    <a:pt x="163" y="38"/>
                  </a:cubicBezTo>
                  <a:cubicBezTo>
                    <a:pt x="165" y="38"/>
                    <a:pt x="167" y="40"/>
                    <a:pt x="167" y="42"/>
                  </a:cubicBezTo>
                  <a:cubicBezTo>
                    <a:pt x="167" y="44"/>
                    <a:pt x="165" y="46"/>
                    <a:pt x="163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8" name="Freeform 146"/>
            <p:cNvSpPr/>
            <p:nvPr/>
          </p:nvSpPr>
          <p:spPr bwMode="auto">
            <a:xfrm>
              <a:off x="3167063" y="4414838"/>
              <a:ext cx="22225" cy="95250"/>
            </a:xfrm>
            <a:custGeom>
              <a:avLst/>
              <a:gdLst>
                <a:gd name="T0" fmla="*/ 4 w 8"/>
                <a:gd name="T1" fmla="*/ 34 h 34"/>
                <a:gd name="T2" fmla="*/ 0 w 8"/>
                <a:gd name="T3" fmla="*/ 30 h 34"/>
                <a:gd name="T4" fmla="*/ 0 w 8"/>
                <a:gd name="T5" fmla="*/ 3 h 34"/>
                <a:gd name="T6" fmla="*/ 4 w 8"/>
                <a:gd name="T7" fmla="*/ 0 h 34"/>
                <a:gd name="T8" fmla="*/ 8 w 8"/>
                <a:gd name="T9" fmla="*/ 3 h 34"/>
                <a:gd name="T10" fmla="*/ 8 w 8"/>
                <a:gd name="T11" fmla="*/ 30 h 34"/>
                <a:gd name="T12" fmla="*/ 4 w 8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4" y="34"/>
                  </a:moveTo>
                  <a:cubicBezTo>
                    <a:pt x="2" y="34"/>
                    <a:pt x="0" y="32"/>
                    <a:pt x="0" y="3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2"/>
                    <a:pt x="6" y="34"/>
                    <a:pt x="4" y="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89" name="矩形 2"/>
          <p:cNvSpPr/>
          <p:nvPr/>
        </p:nvSpPr>
        <p:spPr>
          <a:xfrm>
            <a:off x="360595" y="1556920"/>
            <a:ext cx="3036348" cy="5491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sp>
        <p:nvSpPr>
          <p:cNvPr id="290" name="矩形 4"/>
          <p:cNvSpPr/>
          <p:nvPr/>
        </p:nvSpPr>
        <p:spPr>
          <a:xfrm>
            <a:off x="715202" y="1549889"/>
            <a:ext cx="2376828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313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sz="2000" b="1">
                <a:solidFill>
                  <a:schemeClr val="bg1">
                    <a:alpha val="100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赋予机器人生命</a:t>
            </a:r>
            <a:endParaRPr lang="zh-CN" sz="2000" b="1">
              <a:solidFill>
                <a:schemeClr val="bg1">
                  <a:alpha val="100000"/>
                </a:schemeClr>
              </a:solidFill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291" name="矩形 50"/>
          <p:cNvSpPr/>
          <p:nvPr/>
        </p:nvSpPr>
        <p:spPr>
          <a:xfrm>
            <a:off x="360595" y="2578539"/>
            <a:ext cx="2921000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13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24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1.</a:t>
            </a:r>
            <a:r>
              <a:rPr lang="zh-CN" sz="2400">
                <a:latin typeface="Times New Roman" panose="02020603050405020304" charset="0"/>
                <a:ea typeface="方正公文小标宋" panose="02000500000000000000" charset="-122"/>
                <a:cs typeface="+mn-cs"/>
                <a:sym typeface="微软雅黑" panose="020B0503020204020204" pitchFamily="34" charset="-122"/>
              </a:rPr>
              <a:t>首先进入智谱清言官网，点击上传将图片上传到网站上，配置一些基础参数，点击“生成视频”</a:t>
            </a:r>
            <a:endParaRPr lang="zh-CN" sz="2400">
              <a:latin typeface="Times New Roman" panose="02020603050405020304" charset="0"/>
              <a:ea typeface="方正公文小标宋" panose="02000500000000000000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292" name="图片 29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96943" y="1392824"/>
            <a:ext cx="8795057" cy="546517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fontAlgn="base"/>
            <a:endParaRPr lang="zh-CN" altLang="en-US"/>
          </a:p>
        </p:txBody>
      </p:sp>
      <p:sp>
        <p:nvSpPr>
          <p:cNvPr id="430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fontAlgn="base"/>
            <a:endParaRPr lang="zh-CN" altLang="en-US"/>
          </a:p>
        </p:txBody>
      </p:sp>
      <p:pic>
        <p:nvPicPr>
          <p:cNvPr id="431" name="图片 22"/>
          <p:cNvPicPr/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432" name="图片 26"/>
          <p:cNvPicPr/>
          <p:nvPr/>
        </p:nvPicPr>
        <p:blipFill rotWithShape="1">
          <a:blip r:embed="rId2" cstate="print"/>
          <a:srcRect/>
          <a:stretch>
            <a:fillRect/>
          </a:stretch>
        </p:blipFill>
        <p:spPr>
          <a:xfrm>
            <a:off x="4432300" y="967105"/>
            <a:ext cx="3472180" cy="3963035"/>
          </a:xfrm>
          <a:prstGeom prst="rect">
            <a:avLst/>
          </a:prstGeom>
        </p:spPr>
      </p:pic>
      <p:grpSp>
        <p:nvGrpSpPr>
          <p:cNvPr id="433" name="组合 43"/>
          <p:cNvGrpSpPr/>
          <p:nvPr/>
        </p:nvGrpSpPr>
        <p:grpSpPr>
          <a:xfrm>
            <a:off x="7844048" y="2001885"/>
            <a:ext cx="539473" cy="352199"/>
            <a:chOff x="6061522" y="5031158"/>
            <a:chExt cx="927429" cy="570912"/>
          </a:xfrm>
          <a:solidFill>
            <a:schemeClr val="bg1"/>
          </a:solidFill>
        </p:grpSpPr>
        <p:sp>
          <p:nvSpPr>
            <p:cNvPr id="434" name="Freeform 651"/>
            <p:cNvSpPr/>
            <p:nvPr/>
          </p:nvSpPr>
          <p:spPr>
            <a:xfrm>
              <a:off x="6842008" y="5291320"/>
              <a:ext cx="146943" cy="216802"/>
            </a:xfrm>
            <a:custGeom>
              <a:avLst/>
              <a:gdLst>
                <a:gd name="T0" fmla="*/ 29 w 246"/>
                <a:gd name="T1" fmla="*/ 359 h 359"/>
                <a:gd name="T2" fmla="*/ 18 w 246"/>
                <a:gd name="T3" fmla="*/ 357 h 359"/>
                <a:gd name="T4" fmla="*/ 9 w 246"/>
                <a:gd name="T5" fmla="*/ 350 h 359"/>
                <a:gd name="T6" fmla="*/ 2 w 246"/>
                <a:gd name="T7" fmla="*/ 341 h 359"/>
                <a:gd name="T8" fmla="*/ 0 w 246"/>
                <a:gd name="T9" fmla="*/ 330 h 359"/>
                <a:gd name="T10" fmla="*/ 2 w 246"/>
                <a:gd name="T11" fmla="*/ 319 h 359"/>
                <a:gd name="T12" fmla="*/ 9 w 246"/>
                <a:gd name="T13" fmla="*/ 309 h 359"/>
                <a:gd name="T14" fmla="*/ 18 w 246"/>
                <a:gd name="T15" fmla="*/ 303 h 359"/>
                <a:gd name="T16" fmla="*/ 29 w 246"/>
                <a:gd name="T17" fmla="*/ 301 h 359"/>
                <a:gd name="T18" fmla="*/ 175 w 246"/>
                <a:gd name="T19" fmla="*/ 301 h 359"/>
                <a:gd name="T20" fmla="*/ 184 w 246"/>
                <a:gd name="T21" fmla="*/ 303 h 359"/>
                <a:gd name="T22" fmla="*/ 190 w 246"/>
                <a:gd name="T23" fmla="*/ 309 h 359"/>
                <a:gd name="T24" fmla="*/ 196 w 246"/>
                <a:gd name="T25" fmla="*/ 315 h 359"/>
                <a:gd name="T26" fmla="*/ 207 w 246"/>
                <a:gd name="T27" fmla="*/ 319 h 359"/>
                <a:gd name="T28" fmla="*/ 202 w 246"/>
                <a:gd name="T29" fmla="*/ 234 h 359"/>
                <a:gd name="T30" fmla="*/ 192 w 246"/>
                <a:gd name="T31" fmla="*/ 227 h 359"/>
                <a:gd name="T32" fmla="*/ 185 w 246"/>
                <a:gd name="T33" fmla="*/ 219 h 359"/>
                <a:gd name="T34" fmla="*/ 180 w 246"/>
                <a:gd name="T35" fmla="*/ 208 h 359"/>
                <a:gd name="T36" fmla="*/ 179 w 246"/>
                <a:gd name="T37" fmla="*/ 33 h 359"/>
                <a:gd name="T38" fmla="*/ 183 w 246"/>
                <a:gd name="T39" fmla="*/ 20 h 359"/>
                <a:gd name="T40" fmla="*/ 189 w 246"/>
                <a:gd name="T41" fmla="*/ 10 h 359"/>
                <a:gd name="T42" fmla="*/ 200 w 246"/>
                <a:gd name="T43" fmla="*/ 2 h 359"/>
                <a:gd name="T44" fmla="*/ 213 w 246"/>
                <a:gd name="T45" fmla="*/ 0 h 359"/>
                <a:gd name="T46" fmla="*/ 226 w 246"/>
                <a:gd name="T47" fmla="*/ 2 h 359"/>
                <a:gd name="T48" fmla="*/ 236 w 246"/>
                <a:gd name="T49" fmla="*/ 10 h 359"/>
                <a:gd name="T50" fmla="*/ 244 w 246"/>
                <a:gd name="T51" fmla="*/ 20 h 359"/>
                <a:gd name="T52" fmla="*/ 246 w 246"/>
                <a:gd name="T53" fmla="*/ 33 h 359"/>
                <a:gd name="T54" fmla="*/ 246 w 246"/>
                <a:gd name="T55" fmla="*/ 207 h 359"/>
                <a:gd name="T56" fmla="*/ 244 w 246"/>
                <a:gd name="T57" fmla="*/ 215 h 359"/>
                <a:gd name="T58" fmla="*/ 239 w 246"/>
                <a:gd name="T59" fmla="*/ 223 h 359"/>
                <a:gd name="T60" fmla="*/ 233 w 246"/>
                <a:gd name="T61" fmla="*/ 229 h 359"/>
                <a:gd name="T62" fmla="*/ 229 w 246"/>
                <a:gd name="T63" fmla="*/ 319 h 359"/>
                <a:gd name="T64" fmla="*/ 229 w 246"/>
                <a:gd name="T65" fmla="*/ 341 h 359"/>
                <a:gd name="T66" fmla="*/ 195 w 246"/>
                <a:gd name="T67" fmla="*/ 344 h 359"/>
                <a:gd name="T68" fmla="*/ 189 w 246"/>
                <a:gd name="T69" fmla="*/ 351 h 359"/>
                <a:gd name="T70" fmla="*/ 183 w 246"/>
                <a:gd name="T71" fmla="*/ 355 h 359"/>
                <a:gd name="T72" fmla="*/ 175 w 246"/>
                <a:gd name="T73" fmla="*/ 359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6" h="359">
                  <a:moveTo>
                    <a:pt x="170" y="359"/>
                  </a:moveTo>
                  <a:lnTo>
                    <a:pt x="29" y="359"/>
                  </a:lnTo>
                  <a:lnTo>
                    <a:pt x="23" y="358"/>
                  </a:lnTo>
                  <a:lnTo>
                    <a:pt x="18" y="357"/>
                  </a:lnTo>
                  <a:lnTo>
                    <a:pt x="12" y="353"/>
                  </a:lnTo>
                  <a:lnTo>
                    <a:pt x="9" y="350"/>
                  </a:lnTo>
                  <a:lnTo>
                    <a:pt x="4" y="345"/>
                  </a:lnTo>
                  <a:lnTo>
                    <a:pt x="2" y="341"/>
                  </a:lnTo>
                  <a:lnTo>
                    <a:pt x="0" y="335"/>
                  </a:lnTo>
                  <a:lnTo>
                    <a:pt x="0" y="330"/>
                  </a:lnTo>
                  <a:lnTo>
                    <a:pt x="0" y="323"/>
                  </a:lnTo>
                  <a:lnTo>
                    <a:pt x="2" y="319"/>
                  </a:lnTo>
                  <a:lnTo>
                    <a:pt x="4" y="313"/>
                  </a:lnTo>
                  <a:lnTo>
                    <a:pt x="9" y="309"/>
                  </a:lnTo>
                  <a:lnTo>
                    <a:pt x="12" y="305"/>
                  </a:lnTo>
                  <a:lnTo>
                    <a:pt x="18" y="303"/>
                  </a:lnTo>
                  <a:lnTo>
                    <a:pt x="23" y="301"/>
                  </a:lnTo>
                  <a:lnTo>
                    <a:pt x="29" y="301"/>
                  </a:lnTo>
                  <a:lnTo>
                    <a:pt x="170" y="301"/>
                  </a:lnTo>
                  <a:lnTo>
                    <a:pt x="175" y="301"/>
                  </a:lnTo>
                  <a:lnTo>
                    <a:pt x="179" y="302"/>
                  </a:lnTo>
                  <a:lnTo>
                    <a:pt x="184" y="303"/>
                  </a:lnTo>
                  <a:lnTo>
                    <a:pt x="187" y="305"/>
                  </a:lnTo>
                  <a:lnTo>
                    <a:pt x="190" y="309"/>
                  </a:lnTo>
                  <a:lnTo>
                    <a:pt x="193" y="311"/>
                  </a:lnTo>
                  <a:lnTo>
                    <a:pt x="196" y="315"/>
                  </a:lnTo>
                  <a:lnTo>
                    <a:pt x="197" y="319"/>
                  </a:lnTo>
                  <a:lnTo>
                    <a:pt x="207" y="319"/>
                  </a:lnTo>
                  <a:lnTo>
                    <a:pt x="207" y="235"/>
                  </a:lnTo>
                  <a:lnTo>
                    <a:pt x="202" y="234"/>
                  </a:lnTo>
                  <a:lnTo>
                    <a:pt x="196" y="231"/>
                  </a:lnTo>
                  <a:lnTo>
                    <a:pt x="192" y="227"/>
                  </a:lnTo>
                  <a:lnTo>
                    <a:pt x="187" y="224"/>
                  </a:lnTo>
                  <a:lnTo>
                    <a:pt x="185" y="219"/>
                  </a:lnTo>
                  <a:lnTo>
                    <a:pt x="181" y="214"/>
                  </a:lnTo>
                  <a:lnTo>
                    <a:pt x="180" y="208"/>
                  </a:lnTo>
                  <a:lnTo>
                    <a:pt x="179" y="203"/>
                  </a:lnTo>
                  <a:lnTo>
                    <a:pt x="179" y="33"/>
                  </a:lnTo>
                  <a:lnTo>
                    <a:pt x="180" y="27"/>
                  </a:lnTo>
                  <a:lnTo>
                    <a:pt x="183" y="20"/>
                  </a:lnTo>
                  <a:lnTo>
                    <a:pt x="186" y="14"/>
                  </a:lnTo>
                  <a:lnTo>
                    <a:pt x="189" y="10"/>
                  </a:lnTo>
                  <a:lnTo>
                    <a:pt x="195" y="6"/>
                  </a:lnTo>
                  <a:lnTo>
                    <a:pt x="200" y="2"/>
                  </a:lnTo>
                  <a:lnTo>
                    <a:pt x="206" y="1"/>
                  </a:lnTo>
                  <a:lnTo>
                    <a:pt x="213" y="0"/>
                  </a:lnTo>
                  <a:lnTo>
                    <a:pt x="219" y="1"/>
                  </a:lnTo>
                  <a:lnTo>
                    <a:pt x="226" y="2"/>
                  </a:lnTo>
                  <a:lnTo>
                    <a:pt x="232" y="6"/>
                  </a:lnTo>
                  <a:lnTo>
                    <a:pt x="236" y="10"/>
                  </a:lnTo>
                  <a:lnTo>
                    <a:pt x="241" y="14"/>
                  </a:lnTo>
                  <a:lnTo>
                    <a:pt x="244" y="20"/>
                  </a:lnTo>
                  <a:lnTo>
                    <a:pt x="245" y="27"/>
                  </a:lnTo>
                  <a:lnTo>
                    <a:pt x="246" y="33"/>
                  </a:lnTo>
                  <a:lnTo>
                    <a:pt x="246" y="203"/>
                  </a:lnTo>
                  <a:lnTo>
                    <a:pt x="246" y="207"/>
                  </a:lnTo>
                  <a:lnTo>
                    <a:pt x="245" y="212"/>
                  </a:lnTo>
                  <a:lnTo>
                    <a:pt x="244" y="215"/>
                  </a:lnTo>
                  <a:lnTo>
                    <a:pt x="242" y="219"/>
                  </a:lnTo>
                  <a:lnTo>
                    <a:pt x="239" y="223"/>
                  </a:lnTo>
                  <a:lnTo>
                    <a:pt x="236" y="226"/>
                  </a:lnTo>
                  <a:lnTo>
                    <a:pt x="233" y="229"/>
                  </a:lnTo>
                  <a:lnTo>
                    <a:pt x="229" y="232"/>
                  </a:lnTo>
                  <a:lnTo>
                    <a:pt x="229" y="319"/>
                  </a:lnTo>
                  <a:lnTo>
                    <a:pt x="229" y="330"/>
                  </a:lnTo>
                  <a:lnTo>
                    <a:pt x="229" y="341"/>
                  </a:lnTo>
                  <a:lnTo>
                    <a:pt x="197" y="341"/>
                  </a:lnTo>
                  <a:lnTo>
                    <a:pt x="195" y="344"/>
                  </a:lnTo>
                  <a:lnTo>
                    <a:pt x="193" y="348"/>
                  </a:lnTo>
                  <a:lnTo>
                    <a:pt x="189" y="351"/>
                  </a:lnTo>
                  <a:lnTo>
                    <a:pt x="186" y="353"/>
                  </a:lnTo>
                  <a:lnTo>
                    <a:pt x="183" y="355"/>
                  </a:lnTo>
                  <a:lnTo>
                    <a:pt x="179" y="358"/>
                  </a:lnTo>
                  <a:lnTo>
                    <a:pt x="175" y="359"/>
                  </a:lnTo>
                  <a:lnTo>
                    <a:pt x="170" y="359"/>
                  </a:lnTo>
                  <a:close/>
                </a:path>
              </a:pathLst>
            </a:custGeom>
            <a:ln w="12700"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algn="l" fontAlgn="base"/>
              <a:endParaRPr lang="zh-CN" altLang="en-US"/>
            </a:p>
          </p:txBody>
        </p:sp>
        <p:sp>
          <p:nvSpPr>
            <p:cNvPr id="435" name="Rectangle 652"/>
            <p:cNvSpPr/>
            <p:nvPr/>
          </p:nvSpPr>
          <p:spPr>
            <a:xfrm>
              <a:off x="6890186" y="5512940"/>
              <a:ext cx="24089" cy="81903"/>
            </a:xfrm>
            <a:prstGeom prst="rect">
              <a:avLst/>
            </a:prstGeom>
            <a:ln w="12700"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algn="l" fontAlgn="base"/>
              <a:endParaRPr lang="zh-CN" altLang="en-US"/>
            </a:p>
          </p:txBody>
        </p:sp>
        <p:sp>
          <p:nvSpPr>
            <p:cNvPr id="436" name="Freeform 653"/>
            <p:cNvSpPr/>
            <p:nvPr/>
          </p:nvSpPr>
          <p:spPr>
            <a:xfrm>
              <a:off x="6760105" y="5250370"/>
              <a:ext cx="134899" cy="192713"/>
            </a:xfrm>
            <a:custGeom>
              <a:avLst/>
              <a:gdLst>
                <a:gd name="T0" fmla="*/ 182 w 222"/>
                <a:gd name="T1" fmla="*/ 210 h 323"/>
                <a:gd name="T2" fmla="*/ 173 w 222"/>
                <a:gd name="T3" fmla="*/ 205 h 323"/>
                <a:gd name="T4" fmla="*/ 166 w 222"/>
                <a:gd name="T5" fmla="*/ 197 h 323"/>
                <a:gd name="T6" fmla="*/ 163 w 222"/>
                <a:gd name="T7" fmla="*/ 187 h 323"/>
                <a:gd name="T8" fmla="*/ 163 w 222"/>
                <a:gd name="T9" fmla="*/ 30 h 323"/>
                <a:gd name="T10" fmla="*/ 165 w 222"/>
                <a:gd name="T11" fmla="*/ 17 h 323"/>
                <a:gd name="T12" fmla="*/ 171 w 222"/>
                <a:gd name="T13" fmla="*/ 9 h 323"/>
                <a:gd name="T14" fmla="*/ 181 w 222"/>
                <a:gd name="T15" fmla="*/ 2 h 323"/>
                <a:gd name="T16" fmla="*/ 192 w 222"/>
                <a:gd name="T17" fmla="*/ 0 h 323"/>
                <a:gd name="T18" fmla="*/ 204 w 222"/>
                <a:gd name="T19" fmla="*/ 2 h 323"/>
                <a:gd name="T20" fmla="*/ 213 w 222"/>
                <a:gd name="T21" fmla="*/ 9 h 323"/>
                <a:gd name="T22" fmla="*/ 220 w 222"/>
                <a:gd name="T23" fmla="*/ 17 h 323"/>
                <a:gd name="T24" fmla="*/ 222 w 222"/>
                <a:gd name="T25" fmla="*/ 30 h 323"/>
                <a:gd name="T26" fmla="*/ 221 w 222"/>
                <a:gd name="T27" fmla="*/ 190 h 323"/>
                <a:gd name="T28" fmla="*/ 213 w 222"/>
                <a:gd name="T29" fmla="*/ 204 h 323"/>
                <a:gd name="T30" fmla="*/ 207 w 222"/>
                <a:gd name="T31" fmla="*/ 286 h 323"/>
                <a:gd name="T32" fmla="*/ 207 w 222"/>
                <a:gd name="T33" fmla="*/ 306 h 323"/>
                <a:gd name="T34" fmla="*/ 174 w 222"/>
                <a:gd name="T35" fmla="*/ 313 h 323"/>
                <a:gd name="T36" fmla="*/ 165 w 222"/>
                <a:gd name="T37" fmla="*/ 319 h 323"/>
                <a:gd name="T38" fmla="*/ 157 w 222"/>
                <a:gd name="T39" fmla="*/ 322 h 323"/>
                <a:gd name="T40" fmla="*/ 27 w 222"/>
                <a:gd name="T41" fmla="*/ 323 h 323"/>
                <a:gd name="T42" fmla="*/ 16 w 222"/>
                <a:gd name="T43" fmla="*/ 321 h 323"/>
                <a:gd name="T44" fmla="*/ 8 w 222"/>
                <a:gd name="T45" fmla="*/ 315 h 323"/>
                <a:gd name="T46" fmla="*/ 2 w 222"/>
                <a:gd name="T47" fmla="*/ 306 h 323"/>
                <a:gd name="T48" fmla="*/ 0 w 222"/>
                <a:gd name="T49" fmla="*/ 296 h 323"/>
                <a:gd name="T50" fmla="*/ 2 w 222"/>
                <a:gd name="T51" fmla="*/ 286 h 323"/>
                <a:gd name="T52" fmla="*/ 8 w 222"/>
                <a:gd name="T53" fmla="*/ 277 h 323"/>
                <a:gd name="T54" fmla="*/ 16 w 222"/>
                <a:gd name="T55" fmla="*/ 272 h 323"/>
                <a:gd name="T56" fmla="*/ 27 w 222"/>
                <a:gd name="T57" fmla="*/ 270 h 323"/>
                <a:gd name="T58" fmla="*/ 158 w 222"/>
                <a:gd name="T59" fmla="*/ 270 h 323"/>
                <a:gd name="T60" fmla="*/ 165 w 222"/>
                <a:gd name="T61" fmla="*/ 273 h 323"/>
                <a:gd name="T62" fmla="*/ 172 w 222"/>
                <a:gd name="T63" fmla="*/ 277 h 323"/>
                <a:gd name="T64" fmla="*/ 176 w 222"/>
                <a:gd name="T65" fmla="*/ 283 h 323"/>
                <a:gd name="T66" fmla="*/ 187 w 222"/>
                <a:gd name="T67" fmla="*/ 28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22" h="323">
                  <a:moveTo>
                    <a:pt x="187" y="211"/>
                  </a:moveTo>
                  <a:lnTo>
                    <a:pt x="182" y="210"/>
                  </a:lnTo>
                  <a:lnTo>
                    <a:pt x="177" y="208"/>
                  </a:lnTo>
                  <a:lnTo>
                    <a:pt x="173" y="205"/>
                  </a:lnTo>
                  <a:lnTo>
                    <a:pt x="169" y="201"/>
                  </a:lnTo>
                  <a:lnTo>
                    <a:pt x="166" y="197"/>
                  </a:lnTo>
                  <a:lnTo>
                    <a:pt x="164" y="192"/>
                  </a:lnTo>
                  <a:lnTo>
                    <a:pt x="163" y="187"/>
                  </a:lnTo>
                  <a:lnTo>
                    <a:pt x="163" y="181"/>
                  </a:lnTo>
                  <a:lnTo>
                    <a:pt x="163" y="30"/>
                  </a:lnTo>
                  <a:lnTo>
                    <a:pt x="163" y="23"/>
                  </a:lnTo>
                  <a:lnTo>
                    <a:pt x="165" y="17"/>
                  </a:lnTo>
                  <a:lnTo>
                    <a:pt x="167" y="13"/>
                  </a:lnTo>
                  <a:lnTo>
                    <a:pt x="171" y="9"/>
                  </a:lnTo>
                  <a:lnTo>
                    <a:pt x="175" y="4"/>
                  </a:lnTo>
                  <a:lnTo>
                    <a:pt x="181" y="2"/>
                  </a:lnTo>
                  <a:lnTo>
                    <a:pt x="186" y="0"/>
                  </a:lnTo>
                  <a:lnTo>
                    <a:pt x="192" y="0"/>
                  </a:lnTo>
                  <a:lnTo>
                    <a:pt x="198" y="0"/>
                  </a:lnTo>
                  <a:lnTo>
                    <a:pt x="204" y="2"/>
                  </a:lnTo>
                  <a:lnTo>
                    <a:pt x="208" y="4"/>
                  </a:lnTo>
                  <a:lnTo>
                    <a:pt x="213" y="9"/>
                  </a:lnTo>
                  <a:lnTo>
                    <a:pt x="217" y="13"/>
                  </a:lnTo>
                  <a:lnTo>
                    <a:pt x="220" y="17"/>
                  </a:lnTo>
                  <a:lnTo>
                    <a:pt x="222" y="23"/>
                  </a:lnTo>
                  <a:lnTo>
                    <a:pt x="222" y="30"/>
                  </a:lnTo>
                  <a:lnTo>
                    <a:pt x="222" y="181"/>
                  </a:lnTo>
                  <a:lnTo>
                    <a:pt x="221" y="190"/>
                  </a:lnTo>
                  <a:lnTo>
                    <a:pt x="217" y="197"/>
                  </a:lnTo>
                  <a:lnTo>
                    <a:pt x="213" y="204"/>
                  </a:lnTo>
                  <a:lnTo>
                    <a:pt x="207" y="208"/>
                  </a:lnTo>
                  <a:lnTo>
                    <a:pt x="207" y="286"/>
                  </a:lnTo>
                  <a:lnTo>
                    <a:pt x="207" y="296"/>
                  </a:lnTo>
                  <a:lnTo>
                    <a:pt x="207" y="306"/>
                  </a:lnTo>
                  <a:lnTo>
                    <a:pt x="178" y="306"/>
                  </a:lnTo>
                  <a:lnTo>
                    <a:pt x="174" y="313"/>
                  </a:lnTo>
                  <a:lnTo>
                    <a:pt x="168" y="318"/>
                  </a:lnTo>
                  <a:lnTo>
                    <a:pt x="165" y="319"/>
                  </a:lnTo>
                  <a:lnTo>
                    <a:pt x="162" y="322"/>
                  </a:lnTo>
                  <a:lnTo>
                    <a:pt x="157" y="322"/>
                  </a:lnTo>
                  <a:lnTo>
                    <a:pt x="154" y="323"/>
                  </a:lnTo>
                  <a:lnTo>
                    <a:pt x="27" y="323"/>
                  </a:lnTo>
                  <a:lnTo>
                    <a:pt x="21" y="322"/>
                  </a:lnTo>
                  <a:lnTo>
                    <a:pt x="16" y="321"/>
                  </a:lnTo>
                  <a:lnTo>
                    <a:pt x="11" y="318"/>
                  </a:lnTo>
                  <a:lnTo>
                    <a:pt x="8" y="315"/>
                  </a:lnTo>
                  <a:lnTo>
                    <a:pt x="4" y="311"/>
                  </a:lnTo>
                  <a:lnTo>
                    <a:pt x="2" y="306"/>
                  </a:lnTo>
                  <a:lnTo>
                    <a:pt x="1" y="302"/>
                  </a:lnTo>
                  <a:lnTo>
                    <a:pt x="0" y="296"/>
                  </a:lnTo>
                  <a:lnTo>
                    <a:pt x="1" y="290"/>
                  </a:lnTo>
                  <a:lnTo>
                    <a:pt x="2" y="286"/>
                  </a:lnTo>
                  <a:lnTo>
                    <a:pt x="4" y="282"/>
                  </a:lnTo>
                  <a:lnTo>
                    <a:pt x="8" y="277"/>
                  </a:lnTo>
                  <a:lnTo>
                    <a:pt x="11" y="275"/>
                  </a:lnTo>
                  <a:lnTo>
                    <a:pt x="16" y="272"/>
                  </a:lnTo>
                  <a:lnTo>
                    <a:pt x="21" y="270"/>
                  </a:lnTo>
                  <a:lnTo>
                    <a:pt x="27" y="270"/>
                  </a:lnTo>
                  <a:lnTo>
                    <a:pt x="154" y="270"/>
                  </a:lnTo>
                  <a:lnTo>
                    <a:pt x="158" y="270"/>
                  </a:lnTo>
                  <a:lnTo>
                    <a:pt x="162" y="272"/>
                  </a:lnTo>
                  <a:lnTo>
                    <a:pt x="165" y="273"/>
                  </a:lnTo>
                  <a:lnTo>
                    <a:pt x="168" y="275"/>
                  </a:lnTo>
                  <a:lnTo>
                    <a:pt x="172" y="277"/>
                  </a:lnTo>
                  <a:lnTo>
                    <a:pt x="174" y="279"/>
                  </a:lnTo>
                  <a:lnTo>
                    <a:pt x="176" y="283"/>
                  </a:lnTo>
                  <a:lnTo>
                    <a:pt x="178" y="286"/>
                  </a:lnTo>
                  <a:lnTo>
                    <a:pt x="187" y="286"/>
                  </a:lnTo>
                  <a:lnTo>
                    <a:pt x="187" y="211"/>
                  </a:lnTo>
                  <a:close/>
                </a:path>
              </a:pathLst>
            </a:custGeom>
            <a:ln w="12700"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algn="l" fontAlgn="base"/>
              <a:endParaRPr lang="zh-CN" altLang="en-US"/>
            </a:p>
          </p:txBody>
        </p:sp>
        <p:sp>
          <p:nvSpPr>
            <p:cNvPr id="437" name="Freeform 654"/>
            <p:cNvSpPr/>
            <p:nvPr/>
          </p:nvSpPr>
          <p:spPr>
            <a:xfrm>
              <a:off x="6225328" y="5308183"/>
              <a:ext cx="602227" cy="293887"/>
            </a:xfrm>
            <a:custGeom>
              <a:avLst/>
              <a:gdLst>
                <a:gd name="T0" fmla="*/ 762 w 1002"/>
                <a:gd name="T1" fmla="*/ 0 h 489"/>
                <a:gd name="T2" fmla="*/ 1002 w 1002"/>
                <a:gd name="T3" fmla="*/ 489 h 489"/>
                <a:gd name="T4" fmla="*/ 752 w 1002"/>
                <a:gd name="T5" fmla="*/ 489 h 489"/>
                <a:gd name="T6" fmla="*/ 251 w 1002"/>
                <a:gd name="T7" fmla="*/ 489 h 489"/>
                <a:gd name="T8" fmla="*/ 0 w 1002"/>
                <a:gd name="T9" fmla="*/ 489 h 489"/>
                <a:gd name="T10" fmla="*/ 241 w 1002"/>
                <a:gd name="T11" fmla="*/ 0 h 489"/>
                <a:gd name="T12" fmla="*/ 501 w 1002"/>
                <a:gd name="T13" fmla="*/ 0 h 489"/>
                <a:gd name="T14" fmla="*/ 502 w 1002"/>
                <a:gd name="T15" fmla="*/ 0 h 489"/>
                <a:gd name="T16" fmla="*/ 762 w 1002"/>
                <a:gd name="T17" fmla="*/ 0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2" h="489">
                  <a:moveTo>
                    <a:pt x="762" y="0"/>
                  </a:moveTo>
                  <a:lnTo>
                    <a:pt x="1002" y="489"/>
                  </a:lnTo>
                  <a:lnTo>
                    <a:pt x="752" y="489"/>
                  </a:lnTo>
                  <a:lnTo>
                    <a:pt x="251" y="489"/>
                  </a:lnTo>
                  <a:lnTo>
                    <a:pt x="0" y="489"/>
                  </a:lnTo>
                  <a:lnTo>
                    <a:pt x="241" y="0"/>
                  </a:lnTo>
                  <a:lnTo>
                    <a:pt x="501" y="0"/>
                  </a:lnTo>
                  <a:lnTo>
                    <a:pt x="502" y="0"/>
                  </a:lnTo>
                  <a:lnTo>
                    <a:pt x="762" y="0"/>
                  </a:lnTo>
                  <a:close/>
                </a:path>
              </a:pathLst>
            </a:custGeom>
            <a:ln w="12700"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algn="l" fontAlgn="base"/>
              <a:endParaRPr lang="zh-CN" altLang="en-US"/>
            </a:p>
          </p:txBody>
        </p:sp>
        <p:sp>
          <p:nvSpPr>
            <p:cNvPr id="438" name="Rectangle 655"/>
            <p:cNvSpPr/>
            <p:nvPr/>
          </p:nvSpPr>
          <p:spPr>
            <a:xfrm>
              <a:off x="6805875" y="5447900"/>
              <a:ext cx="19271" cy="74677"/>
            </a:xfrm>
            <a:prstGeom prst="rect">
              <a:avLst/>
            </a:prstGeom>
            <a:ln w="12700"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algn="l" fontAlgn="base"/>
              <a:endParaRPr lang="zh-CN" altLang="en-US"/>
            </a:p>
          </p:txBody>
        </p:sp>
        <p:sp>
          <p:nvSpPr>
            <p:cNvPr id="439" name="Freeform 656"/>
            <p:cNvSpPr/>
            <p:nvPr/>
          </p:nvSpPr>
          <p:spPr>
            <a:xfrm>
              <a:off x="6728790" y="5141968"/>
              <a:ext cx="120445" cy="173441"/>
            </a:xfrm>
            <a:custGeom>
              <a:avLst/>
              <a:gdLst>
                <a:gd name="T0" fmla="*/ 0 w 198"/>
                <a:gd name="T1" fmla="*/ 266 h 289"/>
                <a:gd name="T2" fmla="*/ 1 w 198"/>
                <a:gd name="T3" fmla="*/ 261 h 289"/>
                <a:gd name="T4" fmla="*/ 2 w 198"/>
                <a:gd name="T5" fmla="*/ 257 h 289"/>
                <a:gd name="T6" fmla="*/ 4 w 198"/>
                <a:gd name="T7" fmla="*/ 252 h 289"/>
                <a:gd name="T8" fmla="*/ 7 w 198"/>
                <a:gd name="T9" fmla="*/ 249 h 289"/>
                <a:gd name="T10" fmla="*/ 11 w 198"/>
                <a:gd name="T11" fmla="*/ 247 h 289"/>
                <a:gd name="T12" fmla="*/ 14 w 198"/>
                <a:gd name="T13" fmla="*/ 244 h 289"/>
                <a:gd name="T14" fmla="*/ 19 w 198"/>
                <a:gd name="T15" fmla="*/ 242 h 289"/>
                <a:gd name="T16" fmla="*/ 23 w 198"/>
                <a:gd name="T17" fmla="*/ 242 h 289"/>
                <a:gd name="T18" fmla="*/ 137 w 198"/>
                <a:gd name="T19" fmla="*/ 242 h 289"/>
                <a:gd name="T20" fmla="*/ 145 w 198"/>
                <a:gd name="T21" fmla="*/ 243 h 289"/>
                <a:gd name="T22" fmla="*/ 150 w 198"/>
                <a:gd name="T23" fmla="*/ 247 h 289"/>
                <a:gd name="T24" fmla="*/ 156 w 198"/>
                <a:gd name="T25" fmla="*/ 251 h 289"/>
                <a:gd name="T26" fmla="*/ 159 w 198"/>
                <a:gd name="T27" fmla="*/ 257 h 289"/>
                <a:gd name="T28" fmla="*/ 167 w 198"/>
                <a:gd name="T29" fmla="*/ 257 h 289"/>
                <a:gd name="T30" fmla="*/ 167 w 198"/>
                <a:gd name="T31" fmla="*/ 190 h 289"/>
                <a:gd name="T32" fmla="*/ 162 w 198"/>
                <a:gd name="T33" fmla="*/ 189 h 289"/>
                <a:gd name="T34" fmla="*/ 158 w 198"/>
                <a:gd name="T35" fmla="*/ 186 h 289"/>
                <a:gd name="T36" fmla="*/ 155 w 198"/>
                <a:gd name="T37" fmla="*/ 184 h 289"/>
                <a:gd name="T38" fmla="*/ 151 w 198"/>
                <a:gd name="T39" fmla="*/ 181 h 289"/>
                <a:gd name="T40" fmla="*/ 148 w 198"/>
                <a:gd name="T41" fmla="*/ 177 h 289"/>
                <a:gd name="T42" fmla="*/ 147 w 198"/>
                <a:gd name="T43" fmla="*/ 173 h 289"/>
                <a:gd name="T44" fmla="*/ 146 w 198"/>
                <a:gd name="T45" fmla="*/ 169 h 289"/>
                <a:gd name="T46" fmla="*/ 145 w 198"/>
                <a:gd name="T47" fmla="*/ 163 h 289"/>
                <a:gd name="T48" fmla="*/ 145 w 198"/>
                <a:gd name="T49" fmla="*/ 27 h 289"/>
                <a:gd name="T50" fmla="*/ 146 w 198"/>
                <a:gd name="T51" fmla="*/ 23 h 289"/>
                <a:gd name="T52" fmla="*/ 147 w 198"/>
                <a:gd name="T53" fmla="*/ 17 h 289"/>
                <a:gd name="T54" fmla="*/ 149 w 198"/>
                <a:gd name="T55" fmla="*/ 13 h 289"/>
                <a:gd name="T56" fmla="*/ 152 w 198"/>
                <a:gd name="T57" fmla="*/ 9 h 289"/>
                <a:gd name="T58" fmla="*/ 157 w 198"/>
                <a:gd name="T59" fmla="*/ 6 h 289"/>
                <a:gd name="T60" fmla="*/ 161 w 198"/>
                <a:gd name="T61" fmla="*/ 3 h 289"/>
                <a:gd name="T62" fmla="*/ 166 w 198"/>
                <a:gd name="T63" fmla="*/ 1 h 289"/>
                <a:gd name="T64" fmla="*/ 171 w 198"/>
                <a:gd name="T65" fmla="*/ 0 h 289"/>
                <a:gd name="T66" fmla="*/ 177 w 198"/>
                <a:gd name="T67" fmla="*/ 1 h 289"/>
                <a:gd name="T68" fmla="*/ 182 w 198"/>
                <a:gd name="T69" fmla="*/ 3 h 289"/>
                <a:gd name="T70" fmla="*/ 187 w 198"/>
                <a:gd name="T71" fmla="*/ 6 h 289"/>
                <a:gd name="T72" fmla="*/ 190 w 198"/>
                <a:gd name="T73" fmla="*/ 9 h 289"/>
                <a:gd name="T74" fmla="*/ 194 w 198"/>
                <a:gd name="T75" fmla="*/ 13 h 289"/>
                <a:gd name="T76" fmla="*/ 196 w 198"/>
                <a:gd name="T77" fmla="*/ 17 h 289"/>
                <a:gd name="T78" fmla="*/ 198 w 198"/>
                <a:gd name="T79" fmla="*/ 23 h 289"/>
                <a:gd name="T80" fmla="*/ 198 w 198"/>
                <a:gd name="T81" fmla="*/ 27 h 289"/>
                <a:gd name="T82" fmla="*/ 198 w 198"/>
                <a:gd name="T83" fmla="*/ 163 h 289"/>
                <a:gd name="T84" fmla="*/ 197 w 198"/>
                <a:gd name="T85" fmla="*/ 171 h 289"/>
                <a:gd name="T86" fmla="*/ 195 w 198"/>
                <a:gd name="T87" fmla="*/ 177 h 289"/>
                <a:gd name="T88" fmla="*/ 190 w 198"/>
                <a:gd name="T89" fmla="*/ 183 h 289"/>
                <a:gd name="T90" fmla="*/ 185 w 198"/>
                <a:gd name="T91" fmla="*/ 186 h 289"/>
                <a:gd name="T92" fmla="*/ 185 w 198"/>
                <a:gd name="T93" fmla="*/ 257 h 289"/>
                <a:gd name="T94" fmla="*/ 185 w 198"/>
                <a:gd name="T95" fmla="*/ 266 h 289"/>
                <a:gd name="T96" fmla="*/ 185 w 198"/>
                <a:gd name="T97" fmla="*/ 274 h 289"/>
                <a:gd name="T98" fmla="*/ 159 w 198"/>
                <a:gd name="T99" fmla="*/ 274 h 289"/>
                <a:gd name="T100" fmla="*/ 156 w 198"/>
                <a:gd name="T101" fmla="*/ 280 h 289"/>
                <a:gd name="T102" fmla="*/ 150 w 198"/>
                <a:gd name="T103" fmla="*/ 284 h 289"/>
                <a:gd name="T104" fmla="*/ 145 w 198"/>
                <a:gd name="T105" fmla="*/ 288 h 289"/>
                <a:gd name="T106" fmla="*/ 137 w 198"/>
                <a:gd name="T107" fmla="*/ 289 h 289"/>
                <a:gd name="T108" fmla="*/ 23 w 198"/>
                <a:gd name="T109" fmla="*/ 289 h 289"/>
                <a:gd name="T110" fmla="*/ 19 w 198"/>
                <a:gd name="T111" fmla="*/ 289 h 289"/>
                <a:gd name="T112" fmla="*/ 14 w 198"/>
                <a:gd name="T113" fmla="*/ 287 h 289"/>
                <a:gd name="T114" fmla="*/ 11 w 198"/>
                <a:gd name="T115" fmla="*/ 284 h 289"/>
                <a:gd name="T116" fmla="*/ 7 w 198"/>
                <a:gd name="T117" fmla="*/ 282 h 289"/>
                <a:gd name="T118" fmla="*/ 4 w 198"/>
                <a:gd name="T119" fmla="*/ 279 h 289"/>
                <a:gd name="T120" fmla="*/ 2 w 198"/>
                <a:gd name="T121" fmla="*/ 274 h 289"/>
                <a:gd name="T122" fmla="*/ 1 w 198"/>
                <a:gd name="T123" fmla="*/ 270 h 289"/>
                <a:gd name="T124" fmla="*/ 0 w 198"/>
                <a:gd name="T125" fmla="*/ 266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98" h="289">
                  <a:moveTo>
                    <a:pt x="0" y="266"/>
                  </a:moveTo>
                  <a:lnTo>
                    <a:pt x="1" y="261"/>
                  </a:lnTo>
                  <a:lnTo>
                    <a:pt x="2" y="257"/>
                  </a:lnTo>
                  <a:lnTo>
                    <a:pt x="4" y="252"/>
                  </a:lnTo>
                  <a:lnTo>
                    <a:pt x="7" y="249"/>
                  </a:lnTo>
                  <a:lnTo>
                    <a:pt x="11" y="247"/>
                  </a:lnTo>
                  <a:lnTo>
                    <a:pt x="14" y="244"/>
                  </a:lnTo>
                  <a:lnTo>
                    <a:pt x="19" y="242"/>
                  </a:lnTo>
                  <a:lnTo>
                    <a:pt x="23" y="242"/>
                  </a:lnTo>
                  <a:lnTo>
                    <a:pt x="137" y="242"/>
                  </a:lnTo>
                  <a:lnTo>
                    <a:pt x="145" y="243"/>
                  </a:lnTo>
                  <a:lnTo>
                    <a:pt x="150" y="247"/>
                  </a:lnTo>
                  <a:lnTo>
                    <a:pt x="156" y="251"/>
                  </a:lnTo>
                  <a:lnTo>
                    <a:pt x="159" y="257"/>
                  </a:lnTo>
                  <a:lnTo>
                    <a:pt x="167" y="257"/>
                  </a:lnTo>
                  <a:lnTo>
                    <a:pt x="167" y="190"/>
                  </a:lnTo>
                  <a:lnTo>
                    <a:pt x="162" y="189"/>
                  </a:lnTo>
                  <a:lnTo>
                    <a:pt x="158" y="186"/>
                  </a:lnTo>
                  <a:lnTo>
                    <a:pt x="155" y="184"/>
                  </a:lnTo>
                  <a:lnTo>
                    <a:pt x="151" y="181"/>
                  </a:lnTo>
                  <a:lnTo>
                    <a:pt x="148" y="177"/>
                  </a:lnTo>
                  <a:lnTo>
                    <a:pt x="147" y="173"/>
                  </a:lnTo>
                  <a:lnTo>
                    <a:pt x="146" y="169"/>
                  </a:lnTo>
                  <a:lnTo>
                    <a:pt x="145" y="163"/>
                  </a:lnTo>
                  <a:lnTo>
                    <a:pt x="145" y="27"/>
                  </a:lnTo>
                  <a:lnTo>
                    <a:pt x="146" y="23"/>
                  </a:lnTo>
                  <a:lnTo>
                    <a:pt x="147" y="17"/>
                  </a:lnTo>
                  <a:lnTo>
                    <a:pt x="149" y="13"/>
                  </a:lnTo>
                  <a:lnTo>
                    <a:pt x="152" y="9"/>
                  </a:lnTo>
                  <a:lnTo>
                    <a:pt x="157" y="6"/>
                  </a:lnTo>
                  <a:lnTo>
                    <a:pt x="161" y="3"/>
                  </a:lnTo>
                  <a:lnTo>
                    <a:pt x="166" y="1"/>
                  </a:lnTo>
                  <a:lnTo>
                    <a:pt x="171" y="0"/>
                  </a:lnTo>
                  <a:lnTo>
                    <a:pt x="177" y="1"/>
                  </a:lnTo>
                  <a:lnTo>
                    <a:pt x="182" y="3"/>
                  </a:lnTo>
                  <a:lnTo>
                    <a:pt x="187" y="6"/>
                  </a:lnTo>
                  <a:lnTo>
                    <a:pt x="190" y="9"/>
                  </a:lnTo>
                  <a:lnTo>
                    <a:pt x="194" y="13"/>
                  </a:lnTo>
                  <a:lnTo>
                    <a:pt x="196" y="17"/>
                  </a:lnTo>
                  <a:lnTo>
                    <a:pt x="198" y="23"/>
                  </a:lnTo>
                  <a:lnTo>
                    <a:pt x="198" y="27"/>
                  </a:lnTo>
                  <a:lnTo>
                    <a:pt x="198" y="163"/>
                  </a:lnTo>
                  <a:lnTo>
                    <a:pt x="197" y="171"/>
                  </a:lnTo>
                  <a:lnTo>
                    <a:pt x="195" y="177"/>
                  </a:lnTo>
                  <a:lnTo>
                    <a:pt x="190" y="183"/>
                  </a:lnTo>
                  <a:lnTo>
                    <a:pt x="185" y="186"/>
                  </a:lnTo>
                  <a:lnTo>
                    <a:pt x="185" y="257"/>
                  </a:lnTo>
                  <a:lnTo>
                    <a:pt x="185" y="266"/>
                  </a:lnTo>
                  <a:lnTo>
                    <a:pt x="185" y="274"/>
                  </a:lnTo>
                  <a:lnTo>
                    <a:pt x="159" y="274"/>
                  </a:lnTo>
                  <a:lnTo>
                    <a:pt x="156" y="280"/>
                  </a:lnTo>
                  <a:lnTo>
                    <a:pt x="150" y="284"/>
                  </a:lnTo>
                  <a:lnTo>
                    <a:pt x="145" y="288"/>
                  </a:lnTo>
                  <a:lnTo>
                    <a:pt x="137" y="289"/>
                  </a:lnTo>
                  <a:lnTo>
                    <a:pt x="23" y="289"/>
                  </a:lnTo>
                  <a:lnTo>
                    <a:pt x="19" y="289"/>
                  </a:lnTo>
                  <a:lnTo>
                    <a:pt x="14" y="287"/>
                  </a:lnTo>
                  <a:lnTo>
                    <a:pt x="11" y="284"/>
                  </a:lnTo>
                  <a:lnTo>
                    <a:pt x="7" y="282"/>
                  </a:lnTo>
                  <a:lnTo>
                    <a:pt x="4" y="279"/>
                  </a:lnTo>
                  <a:lnTo>
                    <a:pt x="2" y="274"/>
                  </a:lnTo>
                  <a:lnTo>
                    <a:pt x="1" y="270"/>
                  </a:lnTo>
                  <a:lnTo>
                    <a:pt x="0" y="266"/>
                  </a:lnTo>
                  <a:close/>
                </a:path>
              </a:pathLst>
            </a:custGeom>
            <a:ln w="12700"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algn="l" fontAlgn="base"/>
              <a:endParaRPr lang="zh-CN" altLang="en-US"/>
            </a:p>
          </p:txBody>
        </p:sp>
        <p:sp>
          <p:nvSpPr>
            <p:cNvPr id="440" name="Rectangle 657"/>
            <p:cNvSpPr/>
            <p:nvPr/>
          </p:nvSpPr>
          <p:spPr>
            <a:xfrm>
              <a:off x="6769741" y="5320227"/>
              <a:ext cx="16862" cy="65041"/>
            </a:xfrm>
            <a:prstGeom prst="rect">
              <a:avLst/>
            </a:prstGeom>
            <a:ln w="12700"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algn="l" fontAlgn="base"/>
              <a:endParaRPr lang="zh-CN" altLang="en-US"/>
            </a:p>
          </p:txBody>
        </p:sp>
        <p:sp>
          <p:nvSpPr>
            <p:cNvPr id="441" name="Freeform 658"/>
            <p:cNvSpPr/>
            <p:nvPr/>
          </p:nvSpPr>
          <p:spPr>
            <a:xfrm>
              <a:off x="6357818" y="5031158"/>
              <a:ext cx="337247" cy="255344"/>
            </a:xfrm>
            <a:custGeom>
              <a:avLst/>
              <a:gdLst>
                <a:gd name="T0" fmla="*/ 524 w 561"/>
                <a:gd name="T1" fmla="*/ 381 h 421"/>
                <a:gd name="T2" fmla="*/ 524 w 561"/>
                <a:gd name="T3" fmla="*/ 39 h 421"/>
                <a:gd name="T4" fmla="*/ 37 w 561"/>
                <a:gd name="T5" fmla="*/ 39 h 421"/>
                <a:gd name="T6" fmla="*/ 37 w 561"/>
                <a:gd name="T7" fmla="*/ 381 h 421"/>
                <a:gd name="T8" fmla="*/ 524 w 561"/>
                <a:gd name="T9" fmla="*/ 381 h 421"/>
                <a:gd name="T10" fmla="*/ 561 w 561"/>
                <a:gd name="T11" fmla="*/ 32 h 421"/>
                <a:gd name="T12" fmla="*/ 561 w 561"/>
                <a:gd name="T13" fmla="*/ 387 h 421"/>
                <a:gd name="T14" fmla="*/ 560 w 561"/>
                <a:gd name="T15" fmla="*/ 394 h 421"/>
                <a:gd name="T16" fmla="*/ 559 w 561"/>
                <a:gd name="T17" fmla="*/ 401 h 421"/>
                <a:gd name="T18" fmla="*/ 555 w 561"/>
                <a:gd name="T19" fmla="*/ 406 h 421"/>
                <a:gd name="T20" fmla="*/ 551 w 561"/>
                <a:gd name="T21" fmla="*/ 411 h 421"/>
                <a:gd name="T22" fmla="*/ 546 w 561"/>
                <a:gd name="T23" fmla="*/ 415 h 421"/>
                <a:gd name="T24" fmla="*/ 541 w 561"/>
                <a:gd name="T25" fmla="*/ 417 h 421"/>
                <a:gd name="T26" fmla="*/ 535 w 561"/>
                <a:gd name="T27" fmla="*/ 420 h 421"/>
                <a:gd name="T28" fmla="*/ 528 w 561"/>
                <a:gd name="T29" fmla="*/ 421 h 421"/>
                <a:gd name="T30" fmla="*/ 32 w 561"/>
                <a:gd name="T31" fmla="*/ 421 h 421"/>
                <a:gd name="T32" fmla="*/ 26 w 561"/>
                <a:gd name="T33" fmla="*/ 420 h 421"/>
                <a:gd name="T34" fmla="*/ 20 w 561"/>
                <a:gd name="T35" fmla="*/ 417 h 421"/>
                <a:gd name="T36" fmla="*/ 15 w 561"/>
                <a:gd name="T37" fmla="*/ 415 h 421"/>
                <a:gd name="T38" fmla="*/ 10 w 561"/>
                <a:gd name="T39" fmla="*/ 411 h 421"/>
                <a:gd name="T40" fmla="*/ 6 w 561"/>
                <a:gd name="T41" fmla="*/ 406 h 421"/>
                <a:gd name="T42" fmla="*/ 2 w 561"/>
                <a:gd name="T43" fmla="*/ 401 h 421"/>
                <a:gd name="T44" fmla="*/ 1 w 561"/>
                <a:gd name="T45" fmla="*/ 394 h 421"/>
                <a:gd name="T46" fmla="*/ 0 w 561"/>
                <a:gd name="T47" fmla="*/ 387 h 421"/>
                <a:gd name="T48" fmla="*/ 0 w 561"/>
                <a:gd name="T49" fmla="*/ 32 h 421"/>
                <a:gd name="T50" fmla="*/ 1 w 561"/>
                <a:gd name="T51" fmla="*/ 25 h 421"/>
                <a:gd name="T52" fmla="*/ 2 w 561"/>
                <a:gd name="T53" fmla="*/ 20 h 421"/>
                <a:gd name="T54" fmla="*/ 6 w 561"/>
                <a:gd name="T55" fmla="*/ 14 h 421"/>
                <a:gd name="T56" fmla="*/ 10 w 561"/>
                <a:gd name="T57" fmla="*/ 8 h 421"/>
                <a:gd name="T58" fmla="*/ 15 w 561"/>
                <a:gd name="T59" fmla="*/ 5 h 421"/>
                <a:gd name="T60" fmla="*/ 20 w 561"/>
                <a:gd name="T61" fmla="*/ 2 h 421"/>
                <a:gd name="T62" fmla="*/ 26 w 561"/>
                <a:gd name="T63" fmla="*/ 0 h 421"/>
                <a:gd name="T64" fmla="*/ 32 w 561"/>
                <a:gd name="T65" fmla="*/ 0 h 421"/>
                <a:gd name="T66" fmla="*/ 528 w 561"/>
                <a:gd name="T67" fmla="*/ 0 h 421"/>
                <a:gd name="T68" fmla="*/ 535 w 561"/>
                <a:gd name="T69" fmla="*/ 0 h 421"/>
                <a:gd name="T70" fmla="*/ 541 w 561"/>
                <a:gd name="T71" fmla="*/ 2 h 421"/>
                <a:gd name="T72" fmla="*/ 546 w 561"/>
                <a:gd name="T73" fmla="*/ 5 h 421"/>
                <a:gd name="T74" fmla="*/ 551 w 561"/>
                <a:gd name="T75" fmla="*/ 8 h 421"/>
                <a:gd name="T76" fmla="*/ 555 w 561"/>
                <a:gd name="T77" fmla="*/ 14 h 421"/>
                <a:gd name="T78" fmla="*/ 559 w 561"/>
                <a:gd name="T79" fmla="*/ 20 h 421"/>
                <a:gd name="T80" fmla="*/ 560 w 561"/>
                <a:gd name="T81" fmla="*/ 25 h 421"/>
                <a:gd name="T82" fmla="*/ 561 w 561"/>
                <a:gd name="T83" fmla="*/ 32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1" h="421">
                  <a:moveTo>
                    <a:pt x="524" y="381"/>
                  </a:moveTo>
                  <a:lnTo>
                    <a:pt x="524" y="39"/>
                  </a:lnTo>
                  <a:lnTo>
                    <a:pt x="37" y="39"/>
                  </a:lnTo>
                  <a:lnTo>
                    <a:pt x="37" y="381"/>
                  </a:lnTo>
                  <a:lnTo>
                    <a:pt x="524" y="381"/>
                  </a:lnTo>
                  <a:close/>
                  <a:moveTo>
                    <a:pt x="561" y="32"/>
                  </a:moveTo>
                  <a:lnTo>
                    <a:pt x="561" y="387"/>
                  </a:lnTo>
                  <a:lnTo>
                    <a:pt x="560" y="394"/>
                  </a:lnTo>
                  <a:lnTo>
                    <a:pt x="559" y="401"/>
                  </a:lnTo>
                  <a:lnTo>
                    <a:pt x="555" y="406"/>
                  </a:lnTo>
                  <a:lnTo>
                    <a:pt x="551" y="411"/>
                  </a:lnTo>
                  <a:lnTo>
                    <a:pt x="546" y="415"/>
                  </a:lnTo>
                  <a:lnTo>
                    <a:pt x="541" y="417"/>
                  </a:lnTo>
                  <a:lnTo>
                    <a:pt x="535" y="420"/>
                  </a:lnTo>
                  <a:lnTo>
                    <a:pt x="528" y="421"/>
                  </a:lnTo>
                  <a:lnTo>
                    <a:pt x="32" y="421"/>
                  </a:lnTo>
                  <a:lnTo>
                    <a:pt x="26" y="420"/>
                  </a:lnTo>
                  <a:lnTo>
                    <a:pt x="20" y="417"/>
                  </a:lnTo>
                  <a:lnTo>
                    <a:pt x="15" y="415"/>
                  </a:lnTo>
                  <a:lnTo>
                    <a:pt x="10" y="411"/>
                  </a:lnTo>
                  <a:lnTo>
                    <a:pt x="6" y="406"/>
                  </a:lnTo>
                  <a:lnTo>
                    <a:pt x="2" y="401"/>
                  </a:lnTo>
                  <a:lnTo>
                    <a:pt x="1" y="394"/>
                  </a:lnTo>
                  <a:lnTo>
                    <a:pt x="0" y="387"/>
                  </a:lnTo>
                  <a:lnTo>
                    <a:pt x="0" y="32"/>
                  </a:lnTo>
                  <a:lnTo>
                    <a:pt x="1" y="25"/>
                  </a:lnTo>
                  <a:lnTo>
                    <a:pt x="2" y="20"/>
                  </a:lnTo>
                  <a:lnTo>
                    <a:pt x="6" y="14"/>
                  </a:lnTo>
                  <a:lnTo>
                    <a:pt x="10" y="8"/>
                  </a:lnTo>
                  <a:lnTo>
                    <a:pt x="15" y="5"/>
                  </a:lnTo>
                  <a:lnTo>
                    <a:pt x="20" y="2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528" y="0"/>
                  </a:lnTo>
                  <a:lnTo>
                    <a:pt x="535" y="0"/>
                  </a:lnTo>
                  <a:lnTo>
                    <a:pt x="541" y="2"/>
                  </a:lnTo>
                  <a:lnTo>
                    <a:pt x="546" y="5"/>
                  </a:lnTo>
                  <a:lnTo>
                    <a:pt x="551" y="8"/>
                  </a:lnTo>
                  <a:lnTo>
                    <a:pt x="555" y="14"/>
                  </a:lnTo>
                  <a:lnTo>
                    <a:pt x="559" y="20"/>
                  </a:lnTo>
                  <a:lnTo>
                    <a:pt x="560" y="25"/>
                  </a:lnTo>
                  <a:lnTo>
                    <a:pt x="561" y="32"/>
                  </a:lnTo>
                  <a:close/>
                </a:path>
              </a:pathLst>
            </a:custGeom>
            <a:ln w="12700"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algn="l" fontAlgn="base"/>
              <a:endParaRPr lang="zh-CN" altLang="en-US"/>
            </a:p>
          </p:txBody>
        </p:sp>
        <p:sp>
          <p:nvSpPr>
            <p:cNvPr id="442" name="Freeform 659"/>
            <p:cNvSpPr/>
            <p:nvPr/>
          </p:nvSpPr>
          <p:spPr>
            <a:xfrm>
              <a:off x="6463810" y="5129924"/>
              <a:ext cx="122854" cy="98766"/>
            </a:xfrm>
            <a:custGeom>
              <a:avLst/>
              <a:gdLst>
                <a:gd name="T0" fmla="*/ 205 w 205"/>
                <a:gd name="T1" fmla="*/ 71 h 163"/>
                <a:gd name="T2" fmla="*/ 205 w 205"/>
                <a:gd name="T3" fmla="*/ 116 h 163"/>
                <a:gd name="T4" fmla="*/ 205 w 205"/>
                <a:gd name="T5" fmla="*/ 144 h 163"/>
                <a:gd name="T6" fmla="*/ 205 w 205"/>
                <a:gd name="T7" fmla="*/ 159 h 163"/>
                <a:gd name="T8" fmla="*/ 205 w 205"/>
                <a:gd name="T9" fmla="*/ 163 h 163"/>
                <a:gd name="T10" fmla="*/ 130 w 205"/>
                <a:gd name="T11" fmla="*/ 163 h 163"/>
                <a:gd name="T12" fmla="*/ 76 w 205"/>
                <a:gd name="T13" fmla="*/ 163 h 163"/>
                <a:gd name="T14" fmla="*/ 0 w 205"/>
                <a:gd name="T15" fmla="*/ 163 h 163"/>
                <a:gd name="T16" fmla="*/ 0 w 205"/>
                <a:gd name="T17" fmla="*/ 159 h 163"/>
                <a:gd name="T18" fmla="*/ 0 w 205"/>
                <a:gd name="T19" fmla="*/ 144 h 163"/>
                <a:gd name="T20" fmla="*/ 0 w 205"/>
                <a:gd name="T21" fmla="*/ 116 h 163"/>
                <a:gd name="T22" fmla="*/ 0 w 205"/>
                <a:gd name="T23" fmla="*/ 71 h 163"/>
                <a:gd name="T24" fmla="*/ 0 w 205"/>
                <a:gd name="T25" fmla="*/ 63 h 163"/>
                <a:gd name="T26" fmla="*/ 1 w 205"/>
                <a:gd name="T27" fmla="*/ 56 h 163"/>
                <a:gd name="T28" fmla="*/ 3 w 205"/>
                <a:gd name="T29" fmla="*/ 49 h 163"/>
                <a:gd name="T30" fmla="*/ 6 w 205"/>
                <a:gd name="T31" fmla="*/ 43 h 163"/>
                <a:gd name="T32" fmla="*/ 8 w 205"/>
                <a:gd name="T33" fmla="*/ 37 h 163"/>
                <a:gd name="T34" fmla="*/ 13 w 205"/>
                <a:gd name="T35" fmla="*/ 32 h 163"/>
                <a:gd name="T36" fmla="*/ 16 w 205"/>
                <a:gd name="T37" fmla="*/ 27 h 163"/>
                <a:gd name="T38" fmla="*/ 20 w 205"/>
                <a:gd name="T39" fmla="*/ 23 h 163"/>
                <a:gd name="T40" fmla="*/ 30 w 205"/>
                <a:gd name="T41" fmla="*/ 15 h 163"/>
                <a:gd name="T42" fmla="*/ 40 w 205"/>
                <a:gd name="T43" fmla="*/ 9 h 163"/>
                <a:gd name="T44" fmla="*/ 52 w 205"/>
                <a:gd name="T45" fmla="*/ 4 h 163"/>
                <a:gd name="T46" fmla="*/ 63 w 205"/>
                <a:gd name="T47" fmla="*/ 0 h 163"/>
                <a:gd name="T48" fmla="*/ 103 w 205"/>
                <a:gd name="T49" fmla="*/ 113 h 163"/>
                <a:gd name="T50" fmla="*/ 143 w 205"/>
                <a:gd name="T51" fmla="*/ 0 h 163"/>
                <a:gd name="T52" fmla="*/ 154 w 205"/>
                <a:gd name="T53" fmla="*/ 4 h 163"/>
                <a:gd name="T54" fmla="*/ 165 w 205"/>
                <a:gd name="T55" fmla="*/ 9 h 163"/>
                <a:gd name="T56" fmla="*/ 175 w 205"/>
                <a:gd name="T57" fmla="*/ 15 h 163"/>
                <a:gd name="T58" fmla="*/ 185 w 205"/>
                <a:gd name="T59" fmla="*/ 23 h 163"/>
                <a:gd name="T60" fmla="*/ 190 w 205"/>
                <a:gd name="T61" fmla="*/ 27 h 163"/>
                <a:gd name="T62" fmla="*/ 193 w 205"/>
                <a:gd name="T63" fmla="*/ 32 h 163"/>
                <a:gd name="T64" fmla="*/ 198 w 205"/>
                <a:gd name="T65" fmla="*/ 37 h 163"/>
                <a:gd name="T66" fmla="*/ 200 w 205"/>
                <a:gd name="T67" fmla="*/ 43 h 163"/>
                <a:gd name="T68" fmla="*/ 202 w 205"/>
                <a:gd name="T69" fmla="*/ 49 h 163"/>
                <a:gd name="T70" fmla="*/ 204 w 205"/>
                <a:gd name="T71" fmla="*/ 56 h 163"/>
                <a:gd name="T72" fmla="*/ 205 w 205"/>
                <a:gd name="T73" fmla="*/ 63 h 163"/>
                <a:gd name="T74" fmla="*/ 205 w 205"/>
                <a:gd name="T75" fmla="*/ 7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5" h="163">
                  <a:moveTo>
                    <a:pt x="205" y="71"/>
                  </a:moveTo>
                  <a:lnTo>
                    <a:pt x="205" y="116"/>
                  </a:lnTo>
                  <a:lnTo>
                    <a:pt x="205" y="144"/>
                  </a:lnTo>
                  <a:lnTo>
                    <a:pt x="205" y="159"/>
                  </a:lnTo>
                  <a:lnTo>
                    <a:pt x="205" y="163"/>
                  </a:lnTo>
                  <a:lnTo>
                    <a:pt x="130" y="163"/>
                  </a:lnTo>
                  <a:lnTo>
                    <a:pt x="76" y="163"/>
                  </a:lnTo>
                  <a:lnTo>
                    <a:pt x="0" y="163"/>
                  </a:lnTo>
                  <a:lnTo>
                    <a:pt x="0" y="159"/>
                  </a:lnTo>
                  <a:lnTo>
                    <a:pt x="0" y="144"/>
                  </a:lnTo>
                  <a:lnTo>
                    <a:pt x="0" y="116"/>
                  </a:lnTo>
                  <a:lnTo>
                    <a:pt x="0" y="71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3" y="49"/>
                  </a:lnTo>
                  <a:lnTo>
                    <a:pt x="6" y="43"/>
                  </a:lnTo>
                  <a:lnTo>
                    <a:pt x="8" y="37"/>
                  </a:lnTo>
                  <a:lnTo>
                    <a:pt x="13" y="32"/>
                  </a:lnTo>
                  <a:lnTo>
                    <a:pt x="16" y="27"/>
                  </a:lnTo>
                  <a:lnTo>
                    <a:pt x="20" y="23"/>
                  </a:lnTo>
                  <a:lnTo>
                    <a:pt x="30" y="15"/>
                  </a:lnTo>
                  <a:lnTo>
                    <a:pt x="40" y="9"/>
                  </a:lnTo>
                  <a:lnTo>
                    <a:pt x="52" y="4"/>
                  </a:lnTo>
                  <a:lnTo>
                    <a:pt x="63" y="0"/>
                  </a:lnTo>
                  <a:lnTo>
                    <a:pt x="103" y="113"/>
                  </a:lnTo>
                  <a:lnTo>
                    <a:pt x="143" y="0"/>
                  </a:lnTo>
                  <a:lnTo>
                    <a:pt x="154" y="4"/>
                  </a:lnTo>
                  <a:lnTo>
                    <a:pt x="165" y="9"/>
                  </a:lnTo>
                  <a:lnTo>
                    <a:pt x="175" y="15"/>
                  </a:lnTo>
                  <a:lnTo>
                    <a:pt x="185" y="23"/>
                  </a:lnTo>
                  <a:lnTo>
                    <a:pt x="190" y="27"/>
                  </a:lnTo>
                  <a:lnTo>
                    <a:pt x="193" y="32"/>
                  </a:lnTo>
                  <a:lnTo>
                    <a:pt x="198" y="37"/>
                  </a:lnTo>
                  <a:lnTo>
                    <a:pt x="200" y="43"/>
                  </a:lnTo>
                  <a:lnTo>
                    <a:pt x="202" y="49"/>
                  </a:lnTo>
                  <a:lnTo>
                    <a:pt x="204" y="56"/>
                  </a:lnTo>
                  <a:lnTo>
                    <a:pt x="205" y="63"/>
                  </a:lnTo>
                  <a:lnTo>
                    <a:pt x="205" y="71"/>
                  </a:lnTo>
                  <a:close/>
                </a:path>
              </a:pathLst>
            </a:custGeom>
            <a:ln w="12700"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algn="l" fontAlgn="base"/>
              <a:endParaRPr lang="zh-CN" altLang="en-US"/>
            </a:p>
          </p:txBody>
        </p:sp>
        <p:sp>
          <p:nvSpPr>
            <p:cNvPr id="443" name="Freeform 660"/>
            <p:cNvSpPr/>
            <p:nvPr/>
          </p:nvSpPr>
          <p:spPr>
            <a:xfrm>
              <a:off x="6502353" y="5072110"/>
              <a:ext cx="45768" cy="60223"/>
            </a:xfrm>
            <a:custGeom>
              <a:avLst/>
              <a:gdLst>
                <a:gd name="T0" fmla="*/ 38 w 76"/>
                <a:gd name="T1" fmla="*/ 0 h 100"/>
                <a:gd name="T2" fmla="*/ 48 w 76"/>
                <a:gd name="T3" fmla="*/ 2 h 100"/>
                <a:gd name="T4" fmla="*/ 56 w 76"/>
                <a:gd name="T5" fmla="*/ 5 h 100"/>
                <a:gd name="T6" fmla="*/ 62 w 76"/>
                <a:gd name="T7" fmla="*/ 9 h 100"/>
                <a:gd name="T8" fmla="*/ 68 w 76"/>
                <a:gd name="T9" fmla="*/ 15 h 100"/>
                <a:gd name="T10" fmla="*/ 71 w 76"/>
                <a:gd name="T11" fmla="*/ 23 h 100"/>
                <a:gd name="T12" fmla="*/ 73 w 76"/>
                <a:gd name="T13" fmla="*/ 30 h 100"/>
                <a:gd name="T14" fmla="*/ 75 w 76"/>
                <a:gd name="T15" fmla="*/ 41 h 100"/>
                <a:gd name="T16" fmla="*/ 76 w 76"/>
                <a:gd name="T17" fmla="*/ 49 h 100"/>
                <a:gd name="T18" fmla="*/ 75 w 76"/>
                <a:gd name="T19" fmla="*/ 59 h 100"/>
                <a:gd name="T20" fmla="*/ 71 w 76"/>
                <a:gd name="T21" fmla="*/ 70 h 100"/>
                <a:gd name="T22" fmla="*/ 68 w 76"/>
                <a:gd name="T23" fmla="*/ 77 h 100"/>
                <a:gd name="T24" fmla="*/ 62 w 76"/>
                <a:gd name="T25" fmla="*/ 85 h 100"/>
                <a:gd name="T26" fmla="*/ 57 w 76"/>
                <a:gd name="T27" fmla="*/ 91 h 100"/>
                <a:gd name="T28" fmla="*/ 50 w 76"/>
                <a:gd name="T29" fmla="*/ 95 h 100"/>
                <a:gd name="T30" fmla="*/ 43 w 76"/>
                <a:gd name="T31" fmla="*/ 98 h 100"/>
                <a:gd name="T32" fmla="*/ 38 w 76"/>
                <a:gd name="T33" fmla="*/ 100 h 100"/>
                <a:gd name="T34" fmla="*/ 31 w 76"/>
                <a:gd name="T35" fmla="*/ 98 h 100"/>
                <a:gd name="T36" fmla="*/ 24 w 76"/>
                <a:gd name="T37" fmla="*/ 95 h 100"/>
                <a:gd name="T38" fmla="*/ 19 w 76"/>
                <a:gd name="T39" fmla="*/ 91 h 100"/>
                <a:gd name="T40" fmla="*/ 12 w 76"/>
                <a:gd name="T41" fmla="*/ 85 h 100"/>
                <a:gd name="T42" fmla="*/ 8 w 76"/>
                <a:gd name="T43" fmla="*/ 77 h 100"/>
                <a:gd name="T44" fmla="*/ 3 w 76"/>
                <a:gd name="T45" fmla="*/ 70 h 100"/>
                <a:gd name="T46" fmla="*/ 1 w 76"/>
                <a:gd name="T47" fmla="*/ 59 h 100"/>
                <a:gd name="T48" fmla="*/ 0 w 76"/>
                <a:gd name="T49" fmla="*/ 49 h 100"/>
                <a:gd name="T50" fmla="*/ 0 w 76"/>
                <a:gd name="T51" fmla="*/ 41 h 100"/>
                <a:gd name="T52" fmla="*/ 1 w 76"/>
                <a:gd name="T53" fmla="*/ 30 h 100"/>
                <a:gd name="T54" fmla="*/ 4 w 76"/>
                <a:gd name="T55" fmla="*/ 23 h 100"/>
                <a:gd name="T56" fmla="*/ 8 w 76"/>
                <a:gd name="T57" fmla="*/ 15 h 100"/>
                <a:gd name="T58" fmla="*/ 12 w 76"/>
                <a:gd name="T59" fmla="*/ 9 h 100"/>
                <a:gd name="T60" fmla="*/ 19 w 76"/>
                <a:gd name="T61" fmla="*/ 5 h 100"/>
                <a:gd name="T62" fmla="*/ 28 w 76"/>
                <a:gd name="T63" fmla="*/ 2 h 100"/>
                <a:gd name="T64" fmla="*/ 38 w 76"/>
                <a:gd name="T65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00">
                  <a:moveTo>
                    <a:pt x="38" y="0"/>
                  </a:moveTo>
                  <a:lnTo>
                    <a:pt x="48" y="2"/>
                  </a:lnTo>
                  <a:lnTo>
                    <a:pt x="56" y="5"/>
                  </a:lnTo>
                  <a:lnTo>
                    <a:pt x="62" y="9"/>
                  </a:lnTo>
                  <a:lnTo>
                    <a:pt x="68" y="15"/>
                  </a:lnTo>
                  <a:lnTo>
                    <a:pt x="71" y="23"/>
                  </a:lnTo>
                  <a:lnTo>
                    <a:pt x="73" y="30"/>
                  </a:lnTo>
                  <a:lnTo>
                    <a:pt x="75" y="41"/>
                  </a:lnTo>
                  <a:lnTo>
                    <a:pt x="76" y="49"/>
                  </a:lnTo>
                  <a:lnTo>
                    <a:pt x="75" y="59"/>
                  </a:lnTo>
                  <a:lnTo>
                    <a:pt x="71" y="70"/>
                  </a:lnTo>
                  <a:lnTo>
                    <a:pt x="68" y="77"/>
                  </a:lnTo>
                  <a:lnTo>
                    <a:pt x="62" y="85"/>
                  </a:lnTo>
                  <a:lnTo>
                    <a:pt x="57" y="91"/>
                  </a:lnTo>
                  <a:lnTo>
                    <a:pt x="50" y="95"/>
                  </a:lnTo>
                  <a:lnTo>
                    <a:pt x="43" y="98"/>
                  </a:lnTo>
                  <a:lnTo>
                    <a:pt x="38" y="100"/>
                  </a:lnTo>
                  <a:lnTo>
                    <a:pt x="31" y="98"/>
                  </a:lnTo>
                  <a:lnTo>
                    <a:pt x="24" y="95"/>
                  </a:lnTo>
                  <a:lnTo>
                    <a:pt x="19" y="91"/>
                  </a:lnTo>
                  <a:lnTo>
                    <a:pt x="12" y="85"/>
                  </a:lnTo>
                  <a:lnTo>
                    <a:pt x="8" y="77"/>
                  </a:lnTo>
                  <a:lnTo>
                    <a:pt x="3" y="70"/>
                  </a:lnTo>
                  <a:lnTo>
                    <a:pt x="1" y="59"/>
                  </a:lnTo>
                  <a:lnTo>
                    <a:pt x="0" y="49"/>
                  </a:lnTo>
                  <a:lnTo>
                    <a:pt x="0" y="41"/>
                  </a:lnTo>
                  <a:lnTo>
                    <a:pt x="1" y="30"/>
                  </a:lnTo>
                  <a:lnTo>
                    <a:pt x="4" y="23"/>
                  </a:lnTo>
                  <a:lnTo>
                    <a:pt x="8" y="15"/>
                  </a:lnTo>
                  <a:lnTo>
                    <a:pt x="12" y="9"/>
                  </a:lnTo>
                  <a:lnTo>
                    <a:pt x="19" y="5"/>
                  </a:lnTo>
                  <a:lnTo>
                    <a:pt x="28" y="2"/>
                  </a:lnTo>
                  <a:lnTo>
                    <a:pt x="38" y="0"/>
                  </a:lnTo>
                  <a:close/>
                </a:path>
              </a:pathLst>
            </a:custGeom>
            <a:ln w="12700"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algn="l" fontAlgn="base"/>
              <a:endParaRPr lang="zh-CN" altLang="en-US"/>
            </a:p>
          </p:txBody>
        </p:sp>
        <p:sp>
          <p:nvSpPr>
            <p:cNvPr id="444" name="Freeform 661"/>
            <p:cNvSpPr/>
            <p:nvPr/>
          </p:nvSpPr>
          <p:spPr>
            <a:xfrm>
              <a:off x="6516806" y="5137150"/>
              <a:ext cx="19271" cy="45770"/>
            </a:xfrm>
            <a:custGeom>
              <a:avLst/>
              <a:gdLst>
                <a:gd name="T0" fmla="*/ 30 w 30"/>
                <a:gd name="T1" fmla="*/ 39 h 76"/>
                <a:gd name="T2" fmla="*/ 15 w 30"/>
                <a:gd name="T3" fmla="*/ 76 h 76"/>
                <a:gd name="T4" fmla="*/ 0 w 30"/>
                <a:gd name="T5" fmla="*/ 39 h 76"/>
                <a:gd name="T6" fmla="*/ 12 w 30"/>
                <a:gd name="T7" fmla="*/ 0 h 76"/>
                <a:gd name="T8" fmla="*/ 18 w 30"/>
                <a:gd name="T9" fmla="*/ 0 h 76"/>
                <a:gd name="T10" fmla="*/ 30 w 30"/>
                <a:gd name="T11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76">
                  <a:moveTo>
                    <a:pt x="30" y="39"/>
                  </a:moveTo>
                  <a:lnTo>
                    <a:pt x="15" y="76"/>
                  </a:lnTo>
                  <a:lnTo>
                    <a:pt x="0" y="39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30" y="39"/>
                  </a:lnTo>
                  <a:close/>
                </a:path>
              </a:pathLst>
            </a:custGeom>
            <a:ln w="12700"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algn="l" fontAlgn="base"/>
              <a:endParaRPr lang="zh-CN" altLang="en-US"/>
            </a:p>
          </p:txBody>
        </p:sp>
        <p:sp>
          <p:nvSpPr>
            <p:cNvPr id="445" name="Rectangle 662"/>
            <p:cNvSpPr/>
            <p:nvPr/>
          </p:nvSpPr>
          <p:spPr>
            <a:xfrm>
              <a:off x="6261462" y="5320227"/>
              <a:ext cx="19271" cy="65041"/>
            </a:xfrm>
            <a:prstGeom prst="rect">
              <a:avLst/>
            </a:prstGeom>
            <a:ln w="12700"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algn="l" fontAlgn="base"/>
              <a:endParaRPr lang="zh-CN" altLang="en-US"/>
            </a:p>
          </p:txBody>
        </p:sp>
        <p:sp>
          <p:nvSpPr>
            <p:cNvPr id="446" name="Rectangle 663"/>
            <p:cNvSpPr/>
            <p:nvPr/>
          </p:nvSpPr>
          <p:spPr>
            <a:xfrm>
              <a:off x="6225328" y="5447900"/>
              <a:ext cx="19271" cy="74677"/>
            </a:xfrm>
            <a:prstGeom prst="rect">
              <a:avLst/>
            </a:prstGeom>
            <a:ln w="12700"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algn="l" fontAlgn="base"/>
              <a:endParaRPr lang="zh-CN" altLang="en-US"/>
            </a:p>
          </p:txBody>
        </p:sp>
        <p:sp>
          <p:nvSpPr>
            <p:cNvPr id="447" name="Freeform 664"/>
            <p:cNvSpPr/>
            <p:nvPr/>
          </p:nvSpPr>
          <p:spPr>
            <a:xfrm>
              <a:off x="6201239" y="5141968"/>
              <a:ext cx="120445" cy="173441"/>
            </a:xfrm>
            <a:custGeom>
              <a:avLst/>
              <a:gdLst>
                <a:gd name="T0" fmla="*/ 199 w 199"/>
                <a:gd name="T1" fmla="*/ 266 h 289"/>
                <a:gd name="T2" fmla="*/ 198 w 199"/>
                <a:gd name="T3" fmla="*/ 270 h 289"/>
                <a:gd name="T4" fmla="*/ 197 w 199"/>
                <a:gd name="T5" fmla="*/ 274 h 289"/>
                <a:gd name="T6" fmla="*/ 194 w 199"/>
                <a:gd name="T7" fmla="*/ 279 h 289"/>
                <a:gd name="T8" fmla="*/ 191 w 199"/>
                <a:gd name="T9" fmla="*/ 282 h 289"/>
                <a:gd name="T10" fmla="*/ 188 w 199"/>
                <a:gd name="T11" fmla="*/ 284 h 289"/>
                <a:gd name="T12" fmla="*/ 184 w 199"/>
                <a:gd name="T13" fmla="*/ 287 h 289"/>
                <a:gd name="T14" fmla="*/ 180 w 199"/>
                <a:gd name="T15" fmla="*/ 288 h 289"/>
                <a:gd name="T16" fmla="*/ 175 w 199"/>
                <a:gd name="T17" fmla="*/ 289 h 289"/>
                <a:gd name="T18" fmla="*/ 62 w 199"/>
                <a:gd name="T19" fmla="*/ 289 h 289"/>
                <a:gd name="T20" fmla="*/ 54 w 199"/>
                <a:gd name="T21" fmla="*/ 288 h 289"/>
                <a:gd name="T22" fmla="*/ 48 w 199"/>
                <a:gd name="T23" fmla="*/ 284 h 289"/>
                <a:gd name="T24" fmla="*/ 44 w 199"/>
                <a:gd name="T25" fmla="*/ 280 h 289"/>
                <a:gd name="T26" fmla="*/ 39 w 199"/>
                <a:gd name="T27" fmla="*/ 274 h 289"/>
                <a:gd name="T28" fmla="*/ 14 w 199"/>
                <a:gd name="T29" fmla="*/ 274 h 289"/>
                <a:gd name="T30" fmla="*/ 14 w 199"/>
                <a:gd name="T31" fmla="*/ 266 h 289"/>
                <a:gd name="T32" fmla="*/ 14 w 199"/>
                <a:gd name="T33" fmla="*/ 257 h 289"/>
                <a:gd name="T34" fmla="*/ 14 w 199"/>
                <a:gd name="T35" fmla="*/ 186 h 289"/>
                <a:gd name="T36" fmla="*/ 8 w 199"/>
                <a:gd name="T37" fmla="*/ 182 h 289"/>
                <a:gd name="T38" fmla="*/ 4 w 199"/>
                <a:gd name="T39" fmla="*/ 177 h 289"/>
                <a:gd name="T40" fmla="*/ 2 w 199"/>
                <a:gd name="T41" fmla="*/ 171 h 289"/>
                <a:gd name="T42" fmla="*/ 0 w 199"/>
                <a:gd name="T43" fmla="*/ 163 h 289"/>
                <a:gd name="T44" fmla="*/ 0 w 199"/>
                <a:gd name="T45" fmla="*/ 27 h 289"/>
                <a:gd name="T46" fmla="*/ 0 w 199"/>
                <a:gd name="T47" fmla="*/ 21 h 289"/>
                <a:gd name="T48" fmla="*/ 3 w 199"/>
                <a:gd name="T49" fmla="*/ 17 h 289"/>
                <a:gd name="T50" fmla="*/ 5 w 199"/>
                <a:gd name="T51" fmla="*/ 13 h 289"/>
                <a:gd name="T52" fmla="*/ 8 w 199"/>
                <a:gd name="T53" fmla="*/ 8 h 289"/>
                <a:gd name="T54" fmla="*/ 13 w 199"/>
                <a:gd name="T55" fmla="*/ 5 h 289"/>
                <a:gd name="T56" fmla="*/ 17 w 199"/>
                <a:gd name="T57" fmla="*/ 3 h 289"/>
                <a:gd name="T58" fmla="*/ 22 w 199"/>
                <a:gd name="T59" fmla="*/ 1 h 289"/>
                <a:gd name="T60" fmla="*/ 27 w 199"/>
                <a:gd name="T61" fmla="*/ 0 h 289"/>
                <a:gd name="T62" fmla="*/ 33 w 199"/>
                <a:gd name="T63" fmla="*/ 1 h 289"/>
                <a:gd name="T64" fmla="*/ 37 w 199"/>
                <a:gd name="T65" fmla="*/ 3 h 289"/>
                <a:gd name="T66" fmla="*/ 42 w 199"/>
                <a:gd name="T67" fmla="*/ 5 h 289"/>
                <a:gd name="T68" fmla="*/ 46 w 199"/>
                <a:gd name="T69" fmla="*/ 8 h 289"/>
                <a:gd name="T70" fmla="*/ 49 w 199"/>
                <a:gd name="T71" fmla="*/ 13 h 289"/>
                <a:gd name="T72" fmla="*/ 52 w 199"/>
                <a:gd name="T73" fmla="*/ 17 h 289"/>
                <a:gd name="T74" fmla="*/ 53 w 199"/>
                <a:gd name="T75" fmla="*/ 21 h 289"/>
                <a:gd name="T76" fmla="*/ 54 w 199"/>
                <a:gd name="T77" fmla="*/ 27 h 289"/>
                <a:gd name="T78" fmla="*/ 54 w 199"/>
                <a:gd name="T79" fmla="*/ 163 h 289"/>
                <a:gd name="T80" fmla="*/ 54 w 199"/>
                <a:gd name="T81" fmla="*/ 169 h 289"/>
                <a:gd name="T82" fmla="*/ 52 w 199"/>
                <a:gd name="T83" fmla="*/ 173 h 289"/>
                <a:gd name="T84" fmla="*/ 51 w 199"/>
                <a:gd name="T85" fmla="*/ 176 h 289"/>
                <a:gd name="T86" fmla="*/ 47 w 199"/>
                <a:gd name="T87" fmla="*/ 181 h 289"/>
                <a:gd name="T88" fmla="*/ 44 w 199"/>
                <a:gd name="T89" fmla="*/ 184 h 289"/>
                <a:gd name="T90" fmla="*/ 41 w 199"/>
                <a:gd name="T91" fmla="*/ 186 h 289"/>
                <a:gd name="T92" fmla="*/ 36 w 199"/>
                <a:gd name="T93" fmla="*/ 189 h 289"/>
                <a:gd name="T94" fmla="*/ 32 w 199"/>
                <a:gd name="T95" fmla="*/ 190 h 289"/>
                <a:gd name="T96" fmla="*/ 32 w 199"/>
                <a:gd name="T97" fmla="*/ 257 h 289"/>
                <a:gd name="T98" fmla="*/ 39 w 199"/>
                <a:gd name="T99" fmla="*/ 257 h 289"/>
                <a:gd name="T100" fmla="*/ 43 w 199"/>
                <a:gd name="T101" fmla="*/ 251 h 289"/>
                <a:gd name="T102" fmla="*/ 48 w 199"/>
                <a:gd name="T103" fmla="*/ 247 h 289"/>
                <a:gd name="T104" fmla="*/ 54 w 199"/>
                <a:gd name="T105" fmla="*/ 243 h 289"/>
                <a:gd name="T106" fmla="*/ 62 w 199"/>
                <a:gd name="T107" fmla="*/ 242 h 289"/>
                <a:gd name="T108" fmla="*/ 175 w 199"/>
                <a:gd name="T109" fmla="*/ 242 h 289"/>
                <a:gd name="T110" fmla="*/ 180 w 199"/>
                <a:gd name="T111" fmla="*/ 242 h 289"/>
                <a:gd name="T112" fmla="*/ 184 w 199"/>
                <a:gd name="T113" fmla="*/ 244 h 289"/>
                <a:gd name="T114" fmla="*/ 188 w 199"/>
                <a:gd name="T115" fmla="*/ 245 h 289"/>
                <a:gd name="T116" fmla="*/ 191 w 199"/>
                <a:gd name="T117" fmla="*/ 249 h 289"/>
                <a:gd name="T118" fmla="*/ 194 w 199"/>
                <a:gd name="T119" fmla="*/ 252 h 289"/>
                <a:gd name="T120" fmla="*/ 197 w 199"/>
                <a:gd name="T121" fmla="*/ 257 h 289"/>
                <a:gd name="T122" fmla="*/ 198 w 199"/>
                <a:gd name="T123" fmla="*/ 261 h 289"/>
                <a:gd name="T124" fmla="*/ 199 w 199"/>
                <a:gd name="T125" fmla="*/ 266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99" h="289">
                  <a:moveTo>
                    <a:pt x="199" y="266"/>
                  </a:moveTo>
                  <a:lnTo>
                    <a:pt x="198" y="270"/>
                  </a:lnTo>
                  <a:lnTo>
                    <a:pt x="197" y="274"/>
                  </a:lnTo>
                  <a:lnTo>
                    <a:pt x="194" y="279"/>
                  </a:lnTo>
                  <a:lnTo>
                    <a:pt x="191" y="282"/>
                  </a:lnTo>
                  <a:lnTo>
                    <a:pt x="188" y="284"/>
                  </a:lnTo>
                  <a:lnTo>
                    <a:pt x="184" y="287"/>
                  </a:lnTo>
                  <a:lnTo>
                    <a:pt x="180" y="288"/>
                  </a:lnTo>
                  <a:lnTo>
                    <a:pt x="175" y="289"/>
                  </a:lnTo>
                  <a:lnTo>
                    <a:pt x="62" y="289"/>
                  </a:lnTo>
                  <a:lnTo>
                    <a:pt x="54" y="288"/>
                  </a:lnTo>
                  <a:lnTo>
                    <a:pt x="48" y="284"/>
                  </a:lnTo>
                  <a:lnTo>
                    <a:pt x="44" y="280"/>
                  </a:lnTo>
                  <a:lnTo>
                    <a:pt x="39" y="274"/>
                  </a:lnTo>
                  <a:lnTo>
                    <a:pt x="14" y="274"/>
                  </a:lnTo>
                  <a:lnTo>
                    <a:pt x="14" y="266"/>
                  </a:lnTo>
                  <a:lnTo>
                    <a:pt x="14" y="257"/>
                  </a:lnTo>
                  <a:lnTo>
                    <a:pt x="14" y="186"/>
                  </a:lnTo>
                  <a:lnTo>
                    <a:pt x="8" y="182"/>
                  </a:lnTo>
                  <a:lnTo>
                    <a:pt x="4" y="177"/>
                  </a:lnTo>
                  <a:lnTo>
                    <a:pt x="2" y="171"/>
                  </a:lnTo>
                  <a:lnTo>
                    <a:pt x="0" y="163"/>
                  </a:lnTo>
                  <a:lnTo>
                    <a:pt x="0" y="27"/>
                  </a:lnTo>
                  <a:lnTo>
                    <a:pt x="0" y="21"/>
                  </a:lnTo>
                  <a:lnTo>
                    <a:pt x="3" y="17"/>
                  </a:lnTo>
                  <a:lnTo>
                    <a:pt x="5" y="13"/>
                  </a:lnTo>
                  <a:lnTo>
                    <a:pt x="8" y="8"/>
                  </a:lnTo>
                  <a:lnTo>
                    <a:pt x="13" y="5"/>
                  </a:lnTo>
                  <a:lnTo>
                    <a:pt x="17" y="3"/>
                  </a:lnTo>
                  <a:lnTo>
                    <a:pt x="22" y="1"/>
                  </a:lnTo>
                  <a:lnTo>
                    <a:pt x="27" y="0"/>
                  </a:lnTo>
                  <a:lnTo>
                    <a:pt x="33" y="1"/>
                  </a:lnTo>
                  <a:lnTo>
                    <a:pt x="37" y="3"/>
                  </a:lnTo>
                  <a:lnTo>
                    <a:pt x="42" y="5"/>
                  </a:lnTo>
                  <a:lnTo>
                    <a:pt x="46" y="8"/>
                  </a:lnTo>
                  <a:lnTo>
                    <a:pt x="49" y="13"/>
                  </a:lnTo>
                  <a:lnTo>
                    <a:pt x="52" y="17"/>
                  </a:lnTo>
                  <a:lnTo>
                    <a:pt x="53" y="21"/>
                  </a:lnTo>
                  <a:lnTo>
                    <a:pt x="54" y="27"/>
                  </a:lnTo>
                  <a:lnTo>
                    <a:pt x="54" y="163"/>
                  </a:lnTo>
                  <a:lnTo>
                    <a:pt x="54" y="169"/>
                  </a:lnTo>
                  <a:lnTo>
                    <a:pt x="52" y="173"/>
                  </a:lnTo>
                  <a:lnTo>
                    <a:pt x="51" y="176"/>
                  </a:lnTo>
                  <a:lnTo>
                    <a:pt x="47" y="181"/>
                  </a:lnTo>
                  <a:lnTo>
                    <a:pt x="44" y="184"/>
                  </a:lnTo>
                  <a:lnTo>
                    <a:pt x="41" y="186"/>
                  </a:lnTo>
                  <a:lnTo>
                    <a:pt x="36" y="189"/>
                  </a:lnTo>
                  <a:lnTo>
                    <a:pt x="32" y="190"/>
                  </a:lnTo>
                  <a:lnTo>
                    <a:pt x="32" y="257"/>
                  </a:lnTo>
                  <a:lnTo>
                    <a:pt x="39" y="257"/>
                  </a:lnTo>
                  <a:lnTo>
                    <a:pt x="43" y="251"/>
                  </a:lnTo>
                  <a:lnTo>
                    <a:pt x="48" y="247"/>
                  </a:lnTo>
                  <a:lnTo>
                    <a:pt x="54" y="243"/>
                  </a:lnTo>
                  <a:lnTo>
                    <a:pt x="62" y="242"/>
                  </a:lnTo>
                  <a:lnTo>
                    <a:pt x="175" y="242"/>
                  </a:lnTo>
                  <a:lnTo>
                    <a:pt x="180" y="242"/>
                  </a:lnTo>
                  <a:lnTo>
                    <a:pt x="184" y="244"/>
                  </a:lnTo>
                  <a:lnTo>
                    <a:pt x="188" y="245"/>
                  </a:lnTo>
                  <a:lnTo>
                    <a:pt x="191" y="249"/>
                  </a:lnTo>
                  <a:lnTo>
                    <a:pt x="194" y="252"/>
                  </a:lnTo>
                  <a:lnTo>
                    <a:pt x="197" y="257"/>
                  </a:lnTo>
                  <a:lnTo>
                    <a:pt x="198" y="261"/>
                  </a:lnTo>
                  <a:lnTo>
                    <a:pt x="199" y="266"/>
                  </a:lnTo>
                  <a:close/>
                </a:path>
              </a:pathLst>
            </a:custGeom>
            <a:ln w="12700"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algn="l" fontAlgn="base"/>
              <a:endParaRPr lang="zh-CN" altLang="en-US"/>
            </a:p>
          </p:txBody>
        </p:sp>
        <p:sp>
          <p:nvSpPr>
            <p:cNvPr id="448" name="Freeform 665"/>
            <p:cNvSpPr/>
            <p:nvPr/>
          </p:nvSpPr>
          <p:spPr>
            <a:xfrm>
              <a:off x="6155470" y="5250370"/>
              <a:ext cx="134899" cy="192713"/>
            </a:xfrm>
            <a:custGeom>
              <a:avLst/>
              <a:gdLst>
                <a:gd name="T0" fmla="*/ 0 w 221"/>
                <a:gd name="T1" fmla="*/ 23 h 322"/>
                <a:gd name="T2" fmla="*/ 4 w 221"/>
                <a:gd name="T3" fmla="*/ 12 h 322"/>
                <a:gd name="T4" fmla="*/ 13 w 221"/>
                <a:gd name="T5" fmla="*/ 4 h 322"/>
                <a:gd name="T6" fmla="*/ 23 w 221"/>
                <a:gd name="T7" fmla="*/ 0 h 322"/>
                <a:gd name="T8" fmla="*/ 35 w 221"/>
                <a:gd name="T9" fmla="*/ 0 h 322"/>
                <a:gd name="T10" fmla="*/ 46 w 221"/>
                <a:gd name="T11" fmla="*/ 4 h 322"/>
                <a:gd name="T12" fmla="*/ 54 w 221"/>
                <a:gd name="T13" fmla="*/ 12 h 322"/>
                <a:gd name="T14" fmla="*/ 59 w 221"/>
                <a:gd name="T15" fmla="*/ 23 h 322"/>
                <a:gd name="T16" fmla="*/ 60 w 221"/>
                <a:gd name="T17" fmla="*/ 181 h 322"/>
                <a:gd name="T18" fmla="*/ 58 w 221"/>
                <a:gd name="T19" fmla="*/ 192 h 322"/>
                <a:gd name="T20" fmla="*/ 52 w 221"/>
                <a:gd name="T21" fmla="*/ 201 h 322"/>
                <a:gd name="T22" fmla="*/ 44 w 221"/>
                <a:gd name="T23" fmla="*/ 207 h 322"/>
                <a:gd name="T24" fmla="*/ 34 w 221"/>
                <a:gd name="T25" fmla="*/ 211 h 322"/>
                <a:gd name="T26" fmla="*/ 43 w 221"/>
                <a:gd name="T27" fmla="*/ 286 h 322"/>
                <a:gd name="T28" fmla="*/ 48 w 221"/>
                <a:gd name="T29" fmla="*/ 279 h 322"/>
                <a:gd name="T30" fmla="*/ 53 w 221"/>
                <a:gd name="T31" fmla="*/ 275 h 322"/>
                <a:gd name="T32" fmla="*/ 60 w 221"/>
                <a:gd name="T33" fmla="*/ 270 h 322"/>
                <a:gd name="T34" fmla="*/ 68 w 221"/>
                <a:gd name="T35" fmla="*/ 269 h 322"/>
                <a:gd name="T36" fmla="*/ 200 w 221"/>
                <a:gd name="T37" fmla="*/ 270 h 322"/>
                <a:gd name="T38" fmla="*/ 210 w 221"/>
                <a:gd name="T39" fmla="*/ 274 h 322"/>
                <a:gd name="T40" fmla="*/ 217 w 221"/>
                <a:gd name="T41" fmla="*/ 282 h 322"/>
                <a:gd name="T42" fmla="*/ 221 w 221"/>
                <a:gd name="T43" fmla="*/ 290 h 322"/>
                <a:gd name="T44" fmla="*/ 221 w 221"/>
                <a:gd name="T45" fmla="*/ 302 h 322"/>
                <a:gd name="T46" fmla="*/ 217 w 221"/>
                <a:gd name="T47" fmla="*/ 311 h 322"/>
                <a:gd name="T48" fmla="*/ 210 w 221"/>
                <a:gd name="T49" fmla="*/ 317 h 322"/>
                <a:gd name="T50" fmla="*/ 200 w 221"/>
                <a:gd name="T51" fmla="*/ 322 h 322"/>
                <a:gd name="T52" fmla="*/ 68 w 221"/>
                <a:gd name="T53" fmla="*/ 322 h 322"/>
                <a:gd name="T54" fmla="*/ 60 w 221"/>
                <a:gd name="T55" fmla="*/ 321 h 322"/>
                <a:gd name="T56" fmla="*/ 53 w 221"/>
                <a:gd name="T57" fmla="*/ 317 h 322"/>
                <a:gd name="T58" fmla="*/ 44 w 221"/>
                <a:gd name="T59" fmla="*/ 306 h 322"/>
                <a:gd name="T60" fmla="*/ 14 w 221"/>
                <a:gd name="T61" fmla="*/ 296 h 322"/>
                <a:gd name="T62" fmla="*/ 14 w 221"/>
                <a:gd name="T63" fmla="*/ 208 h 322"/>
                <a:gd name="T64" fmla="*/ 4 w 221"/>
                <a:gd name="T65" fmla="*/ 197 h 322"/>
                <a:gd name="T66" fmla="*/ 0 w 221"/>
                <a:gd name="T67" fmla="*/ 18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21" h="322">
                  <a:moveTo>
                    <a:pt x="0" y="30"/>
                  </a:moveTo>
                  <a:lnTo>
                    <a:pt x="0" y="23"/>
                  </a:lnTo>
                  <a:lnTo>
                    <a:pt x="2" y="17"/>
                  </a:lnTo>
                  <a:lnTo>
                    <a:pt x="4" y="12"/>
                  </a:lnTo>
                  <a:lnTo>
                    <a:pt x="9" y="7"/>
                  </a:lnTo>
                  <a:lnTo>
                    <a:pt x="13" y="4"/>
                  </a:lnTo>
                  <a:lnTo>
                    <a:pt x="17" y="2"/>
                  </a:lnTo>
                  <a:lnTo>
                    <a:pt x="23" y="0"/>
                  </a:lnTo>
                  <a:lnTo>
                    <a:pt x="30" y="0"/>
                  </a:lnTo>
                  <a:lnTo>
                    <a:pt x="35" y="0"/>
                  </a:lnTo>
                  <a:lnTo>
                    <a:pt x="41" y="2"/>
                  </a:lnTo>
                  <a:lnTo>
                    <a:pt x="46" y="4"/>
                  </a:lnTo>
                  <a:lnTo>
                    <a:pt x="51" y="7"/>
                  </a:lnTo>
                  <a:lnTo>
                    <a:pt x="54" y="12"/>
                  </a:lnTo>
                  <a:lnTo>
                    <a:pt x="56" y="17"/>
                  </a:lnTo>
                  <a:lnTo>
                    <a:pt x="59" y="23"/>
                  </a:lnTo>
                  <a:lnTo>
                    <a:pt x="60" y="30"/>
                  </a:lnTo>
                  <a:lnTo>
                    <a:pt x="60" y="181"/>
                  </a:lnTo>
                  <a:lnTo>
                    <a:pt x="59" y="187"/>
                  </a:lnTo>
                  <a:lnTo>
                    <a:pt x="58" y="192"/>
                  </a:lnTo>
                  <a:lnTo>
                    <a:pt x="55" y="197"/>
                  </a:lnTo>
                  <a:lnTo>
                    <a:pt x="52" y="201"/>
                  </a:lnTo>
                  <a:lnTo>
                    <a:pt x="49" y="205"/>
                  </a:lnTo>
                  <a:lnTo>
                    <a:pt x="44" y="207"/>
                  </a:lnTo>
                  <a:lnTo>
                    <a:pt x="40" y="209"/>
                  </a:lnTo>
                  <a:lnTo>
                    <a:pt x="34" y="211"/>
                  </a:lnTo>
                  <a:lnTo>
                    <a:pt x="34" y="286"/>
                  </a:lnTo>
                  <a:lnTo>
                    <a:pt x="43" y="286"/>
                  </a:lnTo>
                  <a:lnTo>
                    <a:pt x="45" y="283"/>
                  </a:lnTo>
                  <a:lnTo>
                    <a:pt x="48" y="279"/>
                  </a:lnTo>
                  <a:lnTo>
                    <a:pt x="50" y="277"/>
                  </a:lnTo>
                  <a:lnTo>
                    <a:pt x="53" y="275"/>
                  </a:lnTo>
                  <a:lnTo>
                    <a:pt x="56" y="273"/>
                  </a:lnTo>
                  <a:lnTo>
                    <a:pt x="60" y="270"/>
                  </a:lnTo>
                  <a:lnTo>
                    <a:pt x="64" y="270"/>
                  </a:lnTo>
                  <a:lnTo>
                    <a:pt x="68" y="269"/>
                  </a:lnTo>
                  <a:lnTo>
                    <a:pt x="196" y="269"/>
                  </a:lnTo>
                  <a:lnTo>
                    <a:pt x="200" y="270"/>
                  </a:lnTo>
                  <a:lnTo>
                    <a:pt x="206" y="272"/>
                  </a:lnTo>
                  <a:lnTo>
                    <a:pt x="210" y="274"/>
                  </a:lnTo>
                  <a:lnTo>
                    <a:pt x="214" y="277"/>
                  </a:lnTo>
                  <a:lnTo>
                    <a:pt x="217" y="282"/>
                  </a:lnTo>
                  <a:lnTo>
                    <a:pt x="219" y="286"/>
                  </a:lnTo>
                  <a:lnTo>
                    <a:pt x="221" y="290"/>
                  </a:lnTo>
                  <a:lnTo>
                    <a:pt x="221" y="296"/>
                  </a:lnTo>
                  <a:lnTo>
                    <a:pt x="221" y="302"/>
                  </a:lnTo>
                  <a:lnTo>
                    <a:pt x="219" y="306"/>
                  </a:lnTo>
                  <a:lnTo>
                    <a:pt x="217" y="311"/>
                  </a:lnTo>
                  <a:lnTo>
                    <a:pt x="214" y="315"/>
                  </a:lnTo>
                  <a:lnTo>
                    <a:pt x="210" y="317"/>
                  </a:lnTo>
                  <a:lnTo>
                    <a:pt x="206" y="321"/>
                  </a:lnTo>
                  <a:lnTo>
                    <a:pt x="200" y="322"/>
                  </a:lnTo>
                  <a:lnTo>
                    <a:pt x="195" y="322"/>
                  </a:lnTo>
                  <a:lnTo>
                    <a:pt x="68" y="322"/>
                  </a:lnTo>
                  <a:lnTo>
                    <a:pt x="64" y="322"/>
                  </a:lnTo>
                  <a:lnTo>
                    <a:pt x="60" y="321"/>
                  </a:lnTo>
                  <a:lnTo>
                    <a:pt x="56" y="319"/>
                  </a:lnTo>
                  <a:lnTo>
                    <a:pt x="53" y="317"/>
                  </a:lnTo>
                  <a:lnTo>
                    <a:pt x="48" y="313"/>
                  </a:lnTo>
                  <a:lnTo>
                    <a:pt x="44" y="306"/>
                  </a:lnTo>
                  <a:lnTo>
                    <a:pt x="14" y="306"/>
                  </a:lnTo>
                  <a:lnTo>
                    <a:pt x="14" y="296"/>
                  </a:lnTo>
                  <a:lnTo>
                    <a:pt x="14" y="286"/>
                  </a:lnTo>
                  <a:lnTo>
                    <a:pt x="14" y="208"/>
                  </a:lnTo>
                  <a:lnTo>
                    <a:pt x="9" y="202"/>
                  </a:lnTo>
                  <a:lnTo>
                    <a:pt x="4" y="197"/>
                  </a:lnTo>
                  <a:lnTo>
                    <a:pt x="1" y="189"/>
                  </a:lnTo>
                  <a:lnTo>
                    <a:pt x="0" y="181"/>
                  </a:lnTo>
                  <a:lnTo>
                    <a:pt x="0" y="30"/>
                  </a:lnTo>
                  <a:close/>
                </a:path>
              </a:pathLst>
            </a:custGeom>
            <a:ln w="12700"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algn="l" fontAlgn="base"/>
              <a:endParaRPr lang="zh-CN" altLang="en-US"/>
            </a:p>
          </p:txBody>
        </p:sp>
        <p:sp>
          <p:nvSpPr>
            <p:cNvPr id="449" name="Rectangle 666"/>
            <p:cNvSpPr/>
            <p:nvPr/>
          </p:nvSpPr>
          <p:spPr>
            <a:xfrm>
              <a:off x="6136199" y="5512940"/>
              <a:ext cx="24089" cy="81903"/>
            </a:xfrm>
            <a:prstGeom prst="rect">
              <a:avLst/>
            </a:prstGeom>
            <a:ln w="12700"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algn="l" fontAlgn="base"/>
              <a:endParaRPr lang="zh-CN" altLang="en-US"/>
            </a:p>
          </p:txBody>
        </p:sp>
        <p:sp>
          <p:nvSpPr>
            <p:cNvPr id="450" name="Freeform 667"/>
            <p:cNvSpPr/>
            <p:nvPr/>
          </p:nvSpPr>
          <p:spPr>
            <a:xfrm>
              <a:off x="6061522" y="5291320"/>
              <a:ext cx="146943" cy="216802"/>
            </a:xfrm>
            <a:custGeom>
              <a:avLst/>
              <a:gdLst>
                <a:gd name="T0" fmla="*/ 17 w 247"/>
                <a:gd name="T1" fmla="*/ 231 h 359"/>
                <a:gd name="T2" fmla="*/ 10 w 247"/>
                <a:gd name="T3" fmla="*/ 226 h 359"/>
                <a:gd name="T4" fmla="*/ 5 w 247"/>
                <a:gd name="T5" fmla="*/ 219 h 359"/>
                <a:gd name="T6" fmla="*/ 1 w 247"/>
                <a:gd name="T7" fmla="*/ 212 h 359"/>
                <a:gd name="T8" fmla="*/ 0 w 247"/>
                <a:gd name="T9" fmla="*/ 202 h 359"/>
                <a:gd name="T10" fmla="*/ 1 w 247"/>
                <a:gd name="T11" fmla="*/ 27 h 359"/>
                <a:gd name="T12" fmla="*/ 6 w 247"/>
                <a:gd name="T13" fmla="*/ 14 h 359"/>
                <a:gd name="T14" fmla="*/ 15 w 247"/>
                <a:gd name="T15" fmla="*/ 6 h 359"/>
                <a:gd name="T16" fmla="*/ 27 w 247"/>
                <a:gd name="T17" fmla="*/ 0 h 359"/>
                <a:gd name="T18" fmla="*/ 40 w 247"/>
                <a:gd name="T19" fmla="*/ 0 h 359"/>
                <a:gd name="T20" fmla="*/ 53 w 247"/>
                <a:gd name="T21" fmla="*/ 6 h 359"/>
                <a:gd name="T22" fmla="*/ 62 w 247"/>
                <a:gd name="T23" fmla="*/ 14 h 359"/>
                <a:gd name="T24" fmla="*/ 66 w 247"/>
                <a:gd name="T25" fmla="*/ 27 h 359"/>
                <a:gd name="T26" fmla="*/ 67 w 247"/>
                <a:gd name="T27" fmla="*/ 202 h 359"/>
                <a:gd name="T28" fmla="*/ 65 w 247"/>
                <a:gd name="T29" fmla="*/ 214 h 359"/>
                <a:gd name="T30" fmla="*/ 59 w 247"/>
                <a:gd name="T31" fmla="*/ 224 h 359"/>
                <a:gd name="T32" fmla="*/ 50 w 247"/>
                <a:gd name="T33" fmla="*/ 231 h 359"/>
                <a:gd name="T34" fmla="*/ 39 w 247"/>
                <a:gd name="T35" fmla="*/ 235 h 359"/>
                <a:gd name="T36" fmla="*/ 49 w 247"/>
                <a:gd name="T37" fmla="*/ 319 h 359"/>
                <a:gd name="T38" fmla="*/ 54 w 247"/>
                <a:gd name="T39" fmla="*/ 311 h 359"/>
                <a:gd name="T40" fmla="*/ 59 w 247"/>
                <a:gd name="T41" fmla="*/ 305 h 359"/>
                <a:gd name="T42" fmla="*/ 67 w 247"/>
                <a:gd name="T43" fmla="*/ 302 h 359"/>
                <a:gd name="T44" fmla="*/ 76 w 247"/>
                <a:gd name="T45" fmla="*/ 300 h 359"/>
                <a:gd name="T46" fmla="*/ 223 w 247"/>
                <a:gd name="T47" fmla="*/ 301 h 359"/>
                <a:gd name="T48" fmla="*/ 234 w 247"/>
                <a:gd name="T49" fmla="*/ 305 h 359"/>
                <a:gd name="T50" fmla="*/ 242 w 247"/>
                <a:gd name="T51" fmla="*/ 313 h 359"/>
                <a:gd name="T52" fmla="*/ 247 w 247"/>
                <a:gd name="T53" fmla="*/ 323 h 359"/>
                <a:gd name="T54" fmla="*/ 247 w 247"/>
                <a:gd name="T55" fmla="*/ 335 h 359"/>
                <a:gd name="T56" fmla="*/ 242 w 247"/>
                <a:gd name="T57" fmla="*/ 345 h 359"/>
                <a:gd name="T58" fmla="*/ 234 w 247"/>
                <a:gd name="T59" fmla="*/ 353 h 359"/>
                <a:gd name="T60" fmla="*/ 223 w 247"/>
                <a:gd name="T61" fmla="*/ 358 h 359"/>
                <a:gd name="T62" fmla="*/ 76 w 247"/>
                <a:gd name="T63" fmla="*/ 359 h 359"/>
                <a:gd name="T64" fmla="*/ 67 w 247"/>
                <a:gd name="T65" fmla="*/ 357 h 359"/>
                <a:gd name="T66" fmla="*/ 61 w 247"/>
                <a:gd name="T67" fmla="*/ 353 h 359"/>
                <a:gd name="T68" fmla="*/ 54 w 247"/>
                <a:gd name="T69" fmla="*/ 348 h 359"/>
                <a:gd name="T70" fmla="*/ 49 w 247"/>
                <a:gd name="T71" fmla="*/ 341 h 359"/>
                <a:gd name="T72" fmla="*/ 17 w 247"/>
                <a:gd name="T73" fmla="*/ 33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7" h="359">
                  <a:moveTo>
                    <a:pt x="17" y="319"/>
                  </a:moveTo>
                  <a:lnTo>
                    <a:pt x="17" y="231"/>
                  </a:lnTo>
                  <a:lnTo>
                    <a:pt x="14" y="228"/>
                  </a:lnTo>
                  <a:lnTo>
                    <a:pt x="10" y="226"/>
                  </a:lnTo>
                  <a:lnTo>
                    <a:pt x="7" y="223"/>
                  </a:lnTo>
                  <a:lnTo>
                    <a:pt x="5" y="219"/>
                  </a:lnTo>
                  <a:lnTo>
                    <a:pt x="3" y="215"/>
                  </a:lnTo>
                  <a:lnTo>
                    <a:pt x="1" y="212"/>
                  </a:lnTo>
                  <a:lnTo>
                    <a:pt x="0" y="207"/>
                  </a:lnTo>
                  <a:lnTo>
                    <a:pt x="0" y="202"/>
                  </a:lnTo>
                  <a:lnTo>
                    <a:pt x="0" y="33"/>
                  </a:lnTo>
                  <a:lnTo>
                    <a:pt x="1" y="27"/>
                  </a:lnTo>
                  <a:lnTo>
                    <a:pt x="3" y="20"/>
                  </a:lnTo>
                  <a:lnTo>
                    <a:pt x="6" y="14"/>
                  </a:lnTo>
                  <a:lnTo>
                    <a:pt x="10" y="10"/>
                  </a:lnTo>
                  <a:lnTo>
                    <a:pt x="15" y="6"/>
                  </a:lnTo>
                  <a:lnTo>
                    <a:pt x="20" y="2"/>
                  </a:lnTo>
                  <a:lnTo>
                    <a:pt x="27" y="0"/>
                  </a:lnTo>
                  <a:lnTo>
                    <a:pt x="34" y="0"/>
                  </a:lnTo>
                  <a:lnTo>
                    <a:pt x="40" y="0"/>
                  </a:lnTo>
                  <a:lnTo>
                    <a:pt x="46" y="2"/>
                  </a:lnTo>
                  <a:lnTo>
                    <a:pt x="53" y="6"/>
                  </a:lnTo>
                  <a:lnTo>
                    <a:pt x="57" y="10"/>
                  </a:lnTo>
                  <a:lnTo>
                    <a:pt x="62" y="14"/>
                  </a:lnTo>
                  <a:lnTo>
                    <a:pt x="64" y="20"/>
                  </a:lnTo>
                  <a:lnTo>
                    <a:pt x="66" y="27"/>
                  </a:lnTo>
                  <a:lnTo>
                    <a:pt x="67" y="33"/>
                  </a:lnTo>
                  <a:lnTo>
                    <a:pt x="67" y="202"/>
                  </a:lnTo>
                  <a:lnTo>
                    <a:pt x="66" y="208"/>
                  </a:lnTo>
                  <a:lnTo>
                    <a:pt x="65" y="214"/>
                  </a:lnTo>
                  <a:lnTo>
                    <a:pt x="63" y="219"/>
                  </a:lnTo>
                  <a:lnTo>
                    <a:pt x="59" y="224"/>
                  </a:lnTo>
                  <a:lnTo>
                    <a:pt x="55" y="227"/>
                  </a:lnTo>
                  <a:lnTo>
                    <a:pt x="50" y="231"/>
                  </a:lnTo>
                  <a:lnTo>
                    <a:pt x="45" y="234"/>
                  </a:lnTo>
                  <a:lnTo>
                    <a:pt x="39" y="235"/>
                  </a:lnTo>
                  <a:lnTo>
                    <a:pt x="39" y="319"/>
                  </a:lnTo>
                  <a:lnTo>
                    <a:pt x="49" y="319"/>
                  </a:lnTo>
                  <a:lnTo>
                    <a:pt x="52" y="315"/>
                  </a:lnTo>
                  <a:lnTo>
                    <a:pt x="54" y="311"/>
                  </a:lnTo>
                  <a:lnTo>
                    <a:pt x="56" y="308"/>
                  </a:lnTo>
                  <a:lnTo>
                    <a:pt x="59" y="305"/>
                  </a:lnTo>
                  <a:lnTo>
                    <a:pt x="64" y="303"/>
                  </a:lnTo>
                  <a:lnTo>
                    <a:pt x="67" y="302"/>
                  </a:lnTo>
                  <a:lnTo>
                    <a:pt x="72" y="301"/>
                  </a:lnTo>
                  <a:lnTo>
                    <a:pt x="76" y="300"/>
                  </a:lnTo>
                  <a:lnTo>
                    <a:pt x="218" y="300"/>
                  </a:lnTo>
                  <a:lnTo>
                    <a:pt x="223" y="301"/>
                  </a:lnTo>
                  <a:lnTo>
                    <a:pt x="229" y="302"/>
                  </a:lnTo>
                  <a:lnTo>
                    <a:pt x="234" y="305"/>
                  </a:lnTo>
                  <a:lnTo>
                    <a:pt x="239" y="309"/>
                  </a:lnTo>
                  <a:lnTo>
                    <a:pt x="242" y="313"/>
                  </a:lnTo>
                  <a:lnTo>
                    <a:pt x="244" y="318"/>
                  </a:lnTo>
                  <a:lnTo>
                    <a:pt x="247" y="323"/>
                  </a:lnTo>
                  <a:lnTo>
                    <a:pt x="247" y="330"/>
                  </a:lnTo>
                  <a:lnTo>
                    <a:pt x="247" y="335"/>
                  </a:lnTo>
                  <a:lnTo>
                    <a:pt x="244" y="341"/>
                  </a:lnTo>
                  <a:lnTo>
                    <a:pt x="242" y="345"/>
                  </a:lnTo>
                  <a:lnTo>
                    <a:pt x="239" y="350"/>
                  </a:lnTo>
                  <a:lnTo>
                    <a:pt x="234" y="353"/>
                  </a:lnTo>
                  <a:lnTo>
                    <a:pt x="229" y="357"/>
                  </a:lnTo>
                  <a:lnTo>
                    <a:pt x="223" y="358"/>
                  </a:lnTo>
                  <a:lnTo>
                    <a:pt x="218" y="359"/>
                  </a:lnTo>
                  <a:lnTo>
                    <a:pt x="76" y="359"/>
                  </a:lnTo>
                  <a:lnTo>
                    <a:pt x="72" y="358"/>
                  </a:lnTo>
                  <a:lnTo>
                    <a:pt x="67" y="357"/>
                  </a:lnTo>
                  <a:lnTo>
                    <a:pt x="64" y="355"/>
                  </a:lnTo>
                  <a:lnTo>
                    <a:pt x="61" y="353"/>
                  </a:lnTo>
                  <a:lnTo>
                    <a:pt x="57" y="351"/>
                  </a:lnTo>
                  <a:lnTo>
                    <a:pt x="54" y="348"/>
                  </a:lnTo>
                  <a:lnTo>
                    <a:pt x="52" y="344"/>
                  </a:lnTo>
                  <a:lnTo>
                    <a:pt x="49" y="341"/>
                  </a:lnTo>
                  <a:lnTo>
                    <a:pt x="17" y="341"/>
                  </a:lnTo>
                  <a:lnTo>
                    <a:pt x="17" y="330"/>
                  </a:lnTo>
                  <a:lnTo>
                    <a:pt x="17" y="319"/>
                  </a:lnTo>
                  <a:close/>
                </a:path>
              </a:pathLst>
            </a:custGeom>
            <a:ln w="12700"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algn="l" fontAlgn="base"/>
              <a:endParaRPr lang="zh-CN" altLang="en-US"/>
            </a:p>
          </p:txBody>
        </p:sp>
      </p:grpSp>
      <p:sp>
        <p:nvSpPr>
          <p:cNvPr id="451" name="稻壳儿 夏至夏末"/>
          <p:cNvSpPr/>
          <p:nvPr/>
        </p:nvSpPr>
        <p:spPr>
          <a:xfrm>
            <a:off x="1067668" y="1708022"/>
            <a:ext cx="87058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fontAlgn="base"/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</a:rPr>
              <a:t>电影梦</a:t>
            </a:r>
            <a:endParaRPr lang="zh-CN" altLang="en-US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sp>
        <p:nvSpPr>
          <p:cNvPr id="452" name="稻壳儿 夏至夏末"/>
          <p:cNvSpPr/>
          <p:nvPr/>
        </p:nvSpPr>
        <p:spPr>
          <a:xfrm>
            <a:off x="1067435" y="2243455"/>
            <a:ext cx="355663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fontAlgn="base"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</a:rPr>
              <a:t> “曾经，我们看电影只知道坐在电影院里观看，欣赏导演和演员的表演。但是，你有没有想过，如如果你有了一个强大的工具，可以让你自己也成为导演，制作出属于自己的电影呢？”</a:t>
            </a:r>
            <a:endParaRPr lang="zh-CN" altLang="en-US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sp>
        <p:nvSpPr>
          <p:cNvPr id="453" name="稻壳儿 夏至夏末"/>
          <p:cNvSpPr/>
          <p:nvPr/>
        </p:nvSpPr>
        <p:spPr>
          <a:xfrm>
            <a:off x="8932101" y="1717945"/>
            <a:ext cx="20167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r" fontAlgn="base"/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</a:rPr>
              <a:t>神奇的“魔法棒”</a:t>
            </a:r>
            <a:endParaRPr lang="zh-CN" altLang="en-US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sp>
        <p:nvSpPr>
          <p:cNvPr id="454" name="稻壳儿 夏至夏末"/>
          <p:cNvSpPr/>
          <p:nvPr/>
        </p:nvSpPr>
        <p:spPr>
          <a:xfrm>
            <a:off x="8213090" y="2243455"/>
            <a:ext cx="334772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just" fontAlgn="base"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</a:rPr>
              <a:t>今天，在AI的助力下，生成电影的过程被极大简化，普通创作者也能轻松上手，从故事架构、人物设定到情节编排，无论是调整画面色彩、添加特效还是配乐，都能一键添加！</a:t>
            </a:r>
            <a:endParaRPr lang="zh-CN" altLang="en-US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sp>
        <p:nvSpPr>
          <p:cNvPr id="455" name="稻壳儿 夏至夏末"/>
          <p:cNvSpPr/>
          <p:nvPr/>
        </p:nvSpPr>
        <p:spPr>
          <a:xfrm>
            <a:off x="1872818" y="5532032"/>
            <a:ext cx="8328029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fontAlgn="base"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</a:rPr>
              <a:t>现在，随着人工智能的飞速发展，我们进入了一个崭新的‘AI导演时代’。</a:t>
            </a:r>
            <a:b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</a:rPr>
            </a:b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</a:rPr>
              <a:t>今天，我们将一起探索如何利用AI科技，</a:t>
            </a:r>
            <a:r>
              <a:rPr lang="zh-CN" altLang="en-US" dirty="0" smtClean="0">
                <a:solidFill>
                  <a:srgbClr val="FC333E"/>
                </a:solidFill>
                <a:latin typeface="Times New Roman" panose="02020603050405020304" charset="0"/>
                <a:ea typeface="方正公文小标宋" panose="02000500000000000000" charset="-122"/>
              </a:rPr>
              <a:t>打造属于你自己的电影梦</a:t>
            </a: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ea typeface="方正公文小标宋" panose="02000500000000000000" charset="-122"/>
              </a:rPr>
              <a:t>！</a:t>
            </a:r>
            <a:endParaRPr lang="zh-CN" altLang="en-US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ea typeface="方正公文小标宋" panose="02000500000000000000" charset="-122"/>
            </a:endParaRPr>
          </a:p>
        </p:txBody>
      </p:sp>
      <p:sp>
        <p:nvSpPr>
          <p:cNvPr id="456" name="矩形 1"/>
          <p:cNvSpPr/>
          <p:nvPr/>
        </p:nvSpPr>
        <p:spPr>
          <a:xfrm>
            <a:off x="1039436" y="509935"/>
            <a:ext cx="293179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algn="l" fontAlgn="base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</a:rPr>
              <a:t>开启电影梦的魔法棒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</a:endParaRPr>
          </a:p>
        </p:txBody>
      </p:sp>
      <p:sp>
        <p:nvSpPr>
          <p:cNvPr id="457" name="菱形 2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fontAlgn="base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58" name="菱形 3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fontAlgn="base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1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62" name="图片 2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sp>
        <p:nvSpPr>
          <p:cNvPr id="463" name="矩形 8"/>
          <p:cNvSpPr/>
          <p:nvPr/>
        </p:nvSpPr>
        <p:spPr>
          <a:xfrm>
            <a:off x="652780" y="1360170"/>
            <a:ext cx="3613150" cy="7435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464" name="矩形 23"/>
          <p:cNvSpPr/>
          <p:nvPr/>
        </p:nvSpPr>
        <p:spPr>
          <a:xfrm>
            <a:off x="712714" y="2295718"/>
            <a:ext cx="5311077" cy="107632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3130">
              <a:lnSpc>
                <a:spcPct val="200000"/>
              </a:lnSpc>
            </a:pPr>
            <a:r>
              <a:rPr lang="zh-CN" altLang="en-US" sz="1600" dirty="0" smtClean="0"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想不想把你脑海中的梦境、创意或者故事变成真实的视频，</a:t>
            </a:r>
            <a:endParaRPr lang="zh-CN" altLang="en-US" sz="1600" dirty="0" smtClean="0">
              <a:latin typeface="Times New Roman" panose="02020603050405020304" charset="0"/>
              <a:ea typeface="方正公文小标宋" panose="02000500000000000000" charset="-122"/>
              <a:sym typeface="微软雅黑" panose="020B0503020204020204" pitchFamily="34" charset="-122"/>
            </a:endParaRPr>
          </a:p>
          <a:p>
            <a:pPr defTabSz="913130">
              <a:lnSpc>
                <a:spcPct val="200000"/>
              </a:lnSpc>
            </a:pPr>
            <a:r>
              <a:rPr lang="zh-CN" altLang="en-US" sz="1600" dirty="0" smtClean="0"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让全世界的人看到？</a:t>
            </a:r>
            <a:endParaRPr lang="zh-CN" altLang="en-US" sz="1600" dirty="0" smtClean="0">
              <a:latin typeface="Times New Roman" panose="02020603050405020304" charset="0"/>
              <a:ea typeface="方正公文小标宋" panose="02000500000000000000" charset="-122"/>
              <a:sym typeface="微软雅黑" panose="020B0503020204020204" pitchFamily="34" charset="-122"/>
            </a:endParaRPr>
          </a:p>
        </p:txBody>
      </p:sp>
      <p:sp>
        <p:nvSpPr>
          <p:cNvPr id="465" name="矩形 24"/>
          <p:cNvSpPr/>
          <p:nvPr/>
        </p:nvSpPr>
        <p:spPr>
          <a:xfrm>
            <a:off x="682625" y="1409700"/>
            <a:ext cx="3653155" cy="55308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313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000" b="1" dirty="0" smtClean="0">
                <a:solidFill>
                  <a:schemeClr val="bg1"/>
                </a:solidFill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你是否有过成为导演的梦想？</a:t>
            </a:r>
            <a:endParaRPr lang="zh-CN" altLang="en-US" sz="2000" b="1" dirty="0" smtClean="0">
              <a:solidFill>
                <a:schemeClr val="bg1"/>
              </a:solidFill>
              <a:latin typeface="Times New Roman" panose="02020603050405020304" charset="0"/>
              <a:ea typeface="方正公文小标宋" panose="02000500000000000000" charset="-122"/>
              <a:sym typeface="微软雅黑" panose="020B0503020204020204" pitchFamily="34" charset="-122"/>
            </a:endParaRPr>
          </a:p>
        </p:txBody>
      </p:sp>
      <p:sp>
        <p:nvSpPr>
          <p:cNvPr id="466" name="矩形 26"/>
          <p:cNvSpPr/>
          <p:nvPr/>
        </p:nvSpPr>
        <p:spPr>
          <a:xfrm>
            <a:off x="682869" y="3283192"/>
            <a:ext cx="5311077" cy="28613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3130">
              <a:lnSpc>
                <a:spcPct val="200000"/>
              </a:lnSpc>
            </a:pPr>
            <a:r>
              <a:rPr lang="zh-CN" altLang="en-US" dirty="0" smtClean="0"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人工智能可以帮助你实现这一切。</a:t>
            </a:r>
            <a:endParaRPr lang="zh-CN" altLang="en-US" dirty="0" smtClean="0">
              <a:latin typeface="Times New Roman" panose="02020603050405020304" charset="0"/>
              <a:ea typeface="方正公文小标宋" panose="02000500000000000000" charset="-122"/>
              <a:sym typeface="微软雅黑" panose="020B0503020204020204" pitchFamily="34" charset="-122"/>
            </a:endParaRPr>
          </a:p>
          <a:p>
            <a:pPr defTabSz="913130">
              <a:lnSpc>
                <a:spcPct val="200000"/>
              </a:lnSpc>
            </a:pPr>
            <a:r>
              <a:rPr lang="zh-CN" altLang="en-US" dirty="0" smtClean="0"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你可以通过</a:t>
            </a:r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 AI </a:t>
            </a:r>
            <a:r>
              <a:rPr lang="zh-CN" altLang="en-US" dirty="0" smtClean="0"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技术来生成图像、视频，</a:t>
            </a:r>
            <a:endParaRPr lang="zh-CN" altLang="en-US" dirty="0" smtClean="0">
              <a:latin typeface="Times New Roman" panose="02020603050405020304" charset="0"/>
              <a:ea typeface="方正公文小标宋" panose="02000500000000000000" charset="-122"/>
              <a:sym typeface="微软雅黑" panose="020B0503020204020204" pitchFamily="34" charset="-122"/>
            </a:endParaRPr>
          </a:p>
          <a:p>
            <a:pPr defTabSz="913130">
              <a:lnSpc>
                <a:spcPct val="200000"/>
              </a:lnSpc>
            </a:pPr>
            <a:r>
              <a:rPr lang="zh-CN" altLang="en-US" dirty="0" smtClean="0"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甚至让它们讲述你想表达的故事。</a:t>
            </a:r>
            <a:endParaRPr lang="zh-CN" altLang="en-US" dirty="0" smtClean="0">
              <a:latin typeface="Times New Roman" panose="02020603050405020304" charset="0"/>
              <a:ea typeface="方正公文小标宋" panose="02000500000000000000" charset="-122"/>
              <a:sym typeface="微软雅黑" panose="020B0503020204020204" pitchFamily="34" charset="-122"/>
            </a:endParaRPr>
          </a:p>
          <a:p>
            <a:pPr defTabSz="913130">
              <a:lnSpc>
                <a:spcPct val="200000"/>
              </a:lnSpc>
            </a:pPr>
            <a:r>
              <a:rPr lang="zh-CN" altLang="en-US" dirty="0" smtClean="0"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无论是从电影创作，还是从日常生活中的创意展现，</a:t>
            </a:r>
            <a:r>
              <a:rPr lang="en-US" altLang="zh-CN" dirty="0" smtClean="0"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AI </a:t>
            </a:r>
            <a:r>
              <a:rPr lang="zh-CN" altLang="en-US" dirty="0" smtClean="0">
                <a:latin typeface="Times New Roman" panose="02020603050405020304" charset="0"/>
                <a:ea typeface="方正公文小标宋" panose="02000500000000000000" charset="-122"/>
                <a:sym typeface="微软雅黑" panose="020B0503020204020204" pitchFamily="34" charset="-122"/>
              </a:rPr>
              <a:t>都能帮助你把想法变成现实。</a:t>
            </a:r>
            <a:endParaRPr lang="zh-CN" altLang="en-US" dirty="0" smtClean="0">
              <a:latin typeface="Times New Roman" panose="02020603050405020304" charset="0"/>
              <a:ea typeface="方正公文小标宋" panose="02000500000000000000" charset="-122"/>
              <a:sym typeface="微软雅黑" panose="020B0503020204020204" pitchFamily="34" charset="-122"/>
            </a:endParaRPr>
          </a:p>
        </p:txBody>
      </p:sp>
      <p:pic>
        <p:nvPicPr>
          <p:cNvPr id="467" name="图片 27"/>
          <p:cNvPicPr>
            <a:picLocks noChangeAspect="1"/>
          </p:cNvPicPr>
          <p:nvPr/>
        </p:nvPicPr>
        <p:blipFill rotWithShape="1">
          <a:blip r:embed="rId2" cstate="print"/>
          <a:srcRect r="-2489" b="-3816"/>
          <a:stretch>
            <a:fillRect/>
          </a:stretch>
        </p:blipFill>
        <p:spPr>
          <a:xfrm>
            <a:off x="7077075" y="1409700"/>
            <a:ext cx="3629025" cy="4130675"/>
          </a:xfrm>
          <a:prstGeom prst="rect">
            <a:avLst/>
          </a:prstGeom>
        </p:spPr>
      </p:pic>
      <p:sp>
        <p:nvSpPr>
          <p:cNvPr id="468" name="矩形 1"/>
          <p:cNvSpPr/>
          <p:nvPr/>
        </p:nvSpPr>
        <p:spPr>
          <a:xfrm>
            <a:off x="1039436" y="509935"/>
            <a:ext cx="2931795" cy="460375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zh-CN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ea typeface="方正公文小标宋" panose="02000500000000000000" charset="-122"/>
                <a:sym typeface="+mn-ea"/>
              </a:rPr>
              <a:t>开启电影梦的魔法棒</a:t>
            </a:r>
            <a:endParaRPr lang="zh-CN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ea typeface="方正公文小标宋" panose="02000500000000000000" charset="-122"/>
              <a:sym typeface="+mn-ea"/>
            </a:endParaRPr>
          </a:p>
        </p:txBody>
      </p:sp>
      <p:sp>
        <p:nvSpPr>
          <p:cNvPr id="469" name="菱形 2"/>
          <p:cNvSpPr/>
          <p:nvPr/>
        </p:nvSpPr>
        <p:spPr>
          <a:xfrm>
            <a:off x="449446" y="509935"/>
            <a:ext cx="457200" cy="457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70" name="菱形 3"/>
          <p:cNvSpPr/>
          <p:nvPr/>
        </p:nvSpPr>
        <p:spPr>
          <a:xfrm>
            <a:off x="639946" y="509935"/>
            <a:ext cx="457200" cy="457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Times New Roman" panose="02020603050405020304" charset="0"/>
              <a:ea typeface="方正公文小标宋" panose="02000500000000000000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矩形 20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3" name="矩形 21"/>
          <p:cNvSpPr/>
          <p:nvPr/>
        </p:nvSpPr>
        <p:spPr>
          <a:xfrm>
            <a:off x="210457" y="168281"/>
            <a:ext cx="11771086" cy="6508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74" name="图片 2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475" name="用于ppt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0185" y="0"/>
            <a:ext cx="11877040" cy="63423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自定义 29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991AD"/>
      </a:accent1>
      <a:accent2>
        <a:srgbClr val="5DBED9"/>
      </a:accent2>
      <a:accent3>
        <a:srgbClr val="ADABB4"/>
      </a:accent3>
      <a:accent4>
        <a:srgbClr val="4991AD"/>
      </a:accent4>
      <a:accent5>
        <a:srgbClr val="5DBED9"/>
      </a:accent5>
      <a:accent6>
        <a:srgbClr val="ADABB4"/>
      </a:accent6>
      <a:hlink>
        <a:srgbClr val="0563C1"/>
      </a:hlink>
      <a:folHlink>
        <a:srgbClr val="954F72"/>
      </a:folHlink>
    </a:clrScheme>
    <a:fontScheme name="">
      <a:majorFont>
        <a:latin typeface="Impact"/>
        <a:ea typeface="方正公文小标宋"/>
        <a:cs typeface=""/>
      </a:majorFont>
      <a:minorFont>
        <a:latin typeface="Times New Roman"/>
        <a:ea typeface="方正公文小标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2003</Words>
  <Application>WPS 演示</Application>
  <PresentationFormat/>
  <Paragraphs>265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52" baseType="lpstr">
      <vt:lpstr>Arial</vt:lpstr>
      <vt:lpstr>宋体</vt:lpstr>
      <vt:lpstr>Wingdings</vt:lpstr>
      <vt:lpstr>Impact</vt:lpstr>
      <vt:lpstr>方正公文小标宋</vt:lpstr>
      <vt:lpstr>微软雅黑</vt:lpstr>
      <vt:lpstr>Calibri</vt:lpstr>
      <vt:lpstr>汉仪润圆-65简</vt:lpstr>
      <vt:lpstr>Segoe Print</vt:lpstr>
      <vt:lpstr>Arial</vt:lpstr>
      <vt:lpstr>Times New Roman</vt:lpstr>
      <vt:lpstr>汉仪雅酷黑 75W</vt:lpstr>
      <vt:lpstr>黑体</vt:lpstr>
      <vt:lpstr>Calibri</vt:lpstr>
      <vt:lpstr>汉仪雅酷黑 75W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13666009973手机用户</cp:lastModifiedBy>
  <cp:revision>4</cp:revision>
  <dcterms:created xsi:type="dcterms:W3CDTF">2025-03-09T15:33:00Z</dcterms:created>
  <dcterms:modified xsi:type="dcterms:W3CDTF">2025-03-22T07:38:50Z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41C6A2D1CBFE43CFB36D9CE79D72CC35_12</vt:lpwstr>
  </property>
  <property fmtid="{D5CDD505-2E9C-101B-9397-08002B2CF9AE}" pid="3" name="KSOProductBuildVer">
    <vt:lpwstr>2052-12.1.0.20305</vt:lpwstr>
  </property>
</Properties>
</file>