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4.svg" ContentType="image/svg+xml"/>
  <Override PartName="/ppt/media/image26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52.svg" ContentType="image/svg+xml"/>
  <Override PartName="/ppt/media/image54.svg" ContentType="image/svg+xml"/>
  <Override PartName="/ppt/media/image56.svg" ContentType="image/svg+xml"/>
  <Override PartName="/ppt/media/image5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4" r:id="rId3"/>
    <p:sldMasterId id="2147483655" r:id="rId4"/>
    <p:sldMasterId id="2147483667" r:id="rId5"/>
    <p:sldMasterId id="2147483680" r:id="rId6"/>
    <p:sldMasterId id="2147483692" r:id="rId7"/>
  </p:sldMasterIdLst>
  <p:notesMasterIdLst>
    <p:notesMasterId r:id="rId58"/>
  </p:notesMasterIdLst>
  <p:handoutMasterIdLst>
    <p:handoutMasterId r:id="rId60"/>
  </p:handoutMasterIdLst>
  <p:sldIdLst>
    <p:sldId id="543" r:id="rId8"/>
    <p:sldId id="544" r:id="rId9"/>
    <p:sldId id="379" r:id="rId10"/>
    <p:sldId id="380" r:id="rId11"/>
    <p:sldId id="406" r:id="rId12"/>
    <p:sldId id="407" r:id="rId13"/>
    <p:sldId id="408" r:id="rId14"/>
    <p:sldId id="409" r:id="rId15"/>
    <p:sldId id="410" r:id="rId16"/>
    <p:sldId id="411" r:id="rId17"/>
    <p:sldId id="414" r:id="rId18"/>
    <p:sldId id="412" r:id="rId19"/>
    <p:sldId id="421" r:id="rId20"/>
    <p:sldId id="419" r:id="rId21"/>
    <p:sldId id="423" r:id="rId22"/>
    <p:sldId id="424" r:id="rId23"/>
    <p:sldId id="430" r:id="rId24"/>
    <p:sldId id="426" r:id="rId25"/>
    <p:sldId id="427" r:id="rId26"/>
    <p:sldId id="428" r:id="rId27"/>
    <p:sldId id="431" r:id="rId28"/>
    <p:sldId id="432" r:id="rId29"/>
    <p:sldId id="433" r:id="rId30"/>
    <p:sldId id="435" r:id="rId31"/>
    <p:sldId id="436" r:id="rId32"/>
    <p:sldId id="437" r:id="rId33"/>
    <p:sldId id="438" r:id="rId34"/>
    <p:sldId id="439" r:id="rId35"/>
    <p:sldId id="440" r:id="rId36"/>
    <p:sldId id="547" r:id="rId37"/>
    <p:sldId id="434" r:id="rId38"/>
    <p:sldId id="441" r:id="rId39"/>
    <p:sldId id="442" r:id="rId40"/>
    <p:sldId id="443" r:id="rId41"/>
    <p:sldId id="444" r:id="rId42"/>
    <p:sldId id="445" r:id="rId43"/>
    <p:sldId id="446" r:id="rId44"/>
    <p:sldId id="447" r:id="rId45"/>
    <p:sldId id="448" r:id="rId46"/>
    <p:sldId id="449" r:id="rId47"/>
    <p:sldId id="451" r:id="rId48"/>
    <p:sldId id="453" r:id="rId49"/>
    <p:sldId id="452" r:id="rId50"/>
    <p:sldId id="450" r:id="rId51"/>
    <p:sldId id="454" r:id="rId52"/>
    <p:sldId id="455" r:id="rId53"/>
    <p:sldId id="456" r:id="rId54"/>
    <p:sldId id="457" r:id="rId55"/>
    <p:sldId id="458" r:id="rId56"/>
    <p:sldId id="554" r:id="rId57"/>
    <p:sldId id="546" r:id="rId59"/>
  </p:sldIdLst>
  <p:sldSz cx="12192000" cy="6858000"/>
  <p:notesSz cx="6858000" cy="9144000"/>
  <p:embeddedFontLst>
    <p:embeddedFont>
      <p:font typeface="汉仪雅酷黑 75W" panose="020B0804020202020204" charset="-122"/>
      <p:bold r:id="rId65"/>
    </p:embeddedFont>
    <p:embeddedFont>
      <p:font typeface="方正小标宋_GBK" panose="02000000000000000000" charset="-122"/>
      <p:regular r:id="rId66"/>
    </p:embeddedFont>
    <p:embeddedFont>
      <p:font typeface="微软雅黑" panose="020B0503020204020204" pitchFamily="34" charset="-122"/>
      <p:regular r:id="rId67"/>
    </p:embeddedFont>
    <p:embeddedFont>
      <p:font typeface="Calibri" panose="020F0502020204030204" pitchFamily="34" charset="0"/>
      <p:regular r:id="rId68"/>
      <p:bold r:id="rId69"/>
      <p:italic r:id="rId70"/>
      <p:boldItalic r:id="rId71"/>
    </p:embeddedFont>
    <p:embeddedFont>
      <p:font typeface="方正公文小标宋" panose="02000500000000000000" charset="-122"/>
      <p:regular r:id="rId72"/>
    </p:embeddedFont>
    <p:embeddedFont>
      <p:font typeface="汉仪润圆-65简" panose="00020600040101010101" charset="-122"/>
      <p:regular r:id="rId73"/>
    </p:embeddedFont>
    <p:embeddedFont>
      <p:font typeface="汉仪雅酷黑简" panose="00020600040101010101" charset="-122"/>
      <p:regular r:id="rId74"/>
    </p:embeddedFont>
    <p:embeddedFont>
      <p:font typeface="Calibri" panose="020F0502020204030204"/>
      <p:regular r:id="rId75"/>
      <p:bold r:id="rId76"/>
      <p:italic r:id="rId77"/>
      <p:boldItalic r:id="rId78"/>
    </p:embeddedFont>
    <p:embeddedFont>
      <p:font typeface="Calibri Light" panose="020F0302020204030204" charset="0"/>
      <p:regular r:id="rId79"/>
      <p:italic r:id="rId80"/>
    </p:embeddedFont>
  </p:embeddedFontLst>
  <p:custDataLst>
    <p:tags r:id="rId8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林 巧婷" initials="林" lastIdx="1" clrIdx="3"/>
  <p:cmAuthor id="1" name="WPS" initials="W" lastIdx="1" clrIdx="0"/>
  <p:cmAuthor id="2" name="作者" initials="A" lastIdx="0" clrIdx="1"/>
  <p:cmAuthor id="3" name="Lenovo" initials="L" lastIdx="1" clrIdx="2"/>
  <p:cmAuthor id="4" name="fafa" initials="f" lastIdx="2" clrIdx="1"/>
  <p:cmAuthor id="5" name="王习习" initials="王" lastIdx="2" clrIdx="0"/>
  <p:cmAuthor id="6" name="未知用户1" initials="未知用户1" lastIdx="1" clrIdx="2"/>
  <p:cmAuthor id="753710091" name="EeE" initials="E" lastIdx="1" clrIdx="0"/>
  <p:cmAuthor id="1483810881" name="WPS_1679281038" initials="W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BED9"/>
    <a:srgbClr val="ADABB4"/>
    <a:srgbClr val="4991AD"/>
    <a:srgbClr val="DB1A23"/>
    <a:srgbClr val="4EAF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2310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1" Type="http://schemas.openxmlformats.org/officeDocument/2006/relationships/tags" Target="tags/tag130.xml"/><Relationship Id="rId80" Type="http://schemas.openxmlformats.org/officeDocument/2006/relationships/font" Target="fonts/font16.fntdata"/><Relationship Id="rId8" Type="http://schemas.openxmlformats.org/officeDocument/2006/relationships/slide" Target="slides/slide1.xml"/><Relationship Id="rId79" Type="http://schemas.openxmlformats.org/officeDocument/2006/relationships/font" Target="fonts/font15.fntdata"/><Relationship Id="rId78" Type="http://schemas.openxmlformats.org/officeDocument/2006/relationships/font" Target="fonts/font14.fntdata"/><Relationship Id="rId77" Type="http://schemas.openxmlformats.org/officeDocument/2006/relationships/font" Target="fonts/font13.fntdata"/><Relationship Id="rId76" Type="http://schemas.openxmlformats.org/officeDocument/2006/relationships/font" Target="fonts/font12.fntdata"/><Relationship Id="rId75" Type="http://schemas.openxmlformats.org/officeDocument/2006/relationships/font" Target="fonts/font11.fntdata"/><Relationship Id="rId74" Type="http://schemas.openxmlformats.org/officeDocument/2006/relationships/font" Target="fonts/font10.fntdata"/><Relationship Id="rId73" Type="http://schemas.openxmlformats.org/officeDocument/2006/relationships/font" Target="fonts/font9.fntdata"/><Relationship Id="rId72" Type="http://schemas.openxmlformats.org/officeDocument/2006/relationships/font" Target="fonts/font8.fntdata"/><Relationship Id="rId71" Type="http://schemas.openxmlformats.org/officeDocument/2006/relationships/font" Target="fonts/font7.fntdata"/><Relationship Id="rId70" Type="http://schemas.openxmlformats.org/officeDocument/2006/relationships/font" Target="fonts/font6.fntdata"/><Relationship Id="rId7" Type="http://schemas.openxmlformats.org/officeDocument/2006/relationships/slideMaster" Target="slideMasters/slideMaster6.xml"/><Relationship Id="rId69" Type="http://schemas.openxmlformats.org/officeDocument/2006/relationships/font" Target="fonts/font5.fntdata"/><Relationship Id="rId68" Type="http://schemas.openxmlformats.org/officeDocument/2006/relationships/font" Target="fonts/font4.fntdata"/><Relationship Id="rId67" Type="http://schemas.openxmlformats.org/officeDocument/2006/relationships/font" Target="fonts/font3.fntdata"/><Relationship Id="rId66" Type="http://schemas.openxmlformats.org/officeDocument/2006/relationships/font" Target="fonts/font2.fntdata"/><Relationship Id="rId65" Type="http://schemas.openxmlformats.org/officeDocument/2006/relationships/font" Target="fonts/font1.fntdata"/><Relationship Id="rId64" Type="http://schemas.openxmlformats.org/officeDocument/2006/relationships/commentAuthors" Target="commentAuthors.xml"/><Relationship Id="rId63" Type="http://schemas.openxmlformats.org/officeDocument/2006/relationships/tableStyles" Target="tableStyles.xml"/><Relationship Id="rId62" Type="http://schemas.openxmlformats.org/officeDocument/2006/relationships/viewProps" Target="viewProps.xml"/><Relationship Id="rId61" Type="http://schemas.openxmlformats.org/officeDocument/2006/relationships/presProps" Target="presProps.xml"/><Relationship Id="rId60" Type="http://schemas.openxmlformats.org/officeDocument/2006/relationships/handoutMaster" Target="handoutMasters/handoutMaster1.xml"/><Relationship Id="rId6" Type="http://schemas.openxmlformats.org/officeDocument/2006/relationships/slideMaster" Target="slideMasters/slideMaster5.xml"/><Relationship Id="rId59" Type="http://schemas.openxmlformats.org/officeDocument/2006/relationships/slide" Target="slides/slide51.xml"/><Relationship Id="rId58" Type="http://schemas.openxmlformats.org/officeDocument/2006/relationships/notesMaster" Target="notesMasters/notesMaster1.xml"/><Relationship Id="rId57" Type="http://schemas.openxmlformats.org/officeDocument/2006/relationships/slide" Target="slides/slide50.xml"/><Relationship Id="rId56" Type="http://schemas.openxmlformats.org/officeDocument/2006/relationships/slide" Target="slides/slide49.xml"/><Relationship Id="rId55" Type="http://schemas.openxmlformats.org/officeDocument/2006/relationships/slide" Target="slides/slide48.xml"/><Relationship Id="rId54" Type="http://schemas.openxmlformats.org/officeDocument/2006/relationships/slide" Target="slides/slide47.xml"/><Relationship Id="rId53" Type="http://schemas.openxmlformats.org/officeDocument/2006/relationships/slide" Target="slides/slide46.xml"/><Relationship Id="rId52" Type="http://schemas.openxmlformats.org/officeDocument/2006/relationships/slide" Target="slides/slide45.xml"/><Relationship Id="rId51" Type="http://schemas.openxmlformats.org/officeDocument/2006/relationships/slide" Target="slides/slide44.xml"/><Relationship Id="rId50" Type="http://schemas.openxmlformats.org/officeDocument/2006/relationships/slide" Target="slides/slide43.xml"/><Relationship Id="rId5" Type="http://schemas.openxmlformats.org/officeDocument/2006/relationships/slideMaster" Target="slideMasters/slideMaster4.xml"/><Relationship Id="rId49" Type="http://schemas.openxmlformats.org/officeDocument/2006/relationships/slide" Target="slides/slide4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0" Type="http://schemas.openxmlformats.org/officeDocument/2006/relationships/slide" Target="slides/slide33.xml"/><Relationship Id="rId4" Type="http://schemas.openxmlformats.org/officeDocument/2006/relationships/slideMaster" Target="slideMasters/slideMaster3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2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8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备注占位符 23"/>
          <p:cNvSpPr>
            <a:spLocks noGrp="1"/>
          </p:cNvSpPr>
          <p:nvPr>
            <p:ph type="body"/>
          </p:nvPr>
        </p:nvSpPr>
        <p:spPr>
          <a:xfrm>
            <a:off x="0" y="0"/>
            <a:ext cx="1778000" cy="444500"/>
          </a:xfrm>
          <a:prstGeom prst="rect">
            <a:avLst/>
          </a:prstGeom>
        </p:spPr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[Verse]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在南山阳光下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学府一小闪耀光华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智慧校园联通未来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书香弥漫每个角落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[Verse 2]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孩子笑声多么欢畅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梦想种子这里发芽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这里是我们的家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成长每一步带希望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[Chorus]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追逐梦想在这校园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科技创新艺术芬芳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书与美交织辉煌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梦想从这里启航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[Verse 3]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教室里知识如海洋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操场上青春在飞扬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艺术生活相融相伴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运动健康共同成长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[Bridge]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特色学科奋发向上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五园愿景领我们航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每一天我们向未来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用热情书写篇章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[Chorus]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追逐梦想在这校园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科技创新艺术芬芳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书与美交织辉煌</a:t>
            </a:r>
            <a:endParaRPr lang="zh-CN" altLang="en-US">
              <a:solidFill>
                <a:schemeClr val="tx1"/>
              </a:solidFill>
            </a:endParaRPr>
          </a:p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 panose="020B0604020202020204"/>
              <a:buChar char="●"/>
              <a:defRPr/>
            </a:pPr>
            <a:r>
              <a:rPr lang="zh-CN" altLang="en-US">
                <a:solidFill>
                  <a:schemeClr val="tx1"/>
                </a:solidFill>
              </a:rPr>
              <a:t>梦想从这里启航</a:t>
            </a:r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7" Type="http://schemas.openxmlformats.org/officeDocument/2006/relationships/tags" Target="../tags/tag45.xml"/><Relationship Id="rId6" Type="http://schemas.openxmlformats.org/officeDocument/2006/relationships/tags" Target="../tags/tag44.xml"/><Relationship Id="rId5" Type="http://schemas.openxmlformats.org/officeDocument/2006/relationships/tags" Target="../tags/tag43.xml"/><Relationship Id="rId4" Type="http://schemas.openxmlformats.org/officeDocument/2006/relationships/tags" Target="../tags/tag42.xml"/><Relationship Id="rId3" Type="http://schemas.openxmlformats.org/officeDocument/2006/relationships/tags" Target="../tags/tag41.xml"/><Relationship Id="rId2" Type="http://schemas.openxmlformats.org/officeDocument/2006/relationships/tags" Target="../tags/tag40.xml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5" Type="http://schemas.openxmlformats.org/officeDocument/2006/relationships/tags" Target="../tags/tag54.xml"/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汉仪雅酷黑 75W" panose="020B0804020202020204" charset="-122"/>
                <a:ea typeface="汉仪雅酷黑 75W" panose="020B0804020202020204" charset="-122"/>
                <a:sym typeface="汉仪雅酷黑 75W" panose="020B0804020202020204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1860728" y="781554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5364728" y="781554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10126328" y="781554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5.xml"/><Relationship Id="rId1" Type="http://schemas.openxmlformats.org/officeDocument/2006/relationships/slideLayout" Target="../slideLayouts/slideLayout6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6.xml"/><Relationship Id="rId1" Type="http://schemas.openxmlformats.org/officeDocument/2006/relationships/slideLayout" Target="../slideLayouts/slideLayout17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7.xml"/><Relationship Id="rId8" Type="http://schemas.openxmlformats.org/officeDocument/2006/relationships/slideLayout" Target="../slideLayouts/slideLayout36.xml"/><Relationship Id="rId7" Type="http://schemas.openxmlformats.org/officeDocument/2006/relationships/slideLayout" Target="../slideLayouts/slideLayout35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8" Type="http://schemas.openxmlformats.org/officeDocument/2006/relationships/theme" Target="../theme/theme5.xml"/><Relationship Id="rId17" Type="http://schemas.openxmlformats.org/officeDocument/2006/relationships/tags" Target="../tags/tag65.xml"/><Relationship Id="rId16" Type="http://schemas.openxmlformats.org/officeDocument/2006/relationships/tags" Target="../tags/tag64.xml"/><Relationship Id="rId15" Type="http://schemas.openxmlformats.org/officeDocument/2006/relationships/tags" Target="../tags/tag63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tags" Target="../tags/tag60.xml"/><Relationship Id="rId11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7" Type="http://schemas.openxmlformats.org/officeDocument/2006/relationships/image" Target="../media/image1.png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3751580" cy="5695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AIGC</a:t>
            </a:r>
            <a:r>
              <a:rPr lang="zh-CN" altLang="en-US"/>
              <a:t>副驾驶</a:t>
            </a:r>
            <a:r>
              <a:rPr lang="zh-CN" altLang="en-US"/>
              <a:t>介绍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汉仪雅酷黑 75W" panose="020B0804020202020204" charset="-122"/>
          <a:ea typeface="汉仪雅酷黑 75W" panose="020B0804020202020204" charset="-122"/>
          <a:cs typeface="+mj-cs"/>
          <a:sym typeface="汉仪雅酷黑 75W" panose="020B080402020202020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9A903-2356-4B66-8D17-8F399C2E7A1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8FF93-97D8-470D-B4DB-6116E3ED79C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3751580" cy="5695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AIGC</a:t>
            </a:r>
            <a:r>
              <a:rPr lang="zh-CN" altLang="en-US"/>
              <a:t>副驾驶</a:t>
            </a:r>
            <a:r>
              <a:rPr lang="zh-CN" altLang="en-US"/>
              <a:t>介绍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汉仪雅酷黑 75W" panose="020B0804020202020204" charset="-122"/>
          <a:ea typeface="汉仪雅酷黑 75W" panose="020B0804020202020204" charset="-122"/>
          <a:cs typeface="+mj-cs"/>
          <a:sym typeface="汉仪雅酷黑 75W" panose="020B0804020202020204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.jpeg"/><Relationship Id="rId3" Type="http://schemas.openxmlformats.org/officeDocument/2006/relationships/image" Target="../media/image20.jpeg"/><Relationship Id="rId2" Type="http://schemas.microsoft.com/office/2007/relationships/media" Target="../media/media2.mp4"/><Relationship Id="rId1" Type="http://schemas.openxmlformats.org/officeDocument/2006/relationships/video" Target="../media/media2.mp4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21.png"/><Relationship Id="rId3" Type="http://schemas.openxmlformats.org/officeDocument/2006/relationships/tags" Target="../tags/tag80.xml"/><Relationship Id="rId2" Type="http://schemas.microsoft.com/office/2007/relationships/media" Target="../media/media3.mp4"/><Relationship Id="rId1" Type="http://schemas.openxmlformats.org/officeDocument/2006/relationships/video" Target="../media/media3.mp4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jpeg"/><Relationship Id="rId1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89.xml"/><Relationship Id="rId8" Type="http://schemas.openxmlformats.org/officeDocument/2006/relationships/tags" Target="../tags/tag88.xml"/><Relationship Id="rId7" Type="http://schemas.openxmlformats.org/officeDocument/2006/relationships/tags" Target="../tags/tag87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2" Type="http://schemas.openxmlformats.org/officeDocument/2006/relationships/slideLayout" Target="../slideLayouts/slideLayout4.xml"/><Relationship Id="rId41" Type="http://schemas.openxmlformats.org/officeDocument/2006/relationships/image" Target="../media/image7.jpeg"/><Relationship Id="rId40" Type="http://schemas.openxmlformats.org/officeDocument/2006/relationships/tags" Target="../tags/tag108.xml"/><Relationship Id="rId4" Type="http://schemas.openxmlformats.org/officeDocument/2006/relationships/tags" Target="../tags/tag84.xml"/><Relationship Id="rId39" Type="http://schemas.openxmlformats.org/officeDocument/2006/relationships/tags" Target="../tags/tag107.xml"/><Relationship Id="rId38" Type="http://schemas.openxmlformats.org/officeDocument/2006/relationships/tags" Target="../tags/tag106.xml"/><Relationship Id="rId37" Type="http://schemas.openxmlformats.org/officeDocument/2006/relationships/tags" Target="../tags/tag105.xml"/><Relationship Id="rId36" Type="http://schemas.openxmlformats.org/officeDocument/2006/relationships/image" Target="../media/image34.svg"/><Relationship Id="rId35" Type="http://schemas.openxmlformats.org/officeDocument/2006/relationships/image" Target="../media/image33.png"/><Relationship Id="rId34" Type="http://schemas.openxmlformats.org/officeDocument/2006/relationships/tags" Target="../tags/tag104.xml"/><Relationship Id="rId33" Type="http://schemas.openxmlformats.org/officeDocument/2006/relationships/image" Target="../media/image32.svg"/><Relationship Id="rId32" Type="http://schemas.openxmlformats.org/officeDocument/2006/relationships/image" Target="../media/image31.png"/><Relationship Id="rId31" Type="http://schemas.openxmlformats.org/officeDocument/2006/relationships/tags" Target="../tags/tag103.xml"/><Relationship Id="rId30" Type="http://schemas.openxmlformats.org/officeDocument/2006/relationships/image" Target="../media/image30.svg"/><Relationship Id="rId3" Type="http://schemas.openxmlformats.org/officeDocument/2006/relationships/tags" Target="../tags/tag83.xml"/><Relationship Id="rId29" Type="http://schemas.openxmlformats.org/officeDocument/2006/relationships/image" Target="../media/image29.png"/><Relationship Id="rId28" Type="http://schemas.openxmlformats.org/officeDocument/2006/relationships/tags" Target="../tags/tag102.xml"/><Relationship Id="rId27" Type="http://schemas.openxmlformats.org/officeDocument/2006/relationships/image" Target="../media/image28.svg"/><Relationship Id="rId26" Type="http://schemas.openxmlformats.org/officeDocument/2006/relationships/image" Target="../media/image27.png"/><Relationship Id="rId25" Type="http://schemas.openxmlformats.org/officeDocument/2006/relationships/tags" Target="../tags/tag101.xml"/><Relationship Id="rId24" Type="http://schemas.openxmlformats.org/officeDocument/2006/relationships/image" Target="../media/image26.svg"/><Relationship Id="rId23" Type="http://schemas.openxmlformats.org/officeDocument/2006/relationships/image" Target="../media/image25.png"/><Relationship Id="rId22" Type="http://schemas.openxmlformats.org/officeDocument/2006/relationships/tags" Target="../tags/tag100.xml"/><Relationship Id="rId21" Type="http://schemas.openxmlformats.org/officeDocument/2006/relationships/image" Target="../media/image24.svg"/><Relationship Id="rId20" Type="http://schemas.openxmlformats.org/officeDocument/2006/relationships/image" Target="../media/image23.png"/><Relationship Id="rId2" Type="http://schemas.openxmlformats.org/officeDocument/2006/relationships/tags" Target="../tags/tag82.xml"/><Relationship Id="rId19" Type="http://schemas.openxmlformats.org/officeDocument/2006/relationships/tags" Target="../tags/tag99.xml"/><Relationship Id="rId18" Type="http://schemas.openxmlformats.org/officeDocument/2006/relationships/tags" Target="../tags/tag98.xml"/><Relationship Id="rId17" Type="http://schemas.openxmlformats.org/officeDocument/2006/relationships/tags" Target="../tags/tag97.xml"/><Relationship Id="rId16" Type="http://schemas.openxmlformats.org/officeDocument/2006/relationships/tags" Target="../tags/tag96.xml"/><Relationship Id="rId15" Type="http://schemas.openxmlformats.org/officeDocument/2006/relationships/tags" Target="../tags/tag95.xml"/><Relationship Id="rId14" Type="http://schemas.openxmlformats.org/officeDocument/2006/relationships/tags" Target="../tags/tag94.xml"/><Relationship Id="rId13" Type="http://schemas.openxmlformats.org/officeDocument/2006/relationships/tags" Target="../tags/tag93.xml"/><Relationship Id="rId12" Type="http://schemas.openxmlformats.org/officeDocument/2006/relationships/tags" Target="../tags/tag92.xml"/><Relationship Id="rId11" Type="http://schemas.openxmlformats.org/officeDocument/2006/relationships/tags" Target="../tags/tag91.xml"/><Relationship Id="rId10" Type="http://schemas.openxmlformats.org/officeDocument/2006/relationships/tags" Target="../tags/tag90.xml"/><Relationship Id="rId1" Type="http://schemas.openxmlformats.org/officeDocument/2006/relationships/tags" Target="../tags/tag8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jpeg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jpeg"/><Relationship Id="rId1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7" Type="http://schemas.openxmlformats.org/officeDocument/2006/relationships/slideLayout" Target="../slideLayouts/slideLayout1.xml"/><Relationship Id="rId16" Type="http://schemas.openxmlformats.org/officeDocument/2006/relationships/image" Target="../media/image3.png"/><Relationship Id="rId15" Type="http://schemas.openxmlformats.org/officeDocument/2006/relationships/tags" Target="../tags/tag79.xml"/><Relationship Id="rId14" Type="http://schemas.openxmlformats.org/officeDocument/2006/relationships/image" Target="../media/image11.png"/><Relationship Id="rId13" Type="http://schemas.openxmlformats.org/officeDocument/2006/relationships/tags" Target="../tags/tag78.xml"/><Relationship Id="rId12" Type="http://schemas.openxmlformats.org/officeDocument/2006/relationships/tags" Target="../tags/tag77.xml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tags" Target="../tags/tag66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115.xml"/><Relationship Id="rId8" Type="http://schemas.openxmlformats.org/officeDocument/2006/relationships/tags" Target="../tags/tag114.xml"/><Relationship Id="rId7" Type="http://schemas.openxmlformats.org/officeDocument/2006/relationships/tags" Target="../tags/tag11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1" Type="http://schemas.openxmlformats.org/officeDocument/2006/relationships/slideLayout" Target="../slideLayouts/slideLayout3.xml"/><Relationship Id="rId30" Type="http://schemas.openxmlformats.org/officeDocument/2006/relationships/image" Target="../media/image58.svg"/><Relationship Id="rId3" Type="http://schemas.openxmlformats.org/officeDocument/2006/relationships/tags" Target="../tags/tag109.xml"/><Relationship Id="rId29" Type="http://schemas.openxmlformats.org/officeDocument/2006/relationships/image" Target="../media/image57.png"/><Relationship Id="rId28" Type="http://schemas.openxmlformats.org/officeDocument/2006/relationships/tags" Target="../tags/tag128.xml"/><Relationship Id="rId27" Type="http://schemas.openxmlformats.org/officeDocument/2006/relationships/tags" Target="../tags/tag127.xml"/><Relationship Id="rId26" Type="http://schemas.openxmlformats.org/officeDocument/2006/relationships/image" Target="../media/image56.svg"/><Relationship Id="rId25" Type="http://schemas.openxmlformats.org/officeDocument/2006/relationships/image" Target="../media/image55.png"/><Relationship Id="rId24" Type="http://schemas.openxmlformats.org/officeDocument/2006/relationships/tags" Target="../tags/tag126.xml"/><Relationship Id="rId23" Type="http://schemas.openxmlformats.org/officeDocument/2006/relationships/image" Target="../media/image54.svg"/><Relationship Id="rId22" Type="http://schemas.openxmlformats.org/officeDocument/2006/relationships/image" Target="../media/image53.png"/><Relationship Id="rId21" Type="http://schemas.openxmlformats.org/officeDocument/2006/relationships/tags" Target="../tags/tag125.xml"/><Relationship Id="rId20" Type="http://schemas.openxmlformats.org/officeDocument/2006/relationships/image" Target="../media/image52.svg"/><Relationship Id="rId2" Type="http://schemas.openxmlformats.org/officeDocument/2006/relationships/image" Target="../media/image7.jpeg"/><Relationship Id="rId19" Type="http://schemas.openxmlformats.org/officeDocument/2006/relationships/image" Target="../media/image51.png"/><Relationship Id="rId18" Type="http://schemas.openxmlformats.org/officeDocument/2006/relationships/tags" Target="../tags/tag124.xml"/><Relationship Id="rId17" Type="http://schemas.openxmlformats.org/officeDocument/2006/relationships/tags" Target="../tags/tag123.xml"/><Relationship Id="rId16" Type="http://schemas.openxmlformats.org/officeDocument/2006/relationships/tags" Target="../tags/tag122.xml"/><Relationship Id="rId15" Type="http://schemas.openxmlformats.org/officeDocument/2006/relationships/tags" Target="../tags/tag121.xml"/><Relationship Id="rId14" Type="http://schemas.openxmlformats.org/officeDocument/2006/relationships/tags" Target="../tags/tag120.xml"/><Relationship Id="rId13" Type="http://schemas.openxmlformats.org/officeDocument/2006/relationships/tags" Target="../tags/tag119.xml"/><Relationship Id="rId12" Type="http://schemas.openxmlformats.org/officeDocument/2006/relationships/tags" Target="../tags/tag118.xml"/><Relationship Id="rId11" Type="http://schemas.openxmlformats.org/officeDocument/2006/relationships/tags" Target="../tags/tag117.xml"/><Relationship Id="rId10" Type="http://schemas.openxmlformats.org/officeDocument/2006/relationships/tags" Target="../tags/tag116.xml"/><Relationship Id="rId1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59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3.xml"/><Relationship Id="rId4" Type="http://schemas.openxmlformats.org/officeDocument/2006/relationships/image" Target="../media/image7.jpe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image" Target="../media/image7.jpeg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image" Target="../media/image7.jpeg"/><Relationship Id="rId2" Type="http://schemas.openxmlformats.org/officeDocument/2006/relationships/image" Target="../media/image67.png"/><Relationship Id="rId1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6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7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74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image" Target="../media/image7.jpeg"/><Relationship Id="rId2" Type="http://schemas.openxmlformats.org/officeDocument/2006/relationships/image" Target="../media/image76.png"/><Relationship Id="rId1" Type="http://schemas.openxmlformats.org/officeDocument/2006/relationships/image" Target="../media/image75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3.xml"/><Relationship Id="rId3" Type="http://schemas.openxmlformats.org/officeDocument/2006/relationships/image" Target="../media/image7.jpeg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7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8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81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image" Target="../media/image7.jpeg"/><Relationship Id="rId1" Type="http://schemas.openxmlformats.org/officeDocument/2006/relationships/image" Target="../media/image82.jpeg"/></Relationships>
</file>

<file path=ppt/slides/_rels/slide4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43.xml"/><Relationship Id="rId5" Type="http://schemas.openxmlformats.org/officeDocument/2006/relationships/image" Target="../media/image7.jpeg"/><Relationship Id="rId4" Type="http://schemas.openxmlformats.org/officeDocument/2006/relationships/image" Target="../media/image83.png"/><Relationship Id="rId3" Type="http://schemas.openxmlformats.org/officeDocument/2006/relationships/tags" Target="../tags/tag129.xml"/><Relationship Id="rId2" Type="http://schemas.microsoft.com/office/2007/relationships/media" Target="../media/media4.mp4"/><Relationship Id="rId1" Type="http://schemas.openxmlformats.org/officeDocument/2006/relationships/video" Target="../media/media4.mp4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1" Type="http://schemas.openxmlformats.org/officeDocument/2006/relationships/image" Target="../media/image12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7.jpeg"/><Relationship Id="rId2" Type="http://schemas.openxmlformats.org/officeDocument/2006/relationships/image" Target="../media/image14.jpe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7.jpe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.jpe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7.jpeg"/><Relationship Id="rId3" Type="http://schemas.openxmlformats.org/officeDocument/2006/relationships/image" Target="../media/image19.jpe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0" name="图片 9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371" name="图片 10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8824595" y="4636135"/>
            <a:ext cx="3602990" cy="2294890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015" y="2033270"/>
            <a:ext cx="2880000" cy="3757445"/>
          </a:xfrm>
          <a:prstGeom prst="rect">
            <a:avLst/>
          </a:prstGeom>
        </p:spPr>
      </p:pic>
      <p:pic>
        <p:nvPicPr>
          <p:cNvPr id="39" name="图片 38" descr="学习通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015" y="659130"/>
            <a:ext cx="2880000" cy="1373939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2460" y="358140"/>
            <a:ext cx="2206625" cy="12388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269740" y="2051685"/>
            <a:ext cx="311785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</a:rPr>
              <a:t>扫码加入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8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</a:rPr>
              <a:t>学习通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rcRect l="9548" t="21343" b="15969"/>
          <a:stretch>
            <a:fillRect/>
          </a:stretch>
        </p:blipFill>
        <p:spPr>
          <a:xfrm>
            <a:off x="7235190" y="659130"/>
            <a:ext cx="4956810" cy="51314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交互式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EXCEL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分析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486" name="绘制柱状图2.mp4"/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rcRect/>
          <a:stretch>
            <a:fillRect/>
          </a:stretch>
        </p:blipFill>
        <p:spPr>
          <a:xfrm>
            <a:off x="934720" y="1192530"/>
            <a:ext cx="9931400" cy="496189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交互式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生成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任务4-(2)(3)WPSAI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1635" y="1494790"/>
            <a:ext cx="11313160" cy="4768215"/>
          </a:xfrm>
          <a:prstGeom prst="rect">
            <a:avLst/>
          </a:prstGeom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DeepSeek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集成到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WPS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716955931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8535" y="1081405"/>
            <a:ext cx="10323830" cy="511429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818448" y="2537398"/>
            <a:ext cx="6654800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altLang="zh-CN" sz="4800" b="1" dirty="0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rPr>
              <a:t>AIGC</a:t>
            </a:r>
            <a:r>
              <a:rPr lang="zh-CN" altLang="en-US" sz="4800" b="1" dirty="0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rPr>
              <a:t>副驾驶模式</a:t>
            </a:r>
            <a:r>
              <a:rPr lang="en-US" altLang="zh-CN" sz="4800" b="1" dirty="0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rPr>
              <a:t>-aiPPT</a:t>
            </a:r>
            <a:endParaRPr lang="zh-CN" altLang="en-US" sz="4800" b="1" dirty="0">
              <a:solidFill>
                <a:schemeClr val="bg1"/>
              </a:solidFill>
              <a:latin typeface="汉仪雅酷黑 75W" panose="020B0804020202020204" charset="-122"/>
              <a:ea typeface="汉仪雅酷黑 75W" panose="020B0804020202020204" charset="-122"/>
              <a:cs typeface="+mn-ea"/>
              <a:sym typeface="汉仪雅酷黑 75W" panose="020B0804020202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7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02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5568950" cy="569595"/>
          </a:xfrm>
        </p:spPr>
        <p:txBody>
          <a:bodyPr>
            <a:noAutofit/>
          </a:bodyPr>
          <a:p>
            <a:r>
              <a:rPr lang="zh-CN" altLang="en-US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实践一</a:t>
            </a:r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 </a:t>
            </a:r>
            <a:r>
              <a:rPr lang="zh-CN" altLang="en-US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利用大模型做</a:t>
            </a:r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endParaRPr lang="en-US" altLang="zh-CN" sz="28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18" name="任意多边形: 形状 14296"/>
          <p:cNvSpPr/>
          <p:nvPr>
            <p:custDataLst>
              <p:tags r:id="rId1"/>
            </p:custDataLst>
          </p:nvPr>
        </p:nvSpPr>
        <p:spPr>
          <a:xfrm rot="1800000">
            <a:off x="4418013" y="2530475"/>
            <a:ext cx="480060" cy="42227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4297" name="任意多边形: 形状 14296"/>
          <p:cNvSpPr/>
          <p:nvPr>
            <p:custDataLst>
              <p:tags r:id="rId2"/>
            </p:custDataLst>
          </p:nvPr>
        </p:nvSpPr>
        <p:spPr>
          <a:xfrm rot="1800000">
            <a:off x="4458018" y="2573020"/>
            <a:ext cx="400050" cy="33718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017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sz="1600" b="1">
              <a:solidFill>
                <a:schemeClr val="lt1"/>
              </a:solidFill>
              <a:sym typeface="+mn-ea"/>
            </a:endParaRPr>
          </a:p>
        </p:txBody>
      </p:sp>
      <p:sp>
        <p:nvSpPr>
          <p:cNvPr id="21" name="任意多边形: 形状 14296"/>
          <p:cNvSpPr/>
          <p:nvPr>
            <p:custDataLst>
              <p:tags r:id="rId3"/>
            </p:custDataLst>
          </p:nvPr>
        </p:nvSpPr>
        <p:spPr>
          <a:xfrm rot="1800000">
            <a:off x="3548698" y="3799840"/>
            <a:ext cx="480060" cy="42227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2" name="任意多边形: 形状 14296"/>
          <p:cNvSpPr/>
          <p:nvPr>
            <p:custDataLst>
              <p:tags r:id="rId4"/>
            </p:custDataLst>
          </p:nvPr>
        </p:nvSpPr>
        <p:spPr>
          <a:xfrm rot="1800000">
            <a:off x="3588703" y="3842385"/>
            <a:ext cx="400050" cy="33718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017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sz="1600" b="1">
              <a:solidFill>
                <a:schemeClr val="lt1"/>
              </a:solidFill>
              <a:sym typeface="+mn-ea"/>
            </a:endParaRPr>
          </a:p>
        </p:txBody>
      </p:sp>
      <p:sp>
        <p:nvSpPr>
          <p:cNvPr id="24" name="任意多边形: 形状 14296"/>
          <p:cNvSpPr/>
          <p:nvPr>
            <p:custDataLst>
              <p:tags r:id="rId5"/>
            </p:custDataLst>
          </p:nvPr>
        </p:nvSpPr>
        <p:spPr>
          <a:xfrm rot="1800000">
            <a:off x="7942898" y="3799840"/>
            <a:ext cx="480060" cy="42227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5" name="任意多边形: 形状 14296"/>
          <p:cNvSpPr/>
          <p:nvPr>
            <p:custDataLst>
              <p:tags r:id="rId6"/>
            </p:custDataLst>
          </p:nvPr>
        </p:nvSpPr>
        <p:spPr>
          <a:xfrm rot="1800000">
            <a:off x="7982903" y="3842385"/>
            <a:ext cx="400050" cy="33718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alpha val="100000"/>
                </a:schemeClr>
              </a:gs>
              <a:gs pos="0">
                <a:schemeClr val="accent2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017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sz="1600" b="1">
              <a:solidFill>
                <a:schemeClr val="lt1"/>
              </a:solidFill>
              <a:sym typeface="+mn-ea"/>
            </a:endParaRPr>
          </a:p>
        </p:txBody>
      </p:sp>
      <p:sp>
        <p:nvSpPr>
          <p:cNvPr id="4" name="任意多边形: 形状 14296"/>
          <p:cNvSpPr/>
          <p:nvPr>
            <p:custDataLst>
              <p:tags r:id="rId7"/>
            </p:custDataLst>
          </p:nvPr>
        </p:nvSpPr>
        <p:spPr>
          <a:xfrm rot="1800000">
            <a:off x="4423728" y="5078095"/>
            <a:ext cx="480060" cy="42227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0" name="任意多边形: 形状 14296"/>
          <p:cNvSpPr/>
          <p:nvPr>
            <p:custDataLst>
              <p:tags r:id="rId8"/>
            </p:custDataLst>
          </p:nvPr>
        </p:nvSpPr>
        <p:spPr>
          <a:xfrm rot="1800000">
            <a:off x="4463733" y="5120640"/>
            <a:ext cx="400050" cy="33718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alpha val="100000"/>
                </a:schemeClr>
              </a:gs>
              <a:gs pos="0">
                <a:schemeClr val="accent1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017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sz="1600" b="1">
              <a:solidFill>
                <a:schemeClr val="lt1"/>
              </a:solidFill>
              <a:sym typeface="+mn-ea"/>
            </a:endParaRPr>
          </a:p>
        </p:txBody>
      </p:sp>
      <p:sp>
        <p:nvSpPr>
          <p:cNvPr id="15" name="任意多边形: 形状 14296"/>
          <p:cNvSpPr/>
          <p:nvPr>
            <p:custDataLst>
              <p:tags r:id="rId9"/>
            </p:custDataLst>
          </p:nvPr>
        </p:nvSpPr>
        <p:spPr>
          <a:xfrm rot="1800000">
            <a:off x="7110413" y="2512695"/>
            <a:ext cx="480060" cy="42227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16" name="任意多边形: 形状 14296"/>
          <p:cNvSpPr/>
          <p:nvPr>
            <p:custDataLst>
              <p:tags r:id="rId10"/>
            </p:custDataLst>
          </p:nvPr>
        </p:nvSpPr>
        <p:spPr>
          <a:xfrm rot="1800000">
            <a:off x="7150418" y="2555240"/>
            <a:ext cx="400050" cy="33718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alpha val="100000"/>
                </a:schemeClr>
              </a:gs>
              <a:gs pos="0">
                <a:schemeClr val="accent2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017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sz="1600" b="1">
              <a:solidFill>
                <a:schemeClr val="lt1"/>
              </a:solidFill>
              <a:sym typeface="+mn-ea"/>
            </a:endParaRPr>
          </a:p>
        </p:txBody>
      </p:sp>
      <p:sp>
        <p:nvSpPr>
          <p:cNvPr id="26" name="任意多边形: 形状 14296"/>
          <p:cNvSpPr/>
          <p:nvPr>
            <p:custDataLst>
              <p:tags r:id="rId11"/>
            </p:custDataLst>
          </p:nvPr>
        </p:nvSpPr>
        <p:spPr>
          <a:xfrm rot="1800000">
            <a:off x="7111683" y="5046980"/>
            <a:ext cx="480060" cy="42227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27" name="任意多边形: 形状 14296"/>
          <p:cNvSpPr/>
          <p:nvPr>
            <p:custDataLst>
              <p:tags r:id="rId12"/>
            </p:custDataLst>
          </p:nvPr>
        </p:nvSpPr>
        <p:spPr>
          <a:xfrm rot="1800000">
            <a:off x="7151688" y="5089525"/>
            <a:ext cx="400050" cy="337185"/>
          </a:xfrm>
          <a:custGeom>
            <a:avLst/>
            <a:gdLst>
              <a:gd name="connsiteX0" fmla="*/ 950601 w 3475650"/>
              <a:gd name="connsiteY0" fmla="*/ 3082645 h 3082645"/>
              <a:gd name="connsiteX1" fmla="*/ 2525075 w 3475650"/>
              <a:gd name="connsiteY1" fmla="*/ 3082645 h 3082645"/>
              <a:gd name="connsiteX2" fmla="*/ 2679028 w 3475650"/>
              <a:gd name="connsiteY2" fmla="*/ 2993745 h 3082645"/>
              <a:gd name="connsiteX3" fmla="*/ 3466261 w 3475650"/>
              <a:gd name="connsiteY3" fmla="*/ 1630209 h 3082645"/>
              <a:gd name="connsiteX4" fmla="*/ 3466254 w 3475650"/>
              <a:gd name="connsiteY4" fmla="*/ 1452423 h 3082645"/>
              <a:gd name="connsiteX5" fmla="*/ 2679021 w 3475650"/>
              <a:gd name="connsiteY5" fmla="*/ 88887 h 3082645"/>
              <a:gd name="connsiteX6" fmla="*/ 2525051 w 3475650"/>
              <a:gd name="connsiteY6" fmla="*/ 0 h 3082645"/>
              <a:gd name="connsiteX7" fmla="*/ 950576 w 3475650"/>
              <a:gd name="connsiteY7" fmla="*/ 0 h 3082645"/>
              <a:gd name="connsiteX8" fmla="*/ 796623 w 3475650"/>
              <a:gd name="connsiteY8" fmla="*/ 88900 h 3082645"/>
              <a:gd name="connsiteX9" fmla="*/ 9390 w 3475650"/>
              <a:gd name="connsiteY9" fmla="*/ 1452436 h 3082645"/>
              <a:gd name="connsiteX10" fmla="*/ 9398 w 3475650"/>
              <a:gd name="connsiteY10" fmla="*/ 1630223 h 3082645"/>
              <a:gd name="connsiteX11" fmla="*/ 796631 w 3475650"/>
              <a:gd name="connsiteY11" fmla="*/ 2993759 h 3082645"/>
              <a:gd name="connsiteX12" fmla="*/ 950601 w 3475650"/>
              <a:gd name="connsiteY12" fmla="*/ 3082645 h 3082645"/>
              <a:gd name="connsiteX0-1" fmla="*/ 950601 w 3475650"/>
              <a:gd name="connsiteY0-2" fmla="*/ 3082645 h 3082645"/>
              <a:gd name="connsiteX1-3" fmla="*/ 2525075 w 3475650"/>
              <a:gd name="connsiteY1-4" fmla="*/ 3082645 h 3082645"/>
              <a:gd name="connsiteX2-5" fmla="*/ 2679028 w 3475650"/>
              <a:gd name="connsiteY2-6" fmla="*/ 2993745 h 3082645"/>
              <a:gd name="connsiteX3-7" fmla="*/ 3466261 w 3475650"/>
              <a:gd name="connsiteY3-8" fmla="*/ 1630209 h 3082645"/>
              <a:gd name="connsiteX4-9" fmla="*/ 3466254 w 3475650"/>
              <a:gd name="connsiteY4-10" fmla="*/ 1452423 h 3082645"/>
              <a:gd name="connsiteX5-11" fmla="*/ 2679021 w 3475650"/>
              <a:gd name="connsiteY5-12" fmla="*/ 88887 h 3082645"/>
              <a:gd name="connsiteX6-13" fmla="*/ 2525051 w 3475650"/>
              <a:gd name="connsiteY6-14" fmla="*/ 0 h 3082645"/>
              <a:gd name="connsiteX7-15" fmla="*/ 950576 w 3475650"/>
              <a:gd name="connsiteY7-16" fmla="*/ 0 h 3082645"/>
              <a:gd name="connsiteX8-17" fmla="*/ 796623 w 3475650"/>
              <a:gd name="connsiteY8-18" fmla="*/ 88900 h 3082645"/>
              <a:gd name="connsiteX9-19" fmla="*/ 9390 w 3475650"/>
              <a:gd name="connsiteY9-20" fmla="*/ 1452436 h 3082645"/>
              <a:gd name="connsiteX10-21" fmla="*/ 9398 w 3475650"/>
              <a:gd name="connsiteY10-22" fmla="*/ 1630223 h 3082645"/>
              <a:gd name="connsiteX11-23" fmla="*/ 796631 w 3475650"/>
              <a:gd name="connsiteY11-24" fmla="*/ 2993759 h 3082645"/>
              <a:gd name="connsiteX12-25" fmla="*/ 950601 w 3475650"/>
              <a:gd name="connsiteY12-26" fmla="*/ 3082645 h 3082645"/>
              <a:gd name="connsiteX0-27" fmla="*/ 950601 w 3475650"/>
              <a:gd name="connsiteY0-28" fmla="*/ 3082645 h 3082645"/>
              <a:gd name="connsiteX1-29" fmla="*/ 2525075 w 3475650"/>
              <a:gd name="connsiteY1-30" fmla="*/ 3082645 h 3082645"/>
              <a:gd name="connsiteX2-31" fmla="*/ 2679028 w 3475650"/>
              <a:gd name="connsiteY2-32" fmla="*/ 2993745 h 3082645"/>
              <a:gd name="connsiteX3-33" fmla="*/ 3466261 w 3475650"/>
              <a:gd name="connsiteY3-34" fmla="*/ 1630209 h 3082645"/>
              <a:gd name="connsiteX4-35" fmla="*/ 3466254 w 3475650"/>
              <a:gd name="connsiteY4-36" fmla="*/ 1452423 h 3082645"/>
              <a:gd name="connsiteX5-37" fmla="*/ 2679021 w 3475650"/>
              <a:gd name="connsiteY5-38" fmla="*/ 88887 h 3082645"/>
              <a:gd name="connsiteX6-39" fmla="*/ 2525051 w 3475650"/>
              <a:gd name="connsiteY6-40" fmla="*/ 0 h 3082645"/>
              <a:gd name="connsiteX7-41" fmla="*/ 950576 w 3475650"/>
              <a:gd name="connsiteY7-42" fmla="*/ 0 h 3082645"/>
              <a:gd name="connsiteX8-43" fmla="*/ 796623 w 3475650"/>
              <a:gd name="connsiteY8-44" fmla="*/ 88900 h 3082645"/>
              <a:gd name="connsiteX9-45" fmla="*/ 9390 w 3475650"/>
              <a:gd name="connsiteY9-46" fmla="*/ 1452436 h 3082645"/>
              <a:gd name="connsiteX10-47" fmla="*/ 9398 w 3475650"/>
              <a:gd name="connsiteY10-48" fmla="*/ 1630223 h 3082645"/>
              <a:gd name="connsiteX11-49" fmla="*/ 796631 w 3475650"/>
              <a:gd name="connsiteY11-50" fmla="*/ 2993759 h 3082645"/>
              <a:gd name="connsiteX12-51" fmla="*/ 950601 w 3475650"/>
              <a:gd name="connsiteY12-52" fmla="*/ 3082645 h 3082645"/>
              <a:gd name="connsiteX0-53" fmla="*/ 950601 w 3475650"/>
              <a:gd name="connsiteY0-54" fmla="*/ 3082645 h 3082645"/>
              <a:gd name="connsiteX1-55" fmla="*/ 2525075 w 3475650"/>
              <a:gd name="connsiteY1-56" fmla="*/ 3082645 h 3082645"/>
              <a:gd name="connsiteX2-57" fmla="*/ 2679028 w 3475650"/>
              <a:gd name="connsiteY2-58" fmla="*/ 2993745 h 3082645"/>
              <a:gd name="connsiteX3-59" fmla="*/ 3466261 w 3475650"/>
              <a:gd name="connsiteY3-60" fmla="*/ 1630209 h 3082645"/>
              <a:gd name="connsiteX4-61" fmla="*/ 3466254 w 3475650"/>
              <a:gd name="connsiteY4-62" fmla="*/ 1452423 h 3082645"/>
              <a:gd name="connsiteX5-63" fmla="*/ 2679021 w 3475650"/>
              <a:gd name="connsiteY5-64" fmla="*/ 88887 h 3082645"/>
              <a:gd name="connsiteX6-65" fmla="*/ 2525051 w 3475650"/>
              <a:gd name="connsiteY6-66" fmla="*/ 0 h 3082645"/>
              <a:gd name="connsiteX7-67" fmla="*/ 950576 w 3475650"/>
              <a:gd name="connsiteY7-68" fmla="*/ 0 h 3082645"/>
              <a:gd name="connsiteX8-69" fmla="*/ 796623 w 3475650"/>
              <a:gd name="connsiteY8-70" fmla="*/ 88900 h 3082645"/>
              <a:gd name="connsiteX9-71" fmla="*/ 9390 w 3475650"/>
              <a:gd name="connsiteY9-72" fmla="*/ 1452436 h 3082645"/>
              <a:gd name="connsiteX10-73" fmla="*/ 9398 w 3475650"/>
              <a:gd name="connsiteY10-74" fmla="*/ 1630223 h 3082645"/>
              <a:gd name="connsiteX11-75" fmla="*/ 796631 w 3475650"/>
              <a:gd name="connsiteY11-76" fmla="*/ 2993759 h 3082645"/>
              <a:gd name="connsiteX12-77" fmla="*/ 950601 w 3475650"/>
              <a:gd name="connsiteY12-78" fmla="*/ 3082645 h 3082645"/>
              <a:gd name="connsiteX0-79" fmla="*/ 950601 w 3475650"/>
              <a:gd name="connsiteY0-80" fmla="*/ 3082645 h 3082645"/>
              <a:gd name="connsiteX1-81" fmla="*/ 2525075 w 3475650"/>
              <a:gd name="connsiteY1-82" fmla="*/ 3082645 h 3082645"/>
              <a:gd name="connsiteX2-83" fmla="*/ 2679028 w 3475650"/>
              <a:gd name="connsiteY2-84" fmla="*/ 2993745 h 3082645"/>
              <a:gd name="connsiteX3-85" fmla="*/ 3466261 w 3475650"/>
              <a:gd name="connsiteY3-86" fmla="*/ 1630209 h 3082645"/>
              <a:gd name="connsiteX4-87" fmla="*/ 3466254 w 3475650"/>
              <a:gd name="connsiteY4-88" fmla="*/ 1452423 h 3082645"/>
              <a:gd name="connsiteX5-89" fmla="*/ 2679021 w 3475650"/>
              <a:gd name="connsiteY5-90" fmla="*/ 88887 h 3082645"/>
              <a:gd name="connsiteX6-91" fmla="*/ 2525051 w 3475650"/>
              <a:gd name="connsiteY6-92" fmla="*/ 0 h 3082645"/>
              <a:gd name="connsiteX7-93" fmla="*/ 950576 w 3475650"/>
              <a:gd name="connsiteY7-94" fmla="*/ 0 h 3082645"/>
              <a:gd name="connsiteX8-95" fmla="*/ 796623 w 3475650"/>
              <a:gd name="connsiteY8-96" fmla="*/ 88900 h 3082645"/>
              <a:gd name="connsiteX9-97" fmla="*/ 9390 w 3475650"/>
              <a:gd name="connsiteY9-98" fmla="*/ 1452436 h 3082645"/>
              <a:gd name="connsiteX10-99" fmla="*/ 9398 w 3475650"/>
              <a:gd name="connsiteY10-100" fmla="*/ 1630223 h 3082645"/>
              <a:gd name="connsiteX11-101" fmla="*/ 796631 w 3475650"/>
              <a:gd name="connsiteY11-102" fmla="*/ 2993759 h 3082645"/>
              <a:gd name="connsiteX12-103" fmla="*/ 950601 w 3475650"/>
              <a:gd name="connsiteY12-104" fmla="*/ 3082645 h 3082645"/>
              <a:gd name="connsiteX0-105" fmla="*/ 950601 w 3475650"/>
              <a:gd name="connsiteY0-106" fmla="*/ 3082645 h 3082645"/>
              <a:gd name="connsiteX1-107" fmla="*/ 2525075 w 3475650"/>
              <a:gd name="connsiteY1-108" fmla="*/ 3082645 h 3082645"/>
              <a:gd name="connsiteX2-109" fmla="*/ 2679028 w 3475650"/>
              <a:gd name="connsiteY2-110" fmla="*/ 2993745 h 3082645"/>
              <a:gd name="connsiteX3-111" fmla="*/ 3466261 w 3475650"/>
              <a:gd name="connsiteY3-112" fmla="*/ 1630209 h 3082645"/>
              <a:gd name="connsiteX4-113" fmla="*/ 3466254 w 3475650"/>
              <a:gd name="connsiteY4-114" fmla="*/ 1452423 h 3082645"/>
              <a:gd name="connsiteX5-115" fmla="*/ 2679021 w 3475650"/>
              <a:gd name="connsiteY5-116" fmla="*/ 88887 h 3082645"/>
              <a:gd name="connsiteX6-117" fmla="*/ 2525051 w 3475650"/>
              <a:gd name="connsiteY6-118" fmla="*/ 0 h 3082645"/>
              <a:gd name="connsiteX7-119" fmla="*/ 950576 w 3475650"/>
              <a:gd name="connsiteY7-120" fmla="*/ 0 h 3082645"/>
              <a:gd name="connsiteX8-121" fmla="*/ 796623 w 3475650"/>
              <a:gd name="connsiteY8-122" fmla="*/ 88900 h 3082645"/>
              <a:gd name="connsiteX9-123" fmla="*/ 9390 w 3475650"/>
              <a:gd name="connsiteY9-124" fmla="*/ 1452436 h 3082645"/>
              <a:gd name="connsiteX10-125" fmla="*/ 9398 w 3475650"/>
              <a:gd name="connsiteY10-126" fmla="*/ 1630223 h 3082645"/>
              <a:gd name="connsiteX11-127" fmla="*/ 796631 w 3475650"/>
              <a:gd name="connsiteY11-128" fmla="*/ 2993759 h 3082645"/>
              <a:gd name="connsiteX12-129" fmla="*/ 950601 w 3475650"/>
              <a:gd name="connsiteY12-130" fmla="*/ 3082645 h 3082645"/>
              <a:gd name="connsiteX0-131" fmla="*/ 950601 w 3475653"/>
              <a:gd name="connsiteY0-132" fmla="*/ 3082645 h 3082645"/>
              <a:gd name="connsiteX1-133" fmla="*/ 2525075 w 3475653"/>
              <a:gd name="connsiteY1-134" fmla="*/ 3082645 h 3082645"/>
              <a:gd name="connsiteX2-135" fmla="*/ 2679028 w 3475653"/>
              <a:gd name="connsiteY2-136" fmla="*/ 2993745 h 3082645"/>
              <a:gd name="connsiteX3-137" fmla="*/ 3466261 w 3475653"/>
              <a:gd name="connsiteY3-138" fmla="*/ 1630209 h 3082645"/>
              <a:gd name="connsiteX4-139" fmla="*/ 3466254 w 3475653"/>
              <a:gd name="connsiteY4-140" fmla="*/ 1452423 h 3082645"/>
              <a:gd name="connsiteX5-141" fmla="*/ 2679021 w 3475653"/>
              <a:gd name="connsiteY5-142" fmla="*/ 88887 h 3082645"/>
              <a:gd name="connsiteX6-143" fmla="*/ 2525051 w 3475653"/>
              <a:gd name="connsiteY6-144" fmla="*/ 0 h 3082645"/>
              <a:gd name="connsiteX7-145" fmla="*/ 950576 w 3475653"/>
              <a:gd name="connsiteY7-146" fmla="*/ 0 h 3082645"/>
              <a:gd name="connsiteX8-147" fmla="*/ 796623 w 3475653"/>
              <a:gd name="connsiteY8-148" fmla="*/ 88900 h 3082645"/>
              <a:gd name="connsiteX9-149" fmla="*/ 9390 w 3475653"/>
              <a:gd name="connsiteY9-150" fmla="*/ 1452436 h 3082645"/>
              <a:gd name="connsiteX10-151" fmla="*/ 9398 w 3475653"/>
              <a:gd name="connsiteY10-152" fmla="*/ 1630223 h 3082645"/>
              <a:gd name="connsiteX11-153" fmla="*/ 796631 w 3475653"/>
              <a:gd name="connsiteY11-154" fmla="*/ 2993759 h 3082645"/>
              <a:gd name="connsiteX12-155" fmla="*/ 950601 w 3475653"/>
              <a:gd name="connsiteY12-156" fmla="*/ 3082645 h 3082645"/>
              <a:gd name="connsiteX0-157" fmla="*/ 950601 w 3490661"/>
              <a:gd name="connsiteY0-158" fmla="*/ 3082645 h 3082645"/>
              <a:gd name="connsiteX1-159" fmla="*/ 2525075 w 3490661"/>
              <a:gd name="connsiteY1-160" fmla="*/ 3082645 h 3082645"/>
              <a:gd name="connsiteX2-161" fmla="*/ 2679028 w 3490661"/>
              <a:gd name="connsiteY2-162" fmla="*/ 2993745 h 3082645"/>
              <a:gd name="connsiteX3-163" fmla="*/ 3466261 w 3490661"/>
              <a:gd name="connsiteY3-164" fmla="*/ 1630209 h 3082645"/>
              <a:gd name="connsiteX4-165" fmla="*/ 3466254 w 3490661"/>
              <a:gd name="connsiteY4-166" fmla="*/ 1452423 h 3082645"/>
              <a:gd name="connsiteX5-167" fmla="*/ 2679021 w 3490661"/>
              <a:gd name="connsiteY5-168" fmla="*/ 88887 h 3082645"/>
              <a:gd name="connsiteX6-169" fmla="*/ 2525051 w 3490661"/>
              <a:gd name="connsiteY6-170" fmla="*/ 0 h 3082645"/>
              <a:gd name="connsiteX7-171" fmla="*/ 950576 w 3490661"/>
              <a:gd name="connsiteY7-172" fmla="*/ 0 h 3082645"/>
              <a:gd name="connsiteX8-173" fmla="*/ 796623 w 3490661"/>
              <a:gd name="connsiteY8-174" fmla="*/ 88900 h 3082645"/>
              <a:gd name="connsiteX9-175" fmla="*/ 9390 w 3490661"/>
              <a:gd name="connsiteY9-176" fmla="*/ 1452436 h 3082645"/>
              <a:gd name="connsiteX10-177" fmla="*/ 9398 w 3490661"/>
              <a:gd name="connsiteY10-178" fmla="*/ 1630223 h 3082645"/>
              <a:gd name="connsiteX11-179" fmla="*/ 796631 w 3490661"/>
              <a:gd name="connsiteY11-180" fmla="*/ 2993759 h 3082645"/>
              <a:gd name="connsiteX12-181" fmla="*/ 950601 w 3490661"/>
              <a:gd name="connsiteY12-182" fmla="*/ 3082645 h 3082645"/>
              <a:gd name="connsiteX0-183" fmla="*/ 950601 w 3490661"/>
              <a:gd name="connsiteY0-184" fmla="*/ 3082645 h 3082645"/>
              <a:gd name="connsiteX1-185" fmla="*/ 2525075 w 3490661"/>
              <a:gd name="connsiteY1-186" fmla="*/ 3082645 h 3082645"/>
              <a:gd name="connsiteX2-187" fmla="*/ 2679028 w 3490661"/>
              <a:gd name="connsiteY2-188" fmla="*/ 2993745 h 3082645"/>
              <a:gd name="connsiteX3-189" fmla="*/ 3466261 w 3490661"/>
              <a:gd name="connsiteY3-190" fmla="*/ 1630209 h 3082645"/>
              <a:gd name="connsiteX4-191" fmla="*/ 3466254 w 3490661"/>
              <a:gd name="connsiteY4-192" fmla="*/ 1452423 h 3082645"/>
              <a:gd name="connsiteX5-193" fmla="*/ 2679021 w 3490661"/>
              <a:gd name="connsiteY5-194" fmla="*/ 88887 h 3082645"/>
              <a:gd name="connsiteX6-195" fmla="*/ 2525051 w 3490661"/>
              <a:gd name="connsiteY6-196" fmla="*/ 0 h 3082645"/>
              <a:gd name="connsiteX7-197" fmla="*/ 950576 w 3490661"/>
              <a:gd name="connsiteY7-198" fmla="*/ 0 h 3082645"/>
              <a:gd name="connsiteX8-199" fmla="*/ 796623 w 3490661"/>
              <a:gd name="connsiteY8-200" fmla="*/ 88900 h 3082645"/>
              <a:gd name="connsiteX9-201" fmla="*/ 9390 w 3490661"/>
              <a:gd name="connsiteY9-202" fmla="*/ 1452436 h 3082645"/>
              <a:gd name="connsiteX10-203" fmla="*/ 9398 w 3490661"/>
              <a:gd name="connsiteY10-204" fmla="*/ 1630223 h 3082645"/>
              <a:gd name="connsiteX11-205" fmla="*/ 796631 w 3490661"/>
              <a:gd name="connsiteY11-206" fmla="*/ 2993759 h 3082645"/>
              <a:gd name="connsiteX12-207" fmla="*/ 950601 w 3490661"/>
              <a:gd name="connsiteY12-208" fmla="*/ 3082645 h 3082645"/>
              <a:gd name="connsiteX0-209" fmla="*/ 950601 w 3490661"/>
              <a:gd name="connsiteY0-210" fmla="*/ 3082645 h 3082645"/>
              <a:gd name="connsiteX1-211" fmla="*/ 2525075 w 3490661"/>
              <a:gd name="connsiteY1-212" fmla="*/ 3082645 h 3082645"/>
              <a:gd name="connsiteX2-213" fmla="*/ 2679028 w 3490661"/>
              <a:gd name="connsiteY2-214" fmla="*/ 2993745 h 3082645"/>
              <a:gd name="connsiteX3-215" fmla="*/ 3466261 w 3490661"/>
              <a:gd name="connsiteY3-216" fmla="*/ 1630209 h 3082645"/>
              <a:gd name="connsiteX4-217" fmla="*/ 3466254 w 3490661"/>
              <a:gd name="connsiteY4-218" fmla="*/ 1452423 h 3082645"/>
              <a:gd name="connsiteX5-219" fmla="*/ 2679021 w 3490661"/>
              <a:gd name="connsiteY5-220" fmla="*/ 88887 h 3082645"/>
              <a:gd name="connsiteX6-221" fmla="*/ 2525051 w 3490661"/>
              <a:gd name="connsiteY6-222" fmla="*/ 0 h 3082645"/>
              <a:gd name="connsiteX7-223" fmla="*/ 950576 w 3490661"/>
              <a:gd name="connsiteY7-224" fmla="*/ 0 h 3082645"/>
              <a:gd name="connsiteX8-225" fmla="*/ 796623 w 3490661"/>
              <a:gd name="connsiteY8-226" fmla="*/ 88900 h 3082645"/>
              <a:gd name="connsiteX9-227" fmla="*/ 9390 w 3490661"/>
              <a:gd name="connsiteY9-228" fmla="*/ 1452436 h 3082645"/>
              <a:gd name="connsiteX10-229" fmla="*/ 9398 w 3490661"/>
              <a:gd name="connsiteY10-230" fmla="*/ 1630223 h 3082645"/>
              <a:gd name="connsiteX11-231" fmla="*/ 796631 w 3490661"/>
              <a:gd name="connsiteY11-232" fmla="*/ 2993759 h 3082645"/>
              <a:gd name="connsiteX12-233" fmla="*/ 950601 w 3490661"/>
              <a:gd name="connsiteY12-234" fmla="*/ 3082645 h 3082645"/>
              <a:gd name="connsiteX0-235" fmla="*/ 950601 w 3490661"/>
              <a:gd name="connsiteY0-236" fmla="*/ 3082645 h 3082645"/>
              <a:gd name="connsiteX1-237" fmla="*/ 2525075 w 3490661"/>
              <a:gd name="connsiteY1-238" fmla="*/ 3082645 h 3082645"/>
              <a:gd name="connsiteX2-239" fmla="*/ 2679028 w 3490661"/>
              <a:gd name="connsiteY2-240" fmla="*/ 2993745 h 3082645"/>
              <a:gd name="connsiteX3-241" fmla="*/ 3466261 w 3490661"/>
              <a:gd name="connsiteY3-242" fmla="*/ 1630209 h 3082645"/>
              <a:gd name="connsiteX4-243" fmla="*/ 3466254 w 3490661"/>
              <a:gd name="connsiteY4-244" fmla="*/ 1452423 h 3082645"/>
              <a:gd name="connsiteX5-245" fmla="*/ 2679021 w 3490661"/>
              <a:gd name="connsiteY5-246" fmla="*/ 88887 h 3082645"/>
              <a:gd name="connsiteX6-247" fmla="*/ 2525051 w 3490661"/>
              <a:gd name="connsiteY6-248" fmla="*/ 0 h 3082645"/>
              <a:gd name="connsiteX7-249" fmla="*/ 950576 w 3490661"/>
              <a:gd name="connsiteY7-250" fmla="*/ 0 h 3082645"/>
              <a:gd name="connsiteX8-251" fmla="*/ 796623 w 3490661"/>
              <a:gd name="connsiteY8-252" fmla="*/ 88900 h 3082645"/>
              <a:gd name="connsiteX9-253" fmla="*/ 9390 w 3490661"/>
              <a:gd name="connsiteY9-254" fmla="*/ 1452436 h 3082645"/>
              <a:gd name="connsiteX10-255" fmla="*/ 9398 w 3490661"/>
              <a:gd name="connsiteY10-256" fmla="*/ 1630223 h 3082645"/>
              <a:gd name="connsiteX11-257" fmla="*/ 796631 w 3490661"/>
              <a:gd name="connsiteY11-258" fmla="*/ 2993759 h 3082645"/>
              <a:gd name="connsiteX12-259" fmla="*/ 950601 w 3490661"/>
              <a:gd name="connsiteY12-260" fmla="*/ 3082645 h 3082645"/>
              <a:gd name="connsiteX0-261" fmla="*/ 950601 w 3490661"/>
              <a:gd name="connsiteY0-262" fmla="*/ 3082645 h 3082645"/>
              <a:gd name="connsiteX1-263" fmla="*/ 2525075 w 3490661"/>
              <a:gd name="connsiteY1-264" fmla="*/ 3082645 h 3082645"/>
              <a:gd name="connsiteX2-265" fmla="*/ 2679028 w 3490661"/>
              <a:gd name="connsiteY2-266" fmla="*/ 2993745 h 3082645"/>
              <a:gd name="connsiteX3-267" fmla="*/ 3466261 w 3490661"/>
              <a:gd name="connsiteY3-268" fmla="*/ 1630209 h 3082645"/>
              <a:gd name="connsiteX4-269" fmla="*/ 3466254 w 3490661"/>
              <a:gd name="connsiteY4-270" fmla="*/ 1452423 h 3082645"/>
              <a:gd name="connsiteX5-271" fmla="*/ 2679021 w 3490661"/>
              <a:gd name="connsiteY5-272" fmla="*/ 88887 h 3082645"/>
              <a:gd name="connsiteX6-273" fmla="*/ 2525051 w 3490661"/>
              <a:gd name="connsiteY6-274" fmla="*/ 0 h 3082645"/>
              <a:gd name="connsiteX7-275" fmla="*/ 950576 w 3490661"/>
              <a:gd name="connsiteY7-276" fmla="*/ 0 h 3082645"/>
              <a:gd name="connsiteX8-277" fmla="*/ 796623 w 3490661"/>
              <a:gd name="connsiteY8-278" fmla="*/ 88900 h 3082645"/>
              <a:gd name="connsiteX9-279" fmla="*/ 9390 w 3490661"/>
              <a:gd name="connsiteY9-280" fmla="*/ 1452436 h 3082645"/>
              <a:gd name="connsiteX10-281" fmla="*/ 9398 w 3490661"/>
              <a:gd name="connsiteY10-282" fmla="*/ 1630223 h 3082645"/>
              <a:gd name="connsiteX11-283" fmla="*/ 796631 w 3490661"/>
              <a:gd name="connsiteY11-284" fmla="*/ 2993759 h 3082645"/>
              <a:gd name="connsiteX12-285" fmla="*/ 950601 w 3490661"/>
              <a:gd name="connsiteY12-286" fmla="*/ 3082645 h 3082645"/>
              <a:gd name="connsiteX0-287" fmla="*/ 950601 w 3490661"/>
              <a:gd name="connsiteY0-288" fmla="*/ 3082645 h 3082645"/>
              <a:gd name="connsiteX1-289" fmla="*/ 2525075 w 3490661"/>
              <a:gd name="connsiteY1-290" fmla="*/ 3082645 h 3082645"/>
              <a:gd name="connsiteX2-291" fmla="*/ 2679028 w 3490661"/>
              <a:gd name="connsiteY2-292" fmla="*/ 2993745 h 3082645"/>
              <a:gd name="connsiteX3-293" fmla="*/ 3466261 w 3490661"/>
              <a:gd name="connsiteY3-294" fmla="*/ 1630209 h 3082645"/>
              <a:gd name="connsiteX4-295" fmla="*/ 3466254 w 3490661"/>
              <a:gd name="connsiteY4-296" fmla="*/ 1452423 h 3082645"/>
              <a:gd name="connsiteX5-297" fmla="*/ 2679021 w 3490661"/>
              <a:gd name="connsiteY5-298" fmla="*/ 88887 h 3082645"/>
              <a:gd name="connsiteX6-299" fmla="*/ 2525051 w 3490661"/>
              <a:gd name="connsiteY6-300" fmla="*/ 0 h 3082645"/>
              <a:gd name="connsiteX7-301" fmla="*/ 950576 w 3490661"/>
              <a:gd name="connsiteY7-302" fmla="*/ 0 h 3082645"/>
              <a:gd name="connsiteX8-303" fmla="*/ 796623 w 3490661"/>
              <a:gd name="connsiteY8-304" fmla="*/ 88900 h 3082645"/>
              <a:gd name="connsiteX9-305" fmla="*/ 9390 w 3490661"/>
              <a:gd name="connsiteY9-306" fmla="*/ 1452436 h 3082645"/>
              <a:gd name="connsiteX10-307" fmla="*/ 9398 w 3490661"/>
              <a:gd name="connsiteY10-308" fmla="*/ 1630223 h 3082645"/>
              <a:gd name="connsiteX11-309" fmla="*/ 796631 w 3490661"/>
              <a:gd name="connsiteY11-310" fmla="*/ 2993759 h 3082645"/>
              <a:gd name="connsiteX12-311" fmla="*/ 950601 w 3490661"/>
              <a:gd name="connsiteY12-312" fmla="*/ 3082645 h 3082645"/>
              <a:gd name="connsiteX0-313" fmla="*/ 950601 w 3490661"/>
              <a:gd name="connsiteY0-314" fmla="*/ 3082645 h 3082645"/>
              <a:gd name="connsiteX1-315" fmla="*/ 2525075 w 3490661"/>
              <a:gd name="connsiteY1-316" fmla="*/ 3082645 h 3082645"/>
              <a:gd name="connsiteX2-317" fmla="*/ 2679028 w 3490661"/>
              <a:gd name="connsiteY2-318" fmla="*/ 2993745 h 3082645"/>
              <a:gd name="connsiteX3-319" fmla="*/ 3466261 w 3490661"/>
              <a:gd name="connsiteY3-320" fmla="*/ 1630209 h 3082645"/>
              <a:gd name="connsiteX4-321" fmla="*/ 3466254 w 3490661"/>
              <a:gd name="connsiteY4-322" fmla="*/ 1452423 h 3082645"/>
              <a:gd name="connsiteX5-323" fmla="*/ 2679021 w 3490661"/>
              <a:gd name="connsiteY5-324" fmla="*/ 88887 h 3082645"/>
              <a:gd name="connsiteX6-325" fmla="*/ 2525051 w 3490661"/>
              <a:gd name="connsiteY6-326" fmla="*/ 0 h 3082645"/>
              <a:gd name="connsiteX7-327" fmla="*/ 950576 w 3490661"/>
              <a:gd name="connsiteY7-328" fmla="*/ 0 h 3082645"/>
              <a:gd name="connsiteX8-329" fmla="*/ 796623 w 3490661"/>
              <a:gd name="connsiteY8-330" fmla="*/ 88900 h 3082645"/>
              <a:gd name="connsiteX9-331" fmla="*/ 9390 w 3490661"/>
              <a:gd name="connsiteY9-332" fmla="*/ 1452436 h 3082645"/>
              <a:gd name="connsiteX10-333" fmla="*/ 9398 w 3490661"/>
              <a:gd name="connsiteY10-334" fmla="*/ 1630223 h 3082645"/>
              <a:gd name="connsiteX11-335" fmla="*/ 796631 w 3490661"/>
              <a:gd name="connsiteY11-336" fmla="*/ 2993759 h 3082645"/>
              <a:gd name="connsiteX12-337" fmla="*/ 950601 w 3490661"/>
              <a:gd name="connsiteY12-338" fmla="*/ 3082645 h 3082645"/>
              <a:gd name="connsiteX0-339" fmla="*/ 950601 w 3490661"/>
              <a:gd name="connsiteY0-340" fmla="*/ 3082645 h 3082645"/>
              <a:gd name="connsiteX1-341" fmla="*/ 2525075 w 3490661"/>
              <a:gd name="connsiteY1-342" fmla="*/ 3082645 h 3082645"/>
              <a:gd name="connsiteX2-343" fmla="*/ 2679028 w 3490661"/>
              <a:gd name="connsiteY2-344" fmla="*/ 2993745 h 3082645"/>
              <a:gd name="connsiteX3-345" fmla="*/ 3466261 w 3490661"/>
              <a:gd name="connsiteY3-346" fmla="*/ 1630209 h 3082645"/>
              <a:gd name="connsiteX4-347" fmla="*/ 3466254 w 3490661"/>
              <a:gd name="connsiteY4-348" fmla="*/ 1452423 h 3082645"/>
              <a:gd name="connsiteX5-349" fmla="*/ 2679021 w 3490661"/>
              <a:gd name="connsiteY5-350" fmla="*/ 88887 h 3082645"/>
              <a:gd name="connsiteX6-351" fmla="*/ 2525051 w 3490661"/>
              <a:gd name="connsiteY6-352" fmla="*/ 0 h 3082645"/>
              <a:gd name="connsiteX7-353" fmla="*/ 950576 w 3490661"/>
              <a:gd name="connsiteY7-354" fmla="*/ 0 h 3082645"/>
              <a:gd name="connsiteX8-355" fmla="*/ 796623 w 3490661"/>
              <a:gd name="connsiteY8-356" fmla="*/ 88900 h 3082645"/>
              <a:gd name="connsiteX9-357" fmla="*/ 9390 w 3490661"/>
              <a:gd name="connsiteY9-358" fmla="*/ 1452436 h 3082645"/>
              <a:gd name="connsiteX10-359" fmla="*/ 9398 w 3490661"/>
              <a:gd name="connsiteY10-360" fmla="*/ 1630223 h 3082645"/>
              <a:gd name="connsiteX11-361" fmla="*/ 796631 w 3490661"/>
              <a:gd name="connsiteY11-362" fmla="*/ 2993759 h 3082645"/>
              <a:gd name="connsiteX12-363" fmla="*/ 950601 w 3490661"/>
              <a:gd name="connsiteY12-364" fmla="*/ 3082645 h 3082645"/>
              <a:gd name="connsiteX0-365" fmla="*/ 950601 w 3490661"/>
              <a:gd name="connsiteY0-366" fmla="*/ 3082645 h 3082645"/>
              <a:gd name="connsiteX1-367" fmla="*/ 2525075 w 3490661"/>
              <a:gd name="connsiteY1-368" fmla="*/ 3082645 h 3082645"/>
              <a:gd name="connsiteX2-369" fmla="*/ 2679028 w 3490661"/>
              <a:gd name="connsiteY2-370" fmla="*/ 2993745 h 3082645"/>
              <a:gd name="connsiteX3-371" fmla="*/ 3466261 w 3490661"/>
              <a:gd name="connsiteY3-372" fmla="*/ 1630209 h 3082645"/>
              <a:gd name="connsiteX4-373" fmla="*/ 3466254 w 3490661"/>
              <a:gd name="connsiteY4-374" fmla="*/ 1452423 h 3082645"/>
              <a:gd name="connsiteX5-375" fmla="*/ 2679021 w 3490661"/>
              <a:gd name="connsiteY5-376" fmla="*/ 88887 h 3082645"/>
              <a:gd name="connsiteX6-377" fmla="*/ 2525051 w 3490661"/>
              <a:gd name="connsiteY6-378" fmla="*/ 0 h 3082645"/>
              <a:gd name="connsiteX7-379" fmla="*/ 950576 w 3490661"/>
              <a:gd name="connsiteY7-380" fmla="*/ 0 h 3082645"/>
              <a:gd name="connsiteX8-381" fmla="*/ 796623 w 3490661"/>
              <a:gd name="connsiteY8-382" fmla="*/ 88900 h 3082645"/>
              <a:gd name="connsiteX9-383" fmla="*/ 9390 w 3490661"/>
              <a:gd name="connsiteY9-384" fmla="*/ 1452436 h 3082645"/>
              <a:gd name="connsiteX10-385" fmla="*/ 9398 w 3490661"/>
              <a:gd name="connsiteY10-386" fmla="*/ 1630223 h 3082645"/>
              <a:gd name="connsiteX11-387" fmla="*/ 796631 w 3490661"/>
              <a:gd name="connsiteY11-388" fmla="*/ 2993759 h 3082645"/>
              <a:gd name="connsiteX12-389" fmla="*/ 950601 w 3490661"/>
              <a:gd name="connsiteY12-390" fmla="*/ 3082645 h 3082645"/>
              <a:gd name="connsiteX0-391" fmla="*/ 950601 w 3490661"/>
              <a:gd name="connsiteY0-392" fmla="*/ 3082645 h 3082645"/>
              <a:gd name="connsiteX1-393" fmla="*/ 2525075 w 3490661"/>
              <a:gd name="connsiteY1-394" fmla="*/ 3082645 h 3082645"/>
              <a:gd name="connsiteX2-395" fmla="*/ 2679028 w 3490661"/>
              <a:gd name="connsiteY2-396" fmla="*/ 2993745 h 3082645"/>
              <a:gd name="connsiteX3-397" fmla="*/ 3466261 w 3490661"/>
              <a:gd name="connsiteY3-398" fmla="*/ 1630209 h 3082645"/>
              <a:gd name="connsiteX4-399" fmla="*/ 3466254 w 3490661"/>
              <a:gd name="connsiteY4-400" fmla="*/ 1452423 h 3082645"/>
              <a:gd name="connsiteX5-401" fmla="*/ 2679021 w 3490661"/>
              <a:gd name="connsiteY5-402" fmla="*/ 88887 h 3082645"/>
              <a:gd name="connsiteX6-403" fmla="*/ 2525051 w 3490661"/>
              <a:gd name="connsiteY6-404" fmla="*/ 0 h 3082645"/>
              <a:gd name="connsiteX7-405" fmla="*/ 950576 w 3490661"/>
              <a:gd name="connsiteY7-406" fmla="*/ 0 h 3082645"/>
              <a:gd name="connsiteX8-407" fmla="*/ 796623 w 3490661"/>
              <a:gd name="connsiteY8-408" fmla="*/ 88900 h 3082645"/>
              <a:gd name="connsiteX9-409" fmla="*/ 9390 w 3490661"/>
              <a:gd name="connsiteY9-410" fmla="*/ 1452436 h 3082645"/>
              <a:gd name="connsiteX10-411" fmla="*/ 9398 w 3490661"/>
              <a:gd name="connsiteY10-412" fmla="*/ 1630223 h 3082645"/>
              <a:gd name="connsiteX11-413" fmla="*/ 796631 w 3490661"/>
              <a:gd name="connsiteY11-414" fmla="*/ 2993759 h 3082645"/>
              <a:gd name="connsiteX12-415" fmla="*/ 950601 w 3490661"/>
              <a:gd name="connsiteY12-416" fmla="*/ 3082645 h 3082645"/>
              <a:gd name="connsiteX0-417" fmla="*/ 950601 w 3490661"/>
              <a:gd name="connsiteY0-418" fmla="*/ 3082645 h 3082645"/>
              <a:gd name="connsiteX1-419" fmla="*/ 2525075 w 3490661"/>
              <a:gd name="connsiteY1-420" fmla="*/ 3082645 h 3082645"/>
              <a:gd name="connsiteX2-421" fmla="*/ 2679028 w 3490661"/>
              <a:gd name="connsiteY2-422" fmla="*/ 2993745 h 3082645"/>
              <a:gd name="connsiteX3-423" fmla="*/ 3466261 w 3490661"/>
              <a:gd name="connsiteY3-424" fmla="*/ 1630209 h 3082645"/>
              <a:gd name="connsiteX4-425" fmla="*/ 3466254 w 3490661"/>
              <a:gd name="connsiteY4-426" fmla="*/ 1452423 h 3082645"/>
              <a:gd name="connsiteX5-427" fmla="*/ 2679021 w 3490661"/>
              <a:gd name="connsiteY5-428" fmla="*/ 88887 h 3082645"/>
              <a:gd name="connsiteX6-429" fmla="*/ 2525051 w 3490661"/>
              <a:gd name="connsiteY6-430" fmla="*/ 0 h 3082645"/>
              <a:gd name="connsiteX7-431" fmla="*/ 950576 w 3490661"/>
              <a:gd name="connsiteY7-432" fmla="*/ 0 h 3082645"/>
              <a:gd name="connsiteX8-433" fmla="*/ 796623 w 3490661"/>
              <a:gd name="connsiteY8-434" fmla="*/ 88900 h 3082645"/>
              <a:gd name="connsiteX9-435" fmla="*/ 9390 w 3490661"/>
              <a:gd name="connsiteY9-436" fmla="*/ 1452436 h 3082645"/>
              <a:gd name="connsiteX10-437" fmla="*/ 9398 w 3490661"/>
              <a:gd name="connsiteY10-438" fmla="*/ 1630223 h 3082645"/>
              <a:gd name="connsiteX11-439" fmla="*/ 796631 w 3490661"/>
              <a:gd name="connsiteY11-440" fmla="*/ 2993759 h 3082645"/>
              <a:gd name="connsiteX12-441" fmla="*/ 950601 w 3490661"/>
              <a:gd name="connsiteY12-442" fmla="*/ 3082645 h 3082645"/>
              <a:gd name="connsiteX0-443" fmla="*/ 950603 w 3490663"/>
              <a:gd name="connsiteY0-444" fmla="*/ 3082645 h 3082645"/>
              <a:gd name="connsiteX1-445" fmla="*/ 2525077 w 3490663"/>
              <a:gd name="connsiteY1-446" fmla="*/ 3082645 h 3082645"/>
              <a:gd name="connsiteX2-447" fmla="*/ 2679030 w 3490663"/>
              <a:gd name="connsiteY2-448" fmla="*/ 2993745 h 3082645"/>
              <a:gd name="connsiteX3-449" fmla="*/ 3466263 w 3490663"/>
              <a:gd name="connsiteY3-450" fmla="*/ 1630209 h 3082645"/>
              <a:gd name="connsiteX4-451" fmla="*/ 3466256 w 3490663"/>
              <a:gd name="connsiteY4-452" fmla="*/ 1452423 h 3082645"/>
              <a:gd name="connsiteX5-453" fmla="*/ 2679023 w 3490663"/>
              <a:gd name="connsiteY5-454" fmla="*/ 88887 h 3082645"/>
              <a:gd name="connsiteX6-455" fmla="*/ 2525053 w 3490663"/>
              <a:gd name="connsiteY6-456" fmla="*/ 0 h 3082645"/>
              <a:gd name="connsiteX7-457" fmla="*/ 950578 w 3490663"/>
              <a:gd name="connsiteY7-458" fmla="*/ 0 h 3082645"/>
              <a:gd name="connsiteX8-459" fmla="*/ 796625 w 3490663"/>
              <a:gd name="connsiteY8-460" fmla="*/ 88900 h 3082645"/>
              <a:gd name="connsiteX9-461" fmla="*/ 9392 w 3490663"/>
              <a:gd name="connsiteY9-462" fmla="*/ 1452436 h 3082645"/>
              <a:gd name="connsiteX10-463" fmla="*/ 9400 w 3490663"/>
              <a:gd name="connsiteY10-464" fmla="*/ 1630223 h 3082645"/>
              <a:gd name="connsiteX11-465" fmla="*/ 796633 w 3490663"/>
              <a:gd name="connsiteY11-466" fmla="*/ 2993759 h 3082645"/>
              <a:gd name="connsiteX12-467" fmla="*/ 950603 w 3490663"/>
              <a:gd name="connsiteY12-468" fmla="*/ 3082645 h 3082645"/>
              <a:gd name="connsiteX0-469" fmla="*/ 965611 w 3505671"/>
              <a:gd name="connsiteY0-470" fmla="*/ 3082645 h 3082645"/>
              <a:gd name="connsiteX1-471" fmla="*/ 2540085 w 3505671"/>
              <a:gd name="connsiteY1-472" fmla="*/ 3082645 h 3082645"/>
              <a:gd name="connsiteX2-473" fmla="*/ 2694038 w 3505671"/>
              <a:gd name="connsiteY2-474" fmla="*/ 2993745 h 3082645"/>
              <a:gd name="connsiteX3-475" fmla="*/ 3481271 w 3505671"/>
              <a:gd name="connsiteY3-476" fmla="*/ 1630209 h 3082645"/>
              <a:gd name="connsiteX4-477" fmla="*/ 3481264 w 3505671"/>
              <a:gd name="connsiteY4-478" fmla="*/ 1452423 h 3082645"/>
              <a:gd name="connsiteX5-479" fmla="*/ 2694031 w 3505671"/>
              <a:gd name="connsiteY5-480" fmla="*/ 88887 h 3082645"/>
              <a:gd name="connsiteX6-481" fmla="*/ 2540061 w 3505671"/>
              <a:gd name="connsiteY6-482" fmla="*/ 0 h 3082645"/>
              <a:gd name="connsiteX7-483" fmla="*/ 965586 w 3505671"/>
              <a:gd name="connsiteY7-484" fmla="*/ 0 h 3082645"/>
              <a:gd name="connsiteX8-485" fmla="*/ 811633 w 3505671"/>
              <a:gd name="connsiteY8-486" fmla="*/ 88900 h 3082645"/>
              <a:gd name="connsiteX9-487" fmla="*/ 24400 w 3505671"/>
              <a:gd name="connsiteY9-488" fmla="*/ 1452436 h 3082645"/>
              <a:gd name="connsiteX10-489" fmla="*/ 24408 w 3505671"/>
              <a:gd name="connsiteY10-490" fmla="*/ 1630223 h 3082645"/>
              <a:gd name="connsiteX11-491" fmla="*/ 811641 w 3505671"/>
              <a:gd name="connsiteY11-492" fmla="*/ 2993759 h 3082645"/>
              <a:gd name="connsiteX12-493" fmla="*/ 965611 w 3505671"/>
              <a:gd name="connsiteY12-494" fmla="*/ 3082645 h 3082645"/>
              <a:gd name="connsiteX0-495" fmla="*/ 965611 w 3505671"/>
              <a:gd name="connsiteY0-496" fmla="*/ 3082645 h 3082645"/>
              <a:gd name="connsiteX1-497" fmla="*/ 2540085 w 3505671"/>
              <a:gd name="connsiteY1-498" fmla="*/ 3082645 h 3082645"/>
              <a:gd name="connsiteX2-499" fmla="*/ 2694038 w 3505671"/>
              <a:gd name="connsiteY2-500" fmla="*/ 2993745 h 3082645"/>
              <a:gd name="connsiteX3-501" fmla="*/ 3481271 w 3505671"/>
              <a:gd name="connsiteY3-502" fmla="*/ 1630209 h 3082645"/>
              <a:gd name="connsiteX4-503" fmla="*/ 3481264 w 3505671"/>
              <a:gd name="connsiteY4-504" fmla="*/ 1452423 h 3082645"/>
              <a:gd name="connsiteX5-505" fmla="*/ 2694031 w 3505671"/>
              <a:gd name="connsiteY5-506" fmla="*/ 88887 h 3082645"/>
              <a:gd name="connsiteX6-507" fmla="*/ 2540061 w 3505671"/>
              <a:gd name="connsiteY6-508" fmla="*/ 0 h 3082645"/>
              <a:gd name="connsiteX7-509" fmla="*/ 965586 w 3505671"/>
              <a:gd name="connsiteY7-510" fmla="*/ 0 h 3082645"/>
              <a:gd name="connsiteX8-511" fmla="*/ 811633 w 3505671"/>
              <a:gd name="connsiteY8-512" fmla="*/ 88900 h 3082645"/>
              <a:gd name="connsiteX9-513" fmla="*/ 24400 w 3505671"/>
              <a:gd name="connsiteY9-514" fmla="*/ 1452436 h 3082645"/>
              <a:gd name="connsiteX10-515" fmla="*/ 24408 w 3505671"/>
              <a:gd name="connsiteY10-516" fmla="*/ 1630223 h 3082645"/>
              <a:gd name="connsiteX11-517" fmla="*/ 811641 w 3505671"/>
              <a:gd name="connsiteY11-518" fmla="*/ 2993759 h 3082645"/>
              <a:gd name="connsiteX12-519" fmla="*/ 965611 w 3505671"/>
              <a:gd name="connsiteY12-520" fmla="*/ 3082645 h 3082645"/>
              <a:gd name="connsiteX0-521" fmla="*/ 965611 w 3505671"/>
              <a:gd name="connsiteY0-522" fmla="*/ 3082645 h 3082645"/>
              <a:gd name="connsiteX1-523" fmla="*/ 2540085 w 3505671"/>
              <a:gd name="connsiteY1-524" fmla="*/ 3082645 h 3082645"/>
              <a:gd name="connsiteX2-525" fmla="*/ 2694038 w 3505671"/>
              <a:gd name="connsiteY2-526" fmla="*/ 2993745 h 3082645"/>
              <a:gd name="connsiteX3-527" fmla="*/ 3481271 w 3505671"/>
              <a:gd name="connsiteY3-528" fmla="*/ 1630209 h 3082645"/>
              <a:gd name="connsiteX4-529" fmla="*/ 3481264 w 3505671"/>
              <a:gd name="connsiteY4-530" fmla="*/ 1452423 h 3082645"/>
              <a:gd name="connsiteX5-531" fmla="*/ 2694031 w 3505671"/>
              <a:gd name="connsiteY5-532" fmla="*/ 88887 h 3082645"/>
              <a:gd name="connsiteX6-533" fmla="*/ 2540061 w 3505671"/>
              <a:gd name="connsiteY6-534" fmla="*/ 0 h 3082645"/>
              <a:gd name="connsiteX7-535" fmla="*/ 965586 w 3505671"/>
              <a:gd name="connsiteY7-536" fmla="*/ 0 h 3082645"/>
              <a:gd name="connsiteX8-537" fmla="*/ 811633 w 3505671"/>
              <a:gd name="connsiteY8-538" fmla="*/ 88900 h 3082645"/>
              <a:gd name="connsiteX9-539" fmla="*/ 24400 w 3505671"/>
              <a:gd name="connsiteY9-540" fmla="*/ 1452436 h 3082645"/>
              <a:gd name="connsiteX10-541" fmla="*/ 24408 w 3505671"/>
              <a:gd name="connsiteY10-542" fmla="*/ 1630223 h 3082645"/>
              <a:gd name="connsiteX11-543" fmla="*/ 811641 w 3505671"/>
              <a:gd name="connsiteY11-544" fmla="*/ 2993759 h 3082645"/>
              <a:gd name="connsiteX12-545" fmla="*/ 965611 w 3505671"/>
              <a:gd name="connsiteY12-546" fmla="*/ 3082645 h 3082645"/>
              <a:gd name="connsiteX0-547" fmla="*/ 965611 w 3505671"/>
              <a:gd name="connsiteY0-548" fmla="*/ 3082645 h 3082645"/>
              <a:gd name="connsiteX1-549" fmla="*/ 2540085 w 3505671"/>
              <a:gd name="connsiteY1-550" fmla="*/ 3082645 h 3082645"/>
              <a:gd name="connsiteX2-551" fmla="*/ 2694038 w 3505671"/>
              <a:gd name="connsiteY2-552" fmla="*/ 2993745 h 3082645"/>
              <a:gd name="connsiteX3-553" fmla="*/ 3481271 w 3505671"/>
              <a:gd name="connsiteY3-554" fmla="*/ 1630209 h 3082645"/>
              <a:gd name="connsiteX4-555" fmla="*/ 3481264 w 3505671"/>
              <a:gd name="connsiteY4-556" fmla="*/ 1452423 h 3082645"/>
              <a:gd name="connsiteX5-557" fmla="*/ 2694031 w 3505671"/>
              <a:gd name="connsiteY5-558" fmla="*/ 88887 h 3082645"/>
              <a:gd name="connsiteX6-559" fmla="*/ 2540061 w 3505671"/>
              <a:gd name="connsiteY6-560" fmla="*/ 0 h 3082645"/>
              <a:gd name="connsiteX7-561" fmla="*/ 965586 w 3505671"/>
              <a:gd name="connsiteY7-562" fmla="*/ 0 h 3082645"/>
              <a:gd name="connsiteX8-563" fmla="*/ 811633 w 3505671"/>
              <a:gd name="connsiteY8-564" fmla="*/ 88900 h 3082645"/>
              <a:gd name="connsiteX9-565" fmla="*/ 24400 w 3505671"/>
              <a:gd name="connsiteY9-566" fmla="*/ 1452436 h 3082645"/>
              <a:gd name="connsiteX10-567" fmla="*/ 24408 w 3505671"/>
              <a:gd name="connsiteY10-568" fmla="*/ 1630223 h 3082645"/>
              <a:gd name="connsiteX11-569" fmla="*/ 811641 w 3505671"/>
              <a:gd name="connsiteY11-570" fmla="*/ 2993759 h 3082645"/>
              <a:gd name="connsiteX12-571" fmla="*/ 965611 w 3505671"/>
              <a:gd name="connsiteY12-572" fmla="*/ 3082645 h 30826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</a:cxnLst>
            <a:rect l="l" t="t" r="r" b="b"/>
            <a:pathLst>
              <a:path w="3505671" h="3082645">
                <a:moveTo>
                  <a:pt x="965611" y="3082645"/>
                </a:moveTo>
                <a:cubicBezTo>
                  <a:pt x="1030690" y="3082645"/>
                  <a:pt x="2475006" y="3082646"/>
                  <a:pt x="2540085" y="3082645"/>
                </a:cubicBezTo>
                <a:cubicBezTo>
                  <a:pt x="2605164" y="3082646"/>
                  <a:pt x="2661499" y="3050107"/>
                  <a:pt x="2694038" y="2993745"/>
                </a:cubicBezTo>
                <a:cubicBezTo>
                  <a:pt x="2726578" y="2937386"/>
                  <a:pt x="3448731" y="1686570"/>
                  <a:pt x="3481271" y="1630209"/>
                </a:cubicBezTo>
                <a:cubicBezTo>
                  <a:pt x="3513810" y="1573850"/>
                  <a:pt x="3513803" y="1508784"/>
                  <a:pt x="3481264" y="1452423"/>
                </a:cubicBezTo>
                <a:cubicBezTo>
                  <a:pt x="3448724" y="1396064"/>
                  <a:pt x="2726570" y="145248"/>
                  <a:pt x="2694031" y="88887"/>
                </a:cubicBezTo>
                <a:cubicBezTo>
                  <a:pt x="2661492" y="32528"/>
                  <a:pt x="2605139" y="1"/>
                  <a:pt x="2540061" y="0"/>
                </a:cubicBezTo>
                <a:cubicBezTo>
                  <a:pt x="2474982" y="1"/>
                  <a:pt x="1030665" y="1"/>
                  <a:pt x="965586" y="0"/>
                </a:cubicBezTo>
                <a:cubicBezTo>
                  <a:pt x="900507" y="1"/>
                  <a:pt x="844173" y="32540"/>
                  <a:pt x="811633" y="88900"/>
                </a:cubicBezTo>
                <a:cubicBezTo>
                  <a:pt x="779094" y="145261"/>
                  <a:pt x="56940" y="1396077"/>
                  <a:pt x="24400" y="1452436"/>
                </a:cubicBezTo>
                <a:cubicBezTo>
                  <a:pt x="-8139" y="1508797"/>
                  <a:pt x="-8132" y="1573863"/>
                  <a:pt x="24408" y="1630223"/>
                </a:cubicBezTo>
                <a:cubicBezTo>
                  <a:pt x="56947" y="1686584"/>
                  <a:pt x="779101" y="2937400"/>
                  <a:pt x="811641" y="2993759"/>
                </a:cubicBezTo>
                <a:cubicBezTo>
                  <a:pt x="844180" y="3050120"/>
                  <a:pt x="900532" y="3082645"/>
                  <a:pt x="965611" y="3082645"/>
                </a:cubicBezTo>
                <a:close/>
              </a:path>
            </a:pathLst>
          </a:custGeom>
          <a:gradFill>
            <a:gsLst>
              <a:gs pos="100000">
                <a:schemeClr val="accent2">
                  <a:alpha val="100000"/>
                </a:schemeClr>
              </a:gs>
              <a:gs pos="0">
                <a:schemeClr val="accent2">
                  <a:lumMod val="60000"/>
                  <a:lumOff val="40000"/>
                  <a:alpha val="100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9017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sz="1600" b="1">
              <a:solidFill>
                <a:schemeClr val="lt1"/>
              </a:solidFill>
              <a:sym typeface="+mn-ea"/>
            </a:endParaRPr>
          </a:p>
        </p:txBody>
      </p:sp>
      <p:sp>
        <p:nvSpPr>
          <p:cNvPr id="11" name="矩形 10"/>
          <p:cNvSpPr/>
          <p:nvPr>
            <p:custDataLst>
              <p:tags r:id="rId13"/>
            </p:custDataLst>
          </p:nvPr>
        </p:nvSpPr>
        <p:spPr>
          <a:xfrm>
            <a:off x="7774623" y="2236470"/>
            <a:ext cx="2181860" cy="6057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accent2"/>
                </a:solidFill>
                <a:latin typeface="+mn-ea"/>
                <a:cs typeface="+mn-ea"/>
                <a:sym typeface="+mn-ea"/>
              </a:rPr>
              <a:t>通义千问</a:t>
            </a:r>
            <a:endParaRPr lang="zh-CN" altLang="en-US" sz="2000" b="1" dirty="0">
              <a:solidFill>
                <a:schemeClr val="accent2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3" name="矩形 12"/>
          <p:cNvSpPr/>
          <p:nvPr>
            <p:custDataLst>
              <p:tags r:id="rId14"/>
            </p:custDataLst>
          </p:nvPr>
        </p:nvSpPr>
        <p:spPr>
          <a:xfrm>
            <a:off x="8644573" y="3509645"/>
            <a:ext cx="2181860" cy="6057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accent2"/>
                </a:solidFill>
                <a:latin typeface="+mn-ea"/>
                <a:cs typeface="+mn-ea"/>
                <a:sym typeface="+mn-ea"/>
              </a:rPr>
              <a:t>mindshow</a:t>
            </a:r>
            <a:endParaRPr lang="en-US" altLang="zh-CN" sz="2000" b="1">
              <a:solidFill>
                <a:schemeClr val="accent2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19" name="矩形 18"/>
          <p:cNvSpPr/>
          <p:nvPr>
            <p:custDataLst>
              <p:tags r:id="rId15"/>
            </p:custDataLst>
          </p:nvPr>
        </p:nvSpPr>
        <p:spPr>
          <a:xfrm>
            <a:off x="7817168" y="4768215"/>
            <a:ext cx="2181860" cy="6057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accent2"/>
                </a:solidFill>
                <a:latin typeface="+mn-ea"/>
                <a:cs typeface="+mn-ea"/>
                <a:sym typeface="+mn-ea"/>
              </a:rPr>
              <a:t>chatPPT</a:t>
            </a:r>
            <a:endParaRPr lang="en-US" altLang="zh-CN" sz="2000" b="1">
              <a:solidFill>
                <a:schemeClr val="accent2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3" name="矩形 22"/>
          <p:cNvSpPr/>
          <p:nvPr>
            <p:custDataLst>
              <p:tags r:id="rId16"/>
            </p:custDataLst>
          </p:nvPr>
        </p:nvSpPr>
        <p:spPr>
          <a:xfrm>
            <a:off x="2080578" y="4869180"/>
            <a:ext cx="2181860" cy="6057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智谱清言</a:t>
            </a:r>
            <a:endParaRPr lang="zh-CN" altLang="en-US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29" name="矩形 28"/>
          <p:cNvSpPr/>
          <p:nvPr>
            <p:custDataLst>
              <p:tags r:id="rId17"/>
            </p:custDataLst>
          </p:nvPr>
        </p:nvSpPr>
        <p:spPr>
          <a:xfrm>
            <a:off x="1241743" y="3584575"/>
            <a:ext cx="2181860" cy="6057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altLang="zh-CN" sz="2000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kimi</a:t>
            </a:r>
            <a:endParaRPr lang="en-US" altLang="zh-CN" sz="2000" b="1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sp>
        <p:nvSpPr>
          <p:cNvPr id="31" name="矩形 30"/>
          <p:cNvSpPr/>
          <p:nvPr>
            <p:custDataLst>
              <p:tags r:id="rId18"/>
            </p:custDataLst>
          </p:nvPr>
        </p:nvSpPr>
        <p:spPr>
          <a:xfrm>
            <a:off x="2081213" y="2299970"/>
            <a:ext cx="2181860" cy="605731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讯飞</a:t>
            </a:r>
            <a:r>
              <a:rPr lang="zh-CN" altLang="en-US" sz="2000" b="1" dirty="0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星火</a:t>
            </a:r>
            <a:endParaRPr lang="zh-CN" altLang="en-US" sz="2000" b="1" dirty="0">
              <a:solidFill>
                <a:schemeClr val="accent1"/>
              </a:solidFill>
              <a:latin typeface="+mn-ea"/>
              <a:cs typeface="+mn-ea"/>
              <a:sym typeface="+mn-ea"/>
            </a:endParaRPr>
          </a:p>
        </p:txBody>
      </p:sp>
      <p:pic>
        <p:nvPicPr>
          <p:cNvPr id="38" name="图片 5" descr="343435383036303b343532343134393bcdb7c4d4b7e7b1a9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557078" y="2640965"/>
            <a:ext cx="201600" cy="201600"/>
          </a:xfrm>
          <a:prstGeom prst="rect">
            <a:avLst/>
          </a:prstGeom>
        </p:spPr>
      </p:pic>
      <p:pic>
        <p:nvPicPr>
          <p:cNvPr id="39" name="图片 15" descr="343439383331313b343532303033313bd3a6d3c3c9ccb3c7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264083" y="2626995"/>
            <a:ext cx="172800" cy="172800"/>
          </a:xfrm>
          <a:prstGeom prst="rect">
            <a:avLst/>
          </a:prstGeom>
        </p:spPr>
      </p:pic>
      <p:pic>
        <p:nvPicPr>
          <p:cNvPr id="42" name="图片 14" descr="343439383331313b343532303033303bd2d1b9bad3a6d3c3"/>
          <p:cNvPicPr>
            <a:picLocks noChangeAspect="1"/>
          </p:cNvPicPr>
          <p:nvPr>
            <p:custDataLst>
              <p:tags r:id="rId25"/>
            </p:custDataLst>
          </p:nvPr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8096568" y="3924300"/>
            <a:ext cx="172800" cy="172800"/>
          </a:xfrm>
          <a:prstGeom prst="rect">
            <a:avLst/>
          </a:prstGeom>
        </p:spPr>
      </p:pic>
      <p:pic>
        <p:nvPicPr>
          <p:cNvPr id="43" name="图片 19" descr="343435383038363b343532323339393bd6b4d0d0d5aad2aa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4573588" y="5199380"/>
            <a:ext cx="180000" cy="180000"/>
          </a:xfrm>
          <a:prstGeom prst="rect">
            <a:avLst/>
          </a:prstGeom>
          <a:effectLst/>
        </p:spPr>
      </p:pic>
      <p:pic>
        <p:nvPicPr>
          <p:cNvPr id="44" name="图片 5" descr="343439383331313b343532303032323bb2fac6b7d5b9cabe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7247573" y="5153660"/>
            <a:ext cx="208800" cy="208800"/>
          </a:xfrm>
          <a:prstGeom prst="rect">
            <a:avLst/>
          </a:prstGeom>
        </p:spPr>
      </p:pic>
      <p:pic>
        <p:nvPicPr>
          <p:cNvPr id="41" name="图片 12" descr="343439383331313b343532303032383bbfcdbba7b9dcc0ed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3684588" y="3906520"/>
            <a:ext cx="208800" cy="208800"/>
          </a:xfrm>
          <a:prstGeom prst="rect">
            <a:avLst/>
          </a:prstGeom>
        </p:spPr>
      </p:pic>
      <p:sp>
        <p:nvSpPr>
          <p:cNvPr id="5" name="圆角矩形 4"/>
          <p:cNvSpPr/>
          <p:nvPr>
            <p:custDataLst>
              <p:tags r:id="rId37"/>
            </p:custDataLst>
          </p:nvPr>
        </p:nvSpPr>
        <p:spPr>
          <a:xfrm>
            <a:off x="5139373" y="3171190"/>
            <a:ext cx="1678940" cy="1678940"/>
          </a:xfrm>
          <a:prstGeom prst="roundRect">
            <a:avLst>
              <a:gd name="adj" fmla="val 26744"/>
            </a:avLst>
          </a:prstGeom>
          <a:gradFill>
            <a:gsLst>
              <a:gs pos="0">
                <a:schemeClr val="accent1">
                  <a:alpha val="17000"/>
                </a:schemeClr>
              </a:gs>
              <a:gs pos="100000">
                <a:schemeClr val="accent1">
                  <a:alpha val="2300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" name="圆角矩形 5"/>
          <p:cNvSpPr/>
          <p:nvPr>
            <p:custDataLst>
              <p:tags r:id="rId38"/>
            </p:custDataLst>
          </p:nvPr>
        </p:nvSpPr>
        <p:spPr>
          <a:xfrm rot="2700000">
            <a:off x="4823778" y="2855595"/>
            <a:ext cx="2310130" cy="2310130"/>
          </a:xfrm>
          <a:prstGeom prst="roundRect">
            <a:avLst>
              <a:gd name="adj" fmla="val 26744"/>
            </a:avLst>
          </a:prstGeom>
          <a:noFill/>
          <a:ln w="38100">
            <a:gradFill>
              <a:gsLst>
                <a:gs pos="100000">
                  <a:schemeClr val="accent1">
                    <a:alpha val="25000"/>
                  </a:schemeClr>
                </a:gs>
                <a:gs pos="0">
                  <a:schemeClr val="accent1">
                    <a:alpha val="28000"/>
                  </a:schemeClr>
                </a:gs>
              </a:gsLst>
              <a:lin ang="19560000" scaled="1"/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8" name="圆角矩形 7"/>
          <p:cNvSpPr/>
          <p:nvPr>
            <p:custDataLst>
              <p:tags r:id="rId39"/>
            </p:custDataLst>
          </p:nvPr>
        </p:nvSpPr>
        <p:spPr>
          <a:xfrm rot="2700000">
            <a:off x="4708843" y="2740660"/>
            <a:ext cx="2540000" cy="2540000"/>
          </a:xfrm>
          <a:prstGeom prst="roundRect">
            <a:avLst>
              <a:gd name="adj" fmla="val 26744"/>
            </a:avLst>
          </a:prstGeom>
          <a:noFill/>
          <a:ln w="12700">
            <a:gradFill>
              <a:gsLst>
                <a:gs pos="100000">
                  <a:schemeClr val="accent1">
                    <a:alpha val="54000"/>
                  </a:schemeClr>
                </a:gs>
                <a:gs pos="0">
                  <a:schemeClr val="accent1">
                    <a:alpha val="55000"/>
                  </a:schemeClr>
                </a:gs>
              </a:gsLst>
              <a:lin ang="19560000" scaled="1"/>
            </a:gradFill>
            <a:prstDash val="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32" name="任意多边形 31"/>
          <p:cNvSpPr/>
          <p:nvPr>
            <p:custDataLst>
              <p:tags r:id="rId40"/>
            </p:custDataLst>
          </p:nvPr>
        </p:nvSpPr>
        <p:spPr>
          <a:xfrm>
            <a:off x="4976813" y="3009265"/>
            <a:ext cx="2002790" cy="200279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096" h="4096">
                <a:moveTo>
                  <a:pt x="2048" y="0"/>
                </a:moveTo>
                <a:cubicBezTo>
                  <a:pt x="2283" y="0"/>
                  <a:pt x="2518" y="90"/>
                  <a:pt x="2697" y="269"/>
                </a:cubicBezTo>
                <a:lnTo>
                  <a:pt x="3827" y="1398"/>
                </a:lnTo>
                <a:cubicBezTo>
                  <a:pt x="4185" y="1757"/>
                  <a:pt x="4185" y="2339"/>
                  <a:pt x="3827" y="2697"/>
                </a:cubicBezTo>
                <a:lnTo>
                  <a:pt x="2697" y="3827"/>
                </a:lnTo>
                <a:cubicBezTo>
                  <a:pt x="2339" y="4185"/>
                  <a:pt x="1757" y="4185"/>
                  <a:pt x="1398" y="3827"/>
                </a:cubicBezTo>
                <a:lnTo>
                  <a:pt x="269" y="2697"/>
                </a:lnTo>
                <a:cubicBezTo>
                  <a:pt x="-90" y="2339"/>
                  <a:pt x="-90" y="1757"/>
                  <a:pt x="269" y="1398"/>
                </a:cubicBezTo>
                <a:lnTo>
                  <a:pt x="1398" y="269"/>
                </a:lnTo>
                <a:cubicBezTo>
                  <a:pt x="1578" y="90"/>
                  <a:pt x="1813" y="0"/>
                  <a:pt x="2048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100000"/>
                </a:schemeClr>
              </a:gs>
              <a:gs pos="100000">
                <a:schemeClr val="accent1">
                  <a:lumMod val="80000"/>
                  <a:lumOff val="20000"/>
                  <a:alpha val="100000"/>
                </a:schemeClr>
              </a:gs>
            </a:gsLst>
            <a:lin ang="13500000"/>
          </a:gradFill>
          <a:ln>
            <a:noFill/>
          </a:ln>
          <a:effectLst>
            <a:outerShdw blurRad="215900" dist="1143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360045" tIns="323850" rIns="360045" bIns="288290" numCol="1" spcCol="0" rtlCol="0" fromWordArt="0" anchor="ctr" anchorCtr="0" forceAA="0" compatLnSpc="1">
            <a:noAutofit/>
          </a:bodyPr>
          <a:lstStyle/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b="1" dirty="0">
                <a:solidFill>
                  <a:schemeClr val="lt1">
                    <a:lumMod val="100000"/>
                  </a:schemeClr>
                </a:solidFill>
                <a:uFillTx/>
                <a:latin typeface="+mn-ea"/>
                <a:cs typeface="+mn-ea"/>
                <a:sym typeface="+mn-ea"/>
              </a:rPr>
              <a:t>大模型</a:t>
            </a:r>
            <a:r>
              <a:rPr lang="en-US" altLang="zh-CN" b="1" dirty="0">
                <a:solidFill>
                  <a:schemeClr val="lt1">
                    <a:lumMod val="100000"/>
                  </a:schemeClr>
                </a:solidFill>
                <a:uFillTx/>
                <a:latin typeface="+mn-ea"/>
                <a:cs typeface="+mn-ea"/>
                <a:sym typeface="+mn-ea"/>
              </a:rPr>
              <a:t>PPT</a:t>
            </a:r>
            <a:endParaRPr lang="en-US" altLang="zh-CN" b="1" dirty="0">
              <a:solidFill>
                <a:schemeClr val="lt1">
                  <a:lumMod val="100000"/>
                </a:schemeClr>
              </a:solidFill>
              <a:uFillTx/>
              <a:latin typeface="+mn-ea"/>
              <a:cs typeface="+mn-ea"/>
              <a:sym typeface="+mn-ea"/>
            </a:endParaRPr>
          </a:p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zh-CN" altLang="en-US" b="1" dirty="0">
                <a:solidFill>
                  <a:schemeClr val="lt1">
                    <a:lumMod val="100000"/>
                  </a:schemeClr>
                </a:solidFill>
                <a:uFillTx/>
                <a:latin typeface="+mn-ea"/>
                <a:cs typeface="+mn-ea"/>
                <a:sym typeface="+mn-ea"/>
              </a:rPr>
              <a:t>生成</a:t>
            </a:r>
            <a:endParaRPr lang="zh-CN" altLang="en-US" b="1" dirty="0">
              <a:solidFill>
                <a:schemeClr val="lt1">
                  <a:lumMod val="100000"/>
                </a:schemeClr>
              </a:solidFill>
              <a:uFillTx/>
              <a:latin typeface="+mn-ea"/>
              <a:cs typeface="+mn-ea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887220" y="1191260"/>
            <a:ext cx="8939530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zh-CN" altLang="en-US" sz="360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有哪些大模型可以直接帮助我们生成</a:t>
            </a:r>
            <a:r>
              <a:rPr lang="en-US" altLang="zh-CN" sz="360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PPT</a:t>
            </a:r>
            <a:r>
              <a:rPr lang="zh-CN" altLang="en-US" sz="360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？</a:t>
            </a:r>
            <a:endParaRPr lang="zh-CN" altLang="en-US" sz="360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讯飞星火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314325" y="997585"/>
            <a:ext cx="11563985" cy="5291455"/>
          </a:xfrm>
          <a:prstGeom prst="rect">
            <a:avLst/>
          </a:prstGeom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kimi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362585" y="998220"/>
            <a:ext cx="11524615" cy="5554980"/>
          </a:xfrm>
          <a:prstGeom prst="rect">
            <a:avLst/>
          </a:prstGeom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kimi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532765" y="941705"/>
            <a:ext cx="11125835" cy="557847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智谱清言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392430" y="1086485"/>
            <a:ext cx="11407140" cy="531685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通义千问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484505" y="997585"/>
            <a:ext cx="11205845" cy="5508625"/>
          </a:xfrm>
          <a:prstGeom prst="rect">
            <a:avLst/>
          </a:prstGeom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7" name="图片 2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49" name="矩形 259"/>
          <p:cNvSpPr>
            <a:spLocks noChangeArrowheads="1"/>
          </p:cNvSpPr>
          <p:nvPr/>
        </p:nvSpPr>
        <p:spPr bwMode="auto">
          <a:xfrm>
            <a:off x="346075" y="2153285"/>
            <a:ext cx="8257540" cy="212280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汉仪润圆-65简" panose="00020600040101010101" charset="-122"/>
                <a:sym typeface="汉仪雅酷黑 75W" panose="020B0804020202020204" charset="-122"/>
              </a:rPr>
              <a:t>智慧互动的新劳动工具</a:t>
            </a:r>
            <a:endParaRPr lang="zh-CN" sz="60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汉仪润圆-65简" panose="00020600040101010101" charset="-122"/>
              <a:sym typeface="汉仪雅酷黑 75W" panose="020B0804020202020204" charset="-122"/>
            </a:endParaRPr>
          </a:p>
          <a:p>
            <a:pPr algn="ctr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sz="6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汉仪润圆-65简" panose="00020600040101010101" charset="-122"/>
                <a:sym typeface="汉仪雅酷黑 75W" panose="020B0804020202020204" charset="-122"/>
              </a:rPr>
              <a:t>AIGC副驾驶模式</a:t>
            </a:r>
            <a:endParaRPr lang="zh-CN" sz="60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汉仪润圆-65简" panose="00020600040101010101" charset="-122"/>
              <a:sym typeface="Arial" panose="020B0604020202020204"/>
            </a:endParaRPr>
          </a:p>
        </p:txBody>
      </p:sp>
      <p:sp>
        <p:nvSpPr>
          <p:cNvPr id="150" name="矩形 11"/>
          <p:cNvSpPr/>
          <p:nvPr/>
        </p:nvSpPr>
        <p:spPr>
          <a:xfrm>
            <a:off x="1043305" y="4714240"/>
            <a:ext cx="6946900" cy="1014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华侨大学计算机科学与技术学院</a:t>
            </a:r>
            <a:endParaRPr lang="zh-CN" sz="20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  <a:p>
            <a:pPr algn="ctr">
              <a:lnSpc>
                <a:spcPct val="150000"/>
              </a:lnSpc>
            </a:pP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王华珍</a:t>
            </a:r>
            <a:r>
              <a:rPr lang="en-US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</a:t>
            </a:r>
            <a:r>
              <a:rPr lang="zh-CN" sz="20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副教授</a:t>
            </a:r>
            <a:r>
              <a:rPr lang="en-US" sz="1600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Arial" panose="020B0604020202020204"/>
              </a:rPr>
              <a:t>        </a:t>
            </a:r>
            <a:endParaRPr lang="zh-CN" sz="1600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Arial" panose="020B0604020202020204"/>
            </a:endParaRPr>
          </a:p>
        </p:txBody>
      </p:sp>
      <p:pic>
        <p:nvPicPr>
          <p:cNvPr id="151" name="图片 7"/>
          <p:cNvPicPr>
            <a:picLocks noChangeAspect="1"/>
          </p:cNvPicPr>
          <p:nvPr/>
        </p:nvPicPr>
        <p:blipFill rotWithShape="1">
          <a:blip r:embed="rId2" cstate="print"/>
          <a:srcRect r="-2489" b="-3816"/>
          <a:stretch>
            <a:fillRect/>
          </a:stretch>
        </p:blipFill>
        <p:spPr>
          <a:xfrm>
            <a:off x="7990205" y="1391920"/>
            <a:ext cx="3888740" cy="44265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635" y="311150"/>
            <a:ext cx="12191365" cy="5727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>
              <a:lnSpc>
                <a:spcPct val="150000"/>
              </a:lnSpc>
              <a:buClrTx/>
              <a:buSzTx/>
              <a:buNone/>
            </a:pPr>
            <a:r>
              <a:rPr lang="zh-CN" sz="3200" b="1">
                <a:solidFill>
                  <a:schemeClr val="bg1"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2025年“汉语桥”泰国西南中学生“中文+AI”研学团</a:t>
            </a:r>
            <a:endParaRPr lang="zh-CN" sz="3200" b="1">
              <a:solidFill>
                <a:schemeClr val="bg1"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0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fill="hold"/>
                                        <p:tgtEl>
                                          <p:spTgt spid="1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  <p:cond evt="onPrev" delay="0"/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mindshow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411480" y="997585"/>
            <a:ext cx="11391265" cy="5528310"/>
          </a:xfrm>
          <a:prstGeom prst="rect">
            <a:avLst/>
          </a:prstGeom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chatPPT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297815" y="997585"/>
            <a:ext cx="11461750" cy="552132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5135245" cy="569595"/>
          </a:xfrm>
        </p:spPr>
        <p:txBody>
          <a:bodyPr>
            <a:normAutofit/>
          </a:bodyPr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kimi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一键生成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PPT---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实践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73405" y="1851660"/>
            <a:ext cx="4064000" cy="29210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50000"/>
              </a:lnSpc>
            </a:pPr>
            <a:r>
              <a:rPr lang="en-US" altLang="zh-CN" sz="2800" dirty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AIPPT</a:t>
            </a:r>
            <a:r>
              <a:rPr lang="zh-CN" altLang="en-US" sz="2800" dirty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实践分为三步：</a:t>
            </a:r>
            <a:endParaRPr lang="zh-CN" altLang="en-US" sz="2800" dirty="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dirty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1.输入提示语生成大纲</a:t>
            </a:r>
            <a:endParaRPr lang="zh-CN" altLang="en-US" sz="2400" dirty="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dirty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2.选择PPT模板</a:t>
            </a:r>
            <a:endParaRPr lang="zh-CN" altLang="en-US" sz="2400" dirty="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>
              <a:lnSpc>
                <a:spcPct val="200000"/>
              </a:lnSpc>
            </a:pPr>
            <a:r>
              <a:rPr lang="zh-CN" altLang="en-US" sz="2400" dirty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3.编辑PPT</a:t>
            </a:r>
            <a:endParaRPr lang="zh-CN" altLang="en-US" sz="2400" dirty="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4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22445" y="1126490"/>
            <a:ext cx="7613650" cy="5231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8202930" cy="569595"/>
          </a:xfrm>
        </p:spPr>
        <p:txBody>
          <a:bodyPr>
            <a:normAutofit/>
          </a:bodyPr>
          <a:p>
            <a:r>
              <a:rPr lang="en-US" altLang="zh-CN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kimi</a:t>
            </a:r>
            <a:r>
              <a:rPr lang="zh-CN" altLang="en-US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一键生成</a:t>
            </a:r>
            <a:r>
              <a:rPr lang="en-US" altLang="zh-CN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PPT---</a:t>
            </a:r>
            <a:r>
              <a:rPr lang="zh-CN" altLang="en-US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</a:t>
            </a:r>
            <a:endParaRPr lang="en-US" altLang="zh-CN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15110" y="1330960"/>
            <a:ext cx="6108700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1.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打开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kimi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：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https://kimi.moonshot.cn/</a:t>
            </a:r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9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3370" y="1766570"/>
            <a:ext cx="11553825" cy="478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5193665" cy="569595"/>
          </a:xfrm>
        </p:spPr>
        <p:txBody>
          <a:bodyPr>
            <a:normAutofit/>
          </a:bodyPr>
          <a:p>
            <a:r>
              <a:rPr lang="en-US" altLang="zh-CN" sz="2800" b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kimi</a:t>
            </a:r>
            <a:r>
              <a:rPr lang="zh-CN" altLang="en-US" sz="2800" b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一键生成</a:t>
            </a:r>
            <a:r>
              <a:rPr lang="en-US" altLang="zh-CN" sz="2800" b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PPT---</a:t>
            </a:r>
            <a:r>
              <a:rPr lang="zh-CN" altLang="en-US" sz="2800" b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 sz="2800" b="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</a:t>
            </a:r>
            <a:endParaRPr lang="en-US" altLang="zh-CN" sz="2800" b="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10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440" y="1663700"/>
            <a:ext cx="11762105" cy="49891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433830" y="124968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选择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“PPT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助手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”</a:t>
            </a:r>
            <a:endParaRPr lang="en-US" altLang="zh-CN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4714875" cy="569595"/>
          </a:xfrm>
        </p:spPr>
        <p:txBody>
          <a:bodyPr>
            <a:normAutofit/>
          </a:bodyPr>
          <a:p>
            <a:pPr algn="l">
              <a:buClrTx/>
              <a:buSzTx/>
              <a:buFontTx/>
            </a:pPr>
            <a:r>
              <a:rPr lang="en-US" altLang="zh-CN" sz="2800" b="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kimi一键生成PPT---实践1</a:t>
            </a:r>
            <a:endParaRPr lang="en-US" altLang="zh-CN" sz="2800" b="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11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105" y="2868930"/>
            <a:ext cx="11819255" cy="264858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544320" y="182435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3.</a:t>
            </a:r>
            <a:r>
              <a:rPr lang="zh-CN" altLang="en-US" sz="2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输入提示语</a:t>
            </a:r>
            <a:endParaRPr lang="en-US" altLang="zh-CN" sz="2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4634230" cy="569595"/>
          </a:xfrm>
        </p:spPr>
        <p:txBody>
          <a:bodyPr>
            <a:normAutofit/>
          </a:bodyPr>
          <a:p>
            <a:pPr algn="l">
              <a:buClrTx/>
              <a:buSzTx/>
              <a:buFontTx/>
            </a:pPr>
            <a:r>
              <a:rPr lang="en-US" altLang="zh-CN" sz="2800" b="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kimi一键生成PPT---实践1</a:t>
            </a:r>
            <a:endParaRPr lang="en-US" altLang="zh-CN" sz="2800" b="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630" y="1439545"/>
            <a:ext cx="11776075" cy="523049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6003925" y="4217670"/>
            <a:ext cx="73583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4.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在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kimi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回复的下方点击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</a:t>
            </a:r>
            <a:r>
              <a:rPr lang="zh-CN" altLang="en-US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一键生成</a:t>
            </a:r>
            <a:r>
              <a:rPr lang="en-US" altLang="zh-CN" sz="24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PPT”</a:t>
            </a:r>
            <a:endParaRPr lang="en-US" altLang="zh-CN" sz="24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4627245" cy="569595"/>
          </a:xfrm>
        </p:spPr>
        <p:txBody>
          <a:bodyPr>
            <a:normAutofit/>
          </a:bodyPr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kimi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一键生成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PPT---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3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0345" y="1538605"/>
            <a:ext cx="11745595" cy="513270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5358765" y="709930"/>
            <a:ext cx="47085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5.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选择模板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生成</a:t>
            </a:r>
            <a:r>
              <a:rPr lang="en-US" altLang="zh-CN" sz="32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endParaRPr lang="en-US" altLang="zh-CN" sz="32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4722495" cy="569595"/>
          </a:xfrm>
        </p:spPr>
        <p:txBody>
          <a:bodyPr>
            <a:normAutofit/>
          </a:bodyPr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kimi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一键生成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PPT---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4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2565" y="1523365"/>
            <a:ext cx="11767185" cy="51612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601470" y="997585"/>
            <a:ext cx="76409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0000">
                    <a:alpha val="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6.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0000">
                    <a:alpha val="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生成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0000">
                    <a:alpha val="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0000">
                    <a:alpha val="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后</a:t>
            </a:r>
            <a:r>
              <a:rPr lang="zh-CN" altLang="en-US" sz="24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可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0000">
                    <a:alpha val="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选择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0000">
                    <a:alpha val="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“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0000">
                    <a:alpha val="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在线编辑</a:t>
            </a:r>
            <a:r>
              <a:rPr lang="en-US" altLang="zh-CN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0000">
                    <a:alpha val="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”</a:t>
            </a:r>
            <a:r>
              <a:rPr lang="zh-CN" altLang="en-US" sz="2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000000">
                    <a:alpha val="0"/>
                  </a:srgbClr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或下载到本地编辑</a:t>
            </a:r>
            <a:endParaRPr lang="zh-CN" altLang="en-US" sz="2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000000">
                  <a:alpha val="0"/>
                </a:srgbClr>
              </a:highligh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4958080" cy="569595"/>
          </a:xfrm>
        </p:spPr>
        <p:txBody>
          <a:bodyPr>
            <a:normAutofit/>
          </a:bodyPr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kimi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一键生成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PPT---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36320" y="997585"/>
            <a:ext cx="971423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7.</a:t>
            </a:r>
            <a:r>
              <a:rPr lang="zh-CN" altLang="en-US" sz="2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若下载到本地在本地编辑即可，若是选择在线编辑就在下方所展示页面编辑</a:t>
            </a:r>
            <a:endParaRPr lang="zh-CN" altLang="en-US" sz="2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5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490" y="1537970"/>
            <a:ext cx="11783060" cy="5117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273125" y="741355"/>
            <a:ext cx="2891003" cy="1411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66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目 录</a:t>
            </a:r>
            <a:endParaRPr lang="zh-CN" altLang="en-US" sz="6600" b="1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3106176" y="1470141"/>
            <a:ext cx="2822276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CN" sz="2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+mn-ea"/>
                <a:sym typeface="汉仪雅酷黑 75W" panose="020B0804020202020204" charset="-122"/>
              </a:rPr>
              <a:t>CONTNETS</a:t>
            </a:r>
            <a:endParaRPr lang="en-US" altLang="zh-CN" sz="2800" b="1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+mn-ea"/>
              <a:sym typeface="汉仪雅酷黑 75W" panose="020B0804020202020204" charset="-122"/>
            </a:endParaRPr>
          </a:p>
        </p:txBody>
      </p:sp>
      <p:sp>
        <p:nvSpPr>
          <p:cNvPr id="6" name="圆角矩形 5"/>
          <p:cNvSpPr/>
          <p:nvPr>
            <p:custDataLst>
              <p:tags r:id="rId2"/>
            </p:custDataLst>
          </p:nvPr>
        </p:nvSpPr>
        <p:spPr>
          <a:xfrm>
            <a:off x="2446020" y="2506980"/>
            <a:ext cx="4819015" cy="5480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 </a:t>
            </a:r>
            <a:r>
              <a: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AIGC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副驾驶模式介绍</a:t>
            </a:r>
            <a:endParaRPr lang="zh-CN" altLang="en-US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sp>
        <p:nvSpPr>
          <p:cNvPr id="9" name="圆角矩形 8"/>
          <p:cNvSpPr/>
          <p:nvPr>
            <p:custDataLst>
              <p:tags r:id="rId3"/>
            </p:custDataLst>
          </p:nvPr>
        </p:nvSpPr>
        <p:spPr>
          <a:xfrm>
            <a:off x="2446020" y="4443730"/>
            <a:ext cx="4819650" cy="5480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汉仪雅酷黑 75W" panose="020B0804020202020204" charset="-122"/>
              <a:ea typeface="汉仪雅酷黑 75W" panose="020B0804020202020204" charset="-122"/>
              <a:cs typeface="+mn-ea"/>
              <a:sym typeface="汉仪雅酷黑 75W" panose="020B0804020202020204" charset="-122"/>
            </a:endParaRPr>
          </a:p>
        </p:txBody>
      </p:sp>
      <p:sp>
        <p:nvSpPr>
          <p:cNvPr id="13" name="圆角矩形 12"/>
          <p:cNvSpPr/>
          <p:nvPr>
            <p:custDataLst>
              <p:tags r:id="rId4"/>
            </p:custDataLst>
          </p:nvPr>
        </p:nvSpPr>
        <p:spPr>
          <a:xfrm>
            <a:off x="2446020" y="3475355"/>
            <a:ext cx="4819650" cy="54800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AIGC副驾驶模式-aiPPT</a:t>
            </a:r>
            <a:r>
              <a: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 </a:t>
            </a:r>
            <a:endParaRPr lang="en-US" altLang="zh-CN" sz="2800" dirty="0" smtClean="0">
              <a:solidFill>
                <a:schemeClr val="tx1">
                  <a:lumMod val="85000"/>
                  <a:lumOff val="1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grpSp>
        <p:nvGrpSpPr>
          <p:cNvPr id="15" name="组合 14"/>
          <p:cNvGrpSpPr/>
          <p:nvPr>
            <p:custDataLst>
              <p:tags r:id="rId5"/>
            </p:custDataLst>
          </p:nvPr>
        </p:nvGrpSpPr>
        <p:grpSpPr>
          <a:xfrm>
            <a:off x="1536064" y="2382291"/>
            <a:ext cx="771176" cy="720632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6" name="菱形 15"/>
            <p:cNvSpPr/>
            <p:nvPr>
              <p:custDataLst>
                <p:tags r:id="rId6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17" name="文本框 16"/>
            <p:cNvSpPr txBox="1"/>
            <p:nvPr>
              <p:custDataLst>
                <p:tags r:id="rId7"/>
              </p:custDataLst>
            </p:nvPr>
          </p:nvSpPr>
          <p:spPr>
            <a:xfrm>
              <a:off x="3225197" y="1319768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+mn-ea"/>
                  <a:sym typeface="汉仪雅酷黑 75W" panose="020B0804020202020204" charset="-122"/>
                </a:rPr>
                <a:t>1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+mn-ea"/>
                <a:sym typeface="汉仪雅酷黑 75W" panose="020B0804020202020204" charset="-122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8"/>
            </p:custDataLst>
          </p:nvPr>
        </p:nvGrpSpPr>
        <p:grpSpPr>
          <a:xfrm>
            <a:off x="1536064" y="3434303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19" name="菱形 18"/>
            <p:cNvSpPr/>
            <p:nvPr>
              <p:custDataLst>
                <p:tags r:id="rId9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0"/>
              </p:custDataLst>
            </p:nvPr>
          </p:nvSpPr>
          <p:spPr>
            <a:xfrm>
              <a:off x="3232683" y="1314659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+mn-ea"/>
                  <a:sym typeface="汉仪雅酷黑 75W" panose="020B0804020202020204" charset="-122"/>
                </a:rPr>
                <a:t>2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+mn-ea"/>
                <a:sym typeface="汉仪雅酷黑 75W" panose="020B0804020202020204" charset="-122"/>
              </a:endParaRPr>
            </a:p>
          </p:txBody>
        </p:sp>
      </p:grpSp>
      <p:grpSp>
        <p:nvGrpSpPr>
          <p:cNvPr id="21" name="组合 20"/>
          <p:cNvGrpSpPr/>
          <p:nvPr>
            <p:custDataLst>
              <p:tags r:id="rId11"/>
            </p:custDataLst>
          </p:nvPr>
        </p:nvGrpSpPr>
        <p:grpSpPr>
          <a:xfrm>
            <a:off x="1551117" y="4402649"/>
            <a:ext cx="771176" cy="720631"/>
            <a:chOff x="3107520" y="1228799"/>
            <a:chExt cx="533400" cy="533400"/>
          </a:xfrm>
          <a:solidFill>
            <a:srgbClr val="009900"/>
          </a:solidFill>
        </p:grpSpPr>
        <p:sp>
          <p:nvSpPr>
            <p:cNvPr id="22" name="菱形 21"/>
            <p:cNvSpPr/>
            <p:nvPr>
              <p:custDataLst>
                <p:tags r:id="rId12"/>
              </p:custDataLst>
            </p:nvPr>
          </p:nvSpPr>
          <p:spPr>
            <a:xfrm>
              <a:off x="3107520" y="1228799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3"/>
              </p:custDataLst>
            </p:nvPr>
          </p:nvSpPr>
          <p:spPr>
            <a:xfrm>
              <a:off x="3231634" y="1310044"/>
              <a:ext cx="263087" cy="3863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en-US" altLang="zh-CN" sz="2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方正公文小标宋" panose="02000500000000000000" charset="-122"/>
                  <a:ea typeface="方正公文小标宋" panose="02000500000000000000" charset="-122"/>
                  <a:cs typeface="+mn-ea"/>
                  <a:sym typeface="汉仪雅酷黑 75W" panose="020B0804020202020204" charset="-122"/>
                </a:rPr>
                <a:t>3</a:t>
              </a:r>
              <a:endPara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+mn-ea"/>
                <a:sym typeface="汉仪雅酷黑 75W" panose="020B0804020202020204" charset="-122"/>
              </a:endParaRPr>
            </a:p>
          </p:txBody>
        </p:sp>
      </p:grp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91591" y="1288898"/>
            <a:ext cx="4420421" cy="5044776"/>
          </a:xfrm>
          <a:prstGeom prst="rect">
            <a:avLst/>
          </a:prstGeom>
        </p:spPr>
      </p:pic>
      <p:sp>
        <p:nvSpPr>
          <p:cNvPr id="28" name="矩形 27"/>
          <p:cNvSpPr/>
          <p:nvPr>
            <p:custDataLst>
              <p:tags r:id="rId15"/>
            </p:custDataLst>
          </p:nvPr>
        </p:nvSpPr>
        <p:spPr>
          <a:xfrm>
            <a:off x="2453005" y="4443730"/>
            <a:ext cx="493522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altLang="zh-C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AIGC副驾驶模式-chatexcel </a:t>
            </a:r>
            <a:r>
              <a:rPr lang="zh-CN" alt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 </a:t>
            </a:r>
            <a:endParaRPr lang="zh-CN" altLang="en-US" sz="2800" dirty="0">
              <a:solidFill>
                <a:schemeClr val="tx1">
                  <a:lumMod val="85000"/>
                  <a:lumOff val="1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bldLvl="0" animBg="1"/>
      <p:bldP spid="9" grpId="0" bldLvl="0" animBg="1"/>
      <p:bldP spid="13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文本框 5"/>
          <p:cNvSpPr txBox="1"/>
          <p:nvPr/>
        </p:nvSpPr>
        <p:spPr>
          <a:xfrm>
            <a:off x="1219835" y="431165"/>
            <a:ext cx="90081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>
              <a:buSzTx/>
              <a:defRPr sz="1800">
                <a:solidFill>
                  <a:schemeClr val="tx1">
                    <a:alpha val="100000"/>
                  </a:schemeClr>
                </a:solidFill>
                <a:latin typeface="OPPOSans M"/>
                <a:ea typeface="思源黑体 CN Light"/>
                <a:cs typeface="+mn-cs"/>
              </a:defRPr>
            </a:pPr>
            <a:r>
              <a:rPr lang="zh-CN" sz="40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3D数字人PPT讲解视频制作流程</a:t>
            </a:r>
            <a:endParaRPr lang="zh-CN" sz="40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440" name="textbox 292"/>
          <p:cNvSpPr/>
          <p:nvPr/>
        </p:nvSpPr>
        <p:spPr>
          <a:xfrm>
            <a:off x="9559856" y="1229207"/>
            <a:ext cx="430270" cy="3207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p>
            <a:pPr algn="l" rtl="0" eaLnBrk="0">
              <a:lnSpc>
                <a:spcPct val="83000"/>
              </a:lnSpc>
            </a:pPr>
            <a:endParaRPr sz="3200" dirty="0">
              <a:solidFill>
                <a:schemeClr val="lt1"/>
              </a:solidFill>
              <a:cs typeface="Arial" panose="020B0604020202020204"/>
            </a:endParaRPr>
          </a:p>
          <a:p>
            <a:pPr marL="17145" algn="l" rtl="0" eaLnBrk="0">
              <a:lnSpc>
                <a:spcPct val="101000"/>
              </a:lnSpc>
            </a:pPr>
            <a:r>
              <a:rPr lang="en-US" altLang="zh-CN" sz="3200" kern="0" spc="90">
                <a:solidFill>
                  <a:schemeClr val="lt1"/>
                </a:solidFill>
                <a:cs typeface="微软雅黑" panose="020B0503020204020204" pitchFamily="34" charset="-122"/>
              </a:rPr>
              <a:t>3</a:t>
            </a:r>
            <a:endParaRPr lang="en-US" altLang="zh-CN" sz="3200" kern="0" spc="90" dirty="0">
              <a:solidFill>
                <a:schemeClr val="lt1"/>
              </a:solidFill>
              <a:cs typeface="微软雅黑" panose="020B0503020204020204" pitchFamily="34" charset="-122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248900" y="5138420"/>
            <a:ext cx="1732915" cy="1524635"/>
          </a:xfrm>
          <a:prstGeom prst="rect">
            <a:avLst/>
          </a:prstGeom>
        </p:spPr>
      </p:pic>
      <p:pic>
        <p:nvPicPr>
          <p:cNvPr id="2" name="图片 1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255270"/>
            <a:ext cx="1571625" cy="882650"/>
          </a:xfrm>
          <a:prstGeom prst="rect">
            <a:avLst/>
          </a:prstGeom>
        </p:spPr>
      </p:pic>
      <p:sp>
        <p:nvSpPr>
          <p:cNvPr id="58" name="任意多边形 57"/>
          <p:cNvSpPr/>
          <p:nvPr>
            <p:custDataLst>
              <p:tags r:id="rId3"/>
            </p:custDataLst>
          </p:nvPr>
        </p:nvSpPr>
        <p:spPr>
          <a:xfrm>
            <a:off x="1822964" y="3319896"/>
            <a:ext cx="2063351" cy="322095"/>
          </a:xfrm>
          <a:custGeom>
            <a:avLst/>
            <a:gdLst>
              <a:gd name="connsiteX0" fmla="*/ 0 w 2294255"/>
              <a:gd name="connsiteY0" fmla="*/ 89535 h 358140"/>
              <a:gd name="connsiteX1" fmla="*/ 728422 w 2294255"/>
              <a:gd name="connsiteY1" fmla="*/ 89535 h 358140"/>
              <a:gd name="connsiteX2" fmla="*/ 727522 w 2294255"/>
              <a:gd name="connsiteY2" fmla="*/ 92433 h 358140"/>
              <a:gd name="connsiteX3" fmla="*/ 718820 w 2294255"/>
              <a:gd name="connsiteY3" fmla="*/ 178752 h 358140"/>
              <a:gd name="connsiteX4" fmla="*/ 727522 w 2294255"/>
              <a:gd name="connsiteY4" fmla="*/ 265071 h 358140"/>
              <a:gd name="connsiteX5" fmla="*/ 728619 w 2294255"/>
              <a:gd name="connsiteY5" fmla="*/ 268605 h 358140"/>
              <a:gd name="connsiteX6" fmla="*/ 0 w 2294255"/>
              <a:gd name="connsiteY6" fmla="*/ 268605 h 358140"/>
              <a:gd name="connsiteX7" fmla="*/ 89535 w 2294255"/>
              <a:gd name="connsiteY7" fmla="*/ 179070 h 358140"/>
              <a:gd name="connsiteX8" fmla="*/ 2115185 w 2294255"/>
              <a:gd name="connsiteY8" fmla="*/ 0 h 358140"/>
              <a:gd name="connsiteX9" fmla="*/ 2294255 w 2294255"/>
              <a:gd name="connsiteY9" fmla="*/ 179070 h 358140"/>
              <a:gd name="connsiteX10" fmla="*/ 2115185 w 2294255"/>
              <a:gd name="connsiteY10" fmla="*/ 358140 h 358140"/>
              <a:gd name="connsiteX11" fmla="*/ 2115185 w 2294255"/>
              <a:gd name="connsiteY11" fmla="*/ 268605 h 358140"/>
              <a:gd name="connsiteX12" fmla="*/ 1565635 w 2294255"/>
              <a:gd name="connsiteY12" fmla="*/ 268605 h 358140"/>
              <a:gd name="connsiteX13" fmla="*/ 1566732 w 2294255"/>
              <a:gd name="connsiteY13" fmla="*/ 265071 h 358140"/>
              <a:gd name="connsiteX14" fmla="*/ 1575434 w 2294255"/>
              <a:gd name="connsiteY14" fmla="*/ 178752 h 358140"/>
              <a:gd name="connsiteX15" fmla="*/ 1566732 w 2294255"/>
              <a:gd name="connsiteY15" fmla="*/ 92433 h 358140"/>
              <a:gd name="connsiteX16" fmla="*/ 1565833 w 2294255"/>
              <a:gd name="connsiteY16" fmla="*/ 89535 h 358140"/>
              <a:gd name="connsiteX17" fmla="*/ 2115185 w 2294255"/>
              <a:gd name="connsiteY17" fmla="*/ 89535 h 3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4255" h="358140">
                <a:moveTo>
                  <a:pt x="0" y="89535"/>
                </a:moveTo>
                <a:lnTo>
                  <a:pt x="728422" y="89535"/>
                </a:lnTo>
                <a:lnTo>
                  <a:pt x="727522" y="92433"/>
                </a:lnTo>
                <a:cubicBezTo>
                  <a:pt x="721816" y="120315"/>
                  <a:pt x="718820" y="149184"/>
                  <a:pt x="718820" y="178752"/>
                </a:cubicBezTo>
                <a:cubicBezTo>
                  <a:pt x="718820" y="208320"/>
                  <a:pt x="721816" y="237189"/>
                  <a:pt x="727522" y="265071"/>
                </a:cubicBezTo>
                <a:lnTo>
                  <a:pt x="728619" y="268605"/>
                </a:lnTo>
                <a:lnTo>
                  <a:pt x="0" y="268605"/>
                </a:lnTo>
                <a:lnTo>
                  <a:pt x="89535" y="179070"/>
                </a:lnTo>
                <a:close/>
                <a:moveTo>
                  <a:pt x="2115185" y="0"/>
                </a:moveTo>
                <a:lnTo>
                  <a:pt x="2294255" y="179070"/>
                </a:lnTo>
                <a:lnTo>
                  <a:pt x="2115185" y="358140"/>
                </a:lnTo>
                <a:lnTo>
                  <a:pt x="2115185" y="268605"/>
                </a:lnTo>
                <a:lnTo>
                  <a:pt x="1565635" y="268605"/>
                </a:lnTo>
                <a:lnTo>
                  <a:pt x="1566732" y="265071"/>
                </a:lnTo>
                <a:cubicBezTo>
                  <a:pt x="1572438" y="237189"/>
                  <a:pt x="1575434" y="208320"/>
                  <a:pt x="1575434" y="178752"/>
                </a:cubicBezTo>
                <a:cubicBezTo>
                  <a:pt x="1575434" y="149184"/>
                  <a:pt x="1572438" y="120315"/>
                  <a:pt x="1566732" y="92433"/>
                </a:cubicBezTo>
                <a:lnTo>
                  <a:pt x="1565833" y="89535"/>
                </a:lnTo>
                <a:lnTo>
                  <a:pt x="2115185" y="895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59" name="任意多边形 58"/>
          <p:cNvSpPr/>
          <p:nvPr>
            <p:custDataLst>
              <p:tags r:id="rId4"/>
            </p:custDataLst>
          </p:nvPr>
        </p:nvSpPr>
        <p:spPr>
          <a:xfrm>
            <a:off x="3886314" y="3319896"/>
            <a:ext cx="2063351" cy="322095"/>
          </a:xfrm>
          <a:custGeom>
            <a:avLst/>
            <a:gdLst>
              <a:gd name="connsiteX0" fmla="*/ 0 w 2294255"/>
              <a:gd name="connsiteY0" fmla="*/ 89535 h 358140"/>
              <a:gd name="connsiteX1" fmla="*/ 728422 w 2294255"/>
              <a:gd name="connsiteY1" fmla="*/ 89535 h 358140"/>
              <a:gd name="connsiteX2" fmla="*/ 727522 w 2294255"/>
              <a:gd name="connsiteY2" fmla="*/ 92433 h 358140"/>
              <a:gd name="connsiteX3" fmla="*/ 718820 w 2294255"/>
              <a:gd name="connsiteY3" fmla="*/ 178752 h 358140"/>
              <a:gd name="connsiteX4" fmla="*/ 727522 w 2294255"/>
              <a:gd name="connsiteY4" fmla="*/ 265071 h 358140"/>
              <a:gd name="connsiteX5" fmla="*/ 728619 w 2294255"/>
              <a:gd name="connsiteY5" fmla="*/ 268605 h 358140"/>
              <a:gd name="connsiteX6" fmla="*/ 0 w 2294255"/>
              <a:gd name="connsiteY6" fmla="*/ 268605 h 358140"/>
              <a:gd name="connsiteX7" fmla="*/ 89535 w 2294255"/>
              <a:gd name="connsiteY7" fmla="*/ 179070 h 358140"/>
              <a:gd name="connsiteX8" fmla="*/ 2115185 w 2294255"/>
              <a:gd name="connsiteY8" fmla="*/ 0 h 358140"/>
              <a:gd name="connsiteX9" fmla="*/ 2294255 w 2294255"/>
              <a:gd name="connsiteY9" fmla="*/ 179070 h 358140"/>
              <a:gd name="connsiteX10" fmla="*/ 2115185 w 2294255"/>
              <a:gd name="connsiteY10" fmla="*/ 358140 h 358140"/>
              <a:gd name="connsiteX11" fmla="*/ 2115185 w 2294255"/>
              <a:gd name="connsiteY11" fmla="*/ 268605 h 358140"/>
              <a:gd name="connsiteX12" fmla="*/ 1565635 w 2294255"/>
              <a:gd name="connsiteY12" fmla="*/ 268605 h 358140"/>
              <a:gd name="connsiteX13" fmla="*/ 1566733 w 2294255"/>
              <a:gd name="connsiteY13" fmla="*/ 265071 h 358140"/>
              <a:gd name="connsiteX14" fmla="*/ 1575434 w 2294255"/>
              <a:gd name="connsiteY14" fmla="*/ 178752 h 358140"/>
              <a:gd name="connsiteX15" fmla="*/ 1566733 w 2294255"/>
              <a:gd name="connsiteY15" fmla="*/ 92433 h 358140"/>
              <a:gd name="connsiteX16" fmla="*/ 1565833 w 2294255"/>
              <a:gd name="connsiteY16" fmla="*/ 89535 h 358140"/>
              <a:gd name="connsiteX17" fmla="*/ 2115185 w 2294255"/>
              <a:gd name="connsiteY17" fmla="*/ 89535 h 3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4255" h="358140">
                <a:moveTo>
                  <a:pt x="0" y="89535"/>
                </a:moveTo>
                <a:lnTo>
                  <a:pt x="728422" y="89535"/>
                </a:lnTo>
                <a:lnTo>
                  <a:pt x="727522" y="92433"/>
                </a:lnTo>
                <a:cubicBezTo>
                  <a:pt x="721817" y="120315"/>
                  <a:pt x="718820" y="149184"/>
                  <a:pt x="718820" y="178752"/>
                </a:cubicBezTo>
                <a:cubicBezTo>
                  <a:pt x="718820" y="208320"/>
                  <a:pt x="721817" y="237189"/>
                  <a:pt x="727522" y="265071"/>
                </a:cubicBezTo>
                <a:lnTo>
                  <a:pt x="728619" y="268605"/>
                </a:lnTo>
                <a:lnTo>
                  <a:pt x="0" y="268605"/>
                </a:lnTo>
                <a:lnTo>
                  <a:pt x="89535" y="179070"/>
                </a:lnTo>
                <a:close/>
                <a:moveTo>
                  <a:pt x="2115185" y="0"/>
                </a:moveTo>
                <a:lnTo>
                  <a:pt x="2294255" y="179070"/>
                </a:lnTo>
                <a:lnTo>
                  <a:pt x="2115185" y="358140"/>
                </a:lnTo>
                <a:lnTo>
                  <a:pt x="2115185" y="268605"/>
                </a:lnTo>
                <a:lnTo>
                  <a:pt x="1565635" y="268605"/>
                </a:lnTo>
                <a:lnTo>
                  <a:pt x="1566733" y="265071"/>
                </a:lnTo>
                <a:cubicBezTo>
                  <a:pt x="1572438" y="237189"/>
                  <a:pt x="1575434" y="208320"/>
                  <a:pt x="1575434" y="178752"/>
                </a:cubicBezTo>
                <a:cubicBezTo>
                  <a:pt x="1575434" y="149184"/>
                  <a:pt x="1572438" y="120315"/>
                  <a:pt x="1566733" y="92433"/>
                </a:cubicBezTo>
                <a:lnTo>
                  <a:pt x="1565833" y="89535"/>
                </a:lnTo>
                <a:lnTo>
                  <a:pt x="2115185" y="895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0" name="任意多边形 59"/>
          <p:cNvSpPr/>
          <p:nvPr>
            <p:custDataLst>
              <p:tags r:id="rId5"/>
            </p:custDataLst>
          </p:nvPr>
        </p:nvSpPr>
        <p:spPr>
          <a:xfrm>
            <a:off x="5949665" y="3319896"/>
            <a:ext cx="2063351" cy="322095"/>
          </a:xfrm>
          <a:custGeom>
            <a:avLst/>
            <a:gdLst>
              <a:gd name="connsiteX0" fmla="*/ 0 w 2294255"/>
              <a:gd name="connsiteY0" fmla="*/ 89535 h 358140"/>
              <a:gd name="connsiteX1" fmla="*/ 724612 w 2294255"/>
              <a:gd name="connsiteY1" fmla="*/ 89535 h 358140"/>
              <a:gd name="connsiteX2" fmla="*/ 723712 w 2294255"/>
              <a:gd name="connsiteY2" fmla="*/ 92433 h 358140"/>
              <a:gd name="connsiteX3" fmla="*/ 715010 w 2294255"/>
              <a:gd name="connsiteY3" fmla="*/ 178752 h 358140"/>
              <a:gd name="connsiteX4" fmla="*/ 723712 w 2294255"/>
              <a:gd name="connsiteY4" fmla="*/ 265071 h 358140"/>
              <a:gd name="connsiteX5" fmla="*/ 724809 w 2294255"/>
              <a:gd name="connsiteY5" fmla="*/ 268605 h 358140"/>
              <a:gd name="connsiteX6" fmla="*/ 0 w 2294255"/>
              <a:gd name="connsiteY6" fmla="*/ 268605 h 358140"/>
              <a:gd name="connsiteX7" fmla="*/ 89535 w 2294255"/>
              <a:gd name="connsiteY7" fmla="*/ 179070 h 358140"/>
              <a:gd name="connsiteX8" fmla="*/ 2115185 w 2294255"/>
              <a:gd name="connsiteY8" fmla="*/ 0 h 358140"/>
              <a:gd name="connsiteX9" fmla="*/ 2294255 w 2294255"/>
              <a:gd name="connsiteY9" fmla="*/ 179070 h 358140"/>
              <a:gd name="connsiteX10" fmla="*/ 2115185 w 2294255"/>
              <a:gd name="connsiteY10" fmla="*/ 358140 h 358140"/>
              <a:gd name="connsiteX11" fmla="*/ 2115185 w 2294255"/>
              <a:gd name="connsiteY11" fmla="*/ 268605 h 358140"/>
              <a:gd name="connsiteX12" fmla="*/ 1561825 w 2294255"/>
              <a:gd name="connsiteY12" fmla="*/ 268605 h 358140"/>
              <a:gd name="connsiteX13" fmla="*/ 1562923 w 2294255"/>
              <a:gd name="connsiteY13" fmla="*/ 265071 h 358140"/>
              <a:gd name="connsiteX14" fmla="*/ 1571624 w 2294255"/>
              <a:gd name="connsiteY14" fmla="*/ 178752 h 358140"/>
              <a:gd name="connsiteX15" fmla="*/ 1562923 w 2294255"/>
              <a:gd name="connsiteY15" fmla="*/ 92433 h 358140"/>
              <a:gd name="connsiteX16" fmla="*/ 1562023 w 2294255"/>
              <a:gd name="connsiteY16" fmla="*/ 89535 h 358140"/>
              <a:gd name="connsiteX17" fmla="*/ 2115185 w 2294255"/>
              <a:gd name="connsiteY17" fmla="*/ 89535 h 3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4255" h="358140">
                <a:moveTo>
                  <a:pt x="0" y="89535"/>
                </a:moveTo>
                <a:lnTo>
                  <a:pt x="724612" y="89535"/>
                </a:lnTo>
                <a:lnTo>
                  <a:pt x="723712" y="92433"/>
                </a:lnTo>
                <a:cubicBezTo>
                  <a:pt x="718007" y="120315"/>
                  <a:pt x="715010" y="149184"/>
                  <a:pt x="715010" y="178752"/>
                </a:cubicBezTo>
                <a:cubicBezTo>
                  <a:pt x="715010" y="208320"/>
                  <a:pt x="718007" y="237189"/>
                  <a:pt x="723712" y="265071"/>
                </a:cubicBezTo>
                <a:lnTo>
                  <a:pt x="724809" y="268605"/>
                </a:lnTo>
                <a:lnTo>
                  <a:pt x="0" y="268605"/>
                </a:lnTo>
                <a:lnTo>
                  <a:pt x="89535" y="179070"/>
                </a:lnTo>
                <a:close/>
                <a:moveTo>
                  <a:pt x="2115185" y="0"/>
                </a:moveTo>
                <a:lnTo>
                  <a:pt x="2294255" y="179070"/>
                </a:lnTo>
                <a:lnTo>
                  <a:pt x="2115185" y="358140"/>
                </a:lnTo>
                <a:lnTo>
                  <a:pt x="2115185" y="268605"/>
                </a:lnTo>
                <a:lnTo>
                  <a:pt x="1561825" y="268605"/>
                </a:lnTo>
                <a:lnTo>
                  <a:pt x="1562923" y="265071"/>
                </a:lnTo>
                <a:cubicBezTo>
                  <a:pt x="1568628" y="237189"/>
                  <a:pt x="1571624" y="208320"/>
                  <a:pt x="1571624" y="178752"/>
                </a:cubicBezTo>
                <a:cubicBezTo>
                  <a:pt x="1571624" y="149184"/>
                  <a:pt x="1568628" y="120315"/>
                  <a:pt x="1562923" y="92433"/>
                </a:cubicBezTo>
                <a:lnTo>
                  <a:pt x="1562023" y="89535"/>
                </a:lnTo>
                <a:lnTo>
                  <a:pt x="2115185" y="895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1" name="任意多边形 60"/>
          <p:cNvSpPr/>
          <p:nvPr>
            <p:custDataLst>
              <p:tags r:id="rId6"/>
            </p:custDataLst>
          </p:nvPr>
        </p:nvSpPr>
        <p:spPr>
          <a:xfrm>
            <a:off x="8013015" y="3319896"/>
            <a:ext cx="2063351" cy="322095"/>
          </a:xfrm>
          <a:custGeom>
            <a:avLst/>
            <a:gdLst>
              <a:gd name="connsiteX0" fmla="*/ 0 w 2294255"/>
              <a:gd name="connsiteY0" fmla="*/ 89535 h 358140"/>
              <a:gd name="connsiteX1" fmla="*/ 728422 w 2294255"/>
              <a:gd name="connsiteY1" fmla="*/ 89535 h 358140"/>
              <a:gd name="connsiteX2" fmla="*/ 727523 w 2294255"/>
              <a:gd name="connsiteY2" fmla="*/ 92433 h 358140"/>
              <a:gd name="connsiteX3" fmla="*/ 718821 w 2294255"/>
              <a:gd name="connsiteY3" fmla="*/ 178752 h 358140"/>
              <a:gd name="connsiteX4" fmla="*/ 727523 w 2294255"/>
              <a:gd name="connsiteY4" fmla="*/ 265071 h 358140"/>
              <a:gd name="connsiteX5" fmla="*/ 728620 w 2294255"/>
              <a:gd name="connsiteY5" fmla="*/ 268605 h 358140"/>
              <a:gd name="connsiteX6" fmla="*/ 0 w 2294255"/>
              <a:gd name="connsiteY6" fmla="*/ 268605 h 358140"/>
              <a:gd name="connsiteX7" fmla="*/ 89535 w 2294255"/>
              <a:gd name="connsiteY7" fmla="*/ 179070 h 358140"/>
              <a:gd name="connsiteX8" fmla="*/ 2115185 w 2294255"/>
              <a:gd name="connsiteY8" fmla="*/ 0 h 358140"/>
              <a:gd name="connsiteX9" fmla="*/ 2294255 w 2294255"/>
              <a:gd name="connsiteY9" fmla="*/ 179070 h 358140"/>
              <a:gd name="connsiteX10" fmla="*/ 2115185 w 2294255"/>
              <a:gd name="connsiteY10" fmla="*/ 358140 h 358140"/>
              <a:gd name="connsiteX11" fmla="*/ 2115185 w 2294255"/>
              <a:gd name="connsiteY11" fmla="*/ 268605 h 358140"/>
              <a:gd name="connsiteX12" fmla="*/ 1565636 w 2294255"/>
              <a:gd name="connsiteY12" fmla="*/ 268605 h 358140"/>
              <a:gd name="connsiteX13" fmla="*/ 1566733 w 2294255"/>
              <a:gd name="connsiteY13" fmla="*/ 265071 h 358140"/>
              <a:gd name="connsiteX14" fmla="*/ 1575435 w 2294255"/>
              <a:gd name="connsiteY14" fmla="*/ 178752 h 358140"/>
              <a:gd name="connsiteX15" fmla="*/ 1566733 w 2294255"/>
              <a:gd name="connsiteY15" fmla="*/ 92433 h 358140"/>
              <a:gd name="connsiteX16" fmla="*/ 1565834 w 2294255"/>
              <a:gd name="connsiteY16" fmla="*/ 89535 h 358140"/>
              <a:gd name="connsiteX17" fmla="*/ 2115185 w 2294255"/>
              <a:gd name="connsiteY17" fmla="*/ 89535 h 358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4255" h="358140">
                <a:moveTo>
                  <a:pt x="0" y="89535"/>
                </a:moveTo>
                <a:lnTo>
                  <a:pt x="728422" y="89535"/>
                </a:lnTo>
                <a:lnTo>
                  <a:pt x="727523" y="92433"/>
                </a:lnTo>
                <a:cubicBezTo>
                  <a:pt x="721817" y="120315"/>
                  <a:pt x="718821" y="149184"/>
                  <a:pt x="718821" y="178752"/>
                </a:cubicBezTo>
                <a:cubicBezTo>
                  <a:pt x="718821" y="208320"/>
                  <a:pt x="721817" y="237189"/>
                  <a:pt x="727523" y="265071"/>
                </a:cubicBezTo>
                <a:lnTo>
                  <a:pt x="728620" y="268605"/>
                </a:lnTo>
                <a:lnTo>
                  <a:pt x="0" y="268605"/>
                </a:lnTo>
                <a:lnTo>
                  <a:pt x="89535" y="179070"/>
                </a:lnTo>
                <a:close/>
                <a:moveTo>
                  <a:pt x="2115185" y="0"/>
                </a:moveTo>
                <a:lnTo>
                  <a:pt x="2294255" y="179070"/>
                </a:lnTo>
                <a:lnTo>
                  <a:pt x="2115185" y="358140"/>
                </a:lnTo>
                <a:lnTo>
                  <a:pt x="2115185" y="268605"/>
                </a:lnTo>
                <a:lnTo>
                  <a:pt x="1565636" y="268605"/>
                </a:lnTo>
                <a:lnTo>
                  <a:pt x="1566733" y="265071"/>
                </a:lnTo>
                <a:cubicBezTo>
                  <a:pt x="1572439" y="237189"/>
                  <a:pt x="1575435" y="208320"/>
                  <a:pt x="1575435" y="178752"/>
                </a:cubicBezTo>
                <a:cubicBezTo>
                  <a:pt x="1575435" y="149184"/>
                  <a:pt x="1572439" y="120315"/>
                  <a:pt x="1566733" y="92433"/>
                </a:cubicBezTo>
                <a:lnTo>
                  <a:pt x="1565834" y="89535"/>
                </a:lnTo>
                <a:lnTo>
                  <a:pt x="2115185" y="8953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2" name="椭圆 61"/>
          <p:cNvSpPr/>
          <p:nvPr>
            <p:custDataLst>
              <p:tags r:id="rId7"/>
            </p:custDataLst>
          </p:nvPr>
        </p:nvSpPr>
        <p:spPr>
          <a:xfrm>
            <a:off x="2497422" y="3123440"/>
            <a:ext cx="714434" cy="714434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3" name="椭圆 62"/>
          <p:cNvSpPr/>
          <p:nvPr>
            <p:custDataLst>
              <p:tags r:id="rId8"/>
            </p:custDataLst>
          </p:nvPr>
        </p:nvSpPr>
        <p:spPr>
          <a:xfrm>
            <a:off x="4560772" y="3123440"/>
            <a:ext cx="714434" cy="714434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4" name="椭圆 63"/>
          <p:cNvSpPr/>
          <p:nvPr>
            <p:custDataLst>
              <p:tags r:id="rId9"/>
            </p:custDataLst>
          </p:nvPr>
        </p:nvSpPr>
        <p:spPr>
          <a:xfrm>
            <a:off x="6617270" y="3123440"/>
            <a:ext cx="714434" cy="714434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5" name="椭圆 64"/>
          <p:cNvSpPr/>
          <p:nvPr>
            <p:custDataLst>
              <p:tags r:id="rId10"/>
            </p:custDataLst>
          </p:nvPr>
        </p:nvSpPr>
        <p:spPr>
          <a:xfrm>
            <a:off x="8687474" y="3123440"/>
            <a:ext cx="714434" cy="714434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66" name="矩形 65"/>
          <p:cNvSpPr/>
          <p:nvPr>
            <p:custDataLst>
              <p:tags r:id="rId11"/>
            </p:custDataLst>
          </p:nvPr>
        </p:nvSpPr>
        <p:spPr>
          <a:xfrm>
            <a:off x="1458037" y="1267967"/>
            <a:ext cx="2794347" cy="104966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单击输入您的项正文，文字是思想的提炼，请尽量言简意赅的阐述观点。单击输入您的项正文，文字是思想的提炼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7" name="矩形 66"/>
          <p:cNvSpPr/>
          <p:nvPr>
            <p:custDataLst>
              <p:tags r:id="rId12"/>
            </p:custDataLst>
          </p:nvPr>
        </p:nvSpPr>
        <p:spPr>
          <a:xfrm>
            <a:off x="1458037" y="2676228"/>
            <a:ext cx="2794347" cy="284403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/>
                </a:solidFill>
                <a:latin typeface="方正小标宋_GBK" panose="02000000000000000000" charset="-122"/>
                <a:ea typeface="方正小标宋_GBK" panose="02000000000000000000" charset="-122"/>
                <a:cs typeface="+mn-ea"/>
                <a:sym typeface="+mn-ea"/>
              </a:rPr>
              <a:t>生成数字人</a:t>
            </a:r>
            <a:endParaRPr lang="zh-CN" altLang="en-US" sz="2800" b="1" dirty="0">
              <a:solidFill>
                <a:schemeClr val="accent1"/>
              </a:solidFill>
              <a:latin typeface="方正小标宋_GBK" panose="02000000000000000000" charset="-122"/>
              <a:ea typeface="方正小标宋_GBK" panose="02000000000000000000" charset="-122"/>
              <a:cs typeface="+mn-ea"/>
              <a:sym typeface="+mn-ea"/>
            </a:endParaRPr>
          </a:p>
        </p:txBody>
      </p:sp>
      <p:sp>
        <p:nvSpPr>
          <p:cNvPr id="68" name="矩形 67"/>
          <p:cNvSpPr/>
          <p:nvPr>
            <p:custDataLst>
              <p:tags r:id="rId13"/>
            </p:custDataLst>
          </p:nvPr>
        </p:nvSpPr>
        <p:spPr>
          <a:xfrm>
            <a:off x="5584167" y="1266825"/>
            <a:ext cx="2794346" cy="1049665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单击输入您的项正文，文字是思想的提炼，请尽量言简意赅的阐述观点。单击输入您的项正文，文字是思想的提炼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9" name="矩形 68"/>
          <p:cNvSpPr/>
          <p:nvPr>
            <p:custDataLst>
              <p:tags r:id="rId14"/>
            </p:custDataLst>
          </p:nvPr>
        </p:nvSpPr>
        <p:spPr>
          <a:xfrm>
            <a:off x="5584190" y="2675890"/>
            <a:ext cx="3103880" cy="28448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添加每页</a:t>
            </a:r>
            <a:r>
              <a:rPr lang="en-US" altLang="zh-CN" sz="2400" b="1" dirty="0">
                <a:solidFill>
                  <a:schemeClr val="accent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PPT</a:t>
            </a:r>
            <a:r>
              <a:rPr lang="zh-CN" altLang="en-US" sz="2400" b="1" dirty="0">
                <a:solidFill>
                  <a:schemeClr val="accent1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的脚本</a:t>
            </a:r>
            <a:endParaRPr lang="zh-CN" altLang="en-US" sz="2400" b="1" dirty="0">
              <a:solidFill>
                <a:schemeClr val="accent1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  <a:sym typeface="+mn-ea"/>
            </a:endParaRPr>
          </a:p>
        </p:txBody>
      </p:sp>
      <p:sp>
        <p:nvSpPr>
          <p:cNvPr id="70" name="矩形 69"/>
          <p:cNvSpPr/>
          <p:nvPr>
            <p:custDataLst>
              <p:tags r:id="rId15"/>
            </p:custDataLst>
          </p:nvPr>
        </p:nvSpPr>
        <p:spPr>
          <a:xfrm>
            <a:off x="3521387" y="4645968"/>
            <a:ext cx="2793776" cy="10502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单击输入您的项正文，文字是思想的提炼，请尽量言简意赅的阐述观点。单击输入您的项正文，文字是思想的提炼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1" name="矩形 70"/>
          <p:cNvSpPr/>
          <p:nvPr>
            <p:custDataLst>
              <p:tags r:id="rId16"/>
            </p:custDataLst>
          </p:nvPr>
        </p:nvSpPr>
        <p:spPr>
          <a:xfrm>
            <a:off x="3084830" y="4199255"/>
            <a:ext cx="3666490" cy="28448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chemeClr val="accent1"/>
                </a:solidFill>
                <a:latin typeface="方正小标宋_GBK" panose="02000000000000000000" charset="-122"/>
                <a:ea typeface="方正小标宋_GBK" panose="02000000000000000000" charset="-122"/>
                <a:cs typeface="+mn-ea"/>
                <a:sym typeface="+mn-ea"/>
              </a:rPr>
              <a:t>选择场景和上传素材</a:t>
            </a:r>
            <a:endParaRPr lang="zh-CN" altLang="en-US" sz="2800" b="1" dirty="0">
              <a:solidFill>
                <a:schemeClr val="accent1"/>
              </a:solidFill>
              <a:latin typeface="方正小标宋_GBK" panose="02000000000000000000" charset="-122"/>
              <a:ea typeface="方正小标宋_GBK" panose="02000000000000000000" charset="-122"/>
              <a:cs typeface="+mn-ea"/>
              <a:sym typeface="+mn-ea"/>
            </a:endParaRPr>
          </a:p>
        </p:txBody>
      </p:sp>
      <p:sp>
        <p:nvSpPr>
          <p:cNvPr id="72" name="矩形 71"/>
          <p:cNvSpPr/>
          <p:nvPr>
            <p:custDataLst>
              <p:tags r:id="rId17"/>
            </p:custDataLst>
          </p:nvPr>
        </p:nvSpPr>
        <p:spPr>
          <a:xfrm>
            <a:off x="7647517" y="4645968"/>
            <a:ext cx="2793776" cy="105023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p>
            <a:pPr algn="ctr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cs typeface="+mn-ea"/>
              </a:rPr>
              <a:t>单击输入您的项正文，文字是思想的提炼，请尽量言简意赅的阐述观点。单击输入您的项正文，文字是思想的提炼</a:t>
            </a:r>
            <a:endParaRPr lang="zh-CN" altLang="en-US" sz="1200">
              <a:solidFill>
                <a:schemeClr val="tx1">
                  <a:lumMod val="85000"/>
                  <a:lumOff val="15000"/>
                </a:schemeClr>
              </a:solidFill>
              <a:latin typeface="+mn-ea"/>
              <a:cs typeface="+mn-ea"/>
            </a:endParaRPr>
          </a:p>
        </p:txBody>
      </p:sp>
      <p:pic>
        <p:nvPicPr>
          <p:cNvPr id="73" name="图片 21" descr="32313538333935363b32313538333935353bb3a4c6aab6c1ceef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708725" y="3334744"/>
            <a:ext cx="291400" cy="291400"/>
          </a:xfrm>
          <a:prstGeom prst="rect">
            <a:avLst/>
          </a:prstGeom>
        </p:spPr>
      </p:pic>
      <p:pic>
        <p:nvPicPr>
          <p:cNvPr id="74" name="图片 13" descr="32313538333935363b32313538333934373bcec4bcfebcd0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772076" y="3346166"/>
            <a:ext cx="291391" cy="291391"/>
          </a:xfrm>
          <a:prstGeom prst="rect">
            <a:avLst/>
          </a:prstGeom>
        </p:spPr>
      </p:pic>
      <p:pic>
        <p:nvPicPr>
          <p:cNvPr id="75" name="图片 3" descr="32313538333935363b32313538333934333bb6d4bbb0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6828573" y="3345024"/>
            <a:ext cx="291391" cy="291391"/>
          </a:xfrm>
          <a:prstGeom prst="rect">
            <a:avLst/>
          </a:prstGeom>
        </p:spPr>
      </p:pic>
      <p:sp>
        <p:nvSpPr>
          <p:cNvPr id="76" name="矩形 75"/>
          <p:cNvSpPr/>
          <p:nvPr>
            <p:custDataLst>
              <p:tags r:id="rId27"/>
            </p:custDataLst>
          </p:nvPr>
        </p:nvSpPr>
        <p:spPr>
          <a:xfrm>
            <a:off x="7647305" y="4199255"/>
            <a:ext cx="2952750" cy="284480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方正小标宋_GBK" panose="02000000000000000000" charset="-122"/>
                <a:ea typeface="方正小标宋_GBK" panose="02000000000000000000" charset="-122"/>
                <a:cs typeface="+mn-ea"/>
                <a:sym typeface="+mn-ea"/>
              </a:rPr>
              <a:t>生成数字人讲解视频</a:t>
            </a:r>
            <a:endParaRPr lang="zh-CN" altLang="en-US" sz="2400" b="1" dirty="0">
              <a:solidFill>
                <a:schemeClr val="accent1"/>
              </a:solidFill>
              <a:latin typeface="方正小标宋_GBK" panose="02000000000000000000" charset="-122"/>
              <a:ea typeface="方正小标宋_GBK" panose="02000000000000000000" charset="-122"/>
              <a:cs typeface="+mn-ea"/>
              <a:sym typeface="+mn-ea"/>
            </a:endParaRPr>
          </a:p>
        </p:txBody>
      </p:sp>
      <p:pic>
        <p:nvPicPr>
          <p:cNvPr id="77" name="图片 8" descr="32313538333935363b32313538333934303bcae9b1be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9"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8898777" y="3334744"/>
            <a:ext cx="291410" cy="29141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6980555" cy="569595"/>
          </a:xfrm>
        </p:spPr>
        <p:txBody>
          <a:bodyPr>
            <a:normAutofit/>
          </a:bodyPr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讲解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---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实践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870" y="1951990"/>
            <a:ext cx="11727815" cy="47053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281430" y="946785"/>
            <a:ext cx="105613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1.</a:t>
            </a:r>
            <a:r>
              <a:rPr lang="zh-CN" alt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登录有言官网</a:t>
            </a:r>
            <a:endParaRPr lang="zh-CN" altLang="en-US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r>
              <a:rPr lang="en-US" altLang="zh-CN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highlight>
                  <a:srgbClr val="FFFF00"/>
                </a:highlight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https://www.youyan3d.com/?utm_source=bingsem&amp;utm_campaign=bw&amp;utm_content=bingkw1294/pc&amp;from=bingkw1294/pc</a:t>
            </a:r>
            <a:endParaRPr lang="en-US" altLang="zh-CN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highlight>
                <a:srgbClr val="FFFF00"/>
              </a:highlight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6980555" cy="569595"/>
          </a:xfrm>
        </p:spPr>
        <p:txBody>
          <a:bodyPr>
            <a:normAutofit/>
          </a:bodyPr>
          <a:p>
            <a:r>
              <a:rPr lang="en-US" altLang="zh-CN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有言3D</a:t>
            </a:r>
            <a:r>
              <a:rPr lang="zh-CN" altLang="en-US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  <a:sym typeface="+mn-ea"/>
              </a:rPr>
              <a:t>数字人</a:t>
            </a:r>
            <a:r>
              <a:rPr lang="en-US" altLang="zh-CN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PPT</a:t>
            </a:r>
            <a:r>
              <a:rPr lang="zh-CN" altLang="en-US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讲解</a:t>
            </a:r>
            <a:r>
              <a:rPr lang="en-US" altLang="zh-CN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---</a:t>
            </a:r>
            <a:r>
              <a:rPr lang="zh-CN" altLang="en-US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实践</a:t>
            </a:r>
            <a:r>
              <a:rPr lang="en-US" altLang="zh-CN"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2</a:t>
            </a:r>
            <a:endParaRPr lang="en-US" altLang="zh-CN"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075" y="2877185"/>
            <a:ext cx="4137025" cy="26987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299085" y="2362200"/>
            <a:ext cx="4057650" cy="3987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 defTabSz="266700">
              <a:spcBef>
                <a:spcPct val="0"/>
              </a:spcBef>
              <a:spcAft>
                <a:spcPct val="0"/>
              </a:spcAft>
              <a:tabLst>
                <a:tab pos="198120" algn="l"/>
              </a:tabLst>
            </a:pP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2. 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点击注册登录</a:t>
            </a:r>
            <a:endParaRPr lang="zh-CN" altLang="en-US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56100" y="1304608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</a:rPr>
              <a:t>用微信扫码或者使用验证码登录注册</a:t>
            </a:r>
            <a:endParaRPr lang="zh-CN" altLang="en-US" sz="2000">
              <a:latin typeface="方正公文小标宋" panose="02000500000000000000" charset="-122"/>
              <a:ea typeface="方正公文小标宋" panose="02000500000000000000" charset="-122"/>
            </a:endParaRPr>
          </a:p>
        </p:txBody>
      </p:sp>
      <p:pic>
        <p:nvPicPr>
          <p:cNvPr id="6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8175" y="1865630"/>
            <a:ext cx="3371850" cy="3776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6535" y="1865630"/>
            <a:ext cx="3761740" cy="38188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图片 7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6980555" cy="569595"/>
          </a:xfrm>
        </p:spPr>
        <p:txBody>
          <a:bodyPr>
            <a:normAutofit/>
          </a:bodyPr>
          <a:p>
            <a:r>
              <a:rPr lang="en-US" altLang="zh-CN">
                <a:sym typeface="+mn-ea"/>
              </a:rPr>
              <a:t>有言3D</a:t>
            </a:r>
            <a:r>
              <a:rPr lang="zh-CN" altLang="en-US">
                <a:sym typeface="+mn-ea"/>
              </a:rPr>
              <a:t>数字人</a:t>
            </a:r>
            <a:r>
              <a:rPr lang="en-US" altLang="zh-CN"/>
              <a:t>PPT</a:t>
            </a:r>
            <a:r>
              <a:rPr lang="zh-CN" altLang="en-US"/>
              <a:t>讲解</a:t>
            </a:r>
            <a:r>
              <a:rPr lang="en-US" altLang="zh-CN"/>
              <a:t>---</a:t>
            </a:r>
            <a:r>
              <a:rPr lang="zh-CN" altLang="en-US"/>
              <a:t>实践</a:t>
            </a:r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1337310" y="1584008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  <a:tabLst>
                <a:tab pos="198120" algn="l"/>
              </a:tabLst>
            </a:pP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3. 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点击开始</a:t>
            </a:r>
            <a:endParaRPr lang="zh-CN" altLang="en-US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6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995" y="2099945"/>
            <a:ext cx="5274310" cy="453453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6844665" y="1584008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  <a:tabLst>
                <a:tab pos="198120" algn="l"/>
              </a:tabLst>
            </a:pP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4. 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3D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数字人</a:t>
            </a:r>
            <a:endParaRPr lang="zh-CN" altLang="en-US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8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8305" y="2099945"/>
            <a:ext cx="6511925" cy="45345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6980555" cy="569595"/>
          </a:xfrm>
        </p:spPr>
        <p:txBody>
          <a:bodyPr>
            <a:normAutofit/>
          </a:bodyPr>
          <a:p>
            <a:r>
              <a:rPr lang="en-US" altLang="zh-CN" b="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b="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 b="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r>
              <a:rPr lang="zh-CN" altLang="en-US" b="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讲解</a:t>
            </a:r>
            <a:r>
              <a:rPr lang="en-US" altLang="zh-CN" b="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---</a:t>
            </a:r>
            <a:r>
              <a:rPr lang="zh-CN" altLang="en-US" b="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实践</a:t>
            </a:r>
            <a:r>
              <a:rPr lang="en-US" altLang="zh-CN" b="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</a:t>
            </a:r>
            <a:endParaRPr lang="en-US" altLang="zh-CN" b="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44015" y="1087755"/>
            <a:ext cx="7749540" cy="46037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5.</a:t>
            </a:r>
            <a:r>
              <a:rPr lang="zh-CN" altLang="en-US" sz="2400">
                <a:solidFill>
                  <a:schemeClr val="tx1"/>
                </a:solidFill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进入数字人界面，选择你想要的数字人形象</a:t>
            </a:r>
            <a:endParaRPr lang="zh-CN" altLang="en-US" sz="2400">
              <a:solidFill>
                <a:schemeClr val="tx1"/>
              </a:solidFill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9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235" y="1424940"/>
            <a:ext cx="11720830" cy="5173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6980555" cy="569595"/>
          </a:xfrm>
        </p:spPr>
        <p:txBody>
          <a:bodyPr>
            <a:noAutofit/>
          </a:bodyPr>
          <a:p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r>
              <a:rPr lang="zh-CN" altLang="en-US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讲解</a:t>
            </a:r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---</a:t>
            </a:r>
            <a:r>
              <a:rPr lang="zh-CN" altLang="en-US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实践</a:t>
            </a:r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</a:t>
            </a:r>
            <a:endParaRPr lang="en-US" altLang="zh-CN" sz="28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22730" y="1347788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6.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点击编辑人物</a:t>
            </a:r>
            <a:endParaRPr lang="zh-CN" altLang="en-US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0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470" y="1854835"/>
            <a:ext cx="5528310" cy="407289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6238875" y="1347788"/>
            <a:ext cx="5080000" cy="460375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7.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点击用</a:t>
            </a:r>
            <a:r>
              <a:rPr lang="en-US" altLang="zh-CN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Ta</a:t>
            </a:r>
            <a:r>
              <a:rPr lang="zh-CN" altLang="en-US" sz="24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创作</a:t>
            </a:r>
            <a:endParaRPr lang="zh-CN" altLang="en-US" sz="24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1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220" y="1854835"/>
            <a:ext cx="6311900" cy="38823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6980555" cy="569595"/>
          </a:xfrm>
        </p:spPr>
        <p:txBody>
          <a:bodyPr>
            <a:normAutofit/>
          </a:bodyPr>
          <a:p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r>
              <a:rPr lang="zh-CN" altLang="en-US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讲解</a:t>
            </a:r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---</a:t>
            </a:r>
            <a:r>
              <a:rPr lang="zh-CN" altLang="en-US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实践</a:t>
            </a:r>
            <a:r>
              <a:rPr lang="en-US" altLang="zh-CN" sz="28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</a:t>
            </a:r>
            <a:endParaRPr lang="en-US" altLang="zh-CN" sz="28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2920" y="1249680"/>
            <a:ext cx="3113405" cy="383095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tabLst>
                <a:tab pos="198120" algn="l"/>
              </a:tabLst>
            </a:pP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8. 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进入创建界面创建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3D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人物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 </a:t>
            </a:r>
            <a:endParaRPr lang="en-US" altLang="zh-CN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在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3D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人物界面，可根据场景特点和自己的喜好来自定义人物形象，细化到人物的套装、发型、配饰、妆容、面容。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定义好一个保存下来，以后可以随时调用。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2" name="图片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35070" y="1314450"/>
            <a:ext cx="8176895" cy="4672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6980555" cy="569595"/>
          </a:xfrm>
        </p:spPr>
        <p:txBody>
          <a:bodyPr>
            <a:normAutofit/>
          </a:bodyPr>
          <a:p>
            <a:r>
              <a:rPr lang="en-US" altLang="zh-CN">
                <a:sym typeface="+mn-ea"/>
              </a:rPr>
              <a:t>有言3D</a:t>
            </a:r>
            <a:r>
              <a:rPr lang="zh-CN" altLang="en-US">
                <a:sym typeface="+mn-ea"/>
              </a:rPr>
              <a:t>数字人</a:t>
            </a:r>
            <a:r>
              <a:rPr lang="en-US" altLang="zh-CN"/>
              <a:t>PPT</a:t>
            </a:r>
            <a:r>
              <a:rPr lang="zh-CN" altLang="en-US"/>
              <a:t>讲解</a:t>
            </a:r>
            <a:r>
              <a:rPr lang="en-US" altLang="zh-CN"/>
              <a:t>---</a:t>
            </a:r>
            <a:r>
              <a:rPr lang="zh-CN" altLang="en-US"/>
              <a:t>实践</a:t>
            </a:r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1069975" y="1064260"/>
            <a:ext cx="12047220" cy="3987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9.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创建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3D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人物场景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 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在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3D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生成界面，可更改场景和人物，导入素材，输入视频脚本。</a:t>
            </a:r>
            <a:endParaRPr lang="zh-CN" altLang="en-US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4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1935" y="1530350"/>
            <a:ext cx="11732260" cy="51447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6980555" cy="569595"/>
          </a:xfrm>
        </p:spPr>
        <p:txBody>
          <a:bodyPr>
            <a:normAutofit/>
          </a:bodyPr>
          <a:p>
            <a:r>
              <a:rPr lang="en-US" altLang="zh-CN">
                <a:sym typeface="+mn-ea"/>
              </a:rPr>
              <a:t>有言3D</a:t>
            </a:r>
            <a:r>
              <a:rPr lang="zh-CN" altLang="en-US">
                <a:sym typeface="+mn-ea"/>
              </a:rPr>
              <a:t>数字人</a:t>
            </a:r>
            <a:r>
              <a:rPr lang="en-US" altLang="zh-CN"/>
              <a:t>PPT</a:t>
            </a:r>
            <a:r>
              <a:rPr lang="zh-CN" altLang="en-US"/>
              <a:t>讲解</a:t>
            </a:r>
            <a:r>
              <a:rPr lang="en-US" altLang="zh-CN"/>
              <a:t>---</a:t>
            </a:r>
            <a:r>
              <a:rPr lang="zh-CN" altLang="en-US"/>
              <a:t>实践</a:t>
            </a:r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3" name="文本框 2"/>
          <p:cNvSpPr txBox="1"/>
          <p:nvPr/>
        </p:nvSpPr>
        <p:spPr>
          <a:xfrm>
            <a:off x="873760" y="997585"/>
            <a:ext cx="10681970" cy="107632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10.</a:t>
            </a:r>
            <a:r>
              <a:rPr lang="zh-CN" altLang="en-US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选择场景：根据场景需要选择横屏或者竖屏，类型（大舞台、小舞台、各种坐姿站姿），风格。</a:t>
            </a:r>
            <a:endParaRPr lang="zh-CN" altLang="en-US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 </a:t>
            </a:r>
            <a:endParaRPr lang="en-US" altLang="zh-CN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选择好场景后，右边预览窗口可立即呈现效果。</a:t>
            </a:r>
            <a:endParaRPr lang="zh-CN" altLang="en-US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 </a:t>
            </a:r>
            <a:endParaRPr lang="en-US" altLang="zh-CN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6" name="图片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920" y="2091690"/>
            <a:ext cx="11738610" cy="4624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7447280" cy="569595"/>
          </a:xfrm>
        </p:spPr>
        <p:txBody>
          <a:bodyPr>
            <a:normAutofit/>
          </a:bodyPr>
          <a:p>
            <a:r>
              <a:rPr lang="en-US" altLang="zh-CN">
                <a:sym typeface="+mn-ea"/>
              </a:rPr>
              <a:t>有言3D</a:t>
            </a:r>
            <a:r>
              <a:rPr lang="zh-CN" altLang="en-US">
                <a:sym typeface="+mn-ea"/>
              </a:rPr>
              <a:t>数字人</a:t>
            </a:r>
            <a:r>
              <a:rPr lang="en-US" altLang="zh-CN">
                <a:sym typeface="+mn-ea"/>
              </a:rPr>
              <a:t>PPT</a:t>
            </a:r>
            <a:r>
              <a:rPr lang="zh-CN" altLang="en-US">
                <a:sym typeface="+mn-ea"/>
              </a:rPr>
              <a:t>讲解</a:t>
            </a:r>
            <a:r>
              <a:rPr lang="en-US" altLang="zh-CN">
                <a:sym typeface="+mn-ea"/>
              </a:rPr>
              <a:t>---</a:t>
            </a:r>
            <a:r>
              <a:rPr lang="zh-CN" altLang="en-US">
                <a:sym typeface="+mn-ea"/>
              </a:rPr>
              <a:t>实践</a:t>
            </a:r>
            <a:r>
              <a:rPr lang="en-US" altLang="zh-CN">
                <a:sym typeface="+mn-ea"/>
              </a:rPr>
              <a:t>2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48385" y="848360"/>
            <a:ext cx="10151110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11.选择人物（这一步要是一开始已选择可以忽略）</a:t>
            </a:r>
            <a:endParaRPr lang="en-US" altLang="zh-CN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可以选择“人物库”中的人物，也可以选择“我的人物”中的人物。</a:t>
            </a:r>
            <a:endParaRPr lang="en-US" altLang="zh-CN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选择后，右边预览窗口的人物</a:t>
            </a:r>
            <a:r>
              <a:rPr lang="zh-CN" altLang="en-US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可预览即时效果</a:t>
            </a:r>
            <a:r>
              <a:rPr lang="zh-CN" altLang="en-US" sz="1600">
                <a:latin typeface="Calibri" panose="020F0502020204030204"/>
                <a:ea typeface="宋体" panose="02010600030101010101" pitchFamily="2" charset="-122"/>
              </a:rPr>
              <a:t>。</a:t>
            </a:r>
            <a:endParaRPr lang="zh-CN" altLang="en-US" sz="1600"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17" name="图片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040" y="1991360"/>
            <a:ext cx="11758295" cy="4695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470855" y="178743"/>
            <a:ext cx="11350171" cy="648788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chemeClr val="accent1">
                  <a:lumMod val="62000"/>
                  <a:lumOff val="38000"/>
                  <a:alpha val="10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6200000" scaled="0"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3731896" y="2537398"/>
            <a:ext cx="4827905" cy="8299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en-US" altLang="zh-CN" sz="4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AIGC</a:t>
            </a:r>
            <a:r>
              <a:rPr lang="zh-CN" altLang="en-US" sz="4800" b="1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副驾驶介绍</a:t>
            </a:r>
            <a:endParaRPr lang="zh-CN" altLang="en-US" sz="4800" b="1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336540" y="793115"/>
            <a:ext cx="1618615" cy="1574800"/>
            <a:chOff x="3095602" y="1257786"/>
            <a:chExt cx="533400" cy="533400"/>
          </a:xfrm>
          <a:solidFill>
            <a:srgbClr val="009900"/>
          </a:solidFill>
        </p:grpSpPr>
        <p:sp>
          <p:nvSpPr>
            <p:cNvPr id="7" name="菱形 6"/>
            <p:cNvSpPr/>
            <p:nvPr/>
          </p:nvSpPr>
          <p:spPr>
            <a:xfrm>
              <a:off x="3095602" y="1257786"/>
              <a:ext cx="533400" cy="533400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zh-CN" altLang="en-US" sz="2000" b="1">
                <a:solidFill>
                  <a:schemeClr val="bg1"/>
                </a:solidFill>
                <a:latin typeface="汉仪雅酷黑 75W" panose="020B0804020202020204" charset="-122"/>
                <a:ea typeface="汉仪雅酷黑 75W" panose="020B0804020202020204" charset="-122"/>
                <a:cs typeface="+mn-ea"/>
                <a:sym typeface="汉仪雅酷黑 75W" panose="020B0804020202020204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219327" y="1404710"/>
              <a:ext cx="326473" cy="2393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en-US" altLang="zh-CN" sz="4000" b="1" dirty="0" smtClean="0">
                  <a:latin typeface="汉仪雅酷黑简" panose="00020600040101010101" charset="-122"/>
                  <a:ea typeface="汉仪雅酷黑简" panose="00020600040101010101" charset="-122"/>
                  <a:cs typeface="+mn-ea"/>
                  <a:sym typeface="Arial" panose="020B0604020202020204" pitchFamily="34" charset="0"/>
                </a:rPr>
                <a:t>01</a:t>
              </a:r>
              <a:endParaRPr lang="en-US" altLang="zh-CN" sz="4000" b="1" dirty="0" smtClean="0">
                <a:latin typeface="汉仪雅酷黑简" panose="00020600040101010101" charset="-122"/>
                <a:ea typeface="汉仪雅酷黑简" panose="00020600040101010101" charset="-122"/>
                <a:cs typeface="+mn-ea"/>
                <a:sym typeface="Arial" panose="020B0604020202020204" pitchFamily="34" charset="0"/>
              </a:endParaRPr>
            </a:p>
          </p:txBody>
        </p:sp>
      </p:grp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116456" y="5031976"/>
            <a:ext cx="2075543" cy="1826024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031975"/>
            <a:ext cx="2075543" cy="1826024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636135"/>
            <a:ext cx="3602990" cy="22948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7447280" cy="569595"/>
          </a:xfrm>
        </p:spPr>
        <p:txBody>
          <a:bodyPr>
            <a:normAutofit/>
          </a:bodyPr>
          <a:p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---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endParaRPr lang="en-US" altLang="zh-CN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27125" y="853440"/>
            <a:ext cx="10873105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12.上传素材</a:t>
            </a:r>
            <a:endParaRPr lang="en-US" altLang="zh-CN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可上传的素材包括图片（＜= 10 M）、视频仅支持 （＜= 50 M）、PPT（＜= 50 M）、PDF（＜= 50 M）</a:t>
            </a:r>
            <a:endParaRPr lang="en-US" altLang="zh-CN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 PPT存在排版和字体丢失风险，建议本地转成PDF后再导入</a:t>
            </a:r>
            <a:endParaRPr lang="en-US" altLang="zh-CN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8" name="图片 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605" y="2112010"/>
            <a:ext cx="11731625" cy="4593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7447280" cy="569595"/>
          </a:xfrm>
        </p:spPr>
        <p:txBody>
          <a:bodyPr>
            <a:normAutofit/>
          </a:bodyPr>
          <a:p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---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endParaRPr lang="en-US" altLang="zh-CN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21" name="图片 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2735" y="1568450"/>
            <a:ext cx="11677650" cy="510095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2782570" y="848360"/>
            <a:ext cx="9070975" cy="119888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13.</a:t>
            </a:r>
            <a:r>
              <a:rPr lang="zh-CN" altLang="en-US" sz="16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将素材应用到片段中后，可以编辑当前片段的视屏脚本，视频脚本就是数字人将要讲的内容，其中高级编辑的内容还支持镜头、动作、注音、停顿等的设置。</a:t>
            </a:r>
            <a:endParaRPr lang="zh-CN" altLang="en-US" sz="16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latin typeface="Calibri" panose="020F0502020204030204"/>
                <a:ea typeface="宋体" panose="02010600030101010101" pitchFamily="2" charset="-122"/>
              </a:rPr>
              <a:t> </a:t>
            </a:r>
            <a:endParaRPr lang="en-US" altLang="zh-CN" sz="1600">
              <a:latin typeface="Calibri" panose="020F0502020204030204"/>
              <a:ea typeface="宋体" panose="02010600030101010101" pitchFamily="2" charset="-122"/>
            </a:endParaRPr>
          </a:p>
        </p:txBody>
      </p:sp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7447280" cy="569595"/>
          </a:xfrm>
        </p:spPr>
        <p:txBody>
          <a:bodyPr>
            <a:normAutofit/>
          </a:bodyPr>
          <a:p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---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endParaRPr lang="en-US" altLang="zh-CN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22" name="图片 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5120" y="1621155"/>
            <a:ext cx="11663045" cy="50431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325120" y="1125220"/>
            <a:ext cx="1154811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13.</a:t>
            </a:r>
            <a:r>
              <a:rPr lang="zh-CN" altLang="en-US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应用</a:t>
            </a:r>
            <a:r>
              <a:rPr lang="zh-CN" altLang="en-US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素材到片段中后，可以编辑当前片段的</a:t>
            </a:r>
            <a:r>
              <a:rPr lang="zh-CN" altLang="en-US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视频</a:t>
            </a:r>
            <a:r>
              <a:rPr lang="zh-CN" altLang="en-US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脚本，</a:t>
            </a:r>
            <a:r>
              <a:rPr lang="zh-CN" altLang="en-US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高级编辑还支持镜头、动作、注音、停顿等的设置。</a:t>
            </a:r>
            <a:endParaRPr lang="zh-CN" altLang="en-US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74205" y="480060"/>
            <a:ext cx="6096000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视频脚本</a:t>
            </a:r>
            <a:r>
              <a:rPr lang="en-US" altLang="zh-CN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=</a:t>
            </a:r>
            <a:r>
              <a:rPr lang="zh-CN" altLang="en-US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数字人讲稿</a:t>
            </a:r>
            <a:endParaRPr lang="zh-CN" altLang="en-US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7447280" cy="569595"/>
          </a:xfrm>
        </p:spPr>
        <p:txBody>
          <a:bodyPr>
            <a:normAutofit/>
          </a:bodyPr>
          <a:p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---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endParaRPr lang="en-US" altLang="zh-CN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62025" y="934720"/>
            <a:ext cx="9707245" cy="1337945"/>
          </a:xfrm>
          <a:prstGeom prst="rect">
            <a:avLst/>
          </a:prstGeom>
        </p:spPr>
        <p:txBody>
          <a:bodyPr wrap="square">
            <a:spAutoFit/>
          </a:bodyPr>
          <a:p>
            <a:pPr marL="0" algn="just" defTabSz="266700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14. 视频脚本如何来呢？（全以KIMI为例子）</a:t>
            </a:r>
            <a:endParaRPr lang="zh-CN" altLang="en-US" sz="18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algn="just" defTabSz="266700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方法</a:t>
            </a:r>
            <a:r>
              <a:rPr lang="en-US" altLang="zh-CN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</a:t>
            </a: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：把PPT直接给大模型，让其生成讲稿。</a:t>
            </a:r>
            <a:endParaRPr lang="zh-CN" altLang="en-US" sz="18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algn="just" defTabSz="266700">
              <a:lnSpc>
                <a:spcPct val="150000"/>
              </a:lnSpc>
              <a:buClrTx/>
              <a:buSzTx/>
              <a:buFontTx/>
            </a:pP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存在问题：PPT内容与其生成的脚本不对应。</a:t>
            </a:r>
            <a:r>
              <a:rPr lang="zh-CN" altLang="en-US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（较简单粗暴，不推荐）</a:t>
            </a:r>
            <a:endParaRPr lang="zh-CN" altLang="en-US" sz="18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29" name="图片 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8475" y="2352675"/>
            <a:ext cx="7593965" cy="4179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图片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1290" y="3724275"/>
            <a:ext cx="4091940" cy="1233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7447280" cy="569595"/>
          </a:xfrm>
        </p:spPr>
        <p:txBody>
          <a:bodyPr>
            <a:normAutofit/>
          </a:bodyPr>
          <a:p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---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endParaRPr lang="en-US" altLang="zh-CN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20775" y="1229360"/>
            <a:ext cx="4787265" cy="175323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方法</a:t>
            </a:r>
            <a:r>
              <a:rPr lang="en-US" altLang="zh-CN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</a:t>
            </a: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（利用大模型）：</a:t>
            </a:r>
            <a:endParaRPr lang="zh-CN" altLang="en-US" sz="18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把PPT的每一个页面截图，</a:t>
            </a:r>
            <a:endParaRPr lang="zh-CN" altLang="en-US" sz="18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让</a:t>
            </a: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大模型给出该页讲稿。</a:t>
            </a:r>
            <a:endParaRPr lang="zh-CN" altLang="en-US" sz="18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2" name="图片 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8775" y="3214053"/>
            <a:ext cx="5271770" cy="1137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190" y="1334770"/>
            <a:ext cx="5906770" cy="5295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5606415" cy="569595"/>
          </a:xfrm>
        </p:spPr>
        <p:txBody>
          <a:bodyPr>
            <a:normAutofit/>
          </a:bodyPr>
          <a:p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---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endParaRPr lang="en-US" altLang="zh-CN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714375" y="908685"/>
            <a:ext cx="11476990" cy="645160"/>
          </a:xfrm>
          <a:prstGeom prst="rect">
            <a:avLst/>
          </a:prstGeom>
        </p:spPr>
        <p:txBody>
          <a:bodyPr wrap="square">
            <a:spAutoFit/>
          </a:bodyPr>
          <a:p>
            <a:pPr marL="0" algn="just" defTabSz="266700">
              <a:lnSpc>
                <a:spcPct val="200000"/>
              </a:lnSpc>
              <a:buClrTx/>
              <a:buSzTx/>
              <a:buFontTx/>
            </a:pP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15.填入脚本后，可以编辑当前片段的视频脚本，高级编辑还支持镜头、动作、注音、停顿等的设置。</a:t>
            </a:r>
            <a:endParaRPr lang="zh-CN" altLang="en-US" sz="18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28" name="图片 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835" y="1647190"/>
            <a:ext cx="11774170" cy="5057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 txBox="1">
            <a:spLocks noGrp="1"/>
          </p:cNvSpPr>
          <p:nvPr>
            <p:ph type="title"/>
          </p:nvPr>
        </p:nvSpPr>
        <p:spPr>
          <a:xfrm>
            <a:off x="1222375" y="501015"/>
            <a:ext cx="5434330" cy="423545"/>
          </a:xfrm>
        </p:spPr>
        <p:txBody>
          <a:bodyPr>
            <a:spAutoFit/>
          </a:bodyPr>
          <a:p>
            <a:pPr lvl="0" algn="just" defTabSz="266700">
              <a:lnSpc>
                <a:spcPct val="100000"/>
              </a:lnSpc>
              <a:buClrTx/>
              <a:buSzTx/>
              <a:buFontTx/>
            </a:pPr>
            <a:r>
              <a:rPr lang="zh-CN" altLang="en-US" sz="1800" b="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 sz="1800" b="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zh-CN" altLang="en-US" sz="1800" b="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 sz="1800" b="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</a:t>
            </a:r>
            <a:r>
              <a:rPr lang="zh-CN" altLang="en-US" sz="1800" b="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---</a:t>
            </a:r>
            <a:r>
              <a:rPr lang="zh-CN" altLang="en-US" sz="1800" b="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zh-CN" altLang="en-US" sz="1800" b="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endParaRPr lang="zh-CN" altLang="en-US" sz="1800" b="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45685" y="757873"/>
            <a:ext cx="5080000" cy="36830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zh-CN" altLang="en-US" sz="1800">
                <a:effectLst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16.填写完每一页PPT脚本后，点击“3D生成”</a:t>
            </a:r>
            <a:endParaRPr lang="zh-CN" altLang="en-US" sz="1800">
              <a:effectLst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23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835" y="1245870"/>
            <a:ext cx="11804015" cy="542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5434330" cy="569595"/>
          </a:xfrm>
        </p:spPr>
        <p:txBody>
          <a:bodyPr>
            <a:normAutofit/>
          </a:bodyPr>
          <a:p>
            <a:r>
              <a:rPr lang="en-US" altLang="zh-CN">
                <a:sym typeface="+mn-ea"/>
              </a:rPr>
              <a:t>有言3D</a:t>
            </a:r>
            <a:r>
              <a:rPr lang="zh-CN" altLang="en-US">
                <a:sym typeface="+mn-ea"/>
              </a:rPr>
              <a:t>数字人</a:t>
            </a:r>
            <a:r>
              <a:rPr lang="en-US" altLang="zh-CN">
                <a:sym typeface="+mn-ea"/>
              </a:rPr>
              <a:t>PPT</a:t>
            </a:r>
            <a:r>
              <a:rPr lang="zh-CN" altLang="en-US">
                <a:sym typeface="+mn-ea"/>
              </a:rPr>
              <a:t>讲解</a:t>
            </a:r>
            <a:r>
              <a:rPr lang="en-US" altLang="zh-CN">
                <a:sym typeface="+mn-ea"/>
              </a:rPr>
              <a:t>---</a:t>
            </a:r>
            <a:r>
              <a:rPr lang="zh-CN" altLang="en-US">
                <a:sym typeface="+mn-ea"/>
              </a:rPr>
              <a:t>实践</a:t>
            </a:r>
            <a:r>
              <a:rPr lang="en-US" altLang="zh-CN">
                <a:sym typeface="+mn-ea"/>
              </a:rPr>
              <a:t>2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096000" y="858679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18.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渲染完成效果</a:t>
            </a:r>
            <a:endParaRPr lang="zh-CN" altLang="en-US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226695" y="1334770"/>
            <a:ext cx="11758930" cy="5314315"/>
          </a:xfrm>
          <a:prstGeom prst="rect">
            <a:avLst/>
          </a:prstGeom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5434330" cy="569595"/>
          </a:xfrm>
        </p:spPr>
        <p:txBody>
          <a:bodyPr>
            <a:normAutofit/>
          </a:bodyPr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020435" y="708184"/>
            <a:ext cx="5080000" cy="398780"/>
          </a:xfrm>
          <a:prstGeom prst="rect">
            <a:avLst/>
          </a:prstGeom>
        </p:spPr>
        <p:txBody>
          <a:bodyPr>
            <a:spAutoFit/>
          </a:bodyPr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19.</a:t>
            </a:r>
            <a:r>
              <a:rPr lang="zh-CN" altLang="en-US" sz="20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渲染完成后点击导出到本地</a:t>
            </a:r>
            <a:endParaRPr lang="zh-CN" altLang="en-US" sz="20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229235" y="1258570"/>
            <a:ext cx="11772265" cy="5429885"/>
          </a:xfrm>
          <a:prstGeom prst="rect">
            <a:avLst/>
          </a:prstGeom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5434330" cy="569595"/>
          </a:xfrm>
        </p:spPr>
        <p:txBody>
          <a:bodyPr>
            <a:normAutofit/>
          </a:bodyPr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有言3D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---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实践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441440" y="427990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3200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视频演示</a:t>
            </a:r>
            <a:endParaRPr lang="zh-CN" altLang="en-US" sz="3200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4" name="有言PPT数字人演示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2615" y="1255395"/>
            <a:ext cx="10515600" cy="4848860"/>
          </a:xfrm>
          <a:prstGeom prst="rect">
            <a:avLst/>
          </a:prstGeom>
        </p:spPr>
      </p:pic>
      <p:pic>
        <p:nvPicPr>
          <p:cNvPr id="5" name="图片 4" descr="22a8307a-a163-4d38-ba95-64190f171470(1)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27310" y="109220"/>
            <a:ext cx="1571625" cy="882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zh-CN" altLang="en-US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AIGC与人类的三种协作方式</a:t>
            </a:r>
            <a:endParaRPr lang="zh-CN" altLang="en-US" b="0" dirty="0" smtClean="0">
              <a:solidFill>
                <a:schemeClr val="tx1">
                  <a:lumMod val="85000"/>
                  <a:lumOff val="15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2375" y="1362075"/>
            <a:ext cx="9495155" cy="464439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矩形 20"/>
          <p:cNvSpPr/>
          <p:nvPr/>
        </p:nvSpPr>
        <p:spPr>
          <a:xfrm>
            <a:off x="1209675" y="439420"/>
            <a:ext cx="3392805" cy="116078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zh-CN" altLang="en-US" sz="3200" b="1" dirty="0" smtClean="0">
                <a:solidFill>
                  <a:srgbClr val="00B0F0"/>
                </a:solidFill>
                <a:latin typeface="方正小标宋_GBK" panose="02000000000000000000" charset="-122"/>
                <a:ea typeface="方正小标宋_GBK" panose="02000000000000000000" charset="-122"/>
                <a:cs typeface="方正小标宋_GBK" panose="02000000000000000000" charset="-122"/>
              </a:rPr>
              <a:t>学习活动</a:t>
            </a:r>
            <a:endParaRPr lang="zh-CN" altLang="en-US" sz="3200" b="1" dirty="0" smtClean="0">
              <a:solidFill>
                <a:srgbClr val="00B0F0"/>
              </a:solidFill>
              <a:latin typeface="方正小标宋_GBK" panose="02000000000000000000" charset="-122"/>
              <a:ea typeface="方正小标宋_GBK" panose="02000000000000000000" charset="-122"/>
              <a:cs typeface="方正小标宋_GBK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52830" y="1073150"/>
            <a:ext cx="10116185" cy="47110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# </a:t>
            </a:r>
            <a:r>
              <a:rPr lang="zh-CN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我的</a:t>
            </a:r>
            <a:r>
              <a:rPr lang="en-US" altLang="zh-CN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“</a:t>
            </a: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中文</a:t>
            </a:r>
            <a:r>
              <a:rPr lang="en-US" altLang="zh-CN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+AI”</a:t>
            </a: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研学生活</a:t>
            </a:r>
            <a:r>
              <a:rPr lang="en-US" altLang="zh-CN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 #</a:t>
            </a:r>
            <a:endParaRPr lang="zh-CN" altLang="en-US" sz="2800" spc="75">
              <a:solidFill>
                <a:schemeClr val="tx1">
                  <a:lumMod val="95000"/>
                  <a:lumOff val="5000"/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（1）</a:t>
            </a: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积极向上，健康乐观</a:t>
            </a:r>
            <a:endParaRPr lang="zh-CN" altLang="en-US" sz="2800" spc="75">
              <a:solidFill>
                <a:schemeClr val="tx1">
                  <a:lumMod val="95000"/>
                  <a:lumOff val="5000"/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（</a:t>
            </a:r>
            <a:r>
              <a:rPr lang="en-US" altLang="zh-CN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2</a:t>
            </a: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）</a:t>
            </a:r>
            <a:r>
              <a:rPr lang="en-US" altLang="zh-CN" sz="28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5</a:t>
            </a:r>
            <a:r>
              <a:rPr lang="zh-CN" altLang="en-US" sz="28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人</a:t>
            </a:r>
            <a:r>
              <a:rPr lang="en-US" altLang="zh-CN" sz="28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/</a:t>
            </a:r>
            <a:r>
              <a:rPr lang="zh-CN" altLang="en-US" sz="28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组制作</a:t>
            </a:r>
            <a:r>
              <a:rPr altLang="zh-CN" sz="28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3D</a:t>
            </a:r>
            <a:r>
              <a:rPr lang="zh-CN" altLang="en-US" sz="28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数字人</a:t>
            </a:r>
            <a:r>
              <a:rPr altLang="zh-CN" sz="28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PPT</a:t>
            </a:r>
            <a:r>
              <a:rPr lang="zh-CN" altLang="en-US" sz="2800" spc="160" dirty="0">
                <a:ln w="3175">
                  <a:noFill/>
                  <a:prstDash val="dash"/>
                </a:ln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讲解视频</a:t>
            </a:r>
            <a:endParaRPr lang="zh-CN" altLang="en-US" sz="2800" spc="160" dirty="0">
              <a:ln w="3175">
                <a:noFill/>
                <a:prstDash val="dash"/>
              </a:ln>
              <a:solidFill>
                <a:schemeClr val="tx1">
                  <a:lumMod val="75000"/>
                  <a:lumOff val="25000"/>
                </a:schemeClr>
              </a:solidFill>
              <a:uFillTx/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（</a:t>
            </a:r>
            <a:r>
              <a:rPr lang="en-US" altLang="zh-CN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3</a:t>
            </a:r>
            <a:r>
              <a:rPr lang="zh-CN" altLang="en-US" sz="2800" spc="75">
                <a:solidFill>
                  <a:schemeClr val="tx1">
                    <a:lumMod val="95000"/>
                    <a:lumOff val="5000"/>
                    <a:alpha val="100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）分享在中国学习期间的体验和感受，如城市发展、中华文化、科技、非遗、大学生活等</a:t>
            </a:r>
            <a:endParaRPr lang="zh-CN" altLang="en-US" sz="2800" spc="75">
              <a:solidFill>
                <a:schemeClr val="tx1">
                  <a:lumMod val="95000"/>
                  <a:lumOff val="5000"/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spc="75">
              <a:solidFill>
                <a:schemeClr val="tx1">
                  <a:lumMod val="95000"/>
                  <a:lumOff val="5000"/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  <a:p>
            <a:pPr marL="0" indent="0" algn="just" defTabSz="266700">
              <a:lnSpc>
                <a:spcPct val="2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800" spc="75">
              <a:solidFill>
                <a:schemeClr val="tx1">
                  <a:lumMod val="95000"/>
                  <a:lumOff val="5000"/>
                  <a:alpha val="100000"/>
                </a:schemeClr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2628"/>
            <a:ext cx="12192000" cy="6870628"/>
          </a:xfrm>
          <a:prstGeom prst="rect">
            <a:avLst/>
          </a:prstGeom>
          <a:gradFill flip="none">
            <a:gsLst>
              <a:gs pos="0">
                <a:schemeClr val="accent1">
                  <a:lumMod val="5000"/>
                  <a:lumOff val="95000"/>
                </a:schemeClr>
              </a:gs>
              <a:gs pos="50000">
                <a:schemeClr val="accent1">
                  <a:lumMod val="75000"/>
                  <a:alpha val="100000"/>
                  <a:lumOff val="2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0">
                <a:srgbClr val="0070C0"/>
              </a:gs>
            </a:gsLst>
            <a:lin ang="18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1011535" y="5818505"/>
            <a:ext cx="1180465" cy="1039495"/>
          </a:xfrm>
          <a:prstGeom prst="rect">
            <a:avLst/>
          </a:prstGeom>
        </p:spPr>
      </p:pic>
      <p:sp>
        <p:nvSpPr>
          <p:cNvPr id="11" name="矩形 259"/>
          <p:cNvSpPr>
            <a:spLocks noChangeArrowheads="1"/>
          </p:cNvSpPr>
          <p:nvPr/>
        </p:nvSpPr>
        <p:spPr bwMode="auto">
          <a:xfrm>
            <a:off x="1850390" y="1504950"/>
            <a:ext cx="4245610" cy="3138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buNone/>
            </a:pPr>
            <a:r>
              <a:rPr lang="zh-CN" sz="6600" dirty="0">
                <a:solidFill>
                  <a:schemeClr val="bg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汉仪雅酷黑 75W" panose="020B0804020202020204" charset="-122"/>
              </a:rPr>
              <a:t>欢迎共同学习交流</a:t>
            </a:r>
            <a:endParaRPr lang="zh-CN" sz="6600" dirty="0">
              <a:solidFill>
                <a:schemeClr val="bg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  <a:sym typeface="汉仪雅酷黑 75W" panose="020B0804020202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89" b="-3816"/>
          <a:stretch>
            <a:fillRect/>
          </a:stretch>
        </p:blipFill>
        <p:spPr>
          <a:xfrm>
            <a:off x="7788766" y="1367408"/>
            <a:ext cx="4089780" cy="4655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AIGC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副驾驶</a:t>
            </a:r>
            <a:r>
              <a:rPr lang="zh-CN" altLang="en-US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模式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介绍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9015" y="1273810"/>
            <a:ext cx="3923665" cy="5036820"/>
          </a:xfrm>
          <a:prstGeom prst="rect">
            <a:avLst/>
          </a:prstGeom>
        </p:spPr>
      </p:pic>
      <p:cxnSp>
        <p:nvCxnSpPr>
          <p:cNvPr id="10" name="直接箭头连接符 9"/>
          <p:cNvCxnSpPr/>
          <p:nvPr/>
        </p:nvCxnSpPr>
        <p:spPr>
          <a:xfrm>
            <a:off x="4602678" y="2674961"/>
            <a:ext cx="2448281" cy="0"/>
          </a:xfrm>
          <a:prstGeom prst="straightConnector1">
            <a:avLst/>
          </a:prstGeom>
          <a:ln w="38100">
            <a:solidFill>
              <a:srgbClr val="92D050"/>
            </a:solidFill>
            <a:prstDash val="solid"/>
          </a:ln>
        </p:spPr>
      </p:cxnSp>
      <p:cxnSp>
        <p:nvCxnSpPr>
          <p:cNvPr id="12" name="直接箭头连接符 11"/>
          <p:cNvCxnSpPr/>
          <p:nvPr/>
        </p:nvCxnSpPr>
        <p:spPr>
          <a:xfrm flipV="1">
            <a:off x="1926109" y="5670552"/>
            <a:ext cx="7702147" cy="103"/>
          </a:xfrm>
          <a:prstGeom prst="straightConnector1">
            <a:avLst/>
          </a:prstGeom>
          <a:ln w="38100">
            <a:solidFill>
              <a:srgbClr val="00B050"/>
            </a:solidFill>
            <a:prstDash val="solid"/>
          </a:ln>
        </p:spPr>
      </p:cxnSp>
      <p:cxnSp>
        <p:nvCxnSpPr>
          <p:cNvPr id="13" name="直接箭头连接符 12"/>
          <p:cNvCxnSpPr/>
          <p:nvPr/>
        </p:nvCxnSpPr>
        <p:spPr>
          <a:xfrm flipV="1">
            <a:off x="9520166" y="3060701"/>
            <a:ext cx="0" cy="2609851"/>
          </a:xfrm>
          <a:prstGeom prst="straightConnector1">
            <a:avLst/>
          </a:prstGeom>
          <a:ln w="38100">
            <a:solidFill>
              <a:srgbClr val="73FDD6"/>
            </a:solidFill>
            <a:prstDash val="solid"/>
          </a:ln>
        </p:spPr>
      </p:cxnSp>
      <p:pic>
        <p:nvPicPr>
          <p:cNvPr id="14" name="图片 13"/>
          <p:cNvPicPr/>
          <p:nvPr/>
        </p:nvPicPr>
        <p:blipFill>
          <a:blip r:embed="rId2"/>
          <a:stretch>
            <a:fillRect/>
          </a:stretch>
        </p:blipFill>
        <p:spPr>
          <a:xfrm>
            <a:off x="5647690" y="1741170"/>
            <a:ext cx="5211445" cy="4101465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4828540" cy="569595"/>
          </a:xfrm>
        </p:spPr>
        <p:txBody>
          <a:bodyPr>
            <a:normAutofit/>
          </a:bodyPr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AIGC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副驾驶模式的软件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特征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5" name="Picture 4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8035" y="1152525"/>
            <a:ext cx="10615930" cy="513334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22375" y="427990"/>
            <a:ext cx="6771005" cy="569595"/>
          </a:xfrm>
        </p:spPr>
        <p:txBody>
          <a:bodyPr>
            <a:normAutofit/>
          </a:bodyPr>
          <a:p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AIGC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副驾驶模式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——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  <a:sym typeface="+mn-ea"/>
              </a:rPr>
              <a:t>产品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841193" y="1364161"/>
            <a:ext cx="2433511" cy="2522979"/>
          </a:xfrm>
          <a:prstGeom prst="rect">
            <a:avLst/>
          </a:prstGeom>
          <a:noFill/>
        </p:spPr>
      </p:pic>
      <p:sp>
        <p:nvSpPr>
          <p:cNvPr id="10" name="文本框 3"/>
          <p:cNvSpPr txBox="1"/>
          <p:nvPr/>
        </p:nvSpPr>
        <p:spPr>
          <a:xfrm>
            <a:off x="302260" y="3886835"/>
            <a:ext cx="4178300" cy="2559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lnSpc>
                <a:spcPct val="150000"/>
              </a:lnSpc>
              <a:buClrTx/>
            </a:pPr>
            <a:r>
              <a:rPr lang="zh-CN" altLang="en-US" sz="2135" b="1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微软</a:t>
            </a:r>
            <a:r>
              <a:rPr lang="zh-CN" altLang="en-US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：</a:t>
            </a:r>
            <a:r>
              <a:rPr lang="en-US" altLang="zh-CN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2023</a:t>
            </a:r>
            <a:r>
              <a:rPr lang="zh-CN" altLang="en-US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年</a:t>
            </a:r>
            <a:r>
              <a:rPr lang="en-US" altLang="zh-CN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5</a:t>
            </a:r>
            <a:r>
              <a:rPr lang="zh-CN" altLang="en-US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月</a:t>
            </a:r>
            <a:r>
              <a:rPr lang="en-US" altLang="zh-CN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24</a:t>
            </a:r>
            <a:r>
              <a:rPr lang="zh-CN" altLang="en-US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日，</a:t>
            </a:r>
            <a:r>
              <a:rPr lang="en-US" altLang="zh-CN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Windows 11</a:t>
            </a:r>
            <a:r>
              <a:rPr lang="zh-CN" altLang="en-US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中加入名为</a:t>
            </a:r>
            <a:r>
              <a:rPr lang="en-US" altLang="zh-CN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Copilot</a:t>
            </a:r>
            <a:r>
              <a:rPr lang="zh-CN" altLang="en-US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的</a:t>
            </a:r>
            <a:r>
              <a:rPr lang="en-US" altLang="zh-CN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AI</a:t>
            </a:r>
            <a:r>
              <a:rPr lang="zh-CN" altLang="en-US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助手，可以使用自然语言与</a:t>
            </a:r>
            <a:r>
              <a:rPr lang="en-US" altLang="zh-CN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Copilot</a:t>
            </a:r>
            <a:r>
              <a:rPr lang="zh-CN" altLang="en-US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互动，几乎可以回答任何问题，甚至更改系统设置。</a:t>
            </a:r>
            <a:endParaRPr lang="zh-CN" altLang="en-US" sz="2135" b="1" kern="1200" dirty="0">
              <a:solidFill>
                <a:schemeClr val="tx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2404" y="1463987"/>
            <a:ext cx="2477135" cy="2604619"/>
          </a:xfrm>
          <a:prstGeom prst="rect">
            <a:avLst/>
          </a:prstGeom>
          <a:noFill/>
        </p:spPr>
      </p:pic>
      <p:sp>
        <p:nvSpPr>
          <p:cNvPr id="12" name="文本框 4"/>
          <p:cNvSpPr txBox="1"/>
          <p:nvPr/>
        </p:nvSpPr>
        <p:spPr>
          <a:xfrm>
            <a:off x="5192395" y="4091704"/>
            <a:ext cx="2755265" cy="1572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5800">
              <a:lnSpc>
                <a:spcPct val="150000"/>
              </a:lnSpc>
              <a:buClrTx/>
            </a:pPr>
            <a:r>
              <a:rPr lang="zh-CN" altLang="en-US" sz="2135" b="1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百度：</a:t>
            </a:r>
            <a:r>
              <a:rPr lang="zh-CN" altLang="en-US" sz="2135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智能云“超级助理”，以插件形态提供智能办公体验。</a:t>
            </a:r>
            <a:endParaRPr lang="zh-CN" altLang="en-US" sz="2135" kern="1200" dirty="0">
              <a:solidFill>
                <a:schemeClr val="tx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14139" y="1389833"/>
            <a:ext cx="2556510" cy="2575440"/>
          </a:xfrm>
          <a:prstGeom prst="rect">
            <a:avLst/>
          </a:prstGeom>
          <a:noFill/>
        </p:spPr>
      </p:pic>
      <p:sp>
        <p:nvSpPr>
          <p:cNvPr id="14" name="文本框 6"/>
          <p:cNvSpPr txBox="1"/>
          <p:nvPr/>
        </p:nvSpPr>
        <p:spPr>
          <a:xfrm>
            <a:off x="8659495" y="4180447"/>
            <a:ext cx="306578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150000"/>
              </a:lnSpc>
              <a:buClrTx/>
            </a:pPr>
            <a:r>
              <a:rPr lang="zh-CN" altLang="en-US" sz="2000" b="1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金山：</a:t>
            </a:r>
            <a:r>
              <a:rPr lang="en-US" sz="2000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WPS AI</a:t>
            </a:r>
            <a:r>
              <a:rPr lang="zh-CN" altLang="en-US" sz="2000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产品接入了文字、表格、</a:t>
            </a:r>
            <a:r>
              <a:rPr lang="en-US" sz="2000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PPT</a:t>
            </a:r>
            <a:r>
              <a:rPr lang="zh-CN" altLang="en-US" sz="2000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演示文稿、</a:t>
            </a:r>
            <a:r>
              <a:rPr lang="en-US" sz="2000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PDF</a:t>
            </a:r>
            <a:r>
              <a:rPr lang="zh-CN" altLang="en-US" sz="2000" kern="1200" dirty="0">
                <a:solidFill>
                  <a:schemeClr val="tx1"/>
                </a:solidFill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四大办公组件。</a:t>
            </a:r>
            <a:endParaRPr lang="zh-CN" altLang="en-US" sz="2000" kern="1200" dirty="0">
              <a:solidFill>
                <a:schemeClr val="tx1"/>
              </a:solidFill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交互式</a:t>
            </a:r>
            <a:r>
              <a:rPr lang="en-US" altLang="zh-CN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word</a:t>
            </a:r>
            <a:r>
              <a:rPr lang="zh-CN" altLang="en-US">
                <a:latin typeface="方正公文小标宋" panose="02000500000000000000" charset="-122"/>
                <a:ea typeface="方正公文小标宋" panose="02000500000000000000" charset="-122"/>
                <a:cs typeface="方正公文小标宋" panose="02000500000000000000" charset="-122"/>
              </a:rPr>
              <a:t>生成</a:t>
            </a:r>
            <a:endParaRPr lang="zh-CN" altLang="en-US">
              <a:latin typeface="方正公文小标宋" panose="02000500000000000000" charset="-122"/>
              <a:ea typeface="方正公文小标宋" panose="02000500000000000000" charset="-122"/>
              <a:cs typeface="方正公文小标宋" panose="02000500000000000000" charset="-122"/>
            </a:endParaRPr>
          </a:p>
        </p:txBody>
      </p:sp>
      <p:pic>
        <p:nvPicPr>
          <p:cNvPr id="1300" name="WPS AI-word排版.mp4"/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rcRect/>
          <a:stretch>
            <a:fillRect/>
          </a:stretch>
        </p:blipFill>
        <p:spPr>
          <a:xfrm>
            <a:off x="683260" y="1281430"/>
            <a:ext cx="10594340" cy="5224780"/>
          </a:xfrm>
          <a:prstGeom prst="rect">
            <a:avLst/>
          </a:prstGeom>
        </p:spPr>
      </p:pic>
      <p:pic>
        <p:nvPicPr>
          <p:cNvPr id="3" name="图片 2" descr="22a8307a-a163-4d38-ba95-64190f171470(1)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187305" y="191135"/>
            <a:ext cx="1541780" cy="8655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4_5*n_h_h_x*1_2_2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8*43"/>
  <p:tag name="KSO_WM_UNIT_TYPE" val="n_h_h_x"/>
  <p:tag name="KSO_WM_UNIT_INDEX" val="1_2_2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solid&quot;:{&quot;brightness&quot;:0,&quot;colorType&quot;:2,&quot;rgb&quot;:&quot;#ffffff&quot;,&quot;transparency&quot;:0.10000000149011612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14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4_5*n_h_h_x*1_2_4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8*43"/>
  <p:tag name="KSO_WM_UNIT_TYPE" val="n_h_h_x"/>
  <p:tag name="KSO_WM_UNIT_INDEX" val="1_2_4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solid&quot;:{&quot;brightness&quot;:0,&quot;colorType&quot;:2,&quot;rgb&quot;:&quot;#ffffff&quot;,&quot;transparency&quot;:0.10000000149011612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14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0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x*1_2_5_1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VALUE" val="50*48"/>
  <p:tag name="KSO_WM_DIAGRAM_GROUP_CODE" val="n1-1"/>
  <p:tag name="KSO_WM_UNIT_TYPE" val="n_h_h_x"/>
  <p:tag name="KSO_WM_UNIT_INDEX" val="1_2_5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solid&quot;:{&quot;brightness&quot;:0,&quot;colorType&quot;:2,&quot;rgb&quot;:&quot;#ffffff&quot;,&quot;transparency&quot;:0.10000000149011612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14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4_5*n_h_h_x*1_2_6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6*54"/>
  <p:tag name="KSO_WM_UNIT_TYPE" val="n_h_h_x"/>
  <p:tag name="KSO_WM_UNIT_INDEX" val="1_2_6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solid&quot;:{&quot;brightness&quot;:0,&quot;colorType&quot;:2,&quot;rgb&quot;:&quot;#ffffff&quot;,&quot;transparency&quot;:0.10000000149011612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14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4_5*n_h_h_x*1_2_3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48*48"/>
  <p:tag name="KSO_WM_UNIT_TYPE" val="n_h_h_x"/>
  <p:tag name="KSO_WM_UNIT_INDEX" val="1_2_3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solid&quot;:{&quot;brightness&quot;:0,&quot;colorType&quot;:2,&quot;rgb&quot;:&quot;#ffffff&quot;,&quot;transparency&quot;:0.10000000149011612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14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0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3"/>
  <p:tag name="KSO_WM_UNIT_ID" val="diagram20231084_5*n_h_i*1_1_3"/>
  <p:tag name="KSO_WM_TEMPLATE_CATEGORY" val="diagram"/>
  <p:tag name="KSO_WM_TEMPLATE_INDEX" val="202310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gradient&quot;:[{&quot;brightness&quot;:0,&quot;colorType&quot;:1,&quot;foreColorIndex&quot;:5,&quot;pos&quot;:0,&quot;transparency&quot;:0.8299999833106995},{&quot;brightness&quot;:0,&quot;colorType&quot;:1,&quot;foreColorIndex&quot;:5,&quot;pos&quot;:1,&quot;transparency&quot;:0.7699999809265137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10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4"/>
  <p:tag name="KSO_WM_UNIT_ID" val="diagram20231084_5*n_h_i*1_1_4"/>
  <p:tag name="KSO_WM_TEMPLATE_CATEGORY" val="diagram"/>
  <p:tag name="KSO_WM_TEMPLATE_INDEX" val="202310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1,&quot;transparency&quot;:0.75},{&quot;brightness&quot;:0,&quot;colorType&quot;:1,&quot;foreColorIndex&quot;:5,&quot;pos&quot;:0,&quot;transparency&quot;:0.7200000286102295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0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i"/>
  <p:tag name="KSO_WM_UNIT_INDEX" val="1_1_5"/>
  <p:tag name="KSO_WM_UNIT_ID" val="diagram20231084_5*n_h_i*1_1_5"/>
  <p:tag name="KSO_WM_TEMPLATE_CATEGORY" val="diagram"/>
  <p:tag name="KSO_WM_TEMPLATE_INDEX" val="20231084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gradient&quot;:[{&quot;brightness&quot;:0,&quot;colorType&quot;:1,&quot;foreColorIndex&quot;:5,&quot;pos&quot;:1,&quot;transparency&quot;:0.46000000834465027},{&quot;brightness&quot;:0,&quot;colorType&quot;:1,&quot;foreColorIndex&quot;:5,&quot;pos&quot;:0,&quot;transparency&quot;:0.44999998807907104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0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1084_5*n_h_a*1_1_1"/>
  <p:tag name="KSO_WM_TEMPLATE_CATEGORY" val="diagram"/>
  <p:tag name="KSO_WM_TEMPLATE_INDEX" val="20231084"/>
  <p:tag name="KSO_WM_UNIT_LAYERLEVEL" val="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&#10;加项标题"/>
  <p:tag name="KSO_WM_UNIT_FILL_TYPE" val="3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09.xml><?xml version="1.0" encoding="utf-8"?>
<p:tagLst xmlns:p="http://schemas.openxmlformats.org/presentationml/2006/main">
  <p:tag name="KSO_WM_DIAGRAM_VIRTUALLY_FRAME" val="{&quot;height&quot;:348.7700061035156,&quot;left&quot;:43.32501220703125,&quot;top&quot;:99.74999389648437,&quot;width&quot;:850.3499755859375}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YPE" val="m_h_i"/>
  <p:tag name="KSO_WM_DIAGRAM_VERSION" val="3"/>
  <p:tag name="KSO_WM_DIAGRAM_MAX_ITEMCNT" val="5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i*1_1_2"/>
  <p:tag name="KSO_WM_UNIT_INDEX" val="1_1_2"/>
  <p:tag name="KSO_WM_DIAGRAM_GROUP_CODE" val="m1-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DIAGRAM_VIRTUALLY_FRAME" val="{&quot;height&quot;:348.7700061035156,&quot;left&quot;:43.32501220703125,&quot;top&quot;:99.74999389648437,&quot;width&quot;:850.3499755859375}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YPE" val="m_h_i"/>
  <p:tag name="KSO_WM_DIAGRAM_VERSION" val="3"/>
  <p:tag name="KSO_WM_DIAGRAM_MAX_ITEMCNT" val="5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i*1_2_2"/>
  <p:tag name="KSO_WM_UNIT_INDEX" val="1_2_2"/>
  <p:tag name="KSO_WM_DIAGRAM_GROUP_CODE" val="m1-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1.xml><?xml version="1.0" encoding="utf-8"?>
<p:tagLst xmlns:p="http://schemas.openxmlformats.org/presentationml/2006/main">
  <p:tag name="KSO_WM_DIAGRAM_VIRTUALLY_FRAME" val="{&quot;height&quot;:348.7700061035156,&quot;left&quot;:43.32501220703125,&quot;top&quot;:99.74999389648437,&quot;width&quot;:850.3499755859375}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YPE" val="m_h_i"/>
  <p:tag name="KSO_WM_DIAGRAM_VERSION" val="3"/>
  <p:tag name="KSO_WM_DIAGRAM_MAX_ITEMCNT" val="5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i*1_3_2"/>
  <p:tag name="KSO_WM_UNIT_INDEX" val="1_3_2"/>
  <p:tag name="KSO_WM_DIAGRAM_GROUP_CODE" val="m1-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2.xml><?xml version="1.0" encoding="utf-8"?>
<p:tagLst xmlns:p="http://schemas.openxmlformats.org/presentationml/2006/main">
  <p:tag name="KSO_WM_DIAGRAM_VIRTUALLY_FRAME" val="{&quot;height&quot;:348.7700061035156,&quot;left&quot;:43.32501220703125,&quot;top&quot;:99.74999389648437,&quot;width&quot;:850.3499755859375}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YPE" val="m_h_i"/>
  <p:tag name="KSO_WM_DIAGRAM_VERSION" val="3"/>
  <p:tag name="KSO_WM_DIAGRAM_MAX_ITEMCNT" val="5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i*1_4_2"/>
  <p:tag name="KSO_WM_UNIT_INDEX" val="1_4_2"/>
  <p:tag name="KSO_WM_DIAGRAM_GROUP_CODE" val="m1-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3.xml><?xml version="1.0" encoding="utf-8"?>
<p:tagLst xmlns:p="http://schemas.openxmlformats.org/presentationml/2006/main">
  <p:tag name="KSO_WM_DIAGRAM_VIRTUALLY_FRAME" val="{&quot;height&quot;:348.7700061035156,&quot;left&quot;:43.32501220703125,&quot;top&quot;:99.74999389648437,&quot;width&quot;:850.3499755859375}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YPE" val="m_h_i"/>
  <p:tag name="KSO_WM_DIAGRAM_VERSION" val="3"/>
  <p:tag name="KSO_WM_DIAGRAM_MAX_ITEMCNT" val="5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i*1_1_1"/>
  <p:tag name="KSO_WM_UNIT_INDEX" val="1_1_1"/>
  <p:tag name="KSO_WM_DIAGRAM_GROUP_CODE" val="m1-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4.xml><?xml version="1.0" encoding="utf-8"?>
<p:tagLst xmlns:p="http://schemas.openxmlformats.org/presentationml/2006/main">
  <p:tag name="KSO_WM_DIAGRAM_VIRTUALLY_FRAME" val="{&quot;height&quot;:348.7700061035156,&quot;left&quot;:43.32501220703125,&quot;top&quot;:99.74999389648437,&quot;width&quot;:850.3499755859375}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YPE" val="m_h_i"/>
  <p:tag name="KSO_WM_DIAGRAM_VERSION" val="3"/>
  <p:tag name="KSO_WM_DIAGRAM_MAX_ITEMCNT" val="5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i*1_2_1"/>
  <p:tag name="KSO_WM_UNIT_INDEX" val="1_2_1"/>
  <p:tag name="KSO_WM_DIAGRAM_GROUP_CODE" val="m1-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5.xml><?xml version="1.0" encoding="utf-8"?>
<p:tagLst xmlns:p="http://schemas.openxmlformats.org/presentationml/2006/main">
  <p:tag name="KSO_WM_DIAGRAM_VIRTUALLY_FRAME" val="{&quot;height&quot;:348.7700061035156,&quot;left&quot;:43.32501220703125,&quot;top&quot;:99.74999389648437,&quot;width&quot;:850.3499755859375}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YPE" val="m_h_i"/>
  <p:tag name="KSO_WM_DIAGRAM_VERSION" val="3"/>
  <p:tag name="KSO_WM_DIAGRAM_MAX_ITEMCNT" val="5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i*1_3_1"/>
  <p:tag name="KSO_WM_UNIT_INDEX" val="1_3_1"/>
  <p:tag name="KSO_WM_DIAGRAM_GROUP_CODE" val="m1-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6.xml><?xml version="1.0" encoding="utf-8"?>
<p:tagLst xmlns:p="http://schemas.openxmlformats.org/presentationml/2006/main">
  <p:tag name="KSO_WM_DIAGRAM_VIRTUALLY_FRAME" val="{&quot;height&quot;:348.7700061035156,&quot;left&quot;:43.32501220703125,&quot;top&quot;:99.74999389648437,&quot;width&quot;:850.3499755859375}"/>
  <p:tag name="KSO_WM_UNIT_HIGHLIGHT" val="0"/>
  <p:tag name="KSO_WM_UNIT_COMPATIBLE" val="0"/>
  <p:tag name="KSO_WM_UNIT_DIAGRAM_ISNUMVISUAL" val="0"/>
  <p:tag name="KSO_WM_UNIT_DIAGRAM_ISREFERUNIT" val="0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YPE" val="m_h_i"/>
  <p:tag name="KSO_WM_DIAGRAM_VERSION" val="3"/>
  <p:tag name="KSO_WM_DIAGRAM_MAX_ITEMCNT" val="5"/>
  <p:tag name="KSO_WM_DIAGRAM_MIN_ITEMCNT" val="2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i*1_4_1"/>
  <p:tag name="KSO_WM_UNIT_INDEX" val="1_4_1"/>
  <p:tag name="KSO_WM_DIAGRAM_GROUP_CODE" val="m1-1"/>
  <p:tag name="KSO_WM_UNIT_FILL_TYPE" val="1"/>
  <p:tag name="KSO_WM_UNIT_FILL_FORE_SCHEMECOLOR_INDEX" val="5"/>
  <p:tag name="KSO_WM_UNIT_FILL_FORE_SCHEMECOLOR_INDEX_BRIGHTNESS" val="0"/>
  <p:tag name="KSO_WM_DIAGRAM_USE_COLOR_VALUE" val="{&quot;color_scheme&quot;:1,&quot;color_type&quot;:1,&quot;theme_color_indexes&quot;:[5,6,5,6,5,6]}"/>
</p:tagLst>
</file>

<file path=ppt/tags/tag117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f*1_1_1"/>
  <p:tag name="KSO_WM_UNIT_INDEX" val="1_1_1"/>
  <p:tag name="KSO_WM_DIAGRAM_GROUP_CODE" val="m1-1"/>
  <p:tag name="KSO_WM_UNIT_PRESET_TEXT" val="单击输入您的项正文，文字是思想的提炼，请尽量言简意赅的阐述观点。单击输入您的项正文，文字是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1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a*1_1_1"/>
  <p:tag name="KSO_WM_UNIT_INDEX" val="1_1_1"/>
  <p:tag name="KSO_WM_DIAGRAM_GROUP_CODE" val="m1-1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19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f*1_3_1"/>
  <p:tag name="KSO_WM_UNIT_INDEX" val="1_3_1"/>
  <p:tag name="KSO_WM_DIAGRAM_GROUP_CODE" val="m1-1"/>
  <p:tag name="KSO_WM_UNIT_PRESET_TEXT" val="单击输入您的项正文，文字是思想的提炼，请尽量言简意赅的阐述观点。单击输入您的项正文，文字是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a*1_3_1"/>
  <p:tag name="KSO_WM_UNIT_INDEX" val="1_3_1"/>
  <p:tag name="KSO_WM_DIAGRAM_GROUP_CODE" val="m1-1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21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f*1_2_1"/>
  <p:tag name="KSO_WM_UNIT_INDEX" val="1_2_1"/>
  <p:tag name="KSO_WM_DIAGRAM_GROUP_CODE" val="m1-1"/>
  <p:tag name="KSO_WM_UNIT_PRESET_TEXT" val="单击输入您的项正文，文字是思想的提炼，请尽量言简意赅的阐述观点。单击输入您的项正文，文字是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2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a*1_2_1"/>
  <p:tag name="KSO_WM_UNIT_INDEX" val="1_2_1"/>
  <p:tag name="KSO_WM_DIAGRAM_GROUP_CODE" val="m1-1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23.xml><?xml version="1.0" encoding="utf-8"?>
<p:tagLst xmlns:p="http://schemas.openxmlformats.org/presentationml/2006/main">
  <p:tag name="KSO_WM_UNIT_SUBTYPE" val="a"/>
  <p:tag name="KSO_WM_UNIT_NOCLEAR" val="0"/>
  <p:tag name="KSO_WM_UNIT_VALUE" val="60"/>
  <p:tag name="KSO_WM_UNIT_HIGHLIGHT" val="0"/>
  <p:tag name="KSO_WM_UNIT_COMPATIBLE" val="0"/>
  <p:tag name="KSO_WM_UNIT_DIAGRAM_ISNUMVISUAL" val="0"/>
  <p:tag name="KSO_WM_UNIT_DIAGRAM_ISREFERUNIT" val="0"/>
  <p:tag name="KSO_WM_UNIT_TYPE" val="m_h_f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15000000596046448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f*1_4_1"/>
  <p:tag name="KSO_WM_UNIT_INDEX" val="1_4_1"/>
  <p:tag name="KSO_WM_DIAGRAM_GROUP_CODE" val="m1-1"/>
  <p:tag name="KSO_WM_UNIT_PRESET_TEXT" val="单击输入您的项正文，文字是思想的提炼，请尽量言简意赅的阐述观点。单击输入您的项正文，文字是思想的提炼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24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90*82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x"/>
  <p:tag name="KSO_WM_UNIT_INDEX" val="1_1_1"/>
  <p:tag name="KSO_WM_UNIT_ID" val="diagram20233265_3*m_h_x*1_1_1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MH_SHAPE_GUID" val="12"/>
  <p:tag name="KSO_WM_DIAGRAM_USE_COLOR_VALUE" val="{&quot;color_scheme&quot;:1,&quot;color_type&quot;:1,&quot;theme_color_indexes&quot;:[5,6,5,6,5,6]}"/>
</p:tagLst>
</file>

<file path=ppt/tags/tag125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3*9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x"/>
  <p:tag name="KSO_WM_UNIT_INDEX" val="1_2_1"/>
  <p:tag name="KSO_WM_UNIT_ID" val="diagram20233265_3*m_h_x*1_2_1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MH_SHAPE_GUID" val="28"/>
  <p:tag name="KSO_WM_DIAGRAM_USE_COLOR_VALUE" val="{&quot;color_scheme&quot;:1,&quot;color_type&quot;:1,&quot;theme_color_indexes&quot;:[5,6,5,6,5,6]}"/>
</p:tagLst>
</file>

<file path=ppt/tags/tag126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84*90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x"/>
  <p:tag name="KSO_WM_UNIT_INDEX" val="1_3_1"/>
  <p:tag name="KSO_WM_UNIT_ID" val="diagram20233265_3*m_h_x*1_3_1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MH_SHAPE_GUID" val="29"/>
  <p:tag name="KSO_WM_DIAGRAM_USE_COLOR_VALUE" val="{&quot;color_scheme&quot;:1,&quot;color_type&quot;:1,&quot;theme_color_indexes&quot;:[5,6,5,6,5,6]}"/>
</p:tagLst>
</file>

<file path=ppt/tags/tag12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COLOR_TRICK" val="1"/>
  <p:tag name="KSO_WM_DIAGRAM_COLOR_TEXT_CAN_REMOVE" val="n"/>
  <p:tag name="KSO_WM_UNIT_ID" val="diagram20233265_3*m_h_a*1_4_1"/>
  <p:tag name="KSO_WM_UNIT_INDEX" val="1_4_1"/>
  <p:tag name="KSO_WM_DIAGRAM_GROUP_CODE" val="m1-1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128.xml><?xml version="1.0" encoding="utf-8"?>
<p:tagLst xmlns:p="http://schemas.openxmlformats.org/presentationml/2006/main">
  <p:tag name="KSO_WM_DIAGRAM_VERSION" val="3"/>
  <p:tag name="KSO_WM_DIAGRAM_COLOR_TRICK" val="1"/>
  <p:tag name="KSO_WM_DIAGRAM_COLOR_TEXT_CAN_REMOVE" val="n"/>
  <p:tag name="KSO_WM_UNIT_VALUE" val="90*73"/>
  <p:tag name="KSO_WM_UNIT_HIGHLIGHT" val="0"/>
  <p:tag name="KSO_WM_UNIT_COMPATIBLE" val="0"/>
  <p:tag name="KSO_WM_UNIT_DIAGRAM_ISNUMVISUAL" val="0"/>
  <p:tag name="KSO_WM_UNIT_DIAGRAM_ISREFERUNIT" val="0"/>
  <p:tag name="KSO_WM_DIAGRAM_GROUP_CODE" val="m1-1"/>
  <p:tag name="KSO_WM_UNIT_TYPE" val="m_h_x"/>
  <p:tag name="KSO_WM_UNIT_INDEX" val="1_4_1"/>
  <p:tag name="KSO_WM_UNIT_ID" val="diagram20233265_3*m_h_x*1_4_1"/>
  <p:tag name="KSO_WM_TEMPLATE_CATEGORY" val="diagram"/>
  <p:tag name="KSO_WM_TEMPLATE_INDEX" val="20233265"/>
  <p:tag name="KSO_WM_UNIT_LAYERLEVEL" val="1_1_1"/>
  <p:tag name="KSO_WM_TAG_VERSION" val="3.0"/>
  <p:tag name="KSO_WM_BEAUTIFY_FLAG" val="#wm#"/>
  <p:tag name="KSO_WM_DIAGRAM_MAX_ITEMCNT" val="5"/>
  <p:tag name="KSO_WM_DIAGRAM_MIN_ITEMCNT" val="2"/>
  <p:tag name="KSO_WM_DIAGRAM_VIRTUALLY_FRAME" val="{&quot;height&quot;:348.7700061035156,&quot;left&quot;:43.32501220703125,&quot;top&quot;:99.74999389648437,&quot;width&quot;:850.3499755859375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MH_SHAPE_GUID" val="30"/>
  <p:tag name="KSO_WM_DIAGRAM_USE_COLOR_VALUE" val="{&quot;color_scheme&quot;:1,&quot;color_type&quot;:1,&quot;theme_color_indexes&quot;:[5,6,5,6,5,6]}"/>
</p:tagLst>
</file>

<file path=ppt/tags/tag129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resource_record_key" val="{&quot;70&quot;:[3314344,3312294,3322496]}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6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67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68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69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1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2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3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4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5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6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7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8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79.xml><?xml version="1.0" encoding="utf-8"?>
<p:tagLst xmlns:p="http://schemas.openxmlformats.org/presentationml/2006/main">
  <p:tag name="KSO_WM_DIAGRAM_VIRTUALLY_FRAME" val="{&quot;height&quot;:416.7408661417323,&quot;left&quot;:120.94992125984251,&quot;top&quot;:115.7591338582677,&quot;width&quot;:460.80007874015746}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8489*3336*836*836"/>
  <p:tag name="KSO_WM_UNIT_MEDIACOVER_STYLEID" val="1"/>
  <p:tag name="KSO_WM_UNIT_MEDIACOVER_TEXTSTATE" val="0"/>
  <p:tag name="KSO_WM_UNIT_MEDIACOVER_BTN_POS" val="c"/>
  <p:tag name="KSO_WM_UNIT_MEDIACOVER_BTN_STYLE" val="ee0bc779c1f3d7f3e90c96344320e69a"/>
  <p:tag name="KSO_WM_UNIT_MEDIACOVER_RGB" val="000000"/>
  <p:tag name="KSO_WM_UNIT_MEDIACOVER_TRANSPARENCY" val="0.5"/>
</p:tagLst>
</file>

<file path=ppt/tags/tag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1_2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8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1_1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gradient&quot;:[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8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3_2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8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3_1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gradient&quot;:[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8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4_2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2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8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4_1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gradient&quot;:[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8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5_2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5_2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8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5_1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5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gradient&quot;:[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8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2_2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2_1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gradient&quot;:[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9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6_2"/>
  <p:tag name="KSO_WM_TEMPLATE_CATEGORY" val="diagram"/>
  <p:tag name="KSO_WM_TEMPLATE_INDEX" val="20231084"/>
  <p:tag name="KSO_WM_UNIT_LAYERLEVEL" val="1_1_1_1"/>
  <p:tag name="KSO_WM_TAG_VERSION" val="3.0"/>
  <p:tag name="KSO_WM_DIAGRAM_GROUP_CODE" val="n1-1"/>
  <p:tag name="KSO_WM_UNIT_TYPE" val="n_h_h_i"/>
  <p:tag name="KSO_WM_UNIT_INDEX" val="1_2_6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DIAGRAM_USE_COLOR_VALUE" val="{&quot;color_scheme&quot;:1,&quot;color_type&quot;:1,&quot;theme_color_indexes&quot;:[5,6,5,6,5,6]}"/>
</p:tagLst>
</file>

<file path=ppt/tags/tag9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1084_5*n_h_h_i*1_2_6_1"/>
  <p:tag name="KSO_WM_TEMPLATE_CATEGORY" val="diagram"/>
  <p:tag name="KSO_WM_TEMPLATE_INDEX" val="20231084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gradient&quot;:[{&quot;brightness&quot;:0,&quot;colorType&quot;:1,&quot;foreColorIndex&quot;:5,&quot;pos&quot;:1,&quot;transparency&quot;:0},{&quot;brightness&quot;:0.4000000059604645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5,6,5,6,5,6]}"/>
</p:tagLst>
</file>

<file path=ppt/tags/tag9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1084_5*n_h_h_a*1_2_2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9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4_1"/>
  <p:tag name="KSO_WM_UNIT_ID" val="diagram20231084_5*n_h_h_a*1_2_4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9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6_1"/>
  <p:tag name="KSO_WM_UNIT_ID" val="diagram20231084_5*n_h_h_a*1_2_6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9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5_1"/>
  <p:tag name="KSO_WM_UNIT_ID" val="diagram20231084_5*n_h_h_a*1_2_5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9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4_5*n_h_h_a*1_2_3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9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1084_5*n_h_h_a*1_2_1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TEXT_TYPE" val="1"/>
  <p:tag name="KSO_WM_DIAGRAM_USE_COLOR_VALUE" val="{&quot;color_scheme&quot;:1,&quot;color_type&quot;:1,&quot;theme_color_indexes&quot;:[5,6,5,6,5,6]}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1084_5*n_h_h_x*1_2_1_1"/>
  <p:tag name="KSO_WM_TEMPLATE_CATEGORY" val="diagram"/>
  <p:tag name="KSO_WM_TEMPLATE_INDEX" val="20231084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52*44"/>
  <p:tag name="KSO_WM_UNIT_TYPE" val="n_h_h_x"/>
  <p:tag name="KSO_WM_UNIT_INDEX" val="1_2_1_1"/>
  <p:tag name="KSO_WM_DIAGRAM_MAX_ITEMCNT" val="6"/>
  <p:tag name="KSO_WM_DIAGRAM_MIN_ITEMCNT" val="2"/>
  <p:tag name="KSO_WM_DIAGRAM_VIRTUALLY_FRAME" val="{&quot;height&quot;:303.6000061035156,&quot;left&quot;:93.47501220703126,&quot;top&quot;:159.0999969482422,&quot;width&quot;:763.3499755859375}"/>
  <p:tag name="KSO_WM_DIAGRAM_COLOR_MATCH_VALUE" val="{&quot;shape&quot;:{&quot;fill&quot;:{&quot;solid&quot;:{&quot;brightness&quot;:0,&quot;colorType&quot;:2,&quot;rgb&quot;:&quot;#ffffff&quot;,&quot;transparency&quot;:0.10000000149011612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FILL_TYPE" val="1"/>
  <p:tag name="KSO_WM_UNIT_FILL_FORE_SCHEMECOLOR_INDEX" val="14"/>
  <p:tag name="KSO_WM_UNIT_FILL_FORE_SCHEMECOLOR_INDEX_BRIGHTNESS" val="0"/>
  <p:tag name="KSO_WM_DIAGRAM_USE_COLOR_VALUE" val="{&quot;color_scheme&quot;:1,&quot;color_type&quot;:1,&quot;theme_color_indexes&quot;:[5,6,5,6,5,6]}"/>
</p:tagLst>
</file>

<file path=ppt/theme/theme1.xml><?xml version="1.0" encoding="utf-8"?>
<a:theme xmlns:a="http://schemas.openxmlformats.org/drawingml/2006/main" name="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主题">
  <a:themeElements>
    <a:clrScheme name="自定义 29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991AD"/>
      </a:accent1>
      <a:accent2>
        <a:srgbClr val="5DBED9"/>
      </a:accent2>
      <a:accent3>
        <a:srgbClr val="ADABB4"/>
      </a:accent3>
      <a:accent4>
        <a:srgbClr val="4991AD"/>
      </a:accent4>
      <a:accent5>
        <a:srgbClr val="5DBED9"/>
      </a:accent5>
      <a:accent6>
        <a:srgbClr val="ADABB4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lang="zh-CN" altLang="en-US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2490</Words>
  <Application>WPS 演示</Application>
  <PresentationFormat>宽屏</PresentationFormat>
  <Paragraphs>257</Paragraphs>
  <Slides>51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6</vt:i4>
      </vt:variant>
      <vt:variant>
        <vt:lpstr>幻灯片标题</vt:lpstr>
      </vt:variant>
      <vt:variant>
        <vt:i4>51</vt:i4>
      </vt:variant>
    </vt:vector>
  </HeadingPairs>
  <TitlesOfParts>
    <vt:vector size="78" baseType="lpstr">
      <vt:lpstr>Arial</vt:lpstr>
      <vt:lpstr>宋体</vt:lpstr>
      <vt:lpstr>Wingdings</vt:lpstr>
      <vt:lpstr>汉仪雅酷黑 75W</vt:lpstr>
      <vt:lpstr>Wingdings</vt:lpstr>
      <vt:lpstr>方正小标宋_GBK</vt:lpstr>
      <vt:lpstr>微软雅黑</vt:lpstr>
      <vt:lpstr>Calibri</vt:lpstr>
      <vt:lpstr>方正公文小标宋</vt:lpstr>
      <vt:lpstr>汉仪润圆-65简</vt:lpstr>
      <vt:lpstr>Arial</vt:lpstr>
      <vt:lpstr>汉仪雅酷黑简</vt:lpstr>
      <vt:lpstr>Arial Unicode MS</vt:lpstr>
      <vt:lpstr>OPPOSans M</vt:lpstr>
      <vt:lpstr>Segoe Print</vt:lpstr>
      <vt:lpstr>思源黑体 CN Light</vt:lpstr>
      <vt:lpstr>Calibri</vt:lpstr>
      <vt:lpstr>默认字体</vt:lpstr>
      <vt:lpstr>等线</vt:lpstr>
      <vt:lpstr>黑体</vt:lpstr>
      <vt:lpstr>Calibri Light</vt:lpstr>
      <vt:lpstr>Office 主题</vt:lpstr>
      <vt:lpstr>Office 主题</vt:lpstr>
      <vt:lpstr>1_Office 主题</vt:lpstr>
      <vt:lpstr>2_Office 主题</vt:lpstr>
      <vt:lpstr>自定义设计方案</vt:lpstr>
      <vt:lpstr>3_Office 主题</vt:lpstr>
      <vt:lpstr>PowerPoint 演示文稿</vt:lpstr>
      <vt:lpstr>PowerPoint 演示文稿</vt:lpstr>
      <vt:lpstr>PowerPoint 演示文稿</vt:lpstr>
      <vt:lpstr>PowerPoint 演示文稿</vt:lpstr>
      <vt:lpstr>AIGC与人类的三种协作方式</vt:lpstr>
      <vt:lpstr>AIGC副驾驶模式介绍</vt:lpstr>
      <vt:lpstr>AIGC副驾驶模式的软件特征</vt:lpstr>
      <vt:lpstr>AIGC副驾驶模式——产品</vt:lpstr>
      <vt:lpstr>交互式word生成</vt:lpstr>
      <vt:lpstr>交互式EXCEL分析</vt:lpstr>
      <vt:lpstr>交互式PPT生成</vt:lpstr>
      <vt:lpstr>DeepSeek集成到WPS</vt:lpstr>
      <vt:lpstr>PowerPoint 演示文稿</vt:lpstr>
      <vt:lpstr>实践一 利用大模型做PPT</vt:lpstr>
      <vt:lpstr>PPT生成--讯飞星火</vt:lpstr>
      <vt:lpstr>PPT生成--kimi</vt:lpstr>
      <vt:lpstr>PPT生成--kimi</vt:lpstr>
      <vt:lpstr>PPT生成--智谱清言</vt:lpstr>
      <vt:lpstr>PPT生成--通义千问</vt:lpstr>
      <vt:lpstr>PPT生成--mindshow</vt:lpstr>
      <vt:lpstr>PPT生成--chatPPT</vt:lpstr>
      <vt:lpstr>kimi一键生成PPT---实践1</vt:lpstr>
      <vt:lpstr>kimi一键生成PPT---实践1</vt:lpstr>
      <vt:lpstr>kimi一键生成PPT---实践1</vt:lpstr>
      <vt:lpstr>kimi一键生成PPT---实践1</vt:lpstr>
      <vt:lpstr>kimi一键生成PPT---实践1</vt:lpstr>
      <vt:lpstr>kimi一键生成PPT---实践1</vt:lpstr>
      <vt:lpstr>kimi一键生成PPT---实践1</vt:lpstr>
      <vt:lpstr>kimi一键生成PPT---实践1</vt:lpstr>
      <vt:lpstr>PowerPoint 演示文稿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有言3D数字人PPT讲解---实践2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夏至未至</dc:creator>
  <cp:lastModifiedBy>13666009973手机用户</cp:lastModifiedBy>
  <cp:revision>54</cp:revision>
  <dcterms:created xsi:type="dcterms:W3CDTF">2021-11-17T07:59:00Z</dcterms:created>
  <dcterms:modified xsi:type="dcterms:W3CDTF">2025-03-19T00:35:38Z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56C310E76A0B4CF0BC16D82BCA9CFB36_12</vt:lpwstr>
  </property>
  <property fmtid="{D5CDD505-2E9C-101B-9397-08002B2CF9AE}" pid="3" name="KSOProductBuildVer">
    <vt:lpwstr>2052-12.1.0.20305</vt:lpwstr>
  </property>
  <property fmtid="{D5CDD505-2E9C-101B-9397-08002B2CF9AE}" pid="4" name="KSOTemplateUUID">
    <vt:lpwstr>v1.0_mb_AEHCIek5GxAGZI3b/f9VbQ==</vt:lpwstr>
  </property>
</Properties>
</file>