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86.svg" ContentType="image/svg+xml"/>
  <Override PartName="/ppt/media/image88.svg" ContentType="image/svg+xml"/>
  <Override PartName="/ppt/media/image90.svg" ContentType="image/svg+xml"/>
  <Override PartName="/ppt/media/image9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49" r:id="rId3"/>
    <p:sldMasterId id="2147483661" r:id="rId4"/>
    <p:sldMasterId id="2147483674" r:id="rId5"/>
    <p:sldMasterId id="2147483686" r:id="rId6"/>
  </p:sldMasterIdLst>
  <p:notesMasterIdLst>
    <p:notesMasterId r:id="rId22"/>
  </p:notesMasterIdLst>
  <p:handoutMasterIdLst>
    <p:handoutMasterId r:id="rId74"/>
  </p:handoutMasterIdLst>
  <p:sldIdLst>
    <p:sldId id="607" r:id="rId7"/>
    <p:sldId id="671" r:id="rId8"/>
    <p:sldId id="609" r:id="rId9"/>
    <p:sldId id="610" r:id="rId10"/>
    <p:sldId id="611" r:id="rId11"/>
    <p:sldId id="612" r:id="rId12"/>
    <p:sldId id="613" r:id="rId13"/>
    <p:sldId id="614" r:id="rId14"/>
    <p:sldId id="615" r:id="rId15"/>
    <p:sldId id="616" r:id="rId16"/>
    <p:sldId id="617" r:id="rId17"/>
    <p:sldId id="618" r:id="rId18"/>
    <p:sldId id="619" r:id="rId19"/>
    <p:sldId id="620" r:id="rId20"/>
    <p:sldId id="621" r:id="rId21"/>
    <p:sldId id="622" r:id="rId23"/>
    <p:sldId id="623" r:id="rId24"/>
    <p:sldId id="624" r:id="rId25"/>
    <p:sldId id="625" r:id="rId26"/>
    <p:sldId id="626" r:id="rId27"/>
    <p:sldId id="627" r:id="rId28"/>
    <p:sldId id="628" r:id="rId29"/>
    <p:sldId id="629" r:id="rId30"/>
    <p:sldId id="630" r:id="rId31"/>
    <p:sldId id="631" r:id="rId32"/>
    <p:sldId id="632" r:id="rId33"/>
    <p:sldId id="633" r:id="rId34"/>
    <p:sldId id="634" r:id="rId35"/>
    <p:sldId id="635" r:id="rId36"/>
    <p:sldId id="636" r:id="rId37"/>
    <p:sldId id="637" r:id="rId38"/>
    <p:sldId id="638" r:id="rId39"/>
    <p:sldId id="639" r:id="rId40"/>
    <p:sldId id="640" r:id="rId41"/>
    <p:sldId id="641" r:id="rId42"/>
    <p:sldId id="642" r:id="rId43"/>
    <p:sldId id="643" r:id="rId44"/>
    <p:sldId id="644" r:id="rId45"/>
    <p:sldId id="645" r:id="rId46"/>
    <p:sldId id="646" r:id="rId47"/>
    <p:sldId id="647" r:id="rId48"/>
    <p:sldId id="648" r:id="rId49"/>
    <p:sldId id="649" r:id="rId50"/>
    <p:sldId id="650" r:id="rId51"/>
    <p:sldId id="651" r:id="rId52"/>
    <p:sldId id="652" r:id="rId53"/>
    <p:sldId id="653" r:id="rId54"/>
    <p:sldId id="654" r:id="rId55"/>
    <p:sldId id="675" r:id="rId56"/>
    <p:sldId id="677" r:id="rId57"/>
    <p:sldId id="656" r:id="rId58"/>
    <p:sldId id="674" r:id="rId59"/>
    <p:sldId id="689" r:id="rId60"/>
    <p:sldId id="690" r:id="rId61"/>
    <p:sldId id="691" r:id="rId62"/>
    <p:sldId id="688" r:id="rId63"/>
    <p:sldId id="692" r:id="rId64"/>
    <p:sldId id="681" r:id="rId65"/>
    <p:sldId id="682" r:id="rId66"/>
    <p:sldId id="683" r:id="rId67"/>
    <p:sldId id="684" r:id="rId68"/>
    <p:sldId id="685" r:id="rId69"/>
    <p:sldId id="686" r:id="rId70"/>
    <p:sldId id="687" r:id="rId71"/>
    <p:sldId id="669" r:id="rId72"/>
    <p:sldId id="679" r:id="rId73"/>
  </p:sldIdLst>
  <p:sldSz cx="12192000" cy="6858000"/>
  <p:notesSz cx="6858000" cy="9144000"/>
  <p:embeddedFontLst>
    <p:embeddedFont>
      <p:font typeface="汉仪雅酷黑 75W" panose="020B0804020202020204" charset="-122"/>
      <p:bold r:id="rId79"/>
    </p:embeddedFont>
    <p:embeddedFont>
      <p:font typeface="Impact" panose="020B0806030902050204" charset="0"/>
      <p:regular r:id="rId80"/>
    </p:embeddedFont>
    <p:embeddedFont>
      <p:font typeface="方正公文小标宋" panose="02000500000000000000" charset="-122"/>
      <p:regular r:id="rId81"/>
    </p:embeddedFont>
    <p:embeddedFont>
      <p:font typeface="微软雅黑" panose="020B0503020204020204" pitchFamily="34" charset="-122"/>
      <p:regular r:id="rId82"/>
    </p:embeddedFont>
    <p:embeddedFont>
      <p:font typeface="Calibri" panose="020F0502020204030204" pitchFamily="34" charset="0"/>
      <p:regular r:id="rId83"/>
      <p:bold r:id="rId84"/>
      <p:italic r:id="rId85"/>
      <p:boldItalic r:id="rId86"/>
    </p:embeddedFont>
    <p:embeddedFont>
      <p:font typeface="汉仪润圆-65简" panose="00020600040101010101" charset="-122"/>
      <p:regular r:id="rId87"/>
    </p:embeddedFont>
    <p:embeddedFont>
      <p:font typeface="方正小标宋_GBK" panose="02000000000000000000" charset="-122"/>
      <p:regular r:id="rId88"/>
    </p:embeddedFont>
    <p:embeddedFont>
      <p:font typeface="Calibri" panose="020F0502020204030204"/>
      <p:regular r:id="rId89"/>
      <p:bold r:id="rId90"/>
      <p:italic r:id="rId91"/>
      <p:boldItalic r:id="rId92"/>
    </p:embeddedFont>
  </p:embeddedFontLst>
  <p:custDataLst>
    <p:tags r:id="rId9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PS" initials="W" lastIdx="1" clrIdx="0"/>
  <p:cmAuthor id="1483810881" name="WPS_1679281038" initials="W" lastIdx="1" clrIdx="2"/>
  <p:cmAuthor id="2" name="作者" initials="A" lastIdx="0" clrIdx="1"/>
  <p:cmAuthor id="7" name="林 巧婷" initials="林" lastIdx="1" clrIdx="3"/>
  <p:cmAuthor id="3" name="Lenovo" initials="L" lastIdx="1" clrIdx="2"/>
  <p:cmAuthor id="4" name="fafa" initials="f" lastIdx="2" clrIdx="1"/>
  <p:cmAuthor id="5" name="王习习" initials="王" lastIdx="2" clrIdx="0"/>
  <p:cmAuthor id="6" name="未知用户1" initials="未知用户1" lastIdx="1" clrIdx="2"/>
  <p:cmAuthor id="753710091" name="EeE" initials="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DBED9"/>
    <a:srgbClr val="ADABB4"/>
    <a:srgbClr val="4991AD"/>
    <a:srgbClr val="DB1A23"/>
    <a:srgbClr val="4EAF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2310" y="1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3" Type="http://schemas.openxmlformats.org/officeDocument/2006/relationships/tags" Target="tags/tag188.xml"/><Relationship Id="rId92" Type="http://schemas.openxmlformats.org/officeDocument/2006/relationships/font" Target="fonts/font14.fntdata"/><Relationship Id="rId91" Type="http://schemas.openxmlformats.org/officeDocument/2006/relationships/font" Target="fonts/font13.fntdata"/><Relationship Id="rId90" Type="http://schemas.openxmlformats.org/officeDocument/2006/relationships/font" Target="fonts/font12.fntdata"/><Relationship Id="rId9" Type="http://schemas.openxmlformats.org/officeDocument/2006/relationships/slide" Target="slides/slide3.xml"/><Relationship Id="rId89" Type="http://schemas.openxmlformats.org/officeDocument/2006/relationships/font" Target="fonts/font11.fntdata"/><Relationship Id="rId88" Type="http://schemas.openxmlformats.org/officeDocument/2006/relationships/font" Target="fonts/font10.fntdata"/><Relationship Id="rId87" Type="http://schemas.openxmlformats.org/officeDocument/2006/relationships/font" Target="fonts/font9.fntdata"/><Relationship Id="rId86" Type="http://schemas.openxmlformats.org/officeDocument/2006/relationships/font" Target="fonts/font8.fntdata"/><Relationship Id="rId85" Type="http://schemas.openxmlformats.org/officeDocument/2006/relationships/font" Target="fonts/font7.fntdata"/><Relationship Id="rId84" Type="http://schemas.openxmlformats.org/officeDocument/2006/relationships/font" Target="fonts/font6.fntdata"/><Relationship Id="rId83" Type="http://schemas.openxmlformats.org/officeDocument/2006/relationships/font" Target="fonts/font5.fntdata"/><Relationship Id="rId82" Type="http://schemas.openxmlformats.org/officeDocument/2006/relationships/font" Target="fonts/font4.fntdata"/><Relationship Id="rId81" Type="http://schemas.openxmlformats.org/officeDocument/2006/relationships/font" Target="fonts/font3.fntdata"/><Relationship Id="rId80" Type="http://schemas.openxmlformats.org/officeDocument/2006/relationships/font" Target="fonts/font2.fntdata"/><Relationship Id="rId8" Type="http://schemas.openxmlformats.org/officeDocument/2006/relationships/slide" Target="slides/slide2.xml"/><Relationship Id="rId79" Type="http://schemas.openxmlformats.org/officeDocument/2006/relationships/font" Target="fonts/font1.fntdata"/><Relationship Id="rId78" Type="http://schemas.openxmlformats.org/officeDocument/2006/relationships/commentAuthors" Target="commentAuthors.xml"/><Relationship Id="rId77" Type="http://schemas.openxmlformats.org/officeDocument/2006/relationships/tableStyles" Target="tableStyles.xml"/><Relationship Id="rId76" Type="http://schemas.openxmlformats.org/officeDocument/2006/relationships/viewProps" Target="viewProps.xml"/><Relationship Id="rId75" Type="http://schemas.openxmlformats.org/officeDocument/2006/relationships/presProps" Target="presProps.xml"/><Relationship Id="rId74" Type="http://schemas.openxmlformats.org/officeDocument/2006/relationships/handoutMaster" Target="handoutMasters/handoutMaster1.xml"/><Relationship Id="rId73" Type="http://schemas.openxmlformats.org/officeDocument/2006/relationships/slide" Target="slides/slide66.xml"/><Relationship Id="rId72" Type="http://schemas.openxmlformats.org/officeDocument/2006/relationships/slide" Target="slides/slide65.xml"/><Relationship Id="rId71" Type="http://schemas.openxmlformats.org/officeDocument/2006/relationships/slide" Target="slides/slide64.xml"/><Relationship Id="rId70" Type="http://schemas.openxmlformats.org/officeDocument/2006/relationships/slide" Target="slides/slide63.xml"/><Relationship Id="rId7" Type="http://schemas.openxmlformats.org/officeDocument/2006/relationships/slide" Target="slides/slide1.xml"/><Relationship Id="rId69" Type="http://schemas.openxmlformats.org/officeDocument/2006/relationships/slide" Target="slides/slide62.xml"/><Relationship Id="rId68" Type="http://schemas.openxmlformats.org/officeDocument/2006/relationships/slide" Target="slides/slide61.xml"/><Relationship Id="rId67" Type="http://schemas.openxmlformats.org/officeDocument/2006/relationships/slide" Target="slides/slide60.xml"/><Relationship Id="rId66" Type="http://schemas.openxmlformats.org/officeDocument/2006/relationships/slide" Target="slides/slide59.xml"/><Relationship Id="rId65" Type="http://schemas.openxmlformats.org/officeDocument/2006/relationships/slide" Target="slides/slide58.xml"/><Relationship Id="rId64" Type="http://schemas.openxmlformats.org/officeDocument/2006/relationships/slide" Target="slides/slide57.xml"/><Relationship Id="rId63" Type="http://schemas.openxmlformats.org/officeDocument/2006/relationships/slide" Target="slides/slide56.xml"/><Relationship Id="rId62" Type="http://schemas.openxmlformats.org/officeDocument/2006/relationships/slide" Target="slides/slide55.xml"/><Relationship Id="rId61" Type="http://schemas.openxmlformats.org/officeDocument/2006/relationships/slide" Target="slides/slide54.xml"/><Relationship Id="rId60" Type="http://schemas.openxmlformats.org/officeDocument/2006/relationships/slide" Target="slides/slide53.xml"/><Relationship Id="rId6" Type="http://schemas.openxmlformats.org/officeDocument/2006/relationships/slideMaster" Target="slideMasters/slideMaster5.xml"/><Relationship Id="rId59" Type="http://schemas.openxmlformats.org/officeDocument/2006/relationships/slide" Target="slides/slide52.xml"/><Relationship Id="rId58" Type="http://schemas.openxmlformats.org/officeDocument/2006/relationships/slide" Target="slides/slide51.xml"/><Relationship Id="rId57" Type="http://schemas.openxmlformats.org/officeDocument/2006/relationships/slide" Target="slides/slide50.xml"/><Relationship Id="rId56" Type="http://schemas.openxmlformats.org/officeDocument/2006/relationships/slide" Target="slides/slide49.xml"/><Relationship Id="rId55" Type="http://schemas.openxmlformats.org/officeDocument/2006/relationships/slide" Target="slides/slide48.xml"/><Relationship Id="rId54" Type="http://schemas.openxmlformats.org/officeDocument/2006/relationships/slide" Target="slides/slide47.xml"/><Relationship Id="rId53" Type="http://schemas.openxmlformats.org/officeDocument/2006/relationships/slide" Target="slides/slide46.xml"/><Relationship Id="rId52" Type="http://schemas.openxmlformats.org/officeDocument/2006/relationships/slide" Target="slides/slide45.xml"/><Relationship Id="rId51" Type="http://schemas.openxmlformats.org/officeDocument/2006/relationships/slide" Target="slides/slide44.xml"/><Relationship Id="rId50" Type="http://schemas.openxmlformats.org/officeDocument/2006/relationships/slide" Target="slides/slide43.xml"/><Relationship Id="rId5" Type="http://schemas.openxmlformats.org/officeDocument/2006/relationships/slideMaster" Target="slideMasters/slideMaster4.xml"/><Relationship Id="rId49" Type="http://schemas.openxmlformats.org/officeDocument/2006/relationships/slide" Target="slides/slide42.xml"/><Relationship Id="rId48" Type="http://schemas.openxmlformats.org/officeDocument/2006/relationships/slide" Target="slides/slide41.xml"/><Relationship Id="rId47" Type="http://schemas.openxmlformats.org/officeDocument/2006/relationships/slide" Target="slides/slide40.xml"/><Relationship Id="rId46" Type="http://schemas.openxmlformats.org/officeDocument/2006/relationships/slide" Target="slides/slide39.xml"/><Relationship Id="rId45" Type="http://schemas.openxmlformats.org/officeDocument/2006/relationships/slide" Target="slides/slide38.xml"/><Relationship Id="rId44" Type="http://schemas.openxmlformats.org/officeDocument/2006/relationships/slide" Target="slides/slide37.xml"/><Relationship Id="rId43" Type="http://schemas.openxmlformats.org/officeDocument/2006/relationships/slide" Target="slides/slide36.xml"/><Relationship Id="rId42" Type="http://schemas.openxmlformats.org/officeDocument/2006/relationships/slide" Target="slides/slide35.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notesMaster" Target="notesMasters/notesMaster1.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占位符 1"/>
          <p:cNvSpPr>
            <a:spLocks noGrp="1"/>
          </p:cNvSpPr>
          <p:nvPr>
            <p:ph type="body" sz="quarter"/>
          </p:nvPr>
        </p:nvSpPr>
        <p:spPr>
          <a:xfrm>
            <a:off x="662016" y="3931500"/>
            <a:ext cx="5296132" cy="3216682"/>
          </a:xfrm>
          <a:prstGeom prst="rect">
            <a:avLst/>
          </a:prstGeom>
        </p:spPr>
        <p:txBody>
          <a:bodyPr/>
          <a:p>
            <a:r>
              <a:rPr lang="zh-CN" altLang="en-US" noProof="0">
                <a:ln>
                  <a:noFill/>
                </a:ln>
                <a:effectLst/>
                <a:uLnTx/>
                <a:uFillTx/>
                <a:sym typeface="+mn-ea"/>
              </a:rPr>
              <a:t>https://www.wjx.cn/vm/wQgYHLa.aspx#</a:t>
            </a:r>
            <a:endParaRPr kumimoji="0" lang="zh-CN" altLang="en-US" b="0" i="0" u="none" strike="noStrike" kern="1200" cap="none" spc="0" normalizeH="0" baseline="0" noProof="0">
              <a:ln>
                <a:noFill/>
              </a:ln>
              <a:solidFill>
                <a:schemeClr val="tx1"/>
              </a:solidFill>
              <a:effectLst/>
              <a:uLnTx/>
              <a:uFillTx/>
              <a:cs typeface="+mn-cs"/>
            </a:endParaRPr>
          </a:p>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atin typeface="汉仪雅酷黑 75W" panose="020B0804020202020204" charset="-122"/>
                <a:ea typeface="汉仪雅酷黑 75W" panose="020B0804020202020204" charset="-122"/>
                <a:sym typeface="汉仪雅酷黑 75W" panose="020B0804020202020204" charset="-122"/>
              </a:defRPr>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atin typeface="汉仪雅酷黑 75W" panose="020B0804020202020204" charset="-122"/>
                <a:ea typeface="汉仪雅酷黑 75W" panose="020B0804020202020204" charset="-122"/>
                <a:sym typeface="汉仪雅酷黑 75W" panose="020B0804020202020204" charset="-122"/>
              </a:defRPr>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atin typeface="汉仪雅酷黑 75W" panose="020B0804020202020204" charset="-122"/>
                <a:ea typeface="汉仪雅酷黑 75W" panose="020B0804020202020204" charset="-122"/>
                <a:sym typeface="汉仪雅酷黑 75W" panose="020B0804020202020204" charset="-122"/>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32A9A903-2356-4B66-8D17-8F399C2E7A12}"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atin typeface="汉仪雅酷黑 75W" panose="020B0804020202020204" charset="-122"/>
                <a:ea typeface="汉仪雅酷黑 75W" panose="020B0804020202020204" charset="-122"/>
                <a:sym typeface="汉仪雅酷黑 75W" panose="020B0804020202020204" charset="-122"/>
              </a:defRPr>
            </a:lvl1p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32A9A903-2356-4B66-8D17-8F399C2E7A12}"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1860728" y="781554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5364728" y="781554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10126328" y="781554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a:xfrm>
            <a:off x="695960" y="6356350"/>
            <a:ext cx="2743200" cy="365125"/>
          </a:xfrm>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753983" y="6356350"/>
            <a:ext cx="2743200" cy="365125"/>
          </a:xfrm>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32A9A903-2356-4B66-8D17-8F399C2E7A1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088FF93-97D8-470D-B4DB-6116E3ED79C3}"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3.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8" Type="http://schemas.openxmlformats.org/officeDocument/2006/relationships/theme" Target="../theme/theme4.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7" Type="http://schemas.openxmlformats.org/officeDocument/2006/relationships/image" Target="../media/image2.png"/><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A9A903-2356-4B66-8D17-8F399C2E7A1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88FF93-97D8-470D-B4DB-6116E3ED79C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A9A903-2356-4B66-8D17-8F399C2E7A1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88FF93-97D8-470D-B4DB-6116E3ED79C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222375" y="427990"/>
            <a:ext cx="3751580" cy="569595"/>
          </a:xfrm>
          <a:prstGeom prst="rect">
            <a:avLst/>
          </a:prstGeom>
        </p:spPr>
        <p:txBody>
          <a:bodyPr vert="horz" lIns="91440" tIns="45720" rIns="91440" bIns="45720" rtlCol="0" anchor="ctr">
            <a:normAutofit/>
          </a:bodyPr>
          <a:lstStyle/>
          <a:p>
            <a:r>
              <a:rPr lang="en-US" altLang="zh-CN"/>
              <a:t>AIGC</a:t>
            </a:r>
            <a:r>
              <a:rPr lang="zh-CN" altLang="en-US"/>
              <a:t>副驾驶</a:t>
            </a:r>
            <a:r>
              <a:rPr lang="zh-CN" altLang="en-US"/>
              <a:t>介绍</a:t>
            </a:r>
            <a:endParaRPr lang="zh-CN" altLang="en-US"/>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l" defTabSz="914400" rtl="0" eaLnBrk="1" latinLnBrk="0" hangingPunct="1">
        <a:lnSpc>
          <a:spcPct val="90000"/>
        </a:lnSpc>
        <a:spcBef>
          <a:spcPct val="0"/>
        </a:spcBef>
        <a:buNone/>
        <a:defRPr sz="2400" b="1" kern="1200">
          <a:solidFill>
            <a:schemeClr val="tx1"/>
          </a:solidFill>
          <a:latin typeface="汉仪雅酷黑 75W" panose="020B0804020202020204" charset="-122"/>
          <a:ea typeface="汉仪雅酷黑 75W" panose="020B0804020202020204" charset="-122"/>
          <a:cs typeface="+mj-cs"/>
          <a:sym typeface="汉仪雅酷黑 75W" panose="020B080402020202020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image" Target="../media/image7.jpeg"/><Relationship Id="rId4" Type="http://schemas.openxmlformats.org/officeDocument/2006/relationships/image" Target="../media/image17.png"/><Relationship Id="rId3" Type="http://schemas.openxmlformats.org/officeDocument/2006/relationships/tags" Target="../tags/tag103.xml"/><Relationship Id="rId2" Type="http://schemas.openxmlformats.org/officeDocument/2006/relationships/image" Target="../media/image15.png"/><Relationship Id="rId1" Type="http://schemas.openxmlformats.org/officeDocument/2006/relationships/tags" Target="../tags/tag10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8.xml"/><Relationship Id="rId1" Type="http://schemas.openxmlformats.org/officeDocument/2006/relationships/image" Target="../media/image7.jpe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image" Target="../media/image7.jpeg"/><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tags" Target="../tags/tag105.xml"/><Relationship Id="rId2" Type="http://schemas.openxmlformats.org/officeDocument/2006/relationships/image" Target="../media/image15.png"/><Relationship Id="rId1" Type="http://schemas.openxmlformats.org/officeDocument/2006/relationships/tags" Target="../tags/tag10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9" Type="http://schemas.openxmlformats.org/officeDocument/2006/relationships/tags" Target="../tags/tag114.xml"/><Relationship Id="rId8" Type="http://schemas.openxmlformats.org/officeDocument/2006/relationships/tags" Target="../tags/tag113.xml"/><Relationship Id="rId7" Type="http://schemas.openxmlformats.org/officeDocument/2006/relationships/tags" Target="../tags/tag112.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6" Type="http://schemas.openxmlformats.org/officeDocument/2006/relationships/slideLayout" Target="../slideLayouts/slideLayout38.xml"/><Relationship Id="rId25" Type="http://schemas.openxmlformats.org/officeDocument/2006/relationships/image" Target="../media/image7.jpeg"/><Relationship Id="rId24" Type="http://schemas.openxmlformats.org/officeDocument/2006/relationships/tags" Target="../tags/tag129.xml"/><Relationship Id="rId23" Type="http://schemas.openxmlformats.org/officeDocument/2006/relationships/tags" Target="../tags/tag128.xml"/><Relationship Id="rId22" Type="http://schemas.openxmlformats.org/officeDocument/2006/relationships/tags" Target="../tags/tag127.xml"/><Relationship Id="rId21" Type="http://schemas.openxmlformats.org/officeDocument/2006/relationships/tags" Target="../tags/tag126.xml"/><Relationship Id="rId20" Type="http://schemas.openxmlformats.org/officeDocument/2006/relationships/tags" Target="../tags/tag125.xml"/><Relationship Id="rId2" Type="http://schemas.openxmlformats.org/officeDocument/2006/relationships/tags" Target="../tags/tag107.xml"/><Relationship Id="rId19" Type="http://schemas.openxmlformats.org/officeDocument/2006/relationships/tags" Target="../tags/tag124.xml"/><Relationship Id="rId18" Type="http://schemas.openxmlformats.org/officeDocument/2006/relationships/tags" Target="../tags/tag123.xml"/><Relationship Id="rId17" Type="http://schemas.openxmlformats.org/officeDocument/2006/relationships/tags" Target="../tags/tag122.xml"/><Relationship Id="rId16" Type="http://schemas.openxmlformats.org/officeDocument/2006/relationships/tags" Target="../tags/tag121.xml"/><Relationship Id="rId15" Type="http://schemas.openxmlformats.org/officeDocument/2006/relationships/tags" Target="../tags/tag120.xml"/><Relationship Id="rId14" Type="http://schemas.openxmlformats.org/officeDocument/2006/relationships/tags" Target="../tags/tag119.xml"/><Relationship Id="rId13" Type="http://schemas.openxmlformats.org/officeDocument/2006/relationships/tags" Target="../tags/tag118.xml"/><Relationship Id="rId12" Type="http://schemas.openxmlformats.org/officeDocument/2006/relationships/tags" Target="../tags/tag117.xml"/><Relationship Id="rId11" Type="http://schemas.openxmlformats.org/officeDocument/2006/relationships/tags" Target="../tags/tag116.xml"/><Relationship Id="rId10" Type="http://schemas.openxmlformats.org/officeDocument/2006/relationships/tags" Target="../tags/tag115.xml"/><Relationship Id="rId1" Type="http://schemas.openxmlformats.org/officeDocument/2006/relationships/tags" Target="../tags/tag106.xml"/></Relationships>
</file>

<file path=ppt/slides/_rels/slide15.xml.rels><?xml version="1.0" encoding="UTF-8" standalone="yes"?>
<Relationships xmlns="http://schemas.openxmlformats.org/package/2006/relationships"><Relationship Id="rId9" Type="http://schemas.openxmlformats.org/officeDocument/2006/relationships/tags" Target="../tags/tag137.xml"/><Relationship Id="rId8" Type="http://schemas.openxmlformats.org/officeDocument/2006/relationships/tags" Target="../tags/tag136.xml"/><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image" Target="../media/image20.png"/><Relationship Id="rId2" Type="http://schemas.openxmlformats.org/officeDocument/2006/relationships/tags" Target="../tags/tag131.xml"/><Relationship Id="rId11" Type="http://schemas.openxmlformats.org/officeDocument/2006/relationships/notesSlide" Target="../notesSlides/notesSlide1.xml"/><Relationship Id="rId10" Type="http://schemas.openxmlformats.org/officeDocument/2006/relationships/slideLayout" Target="../slideLayouts/slideLayout40.xml"/><Relationship Id="rId1" Type="http://schemas.openxmlformats.org/officeDocument/2006/relationships/tags" Target="../tags/tag130.xml"/></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22.png"/><Relationship Id="rId1" Type="http://schemas.openxmlformats.org/officeDocument/2006/relationships/image" Target="../media/image21.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24.png"/><Relationship Id="rId1" Type="http://schemas.openxmlformats.org/officeDocument/2006/relationships/image" Target="../media/image23.png"/></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40.xml"/><Relationship Id="rId8" Type="http://schemas.openxmlformats.org/officeDocument/2006/relationships/tags" Target="../tags/tag143.xml"/><Relationship Id="rId7" Type="http://schemas.openxmlformats.org/officeDocument/2006/relationships/image" Target="../media/image7.jpeg"/><Relationship Id="rId6" Type="http://schemas.openxmlformats.org/officeDocument/2006/relationships/tags" Target="../tags/tag142.xml"/><Relationship Id="rId5" Type="http://schemas.openxmlformats.org/officeDocument/2006/relationships/tags" Target="../tags/tag141.xml"/><Relationship Id="rId4" Type="http://schemas.openxmlformats.org/officeDocument/2006/relationships/tags" Target="../tags/tag140.xml"/><Relationship Id="rId3" Type="http://schemas.openxmlformats.org/officeDocument/2006/relationships/tags" Target="../tags/tag139.xml"/><Relationship Id="rId2" Type="http://schemas.openxmlformats.org/officeDocument/2006/relationships/image" Target="../media/image25.png"/><Relationship Id="rId10" Type="http://schemas.openxmlformats.org/officeDocument/2006/relationships/notesSlide" Target="../notesSlides/notesSlide2.xml"/><Relationship Id="rId1" Type="http://schemas.openxmlformats.org/officeDocument/2006/relationships/tags" Target="../tags/tag138.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27.png"/><Relationship Id="rId1"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image" Target="../media/image10.png"/><Relationship Id="rId1" Type="http://schemas.openxmlformats.org/officeDocument/2006/relationships/image" Target="../media/image9.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29.png"/><Relationship Id="rId1" Type="http://schemas.openxmlformats.org/officeDocument/2006/relationships/image" Target="../media/image28.png"/></Relationships>
</file>

<file path=ppt/slides/_rels/slide21.xml.rels><?xml version="1.0" encoding="UTF-8" standalone="yes"?>
<Relationships xmlns="http://schemas.openxmlformats.org/package/2006/relationships"><Relationship Id="rId9" Type="http://schemas.openxmlformats.org/officeDocument/2006/relationships/image" Target="../media/image7.jpeg"/><Relationship Id="rId8" Type="http://schemas.openxmlformats.org/officeDocument/2006/relationships/tags" Target="../tags/tag150.xml"/><Relationship Id="rId7" Type="http://schemas.openxmlformats.org/officeDocument/2006/relationships/tags" Target="../tags/tag149.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image" Target="../media/image30.png"/><Relationship Id="rId2" Type="http://schemas.openxmlformats.org/officeDocument/2006/relationships/tags" Target="../tags/tag145.xml"/><Relationship Id="rId12" Type="http://schemas.openxmlformats.org/officeDocument/2006/relationships/notesSlide" Target="../notesSlides/notesSlide3.xml"/><Relationship Id="rId11" Type="http://schemas.openxmlformats.org/officeDocument/2006/relationships/slideLayout" Target="../slideLayouts/slideLayout40.xml"/><Relationship Id="rId10" Type="http://schemas.openxmlformats.org/officeDocument/2006/relationships/tags" Target="../tags/tag151.xml"/><Relationship Id="rId1" Type="http://schemas.openxmlformats.org/officeDocument/2006/relationships/tags" Target="../tags/tag144.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32.png"/><Relationship Id="rId1" Type="http://schemas.openxmlformats.org/officeDocument/2006/relationships/image" Target="../media/image31.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image" Target="../media/image7.jpeg"/><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9" Type="http://schemas.openxmlformats.org/officeDocument/2006/relationships/image" Target="../media/image7.jpeg"/><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image" Target="../media/image36.png"/><Relationship Id="rId5" Type="http://schemas.openxmlformats.org/officeDocument/2006/relationships/tags" Target="../tags/tag156.xml"/><Relationship Id="rId4" Type="http://schemas.openxmlformats.org/officeDocument/2006/relationships/tags" Target="../tags/tag155.xml"/><Relationship Id="rId3" Type="http://schemas.openxmlformats.org/officeDocument/2006/relationships/tags" Target="../tags/tag154.xml"/><Relationship Id="rId2" Type="http://schemas.openxmlformats.org/officeDocument/2006/relationships/tags" Target="../tags/tag153.xml"/><Relationship Id="rId12" Type="http://schemas.openxmlformats.org/officeDocument/2006/relationships/notesSlide" Target="../notesSlides/notesSlide4.xml"/><Relationship Id="rId11" Type="http://schemas.openxmlformats.org/officeDocument/2006/relationships/slideLayout" Target="../slideLayouts/slideLayout40.xml"/><Relationship Id="rId10" Type="http://schemas.openxmlformats.org/officeDocument/2006/relationships/tags" Target="../tags/tag159.xml"/><Relationship Id="rId1" Type="http://schemas.openxmlformats.org/officeDocument/2006/relationships/tags" Target="../tags/tag152.xml"/></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38.png"/><Relationship Id="rId1" Type="http://schemas.openxmlformats.org/officeDocument/2006/relationships/image" Target="../media/image37.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image" Target="../media/image3.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image" Target="../media/image7.jpeg"/><Relationship Id="rId3" Type="http://schemas.openxmlformats.org/officeDocument/2006/relationships/image" Target="../media/image39.png"/><Relationship Id="rId2" Type="http://schemas.microsoft.com/office/2007/relationships/media" Target="../media/media1.mp4"/><Relationship Id="rId1" Type="http://schemas.openxmlformats.org/officeDocument/2006/relationships/video" Target="../media/media1.mp4"/></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image" Target="../media/image7.jpe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44.png"/><Relationship Id="rId1" Type="http://schemas.openxmlformats.org/officeDocument/2006/relationships/image" Target="../media/image43.png"/></Relationships>
</file>

<file path=ppt/slides/_rels/slide3.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tags" Target="../tags/tag72.xml"/><Relationship Id="rId21" Type="http://schemas.openxmlformats.org/officeDocument/2006/relationships/slideLayout" Target="../slideLayouts/slideLayout35.xml"/><Relationship Id="rId20" Type="http://schemas.openxmlformats.org/officeDocument/2006/relationships/image" Target="../media/image3.png"/><Relationship Id="rId2" Type="http://schemas.openxmlformats.org/officeDocument/2006/relationships/tags" Target="../tags/tag71.xml"/><Relationship Id="rId19" Type="http://schemas.openxmlformats.org/officeDocument/2006/relationships/tags" Target="../tags/tag87.xml"/><Relationship Id="rId18" Type="http://schemas.openxmlformats.org/officeDocument/2006/relationships/image" Target="../media/image11.png"/><Relationship Id="rId17" Type="http://schemas.openxmlformats.org/officeDocument/2006/relationships/tags" Target="../tags/tag86.xml"/><Relationship Id="rId16" Type="http://schemas.openxmlformats.org/officeDocument/2006/relationships/tags" Target="../tags/tag85.xml"/><Relationship Id="rId15" Type="http://schemas.openxmlformats.org/officeDocument/2006/relationships/tags" Target="../tags/tag84.xml"/><Relationship Id="rId14" Type="http://schemas.openxmlformats.org/officeDocument/2006/relationships/tags" Target="../tags/tag83.xml"/><Relationship Id="rId13" Type="http://schemas.openxmlformats.org/officeDocument/2006/relationships/tags" Target="../tags/tag82.xml"/><Relationship Id="rId12" Type="http://schemas.openxmlformats.org/officeDocument/2006/relationships/tags" Target="../tags/tag81.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tags" Target="../tags/tag70.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45.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46.png"/><Relationship Id="rId1" Type="http://schemas.openxmlformats.org/officeDocument/2006/relationships/hyperlink" Target="1105&#38754;&#21521;&#27915;&#33108;&#27915;&#35843;&#20154;&#32676;&#30340;&#35821;&#38899;&#35780;&#27979;&#20307;&#31995;&#21450;&#20854;&#23454;&#35777;&#30740;&#31350;.docx" TargetMode="Externa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48.png"/><Relationship Id="rId1" Type="http://schemas.openxmlformats.org/officeDocument/2006/relationships/image" Target="../media/image47.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50.png"/><Relationship Id="rId1" Type="http://schemas.openxmlformats.org/officeDocument/2006/relationships/image" Target="../media/image49.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52.png"/><Relationship Id="rId1" Type="http://schemas.openxmlformats.org/officeDocument/2006/relationships/image" Target="../media/image51.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image" Target="../media/image3.png"/></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image" Target="../media/image57.jpeg"/><Relationship Id="rId4" Type="http://schemas.openxmlformats.org/officeDocument/2006/relationships/image" Target="../media/image56.jpeg"/><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58.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59.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62.png"/></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64.jpeg"/><Relationship Id="rId1" Type="http://schemas.openxmlformats.org/officeDocument/2006/relationships/image" Target="../media/image63.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65.pn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38.xml"/><Relationship Id="rId3" Type="http://schemas.openxmlformats.org/officeDocument/2006/relationships/image" Target="../media/image7.jpeg"/><Relationship Id="rId2" Type="http://schemas.openxmlformats.org/officeDocument/2006/relationships/image" Target="../media/image67.png"/><Relationship Id="rId1" Type="http://schemas.openxmlformats.org/officeDocument/2006/relationships/image" Target="../media/image66.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image" Target="../media/image7.jpeg"/><Relationship Id="rId1" Type="http://schemas.openxmlformats.org/officeDocument/2006/relationships/image" Target="../media/image70.jpe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40.xml"/><Relationship Id="rId4" Type="http://schemas.openxmlformats.org/officeDocument/2006/relationships/tags" Target="../tags/tag89.xml"/><Relationship Id="rId3" Type="http://schemas.openxmlformats.org/officeDocument/2006/relationships/image" Target="../media/image7.jpeg"/><Relationship Id="rId2" Type="http://schemas.openxmlformats.org/officeDocument/2006/relationships/image" Target="../media/image12.png"/><Relationship Id="rId1" Type="http://schemas.openxmlformats.org/officeDocument/2006/relationships/tags" Target="../tags/tag8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35.xml"/><Relationship Id="rId1"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tags" Target="../tags/tag160.xml"/><Relationship Id="rId1" Type="http://schemas.openxmlformats.org/officeDocument/2006/relationships/image" Target="../media/image7.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71.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73.png"/></Relationships>
</file>

<file path=ppt/slides/_rels/slide56.xml.rels><?xml version="1.0" encoding="UTF-8" standalone="yes"?>
<Relationships xmlns="http://schemas.openxmlformats.org/package/2006/relationships"><Relationship Id="rId5" Type="http://schemas.openxmlformats.org/officeDocument/2006/relationships/slideLayout" Target="../slideLayouts/slideLayout36.xml"/><Relationship Id="rId4" Type="http://schemas.openxmlformats.org/officeDocument/2006/relationships/image" Target="../media/image77.jpeg"/><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image" Target="../media/image74.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tags" Target="../tags/tag161.xml"/><Relationship Id="rId1" Type="http://schemas.openxmlformats.org/officeDocument/2006/relationships/image" Target="../media/image7.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78.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79.png"/></Relationships>
</file>

<file path=ppt/slides/_rels/slide6.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2" Type="http://schemas.openxmlformats.org/officeDocument/2006/relationships/slideLayout" Target="../slideLayouts/slideLayout40.xml"/><Relationship Id="rId11" Type="http://schemas.openxmlformats.org/officeDocument/2006/relationships/tags" Target="../tags/tag99.xml"/><Relationship Id="rId10" Type="http://schemas.openxmlformats.org/officeDocument/2006/relationships/image" Target="../media/image7.jpeg"/><Relationship Id="rId1" Type="http://schemas.openxmlformats.org/officeDocument/2006/relationships/tags" Target="../tags/tag90.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80.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81.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82.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83.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84.png"/></Relationships>
</file>

<file path=ppt/slides/_rels/slide65.xml.rels><?xml version="1.0" encoding="UTF-8" standalone="yes"?>
<Relationships xmlns="http://schemas.openxmlformats.org/package/2006/relationships"><Relationship Id="rId9" Type="http://schemas.openxmlformats.org/officeDocument/2006/relationships/tags" Target="../tags/tag170.xml"/><Relationship Id="rId8" Type="http://schemas.openxmlformats.org/officeDocument/2006/relationships/tags" Target="../tags/tag169.xml"/><Relationship Id="rId7" Type="http://schemas.openxmlformats.org/officeDocument/2006/relationships/tags" Target="../tags/tag168.xml"/><Relationship Id="rId6" Type="http://schemas.openxmlformats.org/officeDocument/2006/relationships/tags" Target="../tags/tag167.xml"/><Relationship Id="rId5" Type="http://schemas.openxmlformats.org/officeDocument/2006/relationships/tags" Target="../tags/tag166.xml"/><Relationship Id="rId4" Type="http://schemas.openxmlformats.org/officeDocument/2006/relationships/tags" Target="../tags/tag165.xml"/><Relationship Id="rId38" Type="http://schemas.openxmlformats.org/officeDocument/2006/relationships/notesSlide" Target="../notesSlides/notesSlide5.xml"/><Relationship Id="rId37" Type="http://schemas.openxmlformats.org/officeDocument/2006/relationships/slideLayout" Target="../slideLayouts/slideLayout36.xml"/><Relationship Id="rId36" Type="http://schemas.openxmlformats.org/officeDocument/2006/relationships/tags" Target="../tags/tag187.xml"/><Relationship Id="rId35" Type="http://schemas.openxmlformats.org/officeDocument/2006/relationships/image" Target="../media/image93.jpeg"/><Relationship Id="rId34" Type="http://schemas.openxmlformats.org/officeDocument/2006/relationships/image" Target="../media/image7.jpeg"/><Relationship Id="rId33" Type="http://schemas.openxmlformats.org/officeDocument/2006/relationships/tags" Target="../tags/tag186.xml"/><Relationship Id="rId32" Type="http://schemas.openxmlformats.org/officeDocument/2006/relationships/tags" Target="../tags/tag185.xml"/><Relationship Id="rId31" Type="http://schemas.openxmlformats.org/officeDocument/2006/relationships/tags" Target="../tags/tag184.xml"/><Relationship Id="rId30" Type="http://schemas.openxmlformats.org/officeDocument/2006/relationships/tags" Target="../tags/tag183.xml"/><Relationship Id="rId3" Type="http://schemas.openxmlformats.org/officeDocument/2006/relationships/tags" Target="../tags/tag164.xml"/><Relationship Id="rId29" Type="http://schemas.openxmlformats.org/officeDocument/2006/relationships/image" Target="../media/image92.svg"/><Relationship Id="rId28" Type="http://schemas.openxmlformats.org/officeDocument/2006/relationships/image" Target="../media/image91.png"/><Relationship Id="rId27" Type="http://schemas.openxmlformats.org/officeDocument/2006/relationships/tags" Target="../tags/tag182.xml"/><Relationship Id="rId26" Type="http://schemas.openxmlformats.org/officeDocument/2006/relationships/image" Target="../media/image90.svg"/><Relationship Id="rId25" Type="http://schemas.openxmlformats.org/officeDocument/2006/relationships/image" Target="../media/image89.png"/><Relationship Id="rId24" Type="http://schemas.openxmlformats.org/officeDocument/2006/relationships/tags" Target="../tags/tag181.xml"/><Relationship Id="rId23" Type="http://schemas.openxmlformats.org/officeDocument/2006/relationships/image" Target="../media/image88.svg"/><Relationship Id="rId22" Type="http://schemas.openxmlformats.org/officeDocument/2006/relationships/image" Target="../media/image87.png"/><Relationship Id="rId21" Type="http://schemas.openxmlformats.org/officeDocument/2006/relationships/tags" Target="../tags/tag180.xml"/><Relationship Id="rId20" Type="http://schemas.openxmlformats.org/officeDocument/2006/relationships/tags" Target="../tags/tag179.xml"/><Relationship Id="rId2" Type="http://schemas.openxmlformats.org/officeDocument/2006/relationships/tags" Target="../tags/tag163.xml"/><Relationship Id="rId19" Type="http://schemas.openxmlformats.org/officeDocument/2006/relationships/tags" Target="../tags/tag178.xml"/><Relationship Id="rId18" Type="http://schemas.openxmlformats.org/officeDocument/2006/relationships/tags" Target="../tags/tag177.xml"/><Relationship Id="rId17" Type="http://schemas.openxmlformats.org/officeDocument/2006/relationships/tags" Target="../tags/tag176.xml"/><Relationship Id="rId16" Type="http://schemas.openxmlformats.org/officeDocument/2006/relationships/image" Target="../media/image86.svg"/><Relationship Id="rId15" Type="http://schemas.openxmlformats.org/officeDocument/2006/relationships/image" Target="../media/image85.png"/><Relationship Id="rId14" Type="http://schemas.openxmlformats.org/officeDocument/2006/relationships/tags" Target="../tags/tag175.xml"/><Relationship Id="rId13" Type="http://schemas.openxmlformats.org/officeDocument/2006/relationships/tags" Target="../tags/tag174.xml"/><Relationship Id="rId12" Type="http://schemas.openxmlformats.org/officeDocument/2006/relationships/tags" Target="../tags/tag173.xml"/><Relationship Id="rId11" Type="http://schemas.openxmlformats.org/officeDocument/2006/relationships/tags" Target="../tags/tag172.xml"/><Relationship Id="rId10" Type="http://schemas.openxmlformats.org/officeDocument/2006/relationships/tags" Target="../tags/tag171.xml"/><Relationship Id="rId1" Type="http://schemas.openxmlformats.org/officeDocument/2006/relationships/tags" Target="../tags/tag162.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image" Target="../media/image10.png"/><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image" Target="../media/image7.jpeg"/><Relationship Id="rId1" Type="http://schemas.openxmlformats.org/officeDocument/2006/relationships/image" Target="../media/image14.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image" Target="../media/image7.jpeg"/><Relationship Id="rId4" Type="http://schemas.openxmlformats.org/officeDocument/2006/relationships/image" Target="../media/image16.png"/><Relationship Id="rId3" Type="http://schemas.openxmlformats.org/officeDocument/2006/relationships/tags" Target="../tags/tag101.xml"/><Relationship Id="rId2" Type="http://schemas.openxmlformats.org/officeDocument/2006/relationships/image" Target="../media/image15.png"/><Relationship Id="rId1" Type="http://schemas.openxmlformats.org/officeDocument/2006/relationships/tags" Target="../tags/tag10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63" name=""/>
        <p:cNvGrpSpPr/>
        <p:nvPr/>
      </p:nvGrpSpPr>
      <p:grpSpPr>
        <a:xfrm>
          <a:off x="0" y="0"/>
          <a:ext cx="0" cy="0"/>
          <a:chOff x="0" y="0"/>
          <a:chExt cx="0" cy="0"/>
        </a:xfrm>
      </p:grpSpPr>
      <p:sp>
        <p:nvSpPr>
          <p:cNvPr id="364"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0" name="图片 9"/>
          <p:cNvPicPr>
            <a:picLocks noChangeAspect="1"/>
          </p:cNvPicPr>
          <p:nvPr/>
        </p:nvPicPr>
        <p:blipFill>
          <a:blip r:embed="rId1" cstate="print"/>
          <a:stretch>
            <a:fillRect/>
          </a:stretch>
        </p:blipFill>
        <p:spPr>
          <a:xfrm flipV="1">
            <a:off x="10116456" y="5031976"/>
            <a:ext cx="2075543" cy="1826024"/>
          </a:xfrm>
          <a:prstGeom prst="rect">
            <a:avLst/>
          </a:prstGeom>
        </p:spPr>
      </p:pic>
      <p:pic>
        <p:nvPicPr>
          <p:cNvPr id="371" name="图片 10"/>
          <p:cNvPicPr>
            <a:picLocks noChangeAspect="1"/>
          </p:cNvPicPr>
          <p:nvPr/>
        </p:nvPicPr>
        <p:blipFill>
          <a:blip r:embed="rId1" cstate="print"/>
          <a:stretch>
            <a:fillRect/>
          </a:stretch>
        </p:blipFill>
        <p:spPr>
          <a:xfrm flipH="1" flipV="1">
            <a:off x="0" y="5031975"/>
            <a:ext cx="2075543" cy="1826024"/>
          </a:xfrm>
          <a:prstGeom prst="rect">
            <a:avLst/>
          </a:prstGeom>
        </p:spPr>
      </p:pic>
      <p:pic>
        <p:nvPicPr>
          <p:cNvPr id="40" name="图片 39"/>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flipH="1">
            <a:off x="8824595" y="4636135"/>
            <a:ext cx="3602990" cy="2294890"/>
          </a:xfrm>
          <a:prstGeom prst="rect">
            <a:avLst/>
          </a:prstGeom>
        </p:spPr>
      </p:pic>
      <p:pic>
        <p:nvPicPr>
          <p:cNvPr id="44" name="图片 43"/>
          <p:cNvPicPr>
            <a:picLocks noChangeAspect="1"/>
          </p:cNvPicPr>
          <p:nvPr/>
        </p:nvPicPr>
        <p:blipFill>
          <a:blip r:embed="rId3"/>
          <a:stretch>
            <a:fillRect/>
          </a:stretch>
        </p:blipFill>
        <p:spPr>
          <a:xfrm>
            <a:off x="1390015" y="2033270"/>
            <a:ext cx="2880000" cy="3757445"/>
          </a:xfrm>
          <a:prstGeom prst="rect">
            <a:avLst/>
          </a:prstGeom>
        </p:spPr>
      </p:pic>
      <p:pic>
        <p:nvPicPr>
          <p:cNvPr id="39" name="图片 38" descr="学习通"/>
          <p:cNvPicPr>
            <a:picLocks noChangeAspect="1"/>
          </p:cNvPicPr>
          <p:nvPr/>
        </p:nvPicPr>
        <p:blipFill>
          <a:blip r:embed="rId4"/>
          <a:stretch>
            <a:fillRect/>
          </a:stretch>
        </p:blipFill>
        <p:spPr>
          <a:xfrm>
            <a:off x="1390015" y="659130"/>
            <a:ext cx="2880000" cy="1373939"/>
          </a:xfrm>
          <a:prstGeom prst="rect">
            <a:avLst/>
          </a:prstGeom>
        </p:spPr>
      </p:pic>
      <p:pic>
        <p:nvPicPr>
          <p:cNvPr id="3" name="图片 2" descr="22a8307a-a163-4d38-ba95-64190f171470(1)"/>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9522460" y="358140"/>
            <a:ext cx="2206625" cy="1238885"/>
          </a:xfrm>
          <a:prstGeom prst="rect">
            <a:avLst/>
          </a:prstGeom>
        </p:spPr>
      </p:pic>
      <p:sp>
        <p:nvSpPr>
          <p:cNvPr id="2" name="文本框 1"/>
          <p:cNvSpPr txBox="1"/>
          <p:nvPr/>
        </p:nvSpPr>
        <p:spPr>
          <a:xfrm>
            <a:off x="4269740" y="2051685"/>
            <a:ext cx="3117850" cy="2306955"/>
          </a:xfrm>
          <a:prstGeom prst="rect">
            <a:avLst/>
          </a:prstGeom>
          <a:noFill/>
        </p:spPr>
        <p:txBody>
          <a:bodyPr wrap="square" rtlCol="0">
            <a:spAutoFit/>
          </a:bodyPr>
          <a:p>
            <a:pPr algn="ctr">
              <a:lnSpc>
                <a:spcPct val="150000"/>
              </a:lnSpc>
            </a:pPr>
            <a:r>
              <a:rPr lang="zh-CN" altLang="en-US" sz="4800" b="1">
                <a:solidFill>
                  <a:schemeClr val="tx1"/>
                </a:solidFill>
                <a:effectLst>
                  <a:outerShdw blurRad="38100" dist="19050" dir="2700000" algn="tl" rotWithShape="0">
                    <a:schemeClr val="dk1">
                      <a:alpha val="40000"/>
                    </a:schemeClr>
                  </a:outerShdw>
                </a:effectLst>
                <a:latin typeface="Impact" panose="020B0806030902050204" charset="0"/>
                <a:ea typeface="方正公文小标宋" panose="02000500000000000000" charset="-122"/>
              </a:rPr>
              <a:t>扫码加入</a:t>
            </a:r>
            <a:endParaRPr lang="zh-CN" altLang="en-US" sz="4800" b="1">
              <a:solidFill>
                <a:schemeClr val="tx1"/>
              </a:solidFill>
              <a:effectLst>
                <a:outerShdw blurRad="38100" dist="19050" dir="2700000" algn="tl" rotWithShape="0">
                  <a:schemeClr val="dk1">
                    <a:alpha val="40000"/>
                  </a:schemeClr>
                </a:outerShdw>
              </a:effectLst>
              <a:latin typeface="Impact" panose="020B0806030902050204" charset="0"/>
              <a:ea typeface="方正公文小标宋" panose="02000500000000000000" charset="-122"/>
            </a:endParaRPr>
          </a:p>
          <a:p>
            <a:pPr algn="ctr">
              <a:lnSpc>
                <a:spcPct val="150000"/>
              </a:lnSpc>
            </a:pPr>
            <a:r>
              <a:rPr lang="zh-CN" altLang="en-US" sz="4800" b="1">
                <a:solidFill>
                  <a:schemeClr val="tx1"/>
                </a:solidFill>
                <a:effectLst>
                  <a:outerShdw blurRad="38100" dist="19050" dir="2700000" algn="tl" rotWithShape="0">
                    <a:schemeClr val="dk1">
                      <a:alpha val="40000"/>
                    </a:schemeClr>
                  </a:outerShdw>
                </a:effectLst>
                <a:latin typeface="Impact" panose="020B0806030902050204" charset="0"/>
                <a:ea typeface="方正公文小标宋" panose="02000500000000000000" charset="-122"/>
              </a:rPr>
              <a:t>学习通</a:t>
            </a:r>
            <a:endParaRPr lang="zh-CN" altLang="en-US" sz="4800" b="1">
              <a:solidFill>
                <a:schemeClr val="tx1"/>
              </a:solidFill>
              <a:effectLst>
                <a:outerShdw blurRad="38100" dist="19050" dir="2700000" algn="tl" rotWithShape="0">
                  <a:schemeClr val="dk1">
                    <a:alpha val="40000"/>
                  </a:schemeClr>
                </a:outerShdw>
              </a:effectLst>
              <a:latin typeface="Impact" panose="020B0806030902050204" charset="0"/>
              <a:ea typeface="方正公文小标宋" panose="02000500000000000000" charset="-122"/>
            </a:endParaRPr>
          </a:p>
        </p:txBody>
      </p:sp>
      <p:pic>
        <p:nvPicPr>
          <p:cNvPr id="4" name="图片 3"/>
          <p:cNvPicPr>
            <a:picLocks noChangeAspect="1"/>
          </p:cNvPicPr>
          <p:nvPr/>
        </p:nvPicPr>
        <p:blipFill>
          <a:blip r:embed="rId6"/>
          <a:srcRect l="9548" t="21343" b="15969"/>
          <a:stretch>
            <a:fillRect/>
          </a:stretch>
        </p:blipFill>
        <p:spPr>
          <a:xfrm>
            <a:off x="7227570" y="757555"/>
            <a:ext cx="4803775" cy="5130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圓角 6"/>
          <p:cNvSpPr/>
          <p:nvPr/>
        </p:nvSpPr>
        <p:spPr>
          <a:xfrm>
            <a:off x="10267950" y="1771650"/>
            <a:ext cx="1548765" cy="3723005"/>
          </a:xfrm>
          <a:prstGeom prst="rect">
            <a:avLst/>
          </a:prstGeom>
          <a:solidFill>
            <a:schemeClr val="bg2"/>
          </a:solidFill>
          <a:ln w="28575">
            <a:solidFill>
              <a:schemeClr val="tx1">
                <a:lumMod val="75000"/>
                <a:lumOff val="25000"/>
              </a:schemeClr>
            </a:solidFill>
            <a:prstDash val="solid"/>
            <a:miter lim="800000"/>
          </a:ln>
        </p:spPr>
        <p:txBody>
          <a:bodyPr anchor="ctr"/>
          <a:p>
            <a:pPr algn="ctr" defTabSz="685800">
              <a:buClrTx/>
            </a:pPr>
            <a:endParaRPr sz="1500" kern="1200">
              <a:solidFill>
                <a:schemeClr val="tx1"/>
              </a:solidFill>
              <a:latin typeface="Times New Roman" panose="02020603050405020304" charset="0"/>
              <a:ea typeface="方正公文小标宋" panose="02000500000000000000" charset="-122"/>
              <a:cs typeface="+mn-cs"/>
            </a:endParaRPr>
          </a:p>
        </p:txBody>
      </p:sp>
      <p:sp>
        <p:nvSpPr>
          <p:cNvPr id="2" name="标题 1"/>
          <p:cNvSpPr>
            <a:spLocks noGrp="1"/>
          </p:cNvSpPr>
          <p:nvPr>
            <p:ph type="title"/>
          </p:nvPr>
        </p:nvSpPr>
        <p:spPr>
          <a:xfrm>
            <a:off x="1222375" y="427990"/>
            <a:ext cx="6771005" cy="569595"/>
          </a:xfrm>
        </p:spPr>
        <p:txBody>
          <a:bodyPr>
            <a:normAutofit/>
          </a:bodyPr>
          <a:p>
            <a:r>
              <a:rPr lang="en-US" altLang="zh-CN" spc="188">
                <a:latin typeface="Impact" panose="020B0806030902050204" charset="0"/>
                <a:ea typeface="方正公文小标宋" panose="02000500000000000000" charset="-122"/>
                <a:cs typeface="微软雅黑" panose="020B0503020204020204" pitchFamily="34" charset="-122"/>
                <a:sym typeface="+mn-ea"/>
              </a:rPr>
              <a:t>Agent</a:t>
            </a:r>
            <a:r>
              <a:rPr lang="zh-CN" altLang="en-US" spc="188">
                <a:latin typeface="Impact" panose="020B0806030902050204" charset="0"/>
                <a:ea typeface="方正公文小标宋" panose="02000500000000000000" charset="-122"/>
                <a:cs typeface="微软雅黑" panose="020B0503020204020204" pitchFamily="34" charset="-122"/>
                <a:sym typeface="+mn-ea"/>
              </a:rPr>
              <a:t>（智能体）定义和构成详解</a:t>
            </a:r>
            <a:endParaRPr lang="zh-CN" altLang="en-US">
              <a:latin typeface="Impact" panose="020B0806030902050204" charset="0"/>
              <a:ea typeface="方正公文小标宋" panose="02000500000000000000" charset="-122"/>
            </a:endParaRPr>
          </a:p>
        </p:txBody>
      </p:sp>
      <p:grpSp>
        <p:nvGrpSpPr>
          <p:cNvPr id="10" name="组合 9"/>
          <p:cNvGrpSpPr/>
          <p:nvPr/>
        </p:nvGrpSpPr>
        <p:grpSpPr>
          <a:xfrm>
            <a:off x="7810250" y="845713"/>
            <a:ext cx="2010399" cy="595563"/>
            <a:chOff x="-166359" y="25994"/>
            <a:chExt cx="2209314" cy="654490"/>
          </a:xfrm>
        </p:grpSpPr>
        <p:pic>
          <p:nvPicPr>
            <p:cNvPr id="11" name="图片 10"/>
            <p:cNvPicPr>
              <a:picLocks noChangeAspect="1"/>
            </p:cNvPicPr>
            <p:nvPr>
              <p:custDataLst>
                <p:tags r:id="rId1"/>
              </p:custDataLst>
            </p:nvPr>
          </p:nvPicPr>
          <p:blipFill rotWithShape="1">
            <a:blip r:embed="rId2" cstate="screen"/>
            <a:srcRect b="46928"/>
            <a:stretch>
              <a:fillRect/>
            </a:stretch>
          </p:blipFill>
          <p:spPr>
            <a:xfrm>
              <a:off x="-166359" y="80141"/>
              <a:ext cx="1100822" cy="600343"/>
            </a:xfrm>
            <a:prstGeom prst="rect">
              <a:avLst/>
            </a:prstGeom>
          </p:spPr>
        </p:pic>
        <p:pic>
          <p:nvPicPr>
            <p:cNvPr id="12" name="图片 11"/>
            <p:cNvPicPr>
              <a:picLocks noChangeAspect="1"/>
            </p:cNvPicPr>
            <p:nvPr>
              <p:custDataLst>
                <p:tags r:id="rId3"/>
              </p:custDataLst>
            </p:nvPr>
          </p:nvPicPr>
          <p:blipFill rotWithShape="1">
            <a:blip r:embed="rId2" cstate="screen"/>
            <a:srcRect t="51788"/>
            <a:stretch>
              <a:fillRect/>
            </a:stretch>
          </p:blipFill>
          <p:spPr>
            <a:xfrm>
              <a:off x="768901" y="25994"/>
              <a:ext cx="1274054" cy="631179"/>
            </a:xfrm>
            <a:prstGeom prst="rect">
              <a:avLst/>
            </a:prstGeom>
          </p:spPr>
        </p:pic>
      </p:grpSp>
      <p:sp>
        <p:nvSpPr>
          <p:cNvPr id="155" name="文本框 1"/>
          <p:cNvSpPr txBox="1"/>
          <p:nvPr/>
        </p:nvSpPr>
        <p:spPr>
          <a:xfrm>
            <a:off x="1025525" y="1169670"/>
            <a:ext cx="4375785" cy="521970"/>
          </a:xfrm>
          <a:prstGeom prst="rect">
            <a:avLst/>
          </a:prstGeom>
          <a:noFill/>
        </p:spPr>
        <p:txBody>
          <a:bodyPr wrap="square" rtlCol="0">
            <a:spAutoFit/>
          </a:bodyPr>
          <a:lstStyle/>
          <a:p>
            <a:pPr algn="l" defTabSz="685800">
              <a:buClrTx/>
              <a:buSzTx/>
              <a:buFontTx/>
            </a:pPr>
            <a:r>
              <a:rPr lang="en-US" sz="2800" b="1" kern="1200" spc="150">
                <a:solidFill>
                  <a:srgbClr val="0070C0">
                    <a:alpha val="100000"/>
                  </a:srgbClr>
                </a:solidFill>
                <a:latin typeface="方正小标宋_GBK" panose="02000000000000000000" charset="-122"/>
                <a:ea typeface="方正小标宋_GBK" panose="02000000000000000000" charset="-122"/>
                <a:cs typeface="方正小标宋_GBK" panose="02000000000000000000" charset="-122"/>
              </a:rPr>
              <a:t>Agent组成讲解：③ 规划</a:t>
            </a:r>
            <a:endParaRPr lang="en-US" sz="2800" b="1" kern="1200" spc="150">
              <a:solidFill>
                <a:srgbClr val="0070C0">
                  <a:alpha val="100000"/>
                </a:srgbClr>
              </a:solidFill>
              <a:latin typeface="方正小标宋_GBK" panose="02000000000000000000" charset="-122"/>
              <a:ea typeface="方正小标宋_GBK" panose="02000000000000000000" charset="-122"/>
              <a:cs typeface="方正小标宋_GBK" panose="02000000000000000000" charset="-122"/>
            </a:endParaRPr>
          </a:p>
        </p:txBody>
      </p:sp>
      <p:sp>
        <p:nvSpPr>
          <p:cNvPr id="156" name="Text Box 2"/>
          <p:cNvSpPr txBox="1"/>
          <p:nvPr/>
        </p:nvSpPr>
        <p:spPr>
          <a:xfrm>
            <a:off x="727075" y="1691640"/>
            <a:ext cx="9258300" cy="4246245"/>
          </a:xfrm>
          <a:prstGeom prst="rect">
            <a:avLst/>
          </a:prstGeom>
          <a:noFill/>
        </p:spPr>
        <p:txBody>
          <a:bodyPr wrap="square" rtlCol="0" anchor="t">
            <a:spAutoFit/>
          </a:bodyPr>
          <a:lstStyle/>
          <a:p>
            <a:pPr algn="l" defTabSz="685800">
              <a:lnSpc>
                <a:spcPct val="150000"/>
              </a:lnSpc>
              <a:buClr>
                <a:srgbClr val="44546A"/>
              </a:buClr>
              <a:buSzTx/>
              <a:buFontTx/>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最体现智能能力的模块，根据任务设定具体的执行方案—技能组合和taskflow设计。</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defTabSz="685800">
              <a:lnSpc>
                <a:spcPct val="150000"/>
              </a:lnSpc>
              <a:buClr>
                <a:srgbClr val="44546A">
                  <a:alpha val="100000"/>
                </a:srgbClr>
              </a:buClr>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技能组合：</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defTabSz="685800">
              <a:lnSpc>
                <a:spcPct val="150000"/>
              </a:lnSpc>
              <a:buClr>
                <a:srgbClr val="44546A">
                  <a:alpha val="100000"/>
                </a:srgbClr>
              </a:buClr>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 Skills</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defTabSz="685800">
              <a:lnSpc>
                <a:spcPct val="150000"/>
              </a:lnSpc>
              <a:buClr>
                <a:srgbClr val="44546A">
                  <a:alpha val="100000"/>
                </a:srgbClr>
              </a:buClr>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 Skill 1: 简历诊断</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marL="342900" indent="-342900" defTabSz="685800">
              <a:lnSpc>
                <a:spcPct val="150000"/>
              </a:lnSpc>
              <a:buClr>
                <a:srgbClr val="44546A">
                  <a:alpha val="100000"/>
                </a:srgbClr>
              </a:buClr>
              <a:buFontTx/>
              <a:buAutoNum type="arabicPeriod"/>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当提交简历时，使用 LinkReaderPlugin 读取简历的信息，注意不要重复简历内容。</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marL="342900" indent="-342900" defTabSz="685800">
              <a:lnSpc>
                <a:spcPct val="150000"/>
              </a:lnSpc>
              <a:buClr>
                <a:srgbClr val="44546A">
                  <a:alpha val="100000"/>
                </a:srgbClr>
              </a:buClr>
              <a:buFontTx/>
              <a:buAutoNum type="arabicPeriod"/>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尽可能严苛的对简历内容提出相关的疑问</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marL="342900" indent="-342900" defTabSz="685800">
              <a:lnSpc>
                <a:spcPct val="150000"/>
              </a:lnSpc>
              <a:buClr>
                <a:srgbClr val="44546A">
                  <a:alpha val="100000"/>
                </a:srgbClr>
              </a:buClr>
              <a:buFontTx/>
              <a:buAutoNum type="arabicPeriod"/>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询问用户是否要模拟一场面试 </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defTabSz="685800">
              <a:lnSpc>
                <a:spcPct val="150000"/>
              </a:lnSpc>
              <a:buClr>
                <a:srgbClr val="44546A">
                  <a:alpha val="100000"/>
                </a:srgbClr>
              </a:buClr>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 Skill 2: 模拟面试</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marL="342900" indent="-342900" defTabSz="685800">
              <a:lnSpc>
                <a:spcPct val="150000"/>
              </a:lnSpc>
              <a:buClr>
                <a:srgbClr val="44546A">
                  <a:alpha val="100000"/>
                </a:srgbClr>
              </a:buClr>
              <a:buFontTx/>
              <a:buAutoNum type="arabicPeriod"/>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针对简历中提到的工作经历，提出一些疑问</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marL="342900" indent="-342900" defTabSz="685800">
              <a:lnSpc>
                <a:spcPct val="150000"/>
              </a:lnSpc>
              <a:buClr>
                <a:srgbClr val="44546A">
                  <a:alpha val="100000"/>
                </a:srgbClr>
              </a:buClr>
              <a:buFontTx/>
              <a:buAutoNum type="arabicPeriod"/>
            </a:pPr>
            <a:r>
              <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对于每个问题，提供一些回答提示，帮助用户进行面试的准备。</a:t>
            </a:r>
            <a:endParaRPr lang="zh-CN" altLang="en-US"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p:txBody>
      </p:sp>
      <p:sp>
        <p:nvSpPr>
          <p:cNvPr id="158" name="文本框 6"/>
          <p:cNvSpPr txBox="1"/>
          <p:nvPr/>
        </p:nvSpPr>
        <p:spPr>
          <a:xfrm>
            <a:off x="10599458" y="1772071"/>
            <a:ext cx="814948" cy="368300"/>
          </a:xfrm>
          <a:prstGeom prst="rect">
            <a:avLst/>
          </a:prstGeom>
          <a:noFill/>
        </p:spPr>
        <p:txBody>
          <a:bodyPr wrap="square" rtlCol="0">
            <a:spAutoFit/>
          </a:bodyPr>
          <a:lstStyle/>
          <a:p>
            <a:pPr algn="ctr" defTabSz="685800">
              <a:buClrTx/>
            </a:pPr>
            <a:r>
              <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rPr>
              <a:t>规划</a:t>
            </a:r>
            <a:endPar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pic>
        <p:nvPicPr>
          <p:cNvPr id="159" name="图片 7"/>
          <p:cNvPicPr>
            <a:picLocks noChangeAspect="1"/>
          </p:cNvPicPr>
          <p:nvPr/>
        </p:nvPicPr>
        <p:blipFill>
          <a:blip r:embed="rId4" cstate="print"/>
          <a:stretch>
            <a:fillRect/>
          </a:stretch>
        </p:blipFill>
        <p:spPr>
          <a:xfrm>
            <a:off x="10664190" y="2140585"/>
            <a:ext cx="692150" cy="692150"/>
          </a:xfrm>
          <a:prstGeom prst="rect">
            <a:avLst/>
          </a:prstGeom>
          <a:solidFill>
            <a:schemeClr val="accent2"/>
          </a:solidFill>
        </p:spPr>
      </p:pic>
      <p:grpSp>
        <p:nvGrpSpPr>
          <p:cNvPr id="160" name="组合 8"/>
          <p:cNvGrpSpPr/>
          <p:nvPr/>
        </p:nvGrpSpPr>
        <p:grpSpPr>
          <a:xfrm>
            <a:off x="10327400" y="2993922"/>
            <a:ext cx="1423670" cy="2398394"/>
            <a:chOff x="8324138" y="3675631"/>
            <a:chExt cx="1898225" cy="3197859"/>
          </a:xfrm>
        </p:grpSpPr>
        <p:sp>
          <p:nvSpPr>
            <p:cNvPr id="161" name="文本框 13"/>
            <p:cNvSpPr txBox="1"/>
            <p:nvPr/>
          </p:nvSpPr>
          <p:spPr>
            <a:xfrm>
              <a:off x="8324138" y="3675631"/>
              <a:ext cx="1821179" cy="491067"/>
            </a:xfrm>
            <a:prstGeom prst="rect">
              <a:avLst/>
            </a:prstGeom>
            <a:noFill/>
          </p:spPr>
          <p:txBody>
            <a:bodyPr wrap="square" rtlCol="0">
              <a:spAutoFit/>
            </a:bodyPr>
            <a:lstStyle/>
            <a:p>
              <a:pPr algn="ctr" defTabSz="685800">
                <a:buClrTx/>
              </a:pPr>
              <a:r>
                <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rPr>
                <a:t>规划</a:t>
              </a:r>
              <a:r>
                <a:rPr lang="en-US" altLang="zh-CN" b="1" kern="1200" dirty="0">
                  <a:solidFill>
                    <a:schemeClr val="tx1"/>
                  </a:solidFill>
                  <a:latin typeface="Times New Roman" panose="02020603050405020304" charset="0"/>
                  <a:ea typeface="方正公文小标宋" panose="02000500000000000000" charset="-122"/>
                  <a:cs typeface="OPPOSans B" panose="00020600040101010101" pitchFamily="18" charset="-122"/>
                </a:rPr>
                <a:t>-</a:t>
              </a:r>
              <a:r>
                <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rPr>
                <a:t>反馈</a:t>
              </a:r>
              <a:endPar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sp>
          <p:nvSpPr>
            <p:cNvPr id="162" name="文本框 14"/>
            <p:cNvSpPr txBox="1"/>
            <p:nvPr/>
          </p:nvSpPr>
          <p:spPr>
            <a:xfrm>
              <a:off x="8412191" y="4166697"/>
              <a:ext cx="1810172" cy="2706793"/>
            </a:xfrm>
            <a:prstGeom prst="rect">
              <a:avLst/>
            </a:prstGeom>
            <a:noFill/>
          </p:spPr>
          <p:txBody>
            <a:bodyPr wrap="square" rtlCol="0">
              <a:spAutoFit/>
            </a:bodyPr>
            <a:lstStyle/>
            <a:p>
              <a:pPr algn="ctr" defTabSz="685800">
                <a:lnSpc>
                  <a:spcPct val="150000"/>
                </a:lnSpc>
                <a:buClrTx/>
              </a:pPr>
              <a:r>
                <a:rPr lang="zh-CN" altLang="en-US" sz="14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单路径推理</a:t>
              </a:r>
              <a:endParaRPr lang="en-US" altLang="zh-CN" sz="14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a:p>
              <a:pPr algn="ctr" defTabSz="685800">
                <a:lnSpc>
                  <a:spcPct val="150000"/>
                </a:lnSpc>
                <a:buClrTx/>
              </a:pPr>
              <a:r>
                <a:rPr lang="zh-CN" altLang="en-US" sz="14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多路径推理</a:t>
              </a:r>
              <a:endParaRPr lang="en-US" altLang="zh-CN" sz="14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a:p>
              <a:pPr algn="ctr" defTabSz="685800">
                <a:lnSpc>
                  <a:spcPct val="150000"/>
                </a:lnSpc>
                <a:buClrTx/>
              </a:pPr>
              <a:r>
                <a:rPr lang="zh-CN" altLang="en-US" sz="1400" kern="1200">
                  <a:solidFill>
                    <a:schemeClr val="tx1"/>
                  </a:solidFill>
                  <a:latin typeface="Times New Roman" panose="02020603050405020304" charset="0"/>
                  <a:ea typeface="方正公文小标宋" panose="02000500000000000000" charset="-122"/>
                  <a:cs typeface="OPPOSans B" panose="00020600040101010101" pitchFamily="18" charset="-122"/>
                </a:rPr>
                <a:t>外部规划</a:t>
              </a:r>
              <a:endParaRPr lang="en-US" altLang="zh-CN" sz="14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a:p>
              <a:pPr algn="ctr" defTabSz="685800">
                <a:lnSpc>
                  <a:spcPct val="150000"/>
                </a:lnSpc>
                <a:buClrTx/>
              </a:pPr>
              <a:r>
                <a:rPr lang="zh-CN" altLang="en-US" sz="14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环境反馈</a:t>
              </a:r>
              <a:endParaRPr lang="en-US" altLang="zh-CN" sz="14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a:p>
              <a:pPr algn="ctr" defTabSz="685800">
                <a:lnSpc>
                  <a:spcPct val="150000"/>
                </a:lnSpc>
                <a:buClrTx/>
              </a:pPr>
              <a:r>
                <a:rPr lang="zh-CN" altLang="en-US" sz="14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人类反馈</a:t>
              </a:r>
              <a:endParaRPr lang="en-US" altLang="zh-CN" sz="14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a:p>
              <a:pPr algn="ctr" defTabSz="685800">
                <a:lnSpc>
                  <a:spcPct val="150000"/>
                </a:lnSpc>
                <a:buClrTx/>
              </a:pPr>
              <a:r>
                <a:rPr lang="zh-CN" altLang="en-US" sz="14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模型反馈</a:t>
              </a:r>
              <a:endParaRPr lang="zh-CN" altLang="en-US" sz="14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grpSp>
      <p:pic>
        <p:nvPicPr>
          <p:cNvPr id="5" name="图片 4" descr="22a8307a-a163-4d38-ba95-64190f171470(1)"/>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6771005" cy="569595"/>
          </a:xfrm>
        </p:spPr>
        <p:txBody>
          <a:bodyPr>
            <a:normAutofit/>
          </a:bodyPr>
          <a:p>
            <a:r>
              <a:rPr lang="en-US" altLang="zh-CN" spc="188">
                <a:latin typeface="方正公文小标宋" panose="02000500000000000000" charset="-122"/>
                <a:ea typeface="方正公文小标宋" panose="02000500000000000000" charset="-122"/>
                <a:cs typeface="方正公文小标宋" panose="02000500000000000000" charset="-122"/>
                <a:sym typeface="+mn-ea"/>
              </a:rPr>
              <a:t>Agent</a:t>
            </a:r>
            <a:r>
              <a:rPr lang="zh-CN" altLang="en-US" spc="188">
                <a:latin typeface="方正公文小标宋" panose="02000500000000000000" charset="-122"/>
                <a:ea typeface="方正公文小标宋" panose="02000500000000000000" charset="-122"/>
                <a:cs typeface="方正公文小标宋" panose="02000500000000000000" charset="-122"/>
                <a:sym typeface="+mn-ea"/>
              </a:rPr>
              <a:t>（智能体）定义和构成详解</a:t>
            </a:r>
            <a:endParaRPr lang="zh-CN" altLang="en-US">
              <a:latin typeface="方正公文小标宋" panose="02000500000000000000" charset="-122"/>
              <a:ea typeface="方正公文小标宋" panose="02000500000000000000" charset="-122"/>
              <a:cs typeface="方正公文小标宋" panose="02000500000000000000" charset="-122"/>
            </a:endParaRPr>
          </a:p>
        </p:txBody>
      </p:sp>
      <p:sp>
        <p:nvSpPr>
          <p:cNvPr id="165" name="文本框 1"/>
          <p:cNvSpPr txBox="1"/>
          <p:nvPr/>
        </p:nvSpPr>
        <p:spPr>
          <a:xfrm>
            <a:off x="5669915" y="1045186"/>
            <a:ext cx="4424363" cy="521970"/>
          </a:xfrm>
          <a:prstGeom prst="rect">
            <a:avLst/>
          </a:prstGeom>
          <a:noFill/>
        </p:spPr>
        <p:txBody>
          <a:bodyPr wrap="square" rtlCol="0">
            <a:spAutoFit/>
          </a:bodyPr>
          <a:lstStyle/>
          <a:p>
            <a:pPr algn="l" defTabSz="685800">
              <a:buClrTx/>
              <a:buSzTx/>
              <a:buFontTx/>
            </a:pPr>
            <a:r>
              <a:rPr lang="en-US" sz="2800" b="1" kern="1200" spc="150">
                <a:solidFill>
                  <a:srgbClr val="0070C0">
                    <a:alpha val="100000"/>
                  </a:srgbClr>
                </a:solidFill>
                <a:latin typeface="方正公文小标宋" panose="02000500000000000000" charset="-122"/>
                <a:ea typeface="方正公文小标宋" panose="02000500000000000000" charset="-122"/>
                <a:cs typeface="方正公文小标宋" panose="02000500000000000000" charset="-122"/>
              </a:rPr>
              <a:t>Agent组成讲解：③ 规划</a:t>
            </a:r>
            <a:r>
              <a:rPr lang="en-US" sz="2000" b="1" kern="1200" spc="150">
                <a:solidFill>
                  <a:srgbClr val="0070C0">
                    <a:alpha val="100000"/>
                  </a:srgbClr>
                </a:solidFill>
                <a:latin typeface="Times New Roman" panose="02020603050405020304" charset="0"/>
                <a:ea typeface="方正公文小标宋" panose="02000500000000000000" charset="-122"/>
                <a:cs typeface="+mn-cs"/>
              </a:rPr>
              <a:t> </a:t>
            </a:r>
            <a:endParaRPr lang="en-US" sz="2000" b="1" kern="1200" spc="150">
              <a:solidFill>
                <a:srgbClr val="0070C0">
                  <a:alpha val="100000"/>
                </a:srgbClr>
              </a:solidFill>
              <a:latin typeface="Times New Roman" panose="02020603050405020304" charset="0"/>
              <a:ea typeface="方正公文小标宋" panose="02000500000000000000" charset="-122"/>
              <a:cs typeface="+mn-cs"/>
            </a:endParaRPr>
          </a:p>
        </p:txBody>
      </p:sp>
      <p:grpSp>
        <p:nvGrpSpPr>
          <p:cNvPr id="3" name="组合 2"/>
          <p:cNvGrpSpPr/>
          <p:nvPr/>
        </p:nvGrpSpPr>
        <p:grpSpPr>
          <a:xfrm>
            <a:off x="628015" y="1567180"/>
            <a:ext cx="10935335" cy="4549775"/>
            <a:chOff x="3094" y="3452"/>
            <a:chExt cx="12081" cy="4384"/>
          </a:xfrm>
        </p:grpSpPr>
        <p:sp>
          <p:nvSpPr>
            <p:cNvPr id="166" name="矩形: 圆角 3"/>
            <p:cNvSpPr/>
            <p:nvPr/>
          </p:nvSpPr>
          <p:spPr>
            <a:xfrm>
              <a:off x="3268" y="3560"/>
              <a:ext cx="841"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提示词</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167" name="矩形: 圆角 8"/>
            <p:cNvSpPr/>
            <p:nvPr/>
          </p:nvSpPr>
          <p:spPr>
            <a:xfrm>
              <a:off x="3288" y="4189"/>
              <a:ext cx="841"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168" name="矩形: 圆角 9"/>
            <p:cNvSpPr/>
            <p:nvPr/>
          </p:nvSpPr>
          <p:spPr>
            <a:xfrm>
              <a:off x="3094" y="4817"/>
              <a:ext cx="1189" cy="311"/>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1</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169" name="矩形: 圆角 10"/>
            <p:cNvSpPr/>
            <p:nvPr/>
          </p:nvSpPr>
          <p:spPr>
            <a:xfrm>
              <a:off x="3094" y="5410"/>
              <a:ext cx="1189" cy="311"/>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2</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170" name="矩形: 圆角 11"/>
            <p:cNvSpPr/>
            <p:nvPr/>
          </p:nvSpPr>
          <p:spPr>
            <a:xfrm>
              <a:off x="3116" y="6349"/>
              <a:ext cx="1189" cy="311"/>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n</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171" name="矩形: 圆角 12"/>
            <p:cNvSpPr/>
            <p:nvPr/>
          </p:nvSpPr>
          <p:spPr>
            <a:xfrm>
              <a:off x="4632" y="4214"/>
              <a:ext cx="841"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172" name="矩形: 圆角 13"/>
            <p:cNvSpPr/>
            <p:nvPr/>
          </p:nvSpPr>
          <p:spPr>
            <a:xfrm>
              <a:off x="4458" y="4829"/>
              <a:ext cx="1189" cy="311"/>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1</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173" name="矩形: 圆角 14"/>
            <p:cNvSpPr/>
            <p:nvPr/>
          </p:nvSpPr>
          <p:spPr>
            <a:xfrm>
              <a:off x="4634" y="5395"/>
              <a:ext cx="841"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174" name="矩形: 圆角 15"/>
            <p:cNvSpPr/>
            <p:nvPr/>
          </p:nvSpPr>
          <p:spPr>
            <a:xfrm>
              <a:off x="4460" y="6026"/>
              <a:ext cx="1189"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2</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175" name="矩形: 圆角 16"/>
            <p:cNvSpPr/>
            <p:nvPr/>
          </p:nvSpPr>
          <p:spPr>
            <a:xfrm>
              <a:off x="4650" y="6805"/>
              <a:ext cx="841"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176" name="矩形: 圆角 17"/>
            <p:cNvSpPr/>
            <p:nvPr/>
          </p:nvSpPr>
          <p:spPr>
            <a:xfrm>
              <a:off x="4476" y="7419"/>
              <a:ext cx="1189"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n</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177" name="矩形: 圆角 18"/>
            <p:cNvSpPr/>
            <p:nvPr/>
          </p:nvSpPr>
          <p:spPr>
            <a:xfrm>
              <a:off x="4634" y="3562"/>
              <a:ext cx="841"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提示词</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178" name="文本框 19"/>
            <p:cNvSpPr txBox="1"/>
            <p:nvPr/>
          </p:nvSpPr>
          <p:spPr>
            <a:xfrm>
              <a:off x="3287" y="5617"/>
              <a:ext cx="893" cy="288"/>
            </a:xfrm>
            <a:prstGeom prst="rect">
              <a:avLst/>
            </a:prstGeom>
            <a:noFill/>
          </p:spPr>
          <p:txBody>
            <a:bodyPr wrap="square" rtlCol="0">
              <a:spAutoFit/>
            </a:bodyPr>
            <a:lstStyle/>
            <a:p>
              <a:pPr defTabSz="685800">
                <a:buClrTx/>
              </a:pPr>
              <a:r>
                <a:rPr lang="en-US" altLang="zh-CN" sz="1350" kern="1200" dirty="0">
                  <a:solidFill>
                    <a:schemeClr val="tx1"/>
                  </a:solidFill>
                  <a:latin typeface="OPPOSans M"/>
                  <a:cs typeface="+mn-cs"/>
                </a:rPr>
                <a:t>……</a:t>
              </a:r>
              <a:endParaRPr lang="en-US" altLang="zh-CN" sz="1350" kern="1200" dirty="0">
                <a:solidFill>
                  <a:schemeClr val="tx1"/>
                </a:solidFill>
                <a:latin typeface="OPPOSans M"/>
                <a:cs typeface="+mn-cs"/>
              </a:endParaRPr>
            </a:p>
          </p:txBody>
        </p:sp>
        <p:sp>
          <p:nvSpPr>
            <p:cNvPr id="179" name="文本框 20"/>
            <p:cNvSpPr txBox="1"/>
            <p:nvPr/>
          </p:nvSpPr>
          <p:spPr>
            <a:xfrm>
              <a:off x="4750" y="6186"/>
              <a:ext cx="1127" cy="288"/>
            </a:xfrm>
            <a:prstGeom prst="rect">
              <a:avLst/>
            </a:prstGeom>
            <a:noFill/>
          </p:spPr>
          <p:txBody>
            <a:bodyPr wrap="square" rtlCol="0">
              <a:spAutoFit/>
            </a:bodyPr>
            <a:lstStyle/>
            <a:p>
              <a:pPr defTabSz="685800">
                <a:buClrTx/>
              </a:pPr>
              <a:r>
                <a:rPr lang="en-US" altLang="zh-CN" sz="1350" kern="1200" dirty="0">
                  <a:solidFill>
                    <a:schemeClr val="tx1"/>
                  </a:solidFill>
                  <a:latin typeface="OPPOSans M"/>
                  <a:cs typeface="+mn-cs"/>
                </a:rPr>
                <a:t>……</a:t>
              </a:r>
              <a:endParaRPr lang="en-US" altLang="zh-CN" sz="1350" kern="1200" dirty="0">
                <a:solidFill>
                  <a:schemeClr val="tx1"/>
                </a:solidFill>
                <a:latin typeface="OPPOSans M"/>
                <a:cs typeface="+mn-cs"/>
              </a:endParaRPr>
            </a:p>
          </p:txBody>
        </p:sp>
        <p:cxnSp>
          <p:nvCxnSpPr>
            <p:cNvPr id="180" name="直接箭头连接符 19"/>
            <p:cNvCxnSpPr/>
            <p:nvPr/>
          </p:nvCxnSpPr>
          <p:spPr>
            <a:xfrm>
              <a:off x="3686" y="3943"/>
              <a:ext cx="2" cy="233"/>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81" name="直接箭头连接符 19"/>
            <p:cNvCxnSpPr/>
            <p:nvPr/>
          </p:nvCxnSpPr>
          <p:spPr>
            <a:xfrm>
              <a:off x="3686" y="4571"/>
              <a:ext cx="2" cy="233"/>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82" name="直接箭头连接符 19"/>
            <p:cNvCxnSpPr/>
            <p:nvPr/>
          </p:nvCxnSpPr>
          <p:spPr>
            <a:xfrm>
              <a:off x="3708" y="6082"/>
              <a:ext cx="2" cy="267"/>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83" name="直接箭头连接符 19"/>
            <p:cNvCxnSpPr/>
            <p:nvPr/>
          </p:nvCxnSpPr>
          <p:spPr>
            <a:xfrm flipH="1">
              <a:off x="5051" y="3892"/>
              <a:ext cx="2" cy="337"/>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84" name="直接箭头连接符 19"/>
            <p:cNvCxnSpPr>
              <a:endCxn id="172" idx="0"/>
            </p:cNvCxnSpPr>
            <p:nvPr/>
          </p:nvCxnSpPr>
          <p:spPr>
            <a:xfrm flipH="1">
              <a:off x="5052" y="4591"/>
              <a:ext cx="2" cy="23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85" name="直接箭头连接符 19"/>
            <p:cNvCxnSpPr>
              <a:endCxn id="173" idx="0"/>
            </p:cNvCxnSpPr>
            <p:nvPr/>
          </p:nvCxnSpPr>
          <p:spPr>
            <a:xfrm>
              <a:off x="5054" y="5135"/>
              <a:ext cx="0" cy="260"/>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86" name="直接箭头连接符 19"/>
            <p:cNvCxnSpPr/>
            <p:nvPr/>
          </p:nvCxnSpPr>
          <p:spPr>
            <a:xfrm>
              <a:off x="5054" y="5781"/>
              <a:ext cx="0" cy="260"/>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87" name="直接箭头连接符 19"/>
            <p:cNvCxnSpPr/>
            <p:nvPr/>
          </p:nvCxnSpPr>
          <p:spPr>
            <a:xfrm>
              <a:off x="5054" y="6546"/>
              <a:ext cx="0" cy="260"/>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88" name="直接箭头连接符 19"/>
            <p:cNvCxnSpPr>
              <a:stCxn id="189" idx="2"/>
              <a:endCxn id="190" idx="0"/>
            </p:cNvCxnSpPr>
            <p:nvPr/>
          </p:nvCxnSpPr>
          <p:spPr>
            <a:xfrm>
              <a:off x="8605" y="3856"/>
              <a:ext cx="0" cy="552"/>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91" name="直接箭头连接符 19"/>
            <p:cNvCxnSpPr>
              <a:stCxn id="190" idx="2"/>
            </p:cNvCxnSpPr>
            <p:nvPr/>
          </p:nvCxnSpPr>
          <p:spPr>
            <a:xfrm>
              <a:off x="8605" y="4719"/>
              <a:ext cx="1" cy="464"/>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92" name="直接箭头连接符 19"/>
            <p:cNvCxnSpPr>
              <a:stCxn id="193" idx="2"/>
              <a:endCxn id="194" idx="0"/>
            </p:cNvCxnSpPr>
            <p:nvPr/>
          </p:nvCxnSpPr>
          <p:spPr>
            <a:xfrm>
              <a:off x="8605" y="5770"/>
              <a:ext cx="0" cy="416"/>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95" name="直接箭头连接符 19"/>
            <p:cNvCxnSpPr>
              <a:stCxn id="196" idx="2"/>
              <a:endCxn id="197" idx="0"/>
            </p:cNvCxnSpPr>
            <p:nvPr/>
          </p:nvCxnSpPr>
          <p:spPr>
            <a:xfrm>
              <a:off x="7286" y="5770"/>
              <a:ext cx="0" cy="416"/>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198" name="直接箭头连接符 19"/>
            <p:cNvCxnSpPr>
              <a:stCxn id="199" idx="2"/>
              <a:endCxn id="200" idx="0"/>
            </p:cNvCxnSpPr>
            <p:nvPr/>
          </p:nvCxnSpPr>
          <p:spPr>
            <a:xfrm>
              <a:off x="9898" y="5770"/>
              <a:ext cx="0" cy="416"/>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sp>
          <p:nvSpPr>
            <p:cNvPr id="189" name="矩形: 圆角 34"/>
            <p:cNvSpPr/>
            <p:nvPr/>
          </p:nvSpPr>
          <p:spPr>
            <a:xfrm>
              <a:off x="8170" y="3546"/>
              <a:ext cx="868"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提示词</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190" name="矩形: 圆角 35"/>
            <p:cNvSpPr/>
            <p:nvPr/>
          </p:nvSpPr>
          <p:spPr>
            <a:xfrm>
              <a:off x="8170" y="4409"/>
              <a:ext cx="868"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196" name="矩形: 圆角 36"/>
            <p:cNvSpPr/>
            <p:nvPr/>
          </p:nvSpPr>
          <p:spPr>
            <a:xfrm>
              <a:off x="6718" y="5444"/>
              <a:ext cx="1136" cy="326"/>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1</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197" name="矩形: 圆角 37"/>
            <p:cNvSpPr/>
            <p:nvPr/>
          </p:nvSpPr>
          <p:spPr>
            <a:xfrm>
              <a:off x="6718" y="6186"/>
              <a:ext cx="1135"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2</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01" name="矩形: 圆角 38"/>
            <p:cNvSpPr/>
            <p:nvPr/>
          </p:nvSpPr>
          <p:spPr>
            <a:xfrm>
              <a:off x="6718" y="7422"/>
              <a:ext cx="1135"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n</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02" name="文本框 39"/>
            <p:cNvSpPr txBox="1"/>
            <p:nvPr/>
          </p:nvSpPr>
          <p:spPr>
            <a:xfrm>
              <a:off x="6852" y="6486"/>
              <a:ext cx="867" cy="338"/>
            </a:xfrm>
            <a:prstGeom prst="rect">
              <a:avLst/>
            </a:prstGeom>
            <a:noFill/>
          </p:spPr>
          <p:txBody>
            <a:bodyPr wrap="square" rtlCol="0">
              <a:noAutofit/>
            </a:bodyPr>
            <a:lstStyle/>
            <a:p>
              <a:pPr defTabSz="685800">
                <a:buClrTx/>
              </a:pPr>
              <a:r>
                <a:rPr lang="en-US" altLang="zh-CN" sz="1350" kern="1200" dirty="0">
                  <a:solidFill>
                    <a:schemeClr val="tx1"/>
                  </a:solidFill>
                  <a:latin typeface="OPPOSans M"/>
                  <a:cs typeface="+mn-cs"/>
                </a:rPr>
                <a:t>……</a:t>
              </a:r>
              <a:endParaRPr lang="en-US" altLang="zh-CN" sz="1350" kern="1200" dirty="0">
                <a:solidFill>
                  <a:schemeClr val="tx1"/>
                </a:solidFill>
                <a:latin typeface="OPPOSans M"/>
                <a:cs typeface="+mn-cs"/>
              </a:endParaRPr>
            </a:p>
          </p:txBody>
        </p:sp>
        <p:sp>
          <p:nvSpPr>
            <p:cNvPr id="193" name="矩形: 圆角 40"/>
            <p:cNvSpPr/>
            <p:nvPr/>
          </p:nvSpPr>
          <p:spPr>
            <a:xfrm>
              <a:off x="8037" y="5459"/>
              <a:ext cx="1135"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1</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194" name="矩形: 圆角 41"/>
            <p:cNvSpPr/>
            <p:nvPr/>
          </p:nvSpPr>
          <p:spPr>
            <a:xfrm>
              <a:off x="8037" y="6186"/>
              <a:ext cx="1135"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2</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03" name="矩形: 圆角 42"/>
            <p:cNvSpPr/>
            <p:nvPr/>
          </p:nvSpPr>
          <p:spPr>
            <a:xfrm>
              <a:off x="8037" y="7422"/>
              <a:ext cx="1135"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n</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04" name="文本框 43"/>
            <p:cNvSpPr txBox="1"/>
            <p:nvPr/>
          </p:nvSpPr>
          <p:spPr>
            <a:xfrm>
              <a:off x="8199" y="6454"/>
              <a:ext cx="840" cy="352"/>
            </a:xfrm>
            <a:prstGeom prst="rect">
              <a:avLst/>
            </a:prstGeom>
            <a:noFill/>
          </p:spPr>
          <p:txBody>
            <a:bodyPr wrap="square" rtlCol="0">
              <a:noAutofit/>
            </a:bodyPr>
            <a:lstStyle/>
            <a:p>
              <a:pPr defTabSz="685800">
                <a:buClrTx/>
              </a:pPr>
              <a:r>
                <a:rPr lang="en-US" altLang="zh-CN" sz="1350" kern="1200" dirty="0">
                  <a:solidFill>
                    <a:schemeClr val="tx1"/>
                  </a:solidFill>
                  <a:latin typeface="OPPOSans M"/>
                  <a:cs typeface="+mn-cs"/>
                </a:rPr>
                <a:t>……</a:t>
              </a:r>
              <a:endParaRPr lang="en-US" altLang="zh-CN" sz="1350" kern="1200" dirty="0">
                <a:solidFill>
                  <a:schemeClr val="tx1"/>
                </a:solidFill>
                <a:latin typeface="OPPOSans M"/>
                <a:cs typeface="+mn-cs"/>
              </a:endParaRPr>
            </a:p>
          </p:txBody>
        </p:sp>
        <p:sp>
          <p:nvSpPr>
            <p:cNvPr id="199" name="矩形: 圆角 44"/>
            <p:cNvSpPr/>
            <p:nvPr/>
          </p:nvSpPr>
          <p:spPr>
            <a:xfrm>
              <a:off x="9331" y="5459"/>
              <a:ext cx="1135"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1</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00" name="矩形: 圆角 45"/>
            <p:cNvSpPr/>
            <p:nvPr/>
          </p:nvSpPr>
          <p:spPr>
            <a:xfrm>
              <a:off x="9331" y="6186"/>
              <a:ext cx="1135"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2</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05" name="矩形: 圆角 46"/>
            <p:cNvSpPr/>
            <p:nvPr/>
          </p:nvSpPr>
          <p:spPr>
            <a:xfrm>
              <a:off x="9331" y="7411"/>
              <a:ext cx="1135"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n</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06" name="文本框 47"/>
            <p:cNvSpPr txBox="1"/>
            <p:nvPr/>
          </p:nvSpPr>
          <p:spPr>
            <a:xfrm>
              <a:off x="9573" y="6469"/>
              <a:ext cx="893" cy="436"/>
            </a:xfrm>
            <a:prstGeom prst="rect">
              <a:avLst/>
            </a:prstGeom>
            <a:noFill/>
          </p:spPr>
          <p:txBody>
            <a:bodyPr wrap="square" rtlCol="0">
              <a:noAutofit/>
            </a:bodyPr>
            <a:lstStyle/>
            <a:p>
              <a:pPr defTabSz="685800">
                <a:buClrTx/>
              </a:pPr>
              <a:r>
                <a:rPr lang="en-US" altLang="zh-CN" sz="1350" kern="1200" dirty="0">
                  <a:solidFill>
                    <a:schemeClr val="tx1"/>
                  </a:solidFill>
                  <a:latin typeface="OPPOSans M"/>
                  <a:cs typeface="+mn-cs"/>
                </a:rPr>
                <a:t>……</a:t>
              </a:r>
              <a:endParaRPr lang="en-US" altLang="zh-CN" sz="1350" kern="1200" dirty="0">
                <a:solidFill>
                  <a:schemeClr val="tx1"/>
                </a:solidFill>
                <a:latin typeface="OPPOSans M"/>
                <a:cs typeface="+mn-cs"/>
              </a:endParaRPr>
            </a:p>
          </p:txBody>
        </p:sp>
        <p:cxnSp>
          <p:nvCxnSpPr>
            <p:cNvPr id="207" name="直接箭头连接符 19"/>
            <p:cNvCxnSpPr>
              <a:endCxn id="201" idx="0"/>
            </p:cNvCxnSpPr>
            <p:nvPr/>
          </p:nvCxnSpPr>
          <p:spPr>
            <a:xfrm>
              <a:off x="7285" y="7058"/>
              <a:ext cx="0" cy="364"/>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08" name="直接箭头连接符 19"/>
            <p:cNvCxnSpPr>
              <a:endCxn id="203" idx="0"/>
            </p:cNvCxnSpPr>
            <p:nvPr/>
          </p:nvCxnSpPr>
          <p:spPr>
            <a:xfrm>
              <a:off x="8605" y="7058"/>
              <a:ext cx="0" cy="364"/>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09" name="直接箭头连接符 19"/>
            <p:cNvCxnSpPr>
              <a:endCxn id="205" idx="0"/>
            </p:cNvCxnSpPr>
            <p:nvPr/>
          </p:nvCxnSpPr>
          <p:spPr>
            <a:xfrm>
              <a:off x="9898" y="7058"/>
              <a:ext cx="0" cy="352"/>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sp>
          <p:nvSpPr>
            <p:cNvPr id="210" name="矩形: 圆角 51"/>
            <p:cNvSpPr/>
            <p:nvPr/>
          </p:nvSpPr>
          <p:spPr>
            <a:xfrm>
              <a:off x="14048" y="7419"/>
              <a:ext cx="112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n</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11" name="矩形: 圆角 52"/>
            <p:cNvSpPr/>
            <p:nvPr/>
          </p:nvSpPr>
          <p:spPr>
            <a:xfrm>
              <a:off x="12455" y="4232"/>
              <a:ext cx="79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212" name="矩形: 圆角 53"/>
            <p:cNvSpPr/>
            <p:nvPr/>
          </p:nvSpPr>
          <p:spPr>
            <a:xfrm>
              <a:off x="12262" y="4811"/>
              <a:ext cx="1184"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1</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13" name="矩形: 圆角 54"/>
            <p:cNvSpPr/>
            <p:nvPr/>
          </p:nvSpPr>
          <p:spPr>
            <a:xfrm>
              <a:off x="12455" y="5444"/>
              <a:ext cx="79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214" name="矩形: 圆角 55"/>
            <p:cNvSpPr/>
            <p:nvPr/>
          </p:nvSpPr>
          <p:spPr>
            <a:xfrm>
              <a:off x="12264" y="6052"/>
              <a:ext cx="1184"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2</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15" name="矩形: 圆角 56"/>
            <p:cNvSpPr/>
            <p:nvPr/>
          </p:nvSpPr>
          <p:spPr>
            <a:xfrm>
              <a:off x="11863" y="6840"/>
              <a:ext cx="79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216" name="矩形: 圆角 57"/>
            <p:cNvSpPr/>
            <p:nvPr/>
          </p:nvSpPr>
          <p:spPr>
            <a:xfrm>
              <a:off x="11695" y="7421"/>
              <a:ext cx="1128"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n</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17" name="矩形: 圆角 58"/>
            <p:cNvSpPr/>
            <p:nvPr/>
          </p:nvSpPr>
          <p:spPr>
            <a:xfrm>
              <a:off x="12466" y="3539"/>
              <a:ext cx="79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提示词</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218" name="矩形: 圆角 59"/>
            <p:cNvSpPr/>
            <p:nvPr/>
          </p:nvSpPr>
          <p:spPr>
            <a:xfrm>
              <a:off x="11154" y="5459"/>
              <a:ext cx="79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219" name="矩形: 圆角 60"/>
            <p:cNvSpPr/>
            <p:nvPr/>
          </p:nvSpPr>
          <p:spPr>
            <a:xfrm>
              <a:off x="10961" y="6049"/>
              <a:ext cx="1184"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2</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20" name="矩形: 圆角 61"/>
            <p:cNvSpPr/>
            <p:nvPr/>
          </p:nvSpPr>
          <p:spPr>
            <a:xfrm>
              <a:off x="13748" y="5457"/>
              <a:ext cx="79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221" name="矩形: 圆角 62"/>
            <p:cNvSpPr/>
            <p:nvPr/>
          </p:nvSpPr>
          <p:spPr>
            <a:xfrm>
              <a:off x="13552" y="6047"/>
              <a:ext cx="1184"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2</a:t>
              </a:r>
              <a:endParaRPr lang="en-US" altLang="zh-CN" sz="900" kern="1200" dirty="0">
                <a:solidFill>
                  <a:schemeClr val="tx1"/>
                </a:solidFill>
                <a:latin typeface="Times New Roman" panose="02020603050405020304" charset="0"/>
                <a:ea typeface="方正公文小标宋" panose="02000500000000000000" charset="-122"/>
              </a:endParaRPr>
            </a:p>
          </p:txBody>
        </p:sp>
        <p:sp>
          <p:nvSpPr>
            <p:cNvPr id="222" name="矩形: 圆角 6143"/>
            <p:cNvSpPr/>
            <p:nvPr/>
          </p:nvSpPr>
          <p:spPr>
            <a:xfrm>
              <a:off x="10693" y="6832"/>
              <a:ext cx="79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223" name="矩形: 圆角 6145"/>
            <p:cNvSpPr/>
            <p:nvPr/>
          </p:nvSpPr>
          <p:spPr>
            <a:xfrm>
              <a:off x="14239" y="6832"/>
              <a:ext cx="79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224" name="矩形: 圆角 6146"/>
            <p:cNvSpPr/>
            <p:nvPr/>
          </p:nvSpPr>
          <p:spPr>
            <a:xfrm>
              <a:off x="13058" y="6834"/>
              <a:ext cx="79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大模型</a:t>
              </a:r>
              <a:endParaRPr lang="zh-CN" altLang="en-US" sz="900" kern="1200" dirty="0">
                <a:solidFill>
                  <a:schemeClr val="tx1"/>
                </a:solidFill>
                <a:latin typeface="Times New Roman" panose="02020603050405020304" charset="0"/>
                <a:ea typeface="方正公文小标宋" panose="02000500000000000000" charset="-122"/>
              </a:endParaRPr>
            </a:p>
          </p:txBody>
        </p:sp>
        <p:sp>
          <p:nvSpPr>
            <p:cNvPr id="225" name="矩形: 圆角 6147"/>
            <p:cNvSpPr/>
            <p:nvPr/>
          </p:nvSpPr>
          <p:spPr>
            <a:xfrm>
              <a:off x="12877" y="7421"/>
              <a:ext cx="1127"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n</a:t>
              </a:r>
              <a:endParaRPr lang="en-US" altLang="zh-CN" sz="900" kern="1200" dirty="0">
                <a:solidFill>
                  <a:schemeClr val="tx1"/>
                </a:solidFill>
                <a:latin typeface="Times New Roman" panose="02020603050405020304" charset="0"/>
                <a:ea typeface="方正公文小标宋" panose="02000500000000000000" charset="-122"/>
              </a:endParaRPr>
            </a:p>
          </p:txBody>
        </p:sp>
        <p:cxnSp>
          <p:nvCxnSpPr>
            <p:cNvPr id="226" name="直接箭头连接符 19"/>
            <p:cNvCxnSpPr>
              <a:endCxn id="211" idx="0"/>
            </p:cNvCxnSpPr>
            <p:nvPr/>
          </p:nvCxnSpPr>
          <p:spPr>
            <a:xfrm flipH="1">
              <a:off x="12854" y="3838"/>
              <a:ext cx="1" cy="393"/>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27" name="直接箭头连接符 19"/>
            <p:cNvCxnSpPr>
              <a:stCxn id="211" idx="2"/>
              <a:endCxn id="212" idx="0"/>
            </p:cNvCxnSpPr>
            <p:nvPr/>
          </p:nvCxnSpPr>
          <p:spPr>
            <a:xfrm>
              <a:off x="12854" y="4542"/>
              <a:ext cx="0" cy="26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28" name="直接箭头连接符 19"/>
            <p:cNvCxnSpPr/>
            <p:nvPr/>
          </p:nvCxnSpPr>
          <p:spPr>
            <a:xfrm>
              <a:off x="11553" y="5189"/>
              <a:ext cx="0" cy="26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29" name="直接箭头连接符 19"/>
            <p:cNvCxnSpPr>
              <a:stCxn id="212" idx="2"/>
              <a:endCxn id="213" idx="0"/>
            </p:cNvCxnSpPr>
            <p:nvPr/>
          </p:nvCxnSpPr>
          <p:spPr>
            <a:xfrm flipH="1">
              <a:off x="12854" y="5121"/>
              <a:ext cx="0" cy="323"/>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30" name="直接箭头连接符 19"/>
            <p:cNvCxnSpPr/>
            <p:nvPr/>
          </p:nvCxnSpPr>
          <p:spPr>
            <a:xfrm>
              <a:off x="14134" y="5189"/>
              <a:ext cx="0" cy="26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31" name="直接连接符 6153"/>
            <p:cNvCxnSpPr/>
            <p:nvPr/>
          </p:nvCxnSpPr>
          <p:spPr>
            <a:xfrm flipH="1">
              <a:off x="11543" y="5204"/>
              <a:ext cx="132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直接连接符 6154"/>
            <p:cNvCxnSpPr/>
            <p:nvPr/>
          </p:nvCxnSpPr>
          <p:spPr>
            <a:xfrm flipH="1">
              <a:off x="12823" y="5204"/>
              <a:ext cx="132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3" name="直接箭头连接符 19"/>
            <p:cNvCxnSpPr/>
            <p:nvPr/>
          </p:nvCxnSpPr>
          <p:spPr>
            <a:xfrm>
              <a:off x="11553" y="5768"/>
              <a:ext cx="0" cy="26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34" name="直接箭头连接符 19"/>
            <p:cNvCxnSpPr>
              <a:stCxn id="213" idx="2"/>
              <a:endCxn id="214" idx="0"/>
            </p:cNvCxnSpPr>
            <p:nvPr/>
          </p:nvCxnSpPr>
          <p:spPr>
            <a:xfrm>
              <a:off x="12854" y="5755"/>
              <a:ext cx="2" cy="297"/>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35" name="直接箭头连接符 19"/>
            <p:cNvCxnSpPr/>
            <p:nvPr/>
          </p:nvCxnSpPr>
          <p:spPr>
            <a:xfrm>
              <a:off x="14144" y="5768"/>
              <a:ext cx="0" cy="26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36" name="直接箭头连接符 19"/>
            <p:cNvCxnSpPr/>
            <p:nvPr/>
          </p:nvCxnSpPr>
          <p:spPr>
            <a:xfrm>
              <a:off x="14637" y="7144"/>
              <a:ext cx="0" cy="26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37" name="直接箭头连接符 19"/>
            <p:cNvCxnSpPr/>
            <p:nvPr/>
          </p:nvCxnSpPr>
          <p:spPr>
            <a:xfrm>
              <a:off x="13453" y="7144"/>
              <a:ext cx="0" cy="26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38" name="直接箭头连接符 19"/>
            <p:cNvCxnSpPr/>
            <p:nvPr/>
          </p:nvCxnSpPr>
          <p:spPr>
            <a:xfrm>
              <a:off x="12259" y="7144"/>
              <a:ext cx="0" cy="26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sp>
          <p:nvSpPr>
            <p:cNvPr id="239" name="矩形: 圆角 6161"/>
            <p:cNvSpPr/>
            <p:nvPr/>
          </p:nvSpPr>
          <p:spPr>
            <a:xfrm>
              <a:off x="10506" y="7421"/>
              <a:ext cx="1128" cy="310"/>
            </a:xfrm>
            <a:prstGeom prst="roundRect">
              <a:avLst>
                <a:gd name="adj" fmla="val 0"/>
              </a:avLst>
            </a:prstGeom>
            <a:no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r>
                <a:rPr lang="zh-CN" altLang="en-US" sz="900" kern="1200" dirty="0">
                  <a:solidFill>
                    <a:schemeClr val="tx1"/>
                  </a:solidFill>
                  <a:latin typeface="Times New Roman" panose="02020603050405020304" charset="0"/>
                  <a:ea typeface="方正公文小标宋" panose="02000500000000000000" charset="-122"/>
                </a:rPr>
                <a:t>推理步骤</a:t>
              </a:r>
              <a:r>
                <a:rPr lang="en-US" altLang="zh-CN" sz="900" kern="1200" dirty="0">
                  <a:solidFill>
                    <a:schemeClr val="tx1"/>
                  </a:solidFill>
                  <a:latin typeface="Times New Roman" panose="02020603050405020304" charset="0"/>
                  <a:ea typeface="方正公文小标宋" panose="02000500000000000000" charset="-122"/>
                </a:rPr>
                <a:t>n</a:t>
              </a:r>
              <a:endParaRPr lang="en-US" altLang="zh-CN" sz="900" kern="1200" dirty="0">
                <a:solidFill>
                  <a:schemeClr val="tx1"/>
                </a:solidFill>
                <a:latin typeface="Times New Roman" panose="02020603050405020304" charset="0"/>
                <a:ea typeface="方正公文小标宋" panose="02000500000000000000" charset="-122"/>
              </a:endParaRPr>
            </a:p>
          </p:txBody>
        </p:sp>
        <p:cxnSp>
          <p:nvCxnSpPr>
            <p:cNvPr id="240" name="直接箭头连接符 19"/>
            <p:cNvCxnSpPr/>
            <p:nvPr/>
          </p:nvCxnSpPr>
          <p:spPr>
            <a:xfrm>
              <a:off x="11099" y="7144"/>
              <a:ext cx="0" cy="268"/>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41" name="直接箭头连接符 19"/>
            <p:cNvCxnSpPr/>
            <p:nvPr/>
          </p:nvCxnSpPr>
          <p:spPr>
            <a:xfrm>
              <a:off x="11091" y="6580"/>
              <a:ext cx="0" cy="244"/>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42" name="直接箭头连接符 19"/>
            <p:cNvCxnSpPr/>
            <p:nvPr/>
          </p:nvCxnSpPr>
          <p:spPr>
            <a:xfrm>
              <a:off x="13470" y="6580"/>
              <a:ext cx="0" cy="244"/>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43" name="直接箭头连接符 19"/>
            <p:cNvCxnSpPr/>
            <p:nvPr/>
          </p:nvCxnSpPr>
          <p:spPr>
            <a:xfrm>
              <a:off x="12259" y="6580"/>
              <a:ext cx="0" cy="244"/>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44" name="直接箭头连接符 19"/>
            <p:cNvCxnSpPr/>
            <p:nvPr/>
          </p:nvCxnSpPr>
          <p:spPr>
            <a:xfrm>
              <a:off x="14637" y="6580"/>
              <a:ext cx="0" cy="244"/>
            </a:xfrm>
            <a:prstGeom prst="straightConnector1">
              <a:avLst/>
            </a:prstGeom>
            <a:ln w="28575">
              <a:solidFill>
                <a:schemeClr val="tx1">
                  <a:lumMod val="75000"/>
                  <a:lumOff val="25000"/>
                </a:schemeClr>
              </a:solidFill>
              <a:tailEnd type="arrow"/>
            </a:ln>
          </p:spPr>
          <p:style>
            <a:lnRef idx="2">
              <a:schemeClr val="accent1"/>
            </a:lnRef>
            <a:fillRef idx="0">
              <a:srgbClr val="FFFFFF"/>
            </a:fillRef>
            <a:effectRef idx="0">
              <a:srgbClr val="FFFFFF"/>
            </a:effectRef>
            <a:fontRef idx="minor">
              <a:schemeClr val="tx1"/>
            </a:fontRef>
          </p:style>
        </p:cxnSp>
        <p:cxnSp>
          <p:nvCxnSpPr>
            <p:cNvPr id="245" name="直接连接符 6167"/>
            <p:cNvCxnSpPr/>
            <p:nvPr/>
          </p:nvCxnSpPr>
          <p:spPr>
            <a:xfrm flipH="1">
              <a:off x="11073" y="6580"/>
              <a:ext cx="47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6" name="直接连接符 6168"/>
            <p:cNvCxnSpPr/>
            <p:nvPr/>
          </p:nvCxnSpPr>
          <p:spPr>
            <a:xfrm>
              <a:off x="11543" y="6351"/>
              <a:ext cx="0" cy="2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直接连接符 6169"/>
            <p:cNvCxnSpPr/>
            <p:nvPr/>
          </p:nvCxnSpPr>
          <p:spPr>
            <a:xfrm>
              <a:off x="12855" y="6363"/>
              <a:ext cx="0" cy="2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直接连接符 6170"/>
            <p:cNvCxnSpPr/>
            <p:nvPr/>
          </p:nvCxnSpPr>
          <p:spPr>
            <a:xfrm flipH="1">
              <a:off x="12242" y="6585"/>
              <a:ext cx="124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直接连接符 6171"/>
            <p:cNvCxnSpPr/>
            <p:nvPr/>
          </p:nvCxnSpPr>
          <p:spPr>
            <a:xfrm flipV="1">
              <a:off x="14170" y="6580"/>
              <a:ext cx="483"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直接连接符 6172"/>
            <p:cNvCxnSpPr/>
            <p:nvPr/>
          </p:nvCxnSpPr>
          <p:spPr>
            <a:xfrm>
              <a:off x="14168" y="6352"/>
              <a:ext cx="0" cy="2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直接连接符 6173"/>
            <p:cNvCxnSpPr/>
            <p:nvPr/>
          </p:nvCxnSpPr>
          <p:spPr>
            <a:xfrm>
              <a:off x="6191" y="3452"/>
              <a:ext cx="0" cy="4384"/>
            </a:xfrm>
            <a:prstGeom prst="line">
              <a:avLst/>
            </a:prstGeom>
            <a:ln w="12700"/>
          </p:spPr>
          <p:style>
            <a:lnRef idx="1">
              <a:schemeClr val="dk1"/>
            </a:lnRef>
            <a:fillRef idx="0">
              <a:schemeClr val="dk1"/>
            </a:fillRef>
            <a:effectRef idx="0">
              <a:schemeClr val="dk1"/>
            </a:effectRef>
            <a:fontRef idx="minor">
              <a:schemeClr val="tx1"/>
            </a:fontRef>
          </p:style>
        </p:cxnSp>
      </p:grpSp>
      <p:pic>
        <p:nvPicPr>
          <p:cNvPr id="5" name="图片 4" descr="22a8307a-a163-4d38-ba95-64190f171470(1)"/>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6771005" cy="569595"/>
          </a:xfrm>
        </p:spPr>
        <p:txBody>
          <a:bodyPr>
            <a:normAutofit/>
          </a:bodyPr>
          <a:p>
            <a:r>
              <a:rPr lang="en-US" altLang="zh-CN" spc="188">
                <a:latin typeface="方正公文小标宋" panose="02000500000000000000" charset="-122"/>
                <a:ea typeface="方正公文小标宋" panose="02000500000000000000" charset="-122"/>
                <a:cs typeface="方正公文小标宋" panose="02000500000000000000" charset="-122"/>
                <a:sym typeface="+mn-ea"/>
              </a:rPr>
              <a:t>Agent</a:t>
            </a:r>
            <a:r>
              <a:rPr lang="zh-CN" altLang="en-US" spc="188">
                <a:latin typeface="方正公文小标宋" panose="02000500000000000000" charset="-122"/>
                <a:ea typeface="方正公文小标宋" panose="02000500000000000000" charset="-122"/>
                <a:cs typeface="方正公文小标宋" panose="02000500000000000000" charset="-122"/>
                <a:sym typeface="+mn-ea"/>
              </a:rPr>
              <a:t>（智能体）定义和构成详解</a:t>
            </a:r>
            <a:endParaRPr lang="zh-CN" altLang="en-US">
              <a:latin typeface="方正公文小标宋" panose="02000500000000000000" charset="-122"/>
              <a:ea typeface="方正公文小标宋" panose="02000500000000000000" charset="-122"/>
              <a:cs typeface="方正公文小标宋" panose="02000500000000000000" charset="-122"/>
            </a:endParaRPr>
          </a:p>
        </p:txBody>
      </p:sp>
      <p:grpSp>
        <p:nvGrpSpPr>
          <p:cNvPr id="10" name="组合 9"/>
          <p:cNvGrpSpPr/>
          <p:nvPr/>
        </p:nvGrpSpPr>
        <p:grpSpPr>
          <a:xfrm>
            <a:off x="7810250" y="845713"/>
            <a:ext cx="2010399" cy="595563"/>
            <a:chOff x="-166359" y="25994"/>
            <a:chExt cx="2209314" cy="654490"/>
          </a:xfrm>
        </p:grpSpPr>
        <p:pic>
          <p:nvPicPr>
            <p:cNvPr id="11" name="图片 10"/>
            <p:cNvPicPr>
              <a:picLocks noChangeAspect="1"/>
            </p:cNvPicPr>
            <p:nvPr>
              <p:custDataLst>
                <p:tags r:id="rId1"/>
              </p:custDataLst>
            </p:nvPr>
          </p:nvPicPr>
          <p:blipFill rotWithShape="1">
            <a:blip r:embed="rId2" cstate="screen"/>
            <a:srcRect b="46928"/>
            <a:stretch>
              <a:fillRect/>
            </a:stretch>
          </p:blipFill>
          <p:spPr>
            <a:xfrm>
              <a:off x="-166359" y="80141"/>
              <a:ext cx="1100822" cy="600343"/>
            </a:xfrm>
            <a:prstGeom prst="rect">
              <a:avLst/>
            </a:prstGeom>
          </p:spPr>
        </p:pic>
        <p:pic>
          <p:nvPicPr>
            <p:cNvPr id="12" name="图片 11"/>
            <p:cNvPicPr>
              <a:picLocks noChangeAspect="1"/>
            </p:cNvPicPr>
            <p:nvPr>
              <p:custDataLst>
                <p:tags r:id="rId3"/>
              </p:custDataLst>
            </p:nvPr>
          </p:nvPicPr>
          <p:blipFill rotWithShape="1">
            <a:blip r:embed="rId2" cstate="screen"/>
            <a:srcRect t="51788"/>
            <a:stretch>
              <a:fillRect/>
            </a:stretch>
          </p:blipFill>
          <p:spPr>
            <a:xfrm>
              <a:off x="768901" y="25994"/>
              <a:ext cx="1274054" cy="631179"/>
            </a:xfrm>
            <a:prstGeom prst="rect">
              <a:avLst/>
            </a:prstGeom>
          </p:spPr>
        </p:pic>
      </p:grpSp>
      <p:sp>
        <p:nvSpPr>
          <p:cNvPr id="254" name="文本框 1"/>
          <p:cNvSpPr txBox="1"/>
          <p:nvPr/>
        </p:nvSpPr>
        <p:spPr>
          <a:xfrm>
            <a:off x="1016000" y="1277620"/>
            <a:ext cx="5080635" cy="521970"/>
          </a:xfrm>
          <a:prstGeom prst="rect">
            <a:avLst/>
          </a:prstGeom>
          <a:noFill/>
        </p:spPr>
        <p:txBody>
          <a:bodyPr wrap="square" rtlCol="0">
            <a:spAutoFit/>
          </a:bodyPr>
          <a:p>
            <a:pPr algn="l" defTabSz="685800">
              <a:buClrTx/>
              <a:buSzTx/>
              <a:buFontTx/>
            </a:pPr>
            <a:r>
              <a:rPr lang="en-US" sz="2800" b="1" kern="1200" spc="150">
                <a:solidFill>
                  <a:srgbClr val="0070C0">
                    <a:alpha val="100000"/>
                  </a:srgbClr>
                </a:solidFill>
                <a:latin typeface="方正小标宋_GBK" panose="02000000000000000000" charset="-122"/>
                <a:ea typeface="方正小标宋_GBK" panose="02000000000000000000" charset="-122"/>
                <a:cs typeface="方正小标宋_GBK" panose="02000000000000000000" charset="-122"/>
              </a:rPr>
              <a:t>Agent组成讲解：④ 行动 </a:t>
            </a:r>
            <a:endParaRPr lang="en-US" sz="2800" b="1" kern="1200" spc="150">
              <a:solidFill>
                <a:srgbClr val="0070C0">
                  <a:alpha val="100000"/>
                </a:srgbClr>
              </a:solidFill>
              <a:latin typeface="方正小标宋_GBK" panose="02000000000000000000" charset="-122"/>
              <a:ea typeface="方正小标宋_GBK" panose="02000000000000000000" charset="-122"/>
              <a:cs typeface="方正小标宋_GBK" panose="02000000000000000000" charset="-122"/>
            </a:endParaRPr>
          </a:p>
        </p:txBody>
      </p:sp>
      <p:pic>
        <p:nvPicPr>
          <p:cNvPr id="255" name="Picture 1"/>
          <p:cNvPicPr>
            <a:picLocks noChangeAspect="1" noChangeArrowheads="1"/>
          </p:cNvPicPr>
          <p:nvPr/>
        </p:nvPicPr>
        <p:blipFill>
          <a:blip r:embed="rId4">
            <a:clrChange>
              <a:clrFrom>
                <a:srgbClr val="F7F7FA">
                  <a:alpha val="100000"/>
                </a:srgbClr>
              </a:clrFrom>
              <a:clrTo>
                <a:srgbClr val="F7F7FA">
                  <a:alpha val="100000"/>
                  <a:alpha val="0"/>
                </a:srgbClr>
              </a:clrTo>
            </a:clrChange>
          </a:blip>
          <a:srcRect/>
          <a:stretch>
            <a:fillRect/>
          </a:stretch>
        </p:blipFill>
        <p:spPr bwMode="auto">
          <a:xfrm>
            <a:off x="7419975" y="1059815"/>
            <a:ext cx="4374515" cy="4834255"/>
          </a:xfrm>
          <a:prstGeom prst="rect">
            <a:avLst/>
          </a:prstGeom>
          <a:noFill/>
        </p:spPr>
      </p:pic>
      <p:sp>
        <p:nvSpPr>
          <p:cNvPr id="256" name="Text Box 2"/>
          <p:cNvSpPr txBox="1"/>
          <p:nvPr/>
        </p:nvSpPr>
        <p:spPr>
          <a:xfrm>
            <a:off x="1015365" y="2190115"/>
            <a:ext cx="4220210" cy="2799715"/>
          </a:xfrm>
          <a:prstGeom prst="rect">
            <a:avLst/>
          </a:prstGeom>
          <a:noFill/>
        </p:spPr>
        <p:txBody>
          <a:bodyPr wrap="square" rtlCol="0" anchor="t">
            <a:spAutoFit/>
          </a:bodyPr>
          <a:p>
            <a:pPr defTabSz="685800">
              <a:lnSpc>
                <a:spcPct val="200000"/>
              </a:lnSpc>
              <a:buClr>
                <a:srgbClr val="44546A">
                  <a:alpha val="100000"/>
                </a:srgbClr>
              </a:buClr>
            </a:pPr>
            <a:r>
              <a:rPr lang="zh-CN" altLang="en-US" sz="2400" b="1" kern="1200" spc="75" dirty="0">
                <a:solidFill>
                  <a:srgbClr val="00B0F0"/>
                </a:solidFill>
                <a:latin typeface="Times New Roman" panose="02020603050405020304" charset="0"/>
                <a:ea typeface="方正公文小标宋" panose="02000500000000000000" charset="-122"/>
                <a:cs typeface="OPPOSans R" panose="00020600040101010101" pitchFamily="18" charset="-122"/>
                <a:sym typeface="思源黑体 CN Light"/>
              </a:rPr>
              <a:t>按照规划的设计完成目标的执行工具。</a:t>
            </a:r>
            <a:endParaRPr lang="zh-CN" altLang="en-US" sz="2400" b="1" kern="1200" spc="75" dirty="0">
              <a:solidFill>
                <a:srgbClr val="00B0F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marL="214630" indent="-214630" defTabSz="685800">
              <a:lnSpc>
                <a:spcPct val="200000"/>
              </a:lnSpc>
              <a:buClr>
                <a:srgbClr val="44546A">
                  <a:alpha val="100000"/>
                </a:srgbClr>
              </a:buClr>
              <a:buFont typeface="Arial" panose="020B0604020202020204" pitchFamily="34" charset="0"/>
              <a:buChar char="•"/>
            </a:pPr>
            <a:r>
              <a:rPr lang="zh-CN" altLang="en-US" sz="2000"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外部的服务关联</a:t>
            </a:r>
            <a:endParaRPr lang="zh-CN" altLang="en-US" sz="2000"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marL="214630" indent="-214630" defTabSz="685800">
              <a:lnSpc>
                <a:spcPct val="200000"/>
              </a:lnSpc>
              <a:buClr>
                <a:srgbClr val="44546A">
                  <a:alpha val="100000"/>
                </a:srgbClr>
              </a:buClr>
              <a:buFont typeface="Arial" panose="020B0604020202020204" pitchFamily="34" charset="0"/>
              <a:buChar char="•"/>
            </a:pPr>
            <a:r>
              <a:rPr lang="zh-CN" altLang="en-US" sz="2000"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执行结果输出到环境</a:t>
            </a:r>
            <a:endParaRPr lang="zh-CN" altLang="en-US" sz="2000" b="1"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p:txBody>
      </p:sp>
      <p:sp>
        <p:nvSpPr>
          <p:cNvPr id="257" name="矩形: 圓角 6"/>
          <p:cNvSpPr/>
          <p:nvPr/>
        </p:nvSpPr>
        <p:spPr>
          <a:xfrm>
            <a:off x="5958520" y="2079494"/>
            <a:ext cx="1207238" cy="3026116"/>
          </a:xfrm>
          <a:prstGeom prst="rect">
            <a:avLst/>
          </a:prstGeom>
          <a:solidFill>
            <a:schemeClr val="bg2"/>
          </a:solidFill>
          <a:ln w="28575">
            <a:solidFill>
              <a:schemeClr val="tx1">
                <a:lumMod val="75000"/>
                <a:lumOff val="25000"/>
              </a:schemeClr>
            </a:solidFill>
            <a:prstDash val="solid"/>
            <a:miter lim="800000"/>
          </a:ln>
        </p:spPr>
        <p:txBody>
          <a:bodyPr anchor="ctr"/>
          <a:p>
            <a:pPr algn="ctr" defTabSz="685800">
              <a:buClrTx/>
            </a:pPr>
            <a:endParaRPr sz="1500" kern="1200">
              <a:solidFill>
                <a:schemeClr val="tx1"/>
              </a:solidFill>
              <a:latin typeface="Times New Roman" panose="02020603050405020304" charset="0"/>
              <a:ea typeface="方正公文小标宋" panose="02000500000000000000" charset="-122"/>
              <a:cs typeface="+mn-cs"/>
            </a:endParaRPr>
          </a:p>
        </p:txBody>
      </p:sp>
      <p:sp>
        <p:nvSpPr>
          <p:cNvPr id="258" name="文本框 6"/>
          <p:cNvSpPr txBox="1"/>
          <p:nvPr/>
        </p:nvSpPr>
        <p:spPr>
          <a:xfrm>
            <a:off x="6143752" y="2121165"/>
            <a:ext cx="819150" cy="321945"/>
          </a:xfrm>
          <a:prstGeom prst="rect">
            <a:avLst/>
          </a:prstGeom>
          <a:noFill/>
        </p:spPr>
        <p:txBody>
          <a:bodyPr wrap="square" rtlCol="0">
            <a:spAutoFit/>
          </a:bodyPr>
          <a:p>
            <a:pPr algn="ctr" defTabSz="685800">
              <a:buClrTx/>
            </a:pPr>
            <a:r>
              <a:rPr lang="zh-CN" altLang="en-US" sz="1500" b="1" kern="1200">
                <a:solidFill>
                  <a:schemeClr val="tx1">
                    <a:alpha val="100000"/>
                  </a:schemeClr>
                </a:solidFill>
                <a:latin typeface="Times New Roman" panose="02020603050405020304" charset="0"/>
                <a:ea typeface="方正公文小标宋" panose="02000500000000000000" charset="-122"/>
                <a:cs typeface="OPPOSans B"/>
              </a:rPr>
              <a:t>行动</a:t>
            </a:r>
            <a:endParaRPr lang="zh-CN" altLang="en-US" sz="1500" b="1" kern="1200">
              <a:solidFill>
                <a:schemeClr val="tx1">
                  <a:alpha val="100000"/>
                </a:schemeClr>
              </a:solidFill>
              <a:latin typeface="Times New Roman" panose="02020603050405020304" charset="0"/>
              <a:ea typeface="方正公文小标宋" panose="02000500000000000000" charset="-122"/>
              <a:cs typeface="OPPOSans B"/>
            </a:endParaRPr>
          </a:p>
        </p:txBody>
      </p:sp>
      <p:sp>
        <p:nvSpPr>
          <p:cNvPr id="259" name="文本框 7"/>
          <p:cNvSpPr txBox="1"/>
          <p:nvPr/>
        </p:nvSpPr>
        <p:spPr>
          <a:xfrm>
            <a:off x="6138623" y="3034063"/>
            <a:ext cx="819150" cy="275590"/>
          </a:xfrm>
          <a:prstGeom prst="rect">
            <a:avLst/>
          </a:prstGeom>
          <a:noFill/>
        </p:spPr>
        <p:txBody>
          <a:bodyPr wrap="square" rtlCol="0">
            <a:spAutoFit/>
          </a:bodyPr>
          <a:p>
            <a:pPr algn="ctr" defTabSz="685800">
              <a:buClrTx/>
            </a:pPr>
            <a:r>
              <a:rPr lang="zh-CN" altLang="en-US" sz="1200" b="1" kern="1200">
                <a:solidFill>
                  <a:schemeClr val="tx1">
                    <a:alpha val="100000"/>
                  </a:schemeClr>
                </a:solidFill>
                <a:latin typeface="Times New Roman" panose="02020603050405020304" charset="0"/>
                <a:ea typeface="方正公文小标宋" panose="02000500000000000000" charset="-122"/>
                <a:cs typeface="OPPOSans B"/>
              </a:rPr>
              <a:t>行动目标</a:t>
            </a:r>
            <a:endParaRPr lang="zh-CN" altLang="en-US" sz="1200" b="1" kern="1200">
              <a:solidFill>
                <a:schemeClr val="tx1">
                  <a:alpha val="100000"/>
                </a:schemeClr>
              </a:solidFill>
              <a:latin typeface="Times New Roman" panose="02020603050405020304" charset="0"/>
              <a:ea typeface="方正公文小标宋" panose="02000500000000000000" charset="-122"/>
              <a:cs typeface="OPPOSans B"/>
            </a:endParaRPr>
          </a:p>
        </p:txBody>
      </p:sp>
      <p:pic>
        <p:nvPicPr>
          <p:cNvPr id="260" name="图片 8"/>
          <p:cNvPicPr>
            <a:picLocks noChangeAspect="1"/>
          </p:cNvPicPr>
          <p:nvPr/>
        </p:nvPicPr>
        <p:blipFill>
          <a:blip r:embed="rId5" cstate="print"/>
          <a:stretch>
            <a:fillRect/>
          </a:stretch>
        </p:blipFill>
        <p:spPr>
          <a:xfrm>
            <a:off x="6212400" y="2473131"/>
            <a:ext cx="597228" cy="442391"/>
          </a:xfrm>
          <a:prstGeom prst="rect">
            <a:avLst/>
          </a:prstGeom>
          <a:solidFill>
            <a:schemeClr val="accent2"/>
          </a:solidFill>
        </p:spPr>
      </p:pic>
      <p:sp>
        <p:nvSpPr>
          <p:cNvPr id="261" name="文本框 15"/>
          <p:cNvSpPr txBox="1"/>
          <p:nvPr/>
        </p:nvSpPr>
        <p:spPr>
          <a:xfrm>
            <a:off x="6138623" y="3401380"/>
            <a:ext cx="819150" cy="275590"/>
          </a:xfrm>
          <a:prstGeom prst="rect">
            <a:avLst/>
          </a:prstGeom>
          <a:noFill/>
        </p:spPr>
        <p:txBody>
          <a:bodyPr wrap="square" rtlCol="0">
            <a:spAutoFit/>
          </a:bodyPr>
          <a:p>
            <a:pPr algn="ctr" defTabSz="685800">
              <a:buClrTx/>
            </a:pPr>
            <a:r>
              <a:rPr lang="zh-CN" altLang="en-US" sz="1200" b="1" kern="1200">
                <a:solidFill>
                  <a:schemeClr val="tx1">
                    <a:alpha val="100000"/>
                  </a:schemeClr>
                </a:solidFill>
                <a:latin typeface="Times New Roman" panose="02020603050405020304" charset="0"/>
                <a:ea typeface="方正公文小标宋" panose="02000500000000000000" charset="-122"/>
                <a:cs typeface="OPPOSans B"/>
              </a:rPr>
              <a:t>行动产生</a:t>
            </a:r>
            <a:endParaRPr lang="zh-CN" altLang="en-US" sz="1200" b="1" kern="1200">
              <a:solidFill>
                <a:schemeClr val="tx1">
                  <a:alpha val="100000"/>
                </a:schemeClr>
              </a:solidFill>
              <a:latin typeface="Times New Roman" panose="02020603050405020304" charset="0"/>
              <a:ea typeface="方正公文小标宋" panose="02000500000000000000" charset="-122"/>
              <a:cs typeface="OPPOSans B"/>
            </a:endParaRPr>
          </a:p>
        </p:txBody>
      </p:sp>
      <p:sp>
        <p:nvSpPr>
          <p:cNvPr id="262" name="文本框 16"/>
          <p:cNvSpPr txBox="1"/>
          <p:nvPr/>
        </p:nvSpPr>
        <p:spPr>
          <a:xfrm>
            <a:off x="6138623" y="3748279"/>
            <a:ext cx="819150" cy="275590"/>
          </a:xfrm>
          <a:prstGeom prst="rect">
            <a:avLst/>
          </a:prstGeom>
          <a:noFill/>
        </p:spPr>
        <p:txBody>
          <a:bodyPr wrap="square" rtlCol="0">
            <a:spAutoFit/>
          </a:bodyPr>
          <a:p>
            <a:pPr algn="ctr" defTabSz="685800">
              <a:buClrTx/>
            </a:pPr>
            <a:r>
              <a:rPr lang="zh-CN" altLang="en-US" sz="1200" b="1" kern="1200">
                <a:solidFill>
                  <a:schemeClr val="tx1">
                    <a:alpha val="100000"/>
                  </a:schemeClr>
                </a:solidFill>
                <a:latin typeface="Times New Roman" panose="02020603050405020304" charset="0"/>
                <a:ea typeface="方正公文小标宋" panose="02000500000000000000" charset="-122"/>
                <a:cs typeface="OPPOSans B"/>
              </a:rPr>
              <a:t>行动空间</a:t>
            </a:r>
            <a:endParaRPr lang="zh-CN" altLang="en-US" sz="1200" b="1" kern="1200">
              <a:solidFill>
                <a:schemeClr val="tx1">
                  <a:alpha val="100000"/>
                </a:schemeClr>
              </a:solidFill>
              <a:latin typeface="Times New Roman" panose="02020603050405020304" charset="0"/>
              <a:ea typeface="方正公文小标宋" panose="02000500000000000000" charset="-122"/>
              <a:cs typeface="OPPOSans B"/>
            </a:endParaRPr>
          </a:p>
        </p:txBody>
      </p:sp>
      <p:sp>
        <p:nvSpPr>
          <p:cNvPr id="263" name="文本框 17"/>
          <p:cNvSpPr txBox="1"/>
          <p:nvPr/>
        </p:nvSpPr>
        <p:spPr>
          <a:xfrm>
            <a:off x="6138623" y="4122291"/>
            <a:ext cx="819150" cy="275590"/>
          </a:xfrm>
          <a:prstGeom prst="rect">
            <a:avLst/>
          </a:prstGeom>
          <a:noFill/>
        </p:spPr>
        <p:txBody>
          <a:bodyPr wrap="square" rtlCol="0">
            <a:spAutoFit/>
          </a:bodyPr>
          <a:p>
            <a:pPr algn="ctr" defTabSz="685800">
              <a:buClrTx/>
            </a:pPr>
            <a:r>
              <a:rPr lang="zh-CN" altLang="en-US" sz="1200" b="1" kern="1200">
                <a:solidFill>
                  <a:schemeClr val="tx1">
                    <a:alpha val="100000"/>
                  </a:schemeClr>
                </a:solidFill>
                <a:latin typeface="Times New Roman" panose="02020603050405020304" charset="0"/>
                <a:ea typeface="方正公文小标宋" panose="02000500000000000000" charset="-122"/>
                <a:cs typeface="OPPOSans B"/>
              </a:rPr>
              <a:t>行动影响</a:t>
            </a:r>
            <a:endParaRPr lang="zh-CN" altLang="en-US" sz="1200" b="1" kern="1200">
              <a:solidFill>
                <a:schemeClr val="tx1">
                  <a:alpha val="100000"/>
                </a:schemeClr>
              </a:solidFill>
              <a:latin typeface="Times New Roman" panose="02020603050405020304" charset="0"/>
              <a:ea typeface="方正公文小标宋" panose="02000500000000000000" charset="-122"/>
              <a:cs typeface="OPPOSans B"/>
            </a:endParaRPr>
          </a:p>
        </p:txBody>
      </p:sp>
      <p:pic>
        <p:nvPicPr>
          <p:cNvPr id="5" name="图片 4" descr="22a8307a-a163-4d38-ba95-64190f171470(1)"/>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0855" y="178743"/>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285298" y="2537398"/>
            <a:ext cx="3721100" cy="829945"/>
          </a:xfrm>
          <a:prstGeom prst="rect">
            <a:avLst/>
          </a:prstGeom>
        </p:spPr>
        <p:txBody>
          <a:bodyPr wrap="none">
            <a:spAutoFit/>
          </a:bodyPr>
          <a:lstStyle/>
          <a:p>
            <a:pPr algn="ctr" defTabSz="685800">
              <a:defRPr/>
            </a:pPr>
            <a:r>
              <a:rPr lang="en-US" altLang="zh-CN"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AI</a:t>
            </a:r>
            <a:r>
              <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智能体平台</a:t>
            </a:r>
            <a:endPar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smtClean="0">
                  <a:latin typeface="Times New Roman" panose="02020603050405020304" charset="0"/>
                  <a:ea typeface="方正公文小标宋" panose="02000500000000000000" charset="-122"/>
                  <a:cs typeface="+mn-ea"/>
                  <a:sym typeface="Arial" panose="020B0604020202020204" pitchFamily="34" charset="0"/>
                </a:rPr>
                <a:t>02</a:t>
              </a:r>
              <a:endParaRPr lang="en-US" altLang="zh-CN" sz="4000" b="1" dirty="0" smtClean="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latin typeface="Impact" panose="020B0806030902050204" charset="0"/>
                <a:ea typeface="方正公文小标宋" panose="02000500000000000000" charset="-122"/>
              </a:rPr>
              <a:t>AI</a:t>
            </a:r>
            <a:r>
              <a:rPr lang="zh-CN" altLang="en-US">
                <a:latin typeface="Impact" panose="020B0806030902050204" charset="0"/>
                <a:ea typeface="方正公文小标宋" panose="02000500000000000000" charset="-122"/>
              </a:rPr>
              <a:t>智能体平台介绍</a:t>
            </a:r>
            <a:endParaRPr lang="zh-CN" altLang="en-US">
              <a:latin typeface="Impact" panose="020B0806030902050204" charset="0"/>
              <a:ea typeface="方正公文小标宋" panose="02000500000000000000" charset="-122"/>
            </a:endParaRPr>
          </a:p>
        </p:txBody>
      </p:sp>
      <p:grpSp>
        <p:nvGrpSpPr>
          <p:cNvPr id="3" name="组合 2"/>
          <p:cNvGrpSpPr/>
          <p:nvPr/>
        </p:nvGrpSpPr>
        <p:grpSpPr>
          <a:xfrm>
            <a:off x="527050" y="833755"/>
            <a:ext cx="11245215" cy="5772984"/>
            <a:chOff x="2550" y="3115"/>
            <a:chExt cx="14099" cy="6918"/>
          </a:xfrm>
        </p:grpSpPr>
        <p:sp>
          <p:nvSpPr>
            <p:cNvPr id="58" name="椭圆 57"/>
            <p:cNvSpPr/>
            <p:nvPr>
              <p:custDataLst>
                <p:tags r:id="rId1"/>
              </p:custDataLst>
            </p:nvPr>
          </p:nvSpPr>
          <p:spPr>
            <a:xfrm>
              <a:off x="4457" y="4089"/>
              <a:ext cx="10158" cy="3518"/>
            </a:xfrm>
            <a:prstGeom prst="ellipse">
              <a:avLst/>
            </a:prstGeom>
            <a:gradFill>
              <a:gsLst>
                <a:gs pos="0">
                  <a:srgbClr val="FFFFFF">
                    <a:alpha val="0"/>
                  </a:srgbClr>
                </a:gs>
                <a:gs pos="52000">
                  <a:schemeClr val="accent1">
                    <a:lumMod val="20000"/>
                    <a:lumOff val="80000"/>
                    <a:alpha val="15000"/>
                  </a:schemeClr>
                </a:gs>
              </a:gsLst>
              <a:lin ang="5400000" scaled="0"/>
            </a:gradFill>
            <a:ln w="6350">
              <a:solidFill>
                <a:schemeClr val="accent1">
                  <a:alpha val="1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59" name="椭圆 58"/>
            <p:cNvSpPr/>
            <p:nvPr>
              <p:custDataLst>
                <p:tags r:id="rId2"/>
              </p:custDataLst>
            </p:nvPr>
          </p:nvSpPr>
          <p:spPr>
            <a:xfrm>
              <a:off x="5068" y="4089"/>
              <a:ext cx="8937" cy="3014"/>
            </a:xfrm>
            <a:prstGeom prst="ellipse">
              <a:avLst/>
            </a:prstGeom>
            <a:gradFill>
              <a:gsLst>
                <a:gs pos="0">
                  <a:srgbClr val="FFFFFF">
                    <a:alpha val="0"/>
                  </a:srgbClr>
                </a:gs>
                <a:gs pos="81000">
                  <a:schemeClr val="accent1">
                    <a:lumMod val="20000"/>
                    <a:lumOff val="80000"/>
                    <a:alpha val="25000"/>
                  </a:schemeClr>
                </a:gs>
              </a:gsLst>
              <a:lin ang="5400000" scaled="0"/>
            </a:gradFill>
            <a:ln w="6350">
              <a:solidFill>
                <a:schemeClr val="accent1">
                  <a:alpha val="2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60" name="椭圆 59"/>
            <p:cNvSpPr/>
            <p:nvPr>
              <p:custDataLst>
                <p:tags r:id="rId3"/>
              </p:custDataLst>
            </p:nvPr>
          </p:nvSpPr>
          <p:spPr>
            <a:xfrm>
              <a:off x="5996" y="4089"/>
              <a:ext cx="7081" cy="2370"/>
            </a:xfrm>
            <a:prstGeom prst="ellipse">
              <a:avLst/>
            </a:prstGeom>
            <a:gradFill>
              <a:gsLst>
                <a:gs pos="0">
                  <a:srgbClr val="FFFFFF">
                    <a:alpha val="0"/>
                  </a:srgbClr>
                </a:gs>
                <a:gs pos="77000">
                  <a:schemeClr val="accent1">
                    <a:lumMod val="20000"/>
                    <a:lumOff val="80000"/>
                    <a:alpha val="40000"/>
                  </a:schemeClr>
                </a:gs>
              </a:gsLst>
              <a:lin ang="5400000" scaled="0"/>
            </a:gradFill>
            <a:ln w="6350">
              <a:solidFill>
                <a:schemeClr val="accent1">
                  <a:alpha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18" name="圆角矩形 17"/>
            <p:cNvSpPr/>
            <p:nvPr>
              <p:custDataLst>
                <p:tags r:id="rId4"/>
              </p:custDataLst>
            </p:nvPr>
          </p:nvSpPr>
          <p:spPr>
            <a:xfrm>
              <a:off x="7198" y="7799"/>
              <a:ext cx="2058" cy="633"/>
            </a:xfrm>
            <a:prstGeom prst="roundRect">
              <a:avLst>
                <a:gd name="adj" fmla="val 50000"/>
              </a:avLst>
            </a:prstGeom>
            <a:gradFill>
              <a:gsLst>
                <a:gs pos="0">
                  <a:schemeClr val="accent1">
                    <a:lumMod val="20000"/>
                    <a:lumOff val="80000"/>
                    <a:alpha val="100000"/>
                  </a:schemeClr>
                </a:gs>
                <a:gs pos="48000">
                  <a:schemeClr val="accent1">
                    <a:alpha val="100000"/>
                  </a:schemeClr>
                </a:gs>
              </a:gsLst>
              <a:lin ang="5400000" scaled="0"/>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buClrTx/>
                <a:buSzTx/>
                <a:buFontTx/>
              </a:pPr>
              <a:r>
                <a:rPr lang="zh-CN" altLang="en-US" sz="1600" b="1">
                  <a:solidFill>
                    <a:srgbClr val="FFFFFF"/>
                  </a:solidFill>
                  <a:uFillTx/>
                  <a:latin typeface="+mn-ea"/>
                  <a:cs typeface="+mn-ea"/>
                  <a:sym typeface="+mn-ea"/>
                </a:rPr>
                <a:t>文心智能体</a:t>
              </a:r>
              <a:endParaRPr lang="zh-CN" altLang="en-US" sz="1600" b="1">
                <a:solidFill>
                  <a:srgbClr val="FFFFFF"/>
                </a:solidFill>
                <a:uFillTx/>
                <a:latin typeface="+mn-ea"/>
                <a:cs typeface="+mn-ea"/>
                <a:sym typeface="+mn-ea"/>
              </a:endParaRPr>
            </a:p>
          </p:txBody>
        </p:sp>
        <p:sp>
          <p:nvSpPr>
            <p:cNvPr id="19" name="椭圆 18"/>
            <p:cNvSpPr>
              <a:spLocks noChangeAspect="1"/>
            </p:cNvSpPr>
            <p:nvPr>
              <p:custDataLst>
                <p:tags r:id="rId5"/>
              </p:custDataLst>
            </p:nvPr>
          </p:nvSpPr>
          <p:spPr>
            <a:xfrm>
              <a:off x="8152" y="6974"/>
              <a:ext cx="151" cy="151"/>
            </a:xfrm>
            <a:prstGeom prst="ellipse">
              <a:avLst/>
            </a:prstGeom>
            <a:gradFill>
              <a:gsLst>
                <a:gs pos="4000">
                  <a:schemeClr val="accent1">
                    <a:lumMod val="60000"/>
                    <a:lumOff val="40000"/>
                    <a:alpha val="100000"/>
                  </a:schemeClr>
                </a:gs>
                <a:gs pos="54000">
                  <a:schemeClr val="accent1">
                    <a:alpha val="100000"/>
                  </a:schemeClr>
                </a:gs>
                <a:gs pos="100000">
                  <a:schemeClr val="accent1">
                    <a:alpha val="100000"/>
                  </a:schemeClr>
                </a:gs>
              </a:gsLst>
              <a:lin ang="2700000" scaled="0"/>
            </a:gradFill>
            <a:ln>
              <a:gradFill>
                <a:gsLst>
                  <a:gs pos="0">
                    <a:schemeClr val="accent1">
                      <a:lumMod val="20000"/>
                      <a:lumOff val="80000"/>
                      <a:alpha val="100000"/>
                    </a:schemeClr>
                  </a:gs>
                  <a:gs pos="37000">
                    <a:srgbClr val="D7E2FF">
                      <a:lumMod val="5000"/>
                      <a:lumOff val="95000"/>
                    </a:srgbClr>
                  </a:gs>
                  <a:gs pos="71000">
                    <a:schemeClr val="accent1">
                      <a:lumMod val="20000"/>
                      <a:lumOff val="80000"/>
                      <a:alpha val="100000"/>
                    </a:schemeClr>
                  </a:gs>
                  <a:gs pos="100000">
                    <a:srgbClr val="FFFFFF"/>
                  </a:gs>
                </a:gsLst>
                <a:lin ang="16200000" scaled="0"/>
              </a:gradFill>
            </a:ln>
            <a:effectLst>
              <a:outerShdw blurRad="342900" sx="106000" sy="106000" algn="ctr" rotWithShape="0">
                <a:schemeClr val="accent1">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思源黑体 CN Regular" panose="020B0500000000000000" charset="-122"/>
              </a:endParaRPr>
            </a:p>
          </p:txBody>
        </p:sp>
        <p:sp>
          <p:nvSpPr>
            <p:cNvPr id="21" name="矩形 20"/>
            <p:cNvSpPr/>
            <p:nvPr>
              <p:custDataLst>
                <p:tags r:id="rId6"/>
              </p:custDataLst>
            </p:nvPr>
          </p:nvSpPr>
          <p:spPr>
            <a:xfrm>
              <a:off x="6827" y="8604"/>
              <a:ext cx="2534" cy="1429"/>
            </a:xfrm>
            <a:prstGeom prst="rect">
              <a:avLst/>
            </a:prstGeom>
            <a:noFill/>
          </p:spPr>
          <p:txBody>
            <a:bodyPr wrap="square" lIns="0" tIns="0" rIns="0" bIns="0" rtlCol="0" anchor="t" anchorCtr="0">
              <a:noAutofit/>
            </a:bodyPr>
            <a:p>
              <a:pPr algn="ctr">
                <a:lnSpc>
                  <a:spcPct val="130000"/>
                </a:lnSpc>
                <a:spcBef>
                  <a:spcPct val="0"/>
                </a:spcBef>
                <a:spcAft>
                  <a:spcPct val="0"/>
                </a:spcAft>
              </a:pPr>
              <a:r>
                <a:rPr lang="zh-CN" altLang="en-US" sz="1400" dirty="0">
                  <a:solidFill>
                    <a:schemeClr val="tx1">
                      <a:lumMod val="85000"/>
                      <a:lumOff val="15000"/>
                    </a:schemeClr>
                  </a:solidFill>
                  <a:latin typeface="+mn-ea"/>
                  <a:cs typeface="+mn-ea"/>
                </a:rPr>
                <a:t>基于文心大模型的智能体</a:t>
              </a:r>
              <a:endParaRPr lang="zh-CN" altLang="en-US" sz="1400" dirty="0">
                <a:solidFill>
                  <a:schemeClr val="tx1">
                    <a:lumMod val="85000"/>
                    <a:lumOff val="15000"/>
                  </a:schemeClr>
                </a:solidFill>
                <a:latin typeface="+mn-ea"/>
                <a:cs typeface="+mn-ea"/>
              </a:endParaRPr>
            </a:p>
          </p:txBody>
        </p:sp>
        <p:sp>
          <p:nvSpPr>
            <p:cNvPr id="22" name="圆角矩形 21"/>
            <p:cNvSpPr/>
            <p:nvPr>
              <p:custDataLst>
                <p:tags r:id="rId7"/>
              </p:custDataLst>
            </p:nvPr>
          </p:nvSpPr>
          <p:spPr>
            <a:xfrm>
              <a:off x="4669" y="7095"/>
              <a:ext cx="2058" cy="832"/>
            </a:xfrm>
            <a:prstGeom prst="roundRect">
              <a:avLst>
                <a:gd name="adj" fmla="val 50000"/>
              </a:avLst>
            </a:prstGeom>
            <a:gradFill>
              <a:gsLst>
                <a:gs pos="0">
                  <a:schemeClr val="accent2">
                    <a:lumMod val="40000"/>
                    <a:lumOff val="60000"/>
                    <a:alpha val="100000"/>
                  </a:schemeClr>
                </a:gs>
                <a:gs pos="48000">
                  <a:schemeClr val="accent2">
                    <a:alpha val="100000"/>
                  </a:schemeClr>
                </a:gs>
              </a:gsLst>
              <a:lin ang="5400000" scaled="0"/>
            </a:gra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buClrTx/>
                <a:buSzTx/>
                <a:buFontTx/>
              </a:pPr>
              <a:r>
                <a:rPr lang="zh-CN" altLang="en-US" sz="1600" b="1">
                  <a:solidFill>
                    <a:srgbClr val="FFFFFF"/>
                  </a:solidFill>
                  <a:uFillTx/>
                  <a:latin typeface="+mn-ea"/>
                  <a:cs typeface="+mn-ea"/>
                  <a:sym typeface="+mn-ea"/>
                </a:rPr>
                <a:t>百度智能云千帆</a:t>
              </a:r>
              <a:endParaRPr lang="zh-CN" altLang="en-US" sz="1600" b="1">
                <a:solidFill>
                  <a:srgbClr val="FFFFFF"/>
                </a:solidFill>
                <a:uFillTx/>
                <a:latin typeface="+mn-ea"/>
                <a:cs typeface="+mn-ea"/>
                <a:sym typeface="+mn-ea"/>
              </a:endParaRPr>
            </a:p>
          </p:txBody>
        </p:sp>
        <p:sp>
          <p:nvSpPr>
            <p:cNvPr id="23" name="椭圆 22"/>
            <p:cNvSpPr>
              <a:spLocks noChangeAspect="1"/>
            </p:cNvSpPr>
            <p:nvPr>
              <p:custDataLst>
                <p:tags r:id="rId8"/>
              </p:custDataLst>
            </p:nvPr>
          </p:nvSpPr>
          <p:spPr>
            <a:xfrm>
              <a:off x="5623" y="6302"/>
              <a:ext cx="151" cy="151"/>
            </a:xfrm>
            <a:prstGeom prst="ellipse">
              <a:avLst/>
            </a:prstGeom>
            <a:gradFill>
              <a:gsLst>
                <a:gs pos="4000">
                  <a:schemeClr val="accent2">
                    <a:lumMod val="60000"/>
                    <a:lumOff val="40000"/>
                    <a:alpha val="100000"/>
                  </a:schemeClr>
                </a:gs>
                <a:gs pos="100000">
                  <a:schemeClr val="accent2">
                    <a:alpha val="100000"/>
                  </a:schemeClr>
                </a:gs>
                <a:gs pos="54000">
                  <a:schemeClr val="accent2">
                    <a:alpha val="100000"/>
                  </a:schemeClr>
                </a:gs>
              </a:gsLst>
              <a:lin ang="2700000" scaled="0"/>
            </a:gradFill>
            <a:ln w="19050">
              <a:gradFill>
                <a:gsLst>
                  <a:gs pos="0">
                    <a:schemeClr val="accent2">
                      <a:lumMod val="20000"/>
                      <a:lumOff val="80000"/>
                      <a:alpha val="100000"/>
                    </a:schemeClr>
                  </a:gs>
                  <a:gs pos="37000">
                    <a:srgbClr val="D7E2FF">
                      <a:lumMod val="5000"/>
                      <a:lumOff val="95000"/>
                    </a:srgbClr>
                  </a:gs>
                  <a:gs pos="71000">
                    <a:schemeClr val="accent2">
                      <a:lumMod val="20000"/>
                      <a:lumOff val="80000"/>
                      <a:alpha val="100000"/>
                    </a:schemeClr>
                  </a:gs>
                  <a:gs pos="100000">
                    <a:srgbClr val="FFFFFF"/>
                  </a:gs>
                </a:gsLst>
                <a:lin ang="16200000" scaled="0"/>
              </a:gradFill>
            </a:ln>
            <a:effectLst>
              <a:outerShdw blurRad="355600" algn="ctr" rotWithShape="0">
                <a:schemeClr val="accent2">
                  <a:alpha val="4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思源黑体 CN Regular" panose="020B0500000000000000" charset="-122"/>
              </a:endParaRPr>
            </a:p>
          </p:txBody>
        </p:sp>
        <p:sp>
          <p:nvSpPr>
            <p:cNvPr id="24" name="矩形 23"/>
            <p:cNvSpPr/>
            <p:nvPr>
              <p:custDataLst>
                <p:tags r:id="rId9"/>
              </p:custDataLst>
            </p:nvPr>
          </p:nvSpPr>
          <p:spPr>
            <a:xfrm>
              <a:off x="4087" y="7927"/>
              <a:ext cx="2745" cy="1429"/>
            </a:xfrm>
            <a:prstGeom prst="rect">
              <a:avLst/>
            </a:prstGeom>
            <a:noFill/>
          </p:spPr>
          <p:txBody>
            <a:bodyPr wrap="square" lIns="0" tIns="0" rIns="0" bIns="0" rtlCol="0" anchor="t" anchorCtr="0">
              <a:noAutofit/>
            </a:bodyPr>
            <a:p>
              <a:pPr algn="ctr">
                <a:lnSpc>
                  <a:spcPct val="130000"/>
                </a:lnSpc>
                <a:spcBef>
                  <a:spcPct val="0"/>
                </a:spcBef>
                <a:spcAft>
                  <a:spcPct val="0"/>
                </a:spcAft>
              </a:pPr>
              <a:r>
                <a:rPr lang="zh-CN" altLang="en-US" sz="1400" dirty="0">
                  <a:solidFill>
                    <a:schemeClr val="tx1">
                      <a:lumMod val="85000"/>
                      <a:lumOff val="15000"/>
                    </a:schemeClr>
                  </a:solidFill>
                  <a:latin typeface="+mn-ea"/>
                  <a:cs typeface="+mn-ea"/>
                </a:rPr>
                <a:t>基于文心大模型的智能体</a:t>
              </a:r>
              <a:endParaRPr lang="zh-CN" altLang="en-US" sz="1400" dirty="0">
                <a:solidFill>
                  <a:schemeClr val="tx1">
                    <a:lumMod val="85000"/>
                    <a:lumOff val="15000"/>
                  </a:schemeClr>
                </a:solidFill>
                <a:latin typeface="+mn-ea"/>
                <a:cs typeface="+mn-ea"/>
              </a:endParaRPr>
            </a:p>
          </p:txBody>
        </p:sp>
        <p:sp>
          <p:nvSpPr>
            <p:cNvPr id="28" name="圆角矩形 27"/>
            <p:cNvSpPr/>
            <p:nvPr>
              <p:custDataLst>
                <p:tags r:id="rId10"/>
              </p:custDataLst>
            </p:nvPr>
          </p:nvSpPr>
          <p:spPr>
            <a:xfrm>
              <a:off x="2657" y="4848"/>
              <a:ext cx="2058" cy="786"/>
            </a:xfrm>
            <a:prstGeom prst="roundRect">
              <a:avLst>
                <a:gd name="adj" fmla="val 50000"/>
              </a:avLst>
            </a:prstGeom>
            <a:gradFill>
              <a:gsLst>
                <a:gs pos="0">
                  <a:schemeClr val="accent1">
                    <a:lumMod val="40000"/>
                    <a:lumOff val="60000"/>
                    <a:alpha val="100000"/>
                  </a:schemeClr>
                </a:gs>
                <a:gs pos="48000">
                  <a:schemeClr val="accent1">
                    <a:alpha val="100000"/>
                  </a:schemeClr>
                </a:gs>
              </a:gsLst>
              <a:lin ang="5400000" scaled="0"/>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600" b="1">
                  <a:solidFill>
                    <a:srgbClr val="FFFFFF"/>
                  </a:solidFill>
                  <a:uFillTx/>
                  <a:latin typeface="+mn-ea"/>
                  <a:cs typeface="+mn-ea"/>
                  <a:sym typeface="+mn-ea"/>
                </a:rPr>
                <a:t>字节跳动</a:t>
              </a:r>
              <a:r>
                <a:rPr lang="en-US" altLang="zh-CN" sz="1600" b="1">
                  <a:solidFill>
                    <a:srgbClr val="FFFFFF"/>
                  </a:solidFill>
                  <a:uFillTx/>
                  <a:latin typeface="+mn-ea"/>
                  <a:cs typeface="+mn-ea"/>
                  <a:sym typeface="+mn-ea"/>
                </a:rPr>
                <a:t>Coze</a:t>
              </a:r>
              <a:endParaRPr lang="en-US" altLang="zh-CN" sz="1600" b="1">
                <a:solidFill>
                  <a:srgbClr val="FFFFFF"/>
                </a:solidFill>
                <a:uFillTx/>
                <a:latin typeface="+mn-ea"/>
                <a:cs typeface="+mn-ea"/>
                <a:sym typeface="+mn-ea"/>
              </a:endParaRPr>
            </a:p>
          </p:txBody>
        </p:sp>
        <p:sp>
          <p:nvSpPr>
            <p:cNvPr id="30" name="椭圆 29"/>
            <p:cNvSpPr>
              <a:spLocks noChangeAspect="1"/>
            </p:cNvSpPr>
            <p:nvPr>
              <p:custDataLst>
                <p:tags r:id="rId11"/>
              </p:custDataLst>
            </p:nvPr>
          </p:nvSpPr>
          <p:spPr>
            <a:xfrm>
              <a:off x="5073" y="5242"/>
              <a:ext cx="151" cy="151"/>
            </a:xfrm>
            <a:prstGeom prst="ellipse">
              <a:avLst/>
            </a:prstGeom>
            <a:gradFill>
              <a:gsLst>
                <a:gs pos="4000">
                  <a:schemeClr val="accent1">
                    <a:lumMod val="60000"/>
                    <a:lumOff val="40000"/>
                    <a:alpha val="100000"/>
                  </a:schemeClr>
                </a:gs>
                <a:gs pos="54000">
                  <a:schemeClr val="accent1">
                    <a:alpha val="100000"/>
                  </a:schemeClr>
                </a:gs>
              </a:gsLst>
              <a:lin ang="2700000" scaled="0"/>
            </a:gradFill>
            <a:ln w="19050">
              <a:gradFill>
                <a:gsLst>
                  <a:gs pos="0">
                    <a:schemeClr val="accent1">
                      <a:lumMod val="20000"/>
                      <a:lumOff val="80000"/>
                      <a:alpha val="100000"/>
                    </a:schemeClr>
                  </a:gs>
                  <a:gs pos="37000">
                    <a:srgbClr val="D7E2FF">
                      <a:lumMod val="5000"/>
                      <a:lumOff val="95000"/>
                    </a:srgbClr>
                  </a:gs>
                  <a:gs pos="71000">
                    <a:schemeClr val="accent1">
                      <a:lumMod val="20000"/>
                      <a:lumOff val="80000"/>
                      <a:alpha val="100000"/>
                    </a:schemeClr>
                  </a:gs>
                  <a:gs pos="100000">
                    <a:srgbClr val="FFFFFF"/>
                  </a:gs>
                </a:gsLst>
                <a:lin ang="15780000" scaled="0"/>
              </a:gradFill>
            </a:ln>
            <a:effectLst>
              <a:outerShdw blurRad="355600" algn="ctr" rotWithShape="0">
                <a:schemeClr val="accent1">
                  <a:alpha val="4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思源黑体 CN Regular" panose="020B0500000000000000" charset="-122"/>
              </a:endParaRPr>
            </a:p>
          </p:txBody>
        </p:sp>
        <p:sp>
          <p:nvSpPr>
            <p:cNvPr id="25" name="矩形 24"/>
            <p:cNvSpPr/>
            <p:nvPr>
              <p:custDataLst>
                <p:tags r:id="rId12"/>
              </p:custDataLst>
            </p:nvPr>
          </p:nvSpPr>
          <p:spPr>
            <a:xfrm>
              <a:off x="2550" y="5798"/>
              <a:ext cx="2268" cy="1429"/>
            </a:xfrm>
            <a:prstGeom prst="rect">
              <a:avLst/>
            </a:prstGeom>
            <a:noFill/>
          </p:spPr>
          <p:txBody>
            <a:bodyPr wrap="square" lIns="0" tIns="0" rIns="0" bIns="0" rtlCol="0" anchor="t" anchorCtr="0">
              <a:noAutofit/>
            </a:bodyPr>
            <a:p>
              <a:pPr algn="ctr">
                <a:lnSpc>
                  <a:spcPct val="130000"/>
                </a:lnSpc>
                <a:spcBef>
                  <a:spcPct val="0"/>
                </a:spcBef>
                <a:spcAft>
                  <a:spcPct val="0"/>
                </a:spcAft>
              </a:pPr>
              <a:r>
                <a:rPr lang="zh-CN" altLang="en-US" sz="1400" dirty="0">
                  <a:solidFill>
                    <a:schemeClr val="tx1">
                      <a:lumMod val="85000"/>
                      <a:lumOff val="15000"/>
                    </a:schemeClr>
                  </a:solidFill>
                  <a:latin typeface="+mn-ea"/>
                  <a:cs typeface="+mn-ea"/>
                </a:rPr>
                <a:t>由字节跳动推出</a:t>
              </a:r>
              <a:endParaRPr lang="zh-CN" altLang="en-US" sz="1400" dirty="0">
                <a:solidFill>
                  <a:schemeClr val="tx1">
                    <a:lumMod val="85000"/>
                    <a:lumOff val="15000"/>
                  </a:schemeClr>
                </a:solidFill>
                <a:latin typeface="+mn-ea"/>
                <a:cs typeface="+mn-ea"/>
              </a:endParaRPr>
            </a:p>
          </p:txBody>
        </p:sp>
        <p:sp>
          <p:nvSpPr>
            <p:cNvPr id="26" name="圆角矩形 25"/>
            <p:cNvSpPr/>
            <p:nvPr>
              <p:custDataLst>
                <p:tags r:id="rId13"/>
              </p:custDataLst>
            </p:nvPr>
          </p:nvSpPr>
          <p:spPr>
            <a:xfrm>
              <a:off x="9812" y="7735"/>
              <a:ext cx="2058" cy="703"/>
            </a:xfrm>
            <a:prstGeom prst="roundRect">
              <a:avLst>
                <a:gd name="adj" fmla="val 50000"/>
              </a:avLst>
            </a:prstGeom>
            <a:gradFill>
              <a:gsLst>
                <a:gs pos="0">
                  <a:schemeClr val="accent2">
                    <a:lumMod val="40000"/>
                    <a:lumOff val="60000"/>
                    <a:alpha val="100000"/>
                  </a:schemeClr>
                </a:gs>
                <a:gs pos="48000">
                  <a:schemeClr val="accent2">
                    <a:alpha val="100000"/>
                  </a:schemeClr>
                </a:gs>
              </a:gsLst>
              <a:lin ang="5400000" scaled="0"/>
            </a:gra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600" b="1">
                  <a:solidFill>
                    <a:srgbClr val="FFFFFF"/>
                  </a:solidFill>
                  <a:uFillTx/>
                  <a:latin typeface="+mn-ea"/>
                  <a:cs typeface="+mn-ea"/>
                  <a:sym typeface="+mn-ea"/>
                </a:rPr>
                <a:t>通义星</a:t>
              </a:r>
              <a:r>
                <a:rPr lang="zh-CN" altLang="en-US" sz="1600" b="1">
                  <a:solidFill>
                    <a:srgbClr val="FFFFFF"/>
                  </a:solidFill>
                  <a:uFillTx/>
                  <a:latin typeface="+mn-ea"/>
                  <a:cs typeface="+mn-ea"/>
                  <a:sym typeface="+mn-ea"/>
                </a:rPr>
                <a:t>尘</a:t>
              </a:r>
              <a:endParaRPr lang="zh-CN" altLang="en-US" sz="1600" b="1">
                <a:solidFill>
                  <a:srgbClr val="FFFFFF"/>
                </a:solidFill>
                <a:uFillTx/>
                <a:latin typeface="+mn-ea"/>
                <a:cs typeface="+mn-ea"/>
                <a:sym typeface="+mn-ea"/>
              </a:endParaRPr>
            </a:p>
          </p:txBody>
        </p:sp>
        <p:sp>
          <p:nvSpPr>
            <p:cNvPr id="27" name="椭圆 26"/>
            <p:cNvSpPr>
              <a:spLocks noChangeAspect="1"/>
            </p:cNvSpPr>
            <p:nvPr>
              <p:custDataLst>
                <p:tags r:id="rId14"/>
              </p:custDataLst>
            </p:nvPr>
          </p:nvSpPr>
          <p:spPr>
            <a:xfrm>
              <a:off x="10766" y="6974"/>
              <a:ext cx="151" cy="151"/>
            </a:xfrm>
            <a:prstGeom prst="ellipse">
              <a:avLst/>
            </a:prstGeom>
            <a:gradFill>
              <a:gsLst>
                <a:gs pos="4000">
                  <a:schemeClr val="accent2">
                    <a:lumMod val="60000"/>
                    <a:lumOff val="40000"/>
                    <a:alpha val="100000"/>
                  </a:schemeClr>
                </a:gs>
                <a:gs pos="54000">
                  <a:schemeClr val="accent2">
                    <a:alpha val="100000"/>
                  </a:schemeClr>
                </a:gs>
              </a:gsLst>
              <a:lin ang="2700000" scaled="0"/>
            </a:gradFill>
            <a:ln w="19050">
              <a:gradFill>
                <a:gsLst>
                  <a:gs pos="0">
                    <a:schemeClr val="accent2">
                      <a:lumMod val="20000"/>
                      <a:lumOff val="80000"/>
                      <a:alpha val="100000"/>
                    </a:schemeClr>
                  </a:gs>
                  <a:gs pos="37000">
                    <a:srgbClr val="D7E2FF">
                      <a:lumMod val="5000"/>
                      <a:lumOff val="95000"/>
                    </a:srgbClr>
                  </a:gs>
                  <a:gs pos="71000">
                    <a:schemeClr val="accent2">
                      <a:lumMod val="20000"/>
                      <a:lumOff val="80000"/>
                      <a:alpha val="100000"/>
                    </a:schemeClr>
                  </a:gs>
                  <a:gs pos="100000">
                    <a:srgbClr val="FFFFFF"/>
                  </a:gs>
                </a:gsLst>
                <a:lin ang="15780000" scaled="0"/>
              </a:gradFill>
            </a:ln>
            <a:effectLst>
              <a:outerShdw blurRad="355600" algn="ctr" rotWithShape="0">
                <a:schemeClr val="accent2">
                  <a:alpha val="4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思源黑体 CN Regular" panose="020B0500000000000000" charset="-122"/>
              </a:endParaRPr>
            </a:p>
          </p:txBody>
        </p:sp>
        <p:sp>
          <p:nvSpPr>
            <p:cNvPr id="29" name="矩形 28"/>
            <p:cNvSpPr/>
            <p:nvPr>
              <p:custDataLst>
                <p:tags r:id="rId15"/>
              </p:custDataLst>
            </p:nvPr>
          </p:nvSpPr>
          <p:spPr>
            <a:xfrm>
              <a:off x="9707" y="8604"/>
              <a:ext cx="2268" cy="1429"/>
            </a:xfrm>
            <a:prstGeom prst="rect">
              <a:avLst/>
            </a:prstGeom>
            <a:noFill/>
          </p:spPr>
          <p:txBody>
            <a:bodyPr wrap="square" lIns="0" tIns="0" rIns="0" bIns="0" rtlCol="0" anchor="t" anchorCtr="0">
              <a:noAutofit/>
            </a:bodyPr>
            <a:p>
              <a:pPr algn="ctr">
                <a:lnSpc>
                  <a:spcPct val="130000"/>
                </a:lnSpc>
                <a:spcBef>
                  <a:spcPct val="0"/>
                </a:spcBef>
                <a:spcAft>
                  <a:spcPct val="0"/>
                </a:spcAft>
              </a:pPr>
              <a:r>
                <a:rPr lang="zh-CN" altLang="en-US" sz="1400" dirty="0">
                  <a:solidFill>
                    <a:schemeClr val="tx1">
                      <a:lumMod val="85000"/>
                      <a:lumOff val="15000"/>
                    </a:schemeClr>
                  </a:solidFill>
                  <a:latin typeface="+mn-ea"/>
                  <a:cs typeface="+mn-ea"/>
                </a:rPr>
                <a:t>基于通义千问的生成式</a:t>
              </a:r>
              <a:r>
                <a:rPr lang="en-US" altLang="zh-CN" sz="1400" dirty="0">
                  <a:solidFill>
                    <a:schemeClr val="tx1">
                      <a:lumMod val="85000"/>
                      <a:lumOff val="15000"/>
                    </a:schemeClr>
                  </a:solidFill>
                  <a:latin typeface="+mn-ea"/>
                  <a:cs typeface="+mn-ea"/>
                </a:rPr>
                <a:t> Al</a:t>
              </a:r>
              <a:r>
                <a:rPr lang="zh-CN" altLang="en-US" sz="1400" dirty="0">
                  <a:solidFill>
                    <a:schemeClr val="tx1">
                      <a:lumMod val="85000"/>
                      <a:lumOff val="15000"/>
                    </a:schemeClr>
                  </a:solidFill>
                  <a:latin typeface="+mn-ea"/>
                  <a:cs typeface="+mn-ea"/>
                </a:rPr>
                <a:t>助手</a:t>
              </a:r>
              <a:endParaRPr lang="zh-CN" altLang="en-US" sz="1400" dirty="0">
                <a:solidFill>
                  <a:schemeClr val="tx1">
                    <a:lumMod val="85000"/>
                    <a:lumOff val="15000"/>
                  </a:schemeClr>
                </a:solidFill>
                <a:latin typeface="+mn-ea"/>
                <a:cs typeface="+mn-ea"/>
              </a:endParaRPr>
            </a:p>
          </p:txBody>
        </p:sp>
        <p:sp>
          <p:nvSpPr>
            <p:cNvPr id="50" name="圆角矩形 49"/>
            <p:cNvSpPr/>
            <p:nvPr>
              <p:custDataLst>
                <p:tags r:id="rId16"/>
              </p:custDataLst>
            </p:nvPr>
          </p:nvSpPr>
          <p:spPr>
            <a:xfrm>
              <a:off x="12379" y="7095"/>
              <a:ext cx="2058" cy="633"/>
            </a:xfrm>
            <a:prstGeom prst="roundRect">
              <a:avLst>
                <a:gd name="adj" fmla="val 50000"/>
              </a:avLst>
            </a:prstGeom>
            <a:gradFill>
              <a:gsLst>
                <a:gs pos="0">
                  <a:schemeClr val="accent1">
                    <a:lumMod val="40000"/>
                    <a:lumOff val="60000"/>
                    <a:alpha val="100000"/>
                  </a:schemeClr>
                </a:gs>
                <a:gs pos="48000">
                  <a:schemeClr val="accent1">
                    <a:alpha val="100000"/>
                  </a:schemeClr>
                </a:gs>
              </a:gsLst>
              <a:lin ang="5400000" scaled="0"/>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buClrTx/>
                <a:buSzTx/>
                <a:buFontTx/>
              </a:pPr>
              <a:r>
                <a:rPr lang="en-US" altLang="zh-CN" sz="1600" b="1">
                  <a:solidFill>
                    <a:srgbClr val="FFFFFF"/>
                  </a:solidFill>
                  <a:uFillTx/>
                  <a:latin typeface="+mn-ea"/>
                  <a:cs typeface="+mn-ea"/>
                  <a:sym typeface="+mn-ea"/>
                </a:rPr>
                <a:t>FastGPT</a:t>
              </a:r>
              <a:endParaRPr lang="en-US" altLang="zh-CN" sz="1600" b="1">
                <a:solidFill>
                  <a:srgbClr val="FFFFFF"/>
                </a:solidFill>
                <a:uFillTx/>
                <a:latin typeface="+mn-ea"/>
                <a:cs typeface="+mn-ea"/>
                <a:sym typeface="+mn-ea"/>
              </a:endParaRPr>
            </a:p>
          </p:txBody>
        </p:sp>
        <p:sp>
          <p:nvSpPr>
            <p:cNvPr id="51" name="椭圆 50"/>
            <p:cNvSpPr>
              <a:spLocks noChangeAspect="1"/>
            </p:cNvSpPr>
            <p:nvPr>
              <p:custDataLst>
                <p:tags r:id="rId17"/>
              </p:custDataLst>
            </p:nvPr>
          </p:nvSpPr>
          <p:spPr>
            <a:xfrm>
              <a:off x="13333" y="6294"/>
              <a:ext cx="151" cy="151"/>
            </a:xfrm>
            <a:prstGeom prst="ellipse">
              <a:avLst/>
            </a:prstGeom>
            <a:gradFill>
              <a:gsLst>
                <a:gs pos="4000">
                  <a:schemeClr val="accent1">
                    <a:lumMod val="60000"/>
                    <a:lumOff val="40000"/>
                    <a:alpha val="100000"/>
                  </a:schemeClr>
                </a:gs>
                <a:gs pos="100000">
                  <a:schemeClr val="accent1">
                    <a:alpha val="100000"/>
                  </a:schemeClr>
                </a:gs>
                <a:gs pos="54000">
                  <a:schemeClr val="accent1">
                    <a:alpha val="100000"/>
                  </a:schemeClr>
                </a:gs>
              </a:gsLst>
              <a:lin ang="2700000" scaled="0"/>
            </a:gradFill>
            <a:ln w="19050">
              <a:gradFill>
                <a:gsLst>
                  <a:gs pos="0">
                    <a:schemeClr val="accent1">
                      <a:lumMod val="20000"/>
                      <a:lumOff val="80000"/>
                      <a:alpha val="100000"/>
                    </a:schemeClr>
                  </a:gs>
                  <a:gs pos="37000">
                    <a:srgbClr val="D7E2FF">
                      <a:lumMod val="5000"/>
                      <a:lumOff val="95000"/>
                    </a:srgbClr>
                  </a:gs>
                  <a:gs pos="71000">
                    <a:schemeClr val="accent1">
                      <a:lumMod val="20000"/>
                      <a:lumOff val="80000"/>
                      <a:alpha val="100000"/>
                    </a:schemeClr>
                  </a:gs>
                  <a:gs pos="100000">
                    <a:srgbClr val="FFFFFF"/>
                  </a:gs>
                </a:gsLst>
                <a:lin ang="16200000" scaled="0"/>
              </a:gradFill>
            </a:ln>
            <a:effectLst>
              <a:outerShdw blurRad="355600" algn="ctr" rotWithShape="0">
                <a:schemeClr val="accent1">
                  <a:alpha val="4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思源黑体 CN Regular" panose="020B0500000000000000" charset="-122"/>
              </a:endParaRPr>
            </a:p>
          </p:txBody>
        </p:sp>
        <p:sp>
          <p:nvSpPr>
            <p:cNvPr id="31" name="矩形 30"/>
            <p:cNvSpPr/>
            <p:nvPr>
              <p:custDataLst>
                <p:tags r:id="rId18"/>
              </p:custDataLst>
            </p:nvPr>
          </p:nvSpPr>
          <p:spPr>
            <a:xfrm>
              <a:off x="12274" y="7927"/>
              <a:ext cx="2268" cy="1429"/>
            </a:xfrm>
            <a:prstGeom prst="rect">
              <a:avLst/>
            </a:prstGeom>
            <a:noFill/>
          </p:spPr>
          <p:txBody>
            <a:bodyPr wrap="square" lIns="0" tIns="0" rIns="0" bIns="0" rtlCol="0" anchor="t" anchorCtr="0">
              <a:noAutofit/>
            </a:bodyPr>
            <a:p>
              <a:pPr algn="ctr">
                <a:lnSpc>
                  <a:spcPct val="130000"/>
                </a:lnSpc>
                <a:spcBef>
                  <a:spcPct val="0"/>
                </a:spcBef>
                <a:spcAft>
                  <a:spcPct val="0"/>
                </a:spcAft>
              </a:pPr>
              <a:r>
                <a:rPr lang="zh-CN" altLang="en-US" sz="1400" dirty="0">
                  <a:solidFill>
                    <a:schemeClr val="tx1">
                      <a:lumMod val="85000"/>
                      <a:lumOff val="15000"/>
                    </a:schemeClr>
                  </a:solidFill>
                  <a:latin typeface="+mn-ea"/>
                  <a:cs typeface="+mn-ea"/>
                </a:rPr>
                <a:t>为企业量身定制的深度智能平台</a:t>
              </a:r>
              <a:endParaRPr lang="zh-CN" altLang="en-US" sz="1400" dirty="0">
                <a:solidFill>
                  <a:schemeClr val="tx1">
                    <a:lumMod val="85000"/>
                    <a:lumOff val="15000"/>
                  </a:schemeClr>
                </a:solidFill>
                <a:latin typeface="+mn-ea"/>
                <a:cs typeface="+mn-ea"/>
              </a:endParaRPr>
            </a:p>
          </p:txBody>
        </p:sp>
        <p:sp>
          <p:nvSpPr>
            <p:cNvPr id="53" name="圆角矩形 52"/>
            <p:cNvSpPr/>
            <p:nvPr>
              <p:custDataLst>
                <p:tags r:id="rId19"/>
              </p:custDataLst>
            </p:nvPr>
          </p:nvSpPr>
          <p:spPr>
            <a:xfrm>
              <a:off x="14456" y="5001"/>
              <a:ext cx="2058" cy="633"/>
            </a:xfrm>
            <a:prstGeom prst="roundRect">
              <a:avLst>
                <a:gd name="adj" fmla="val 50000"/>
              </a:avLst>
            </a:prstGeom>
            <a:gradFill>
              <a:gsLst>
                <a:gs pos="0">
                  <a:schemeClr val="accent2">
                    <a:lumMod val="20000"/>
                    <a:lumOff val="80000"/>
                    <a:alpha val="100000"/>
                  </a:schemeClr>
                </a:gs>
                <a:gs pos="48000">
                  <a:schemeClr val="accent2">
                    <a:alpha val="100000"/>
                  </a:schemeClr>
                </a:gs>
              </a:gsLst>
              <a:lin ang="5400000" scaled="0"/>
            </a:gra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buClrTx/>
                <a:buSzTx/>
                <a:buFontTx/>
              </a:pPr>
              <a:r>
                <a:rPr lang="en-US" altLang="zh-CN" sz="1600" b="1">
                  <a:solidFill>
                    <a:srgbClr val="FFFFFF"/>
                  </a:solidFill>
                  <a:uFillTx/>
                  <a:latin typeface="+mn-ea"/>
                  <a:cs typeface="+mn-ea"/>
                  <a:sym typeface="+mn-ea"/>
                </a:rPr>
                <a:t>Dify</a:t>
              </a:r>
              <a:endParaRPr lang="en-US" altLang="zh-CN" sz="1600" b="1">
                <a:solidFill>
                  <a:srgbClr val="FFFFFF"/>
                </a:solidFill>
                <a:uFillTx/>
                <a:latin typeface="+mn-ea"/>
                <a:cs typeface="+mn-ea"/>
                <a:sym typeface="+mn-ea"/>
              </a:endParaRPr>
            </a:p>
          </p:txBody>
        </p:sp>
        <p:sp>
          <p:nvSpPr>
            <p:cNvPr id="54" name="椭圆 53"/>
            <p:cNvSpPr>
              <a:spLocks noChangeAspect="1"/>
            </p:cNvSpPr>
            <p:nvPr>
              <p:custDataLst>
                <p:tags r:id="rId20"/>
              </p:custDataLst>
            </p:nvPr>
          </p:nvSpPr>
          <p:spPr>
            <a:xfrm>
              <a:off x="13844" y="5242"/>
              <a:ext cx="151" cy="151"/>
            </a:xfrm>
            <a:prstGeom prst="ellipse">
              <a:avLst/>
            </a:prstGeom>
            <a:gradFill>
              <a:gsLst>
                <a:gs pos="4000">
                  <a:schemeClr val="accent2">
                    <a:lumMod val="60000"/>
                    <a:lumOff val="40000"/>
                    <a:alpha val="100000"/>
                  </a:schemeClr>
                </a:gs>
                <a:gs pos="54000">
                  <a:schemeClr val="accent2">
                    <a:alpha val="100000"/>
                  </a:schemeClr>
                </a:gs>
                <a:gs pos="100000">
                  <a:schemeClr val="accent2">
                    <a:alpha val="100000"/>
                  </a:schemeClr>
                </a:gs>
              </a:gsLst>
              <a:lin ang="2700000" scaled="0"/>
            </a:gradFill>
            <a:ln>
              <a:gradFill>
                <a:gsLst>
                  <a:gs pos="0">
                    <a:schemeClr val="accent2">
                      <a:lumMod val="20000"/>
                      <a:lumOff val="80000"/>
                      <a:alpha val="100000"/>
                    </a:schemeClr>
                  </a:gs>
                  <a:gs pos="37000">
                    <a:srgbClr val="D7E2FF">
                      <a:lumMod val="5000"/>
                      <a:lumOff val="95000"/>
                    </a:srgbClr>
                  </a:gs>
                  <a:gs pos="71000">
                    <a:schemeClr val="accent2">
                      <a:lumMod val="20000"/>
                      <a:lumOff val="80000"/>
                      <a:alpha val="100000"/>
                    </a:schemeClr>
                  </a:gs>
                  <a:gs pos="100000">
                    <a:srgbClr val="FFFFFF"/>
                  </a:gs>
                </a:gsLst>
                <a:lin ang="16200000" scaled="0"/>
              </a:gradFill>
            </a:ln>
            <a:effectLst>
              <a:outerShdw blurRad="342900" sx="106000" sy="106000" algn="ctr" rotWithShape="0">
                <a:schemeClr val="accent2">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sym typeface="思源黑体 CN Regular" panose="020B0500000000000000" charset="-122"/>
              </a:endParaRPr>
            </a:p>
          </p:txBody>
        </p:sp>
        <p:sp>
          <p:nvSpPr>
            <p:cNvPr id="32" name="矩形 31"/>
            <p:cNvSpPr/>
            <p:nvPr>
              <p:custDataLst>
                <p:tags r:id="rId21"/>
              </p:custDataLst>
            </p:nvPr>
          </p:nvSpPr>
          <p:spPr>
            <a:xfrm>
              <a:off x="14005" y="5798"/>
              <a:ext cx="2644" cy="1429"/>
            </a:xfrm>
            <a:prstGeom prst="rect">
              <a:avLst/>
            </a:prstGeom>
            <a:noFill/>
          </p:spPr>
          <p:txBody>
            <a:bodyPr wrap="square" lIns="0" tIns="0" rIns="0" bIns="0" rtlCol="0" anchor="t" anchorCtr="0">
              <a:noAutofit/>
            </a:bodyPr>
            <a:p>
              <a:pPr algn="ctr">
                <a:lnSpc>
                  <a:spcPct val="130000"/>
                </a:lnSpc>
                <a:spcBef>
                  <a:spcPct val="0"/>
                </a:spcBef>
                <a:spcAft>
                  <a:spcPct val="0"/>
                </a:spcAft>
              </a:pPr>
              <a:r>
                <a:rPr lang="zh-CN" altLang="en-US" sz="1400" dirty="0">
                  <a:solidFill>
                    <a:schemeClr val="tx1">
                      <a:lumMod val="85000"/>
                      <a:lumOff val="15000"/>
                    </a:schemeClr>
                  </a:solidFill>
                  <a:latin typeface="+mn-ea"/>
                  <a:cs typeface="+mn-ea"/>
                </a:rPr>
                <a:t>国际化开发者的高效平台</a:t>
              </a:r>
              <a:endParaRPr lang="zh-CN" altLang="en-US" sz="1400" dirty="0">
                <a:solidFill>
                  <a:schemeClr val="tx1">
                    <a:lumMod val="85000"/>
                    <a:lumOff val="15000"/>
                  </a:schemeClr>
                </a:solidFill>
                <a:latin typeface="+mn-ea"/>
                <a:cs typeface="+mn-ea"/>
              </a:endParaRPr>
            </a:p>
          </p:txBody>
        </p:sp>
        <p:sp>
          <p:nvSpPr>
            <p:cNvPr id="33" name="椭圆 32"/>
            <p:cNvSpPr/>
            <p:nvPr>
              <p:custDataLst>
                <p:tags r:id="rId22"/>
              </p:custDataLst>
            </p:nvPr>
          </p:nvSpPr>
          <p:spPr>
            <a:xfrm rot="1140000">
              <a:off x="7229" y="3947"/>
              <a:ext cx="4616" cy="1088"/>
            </a:xfrm>
            <a:prstGeom prst="ellipse">
              <a:avLst/>
            </a:prstGeom>
            <a:noFill/>
            <a:ln>
              <a:gradFill>
                <a:gsLst>
                  <a:gs pos="40000">
                    <a:schemeClr val="accent1">
                      <a:alpha val="35000"/>
                    </a:schemeClr>
                  </a:gs>
                  <a:gs pos="88000">
                    <a:schemeClr val="accent1">
                      <a:lumMod val="40000"/>
                      <a:lumOff val="60000"/>
                      <a:alpha val="100000"/>
                    </a:schemeClr>
                  </a:gs>
                  <a:gs pos="100000">
                    <a:schemeClr val="accent1">
                      <a:alpha val="35000"/>
                    </a:schemeClr>
                  </a:gs>
                  <a:gs pos="7000">
                    <a:schemeClr val="accent1">
                      <a:alpha val="0"/>
                    </a:schemeClr>
                  </a:gs>
                </a:gsLst>
                <a:lin ang="528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chemeClr val="lt1"/>
                </a:solidFill>
                <a:sym typeface="+mn-ea"/>
              </a:endParaRPr>
            </a:p>
          </p:txBody>
        </p:sp>
        <p:sp>
          <p:nvSpPr>
            <p:cNvPr id="34" name="椭圆 33"/>
            <p:cNvSpPr/>
            <p:nvPr>
              <p:custDataLst>
                <p:tags r:id="rId23"/>
              </p:custDataLst>
            </p:nvPr>
          </p:nvSpPr>
          <p:spPr>
            <a:xfrm rot="20460000">
              <a:off x="7229" y="3994"/>
              <a:ext cx="4616" cy="1088"/>
            </a:xfrm>
            <a:prstGeom prst="ellipse">
              <a:avLst/>
            </a:prstGeom>
            <a:noFill/>
            <a:ln>
              <a:gradFill>
                <a:gsLst>
                  <a:gs pos="40000">
                    <a:schemeClr val="accent1">
                      <a:alpha val="35000"/>
                    </a:schemeClr>
                  </a:gs>
                  <a:gs pos="88000">
                    <a:schemeClr val="accent1">
                      <a:lumMod val="40000"/>
                      <a:lumOff val="60000"/>
                      <a:alpha val="100000"/>
                    </a:schemeClr>
                  </a:gs>
                  <a:gs pos="100000">
                    <a:schemeClr val="accent1">
                      <a:alpha val="35000"/>
                    </a:schemeClr>
                  </a:gs>
                  <a:gs pos="7000">
                    <a:schemeClr val="accent1">
                      <a:alpha val="0"/>
                    </a:schemeClr>
                  </a:gs>
                </a:gsLst>
                <a:lin ang="528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chemeClr val="lt1"/>
                </a:solidFill>
              </a:endParaRPr>
            </a:p>
          </p:txBody>
        </p:sp>
        <p:sp>
          <p:nvSpPr>
            <p:cNvPr id="35" name="椭圆 34"/>
            <p:cNvSpPr/>
            <p:nvPr>
              <p:custDataLst>
                <p:tags r:id="rId24"/>
              </p:custDataLst>
            </p:nvPr>
          </p:nvSpPr>
          <p:spPr>
            <a:xfrm>
              <a:off x="8326" y="3115"/>
              <a:ext cx="3270" cy="2422"/>
            </a:xfrm>
            <a:prstGeom prst="ellipse">
              <a:avLst/>
            </a:prstGeom>
            <a:gradFill>
              <a:gsLst>
                <a:gs pos="100000">
                  <a:schemeClr val="accent1">
                    <a:lumMod val="20000"/>
                    <a:lumOff val="80000"/>
                    <a:alpha val="100000"/>
                  </a:schemeClr>
                </a:gs>
                <a:gs pos="0">
                  <a:schemeClr val="accent1">
                    <a:lumMod val="60000"/>
                    <a:lumOff val="40000"/>
                    <a:alpha val="100000"/>
                  </a:schemeClr>
                </a:gs>
                <a:gs pos="34000">
                  <a:schemeClr val="accent1">
                    <a:alpha val="100000"/>
                  </a:schemeClr>
                </a:gs>
                <a:gs pos="62000">
                  <a:schemeClr val="accent1">
                    <a:alpha val="100000"/>
                  </a:schemeClr>
                </a:gs>
              </a:gsLst>
              <a:path path="circle">
                <a:fillToRect l="100000" t="100000"/>
              </a:path>
              <a:tileRect r="-100000" b="-100000"/>
            </a:gradFill>
            <a:ln>
              <a:gradFill>
                <a:gsLst>
                  <a:gs pos="0">
                    <a:schemeClr val="accent1">
                      <a:lumMod val="20000"/>
                      <a:lumOff val="80000"/>
                      <a:alpha val="100000"/>
                    </a:schemeClr>
                  </a:gs>
                  <a:gs pos="37000">
                    <a:srgbClr val="FFFFFF"/>
                  </a:gs>
                  <a:gs pos="71000">
                    <a:schemeClr val="accent1">
                      <a:lumMod val="20000"/>
                      <a:lumOff val="80000"/>
                      <a:alpha val="100000"/>
                    </a:schemeClr>
                  </a:gs>
                  <a:gs pos="100000">
                    <a:srgbClr val="FFFFFF"/>
                  </a:gs>
                </a:gsLst>
                <a:lin ang="16140000" scaled="0"/>
              </a:gradFill>
            </a:ln>
            <a:effectLst>
              <a:outerShdw blurRad="177800" dir="5400000" sx="90000" sy="-19000"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b="1">
                  <a:solidFill>
                    <a:srgbClr val="FFFFFF"/>
                  </a:solidFill>
                  <a:uFillTx/>
                  <a:latin typeface="+mn-ea"/>
                  <a:cs typeface="+mn-ea"/>
                  <a:sym typeface="+mn-ea"/>
                </a:rPr>
                <a:t>AI</a:t>
              </a:r>
              <a:r>
                <a:rPr lang="zh-CN" altLang="en-US" b="1">
                  <a:solidFill>
                    <a:srgbClr val="FFFFFF"/>
                  </a:solidFill>
                  <a:uFillTx/>
                  <a:latin typeface="+mn-ea"/>
                  <a:cs typeface="+mn-ea"/>
                  <a:sym typeface="+mn-ea"/>
                </a:rPr>
                <a:t>智能体</a:t>
              </a:r>
              <a:r>
                <a:rPr lang="zh-CN" altLang="en-US" b="1">
                  <a:solidFill>
                    <a:srgbClr val="FFFFFF"/>
                  </a:solidFill>
                  <a:uFillTx/>
                  <a:latin typeface="+mn-ea"/>
                  <a:cs typeface="+mn-ea"/>
                  <a:sym typeface="+mn-ea"/>
                </a:rPr>
                <a:t>平台</a:t>
              </a:r>
              <a:endParaRPr lang="zh-CN" altLang="en-US" b="1">
                <a:solidFill>
                  <a:srgbClr val="FFFFFF"/>
                </a:solidFill>
                <a:uFillTx/>
                <a:latin typeface="+mn-ea"/>
                <a:cs typeface="+mn-ea"/>
                <a:sym typeface="+mn-ea"/>
              </a:endParaRPr>
            </a:p>
          </p:txBody>
        </p:sp>
      </p:grpSp>
      <p:pic>
        <p:nvPicPr>
          <p:cNvPr id="5" name="图片 4" descr="22a8307a-a163-4d38-ba95-64190f171470(1)"/>
          <p:cNvPicPr>
            <a:picLocks noChangeAspect="1"/>
          </p:cNvPicPr>
          <p:nvPr/>
        </p:nvPicPr>
        <p:blipFill>
          <a:blip r:embed="rId25">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909320" y="3812540"/>
            <a:ext cx="10353675" cy="792480"/>
          </a:xfrm>
        </p:spPr>
        <p:txBody>
          <a:bodyPr/>
          <a:lstStyle/>
          <a:p>
            <a:pPr algn="l"/>
            <a:r>
              <a:rPr lang="zh-CN" altLang="en-US" sz="3600"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rPr>
              <a:t>Coze ai(扣子)</a:t>
            </a:r>
            <a:endParaRPr lang="zh-CN" altLang="en-US" sz="3600"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endParaRPr>
          </a:p>
        </p:txBody>
      </p:sp>
      <p:pic>
        <p:nvPicPr>
          <p:cNvPr id="8" name="图片 7"/>
          <p:cNvPicPr>
            <a:picLocks noChangeAspect="1"/>
          </p:cNvPicPr>
          <p:nvPr>
            <p:custDataLst>
              <p:tags r:id="rId2"/>
            </p:custDataLst>
          </p:nvPr>
        </p:nvPicPr>
        <p:blipFill rotWithShape="1">
          <a:blip r:embed="rId3"/>
          <a:srcRect t="21366" b="21366"/>
          <a:stretch>
            <a:fillRect/>
          </a:stretch>
        </p:blipFill>
        <p:spPr>
          <a:xfrm>
            <a:off x="0" y="-28995"/>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6863028 w 12192000"/>
              <a:gd name="connsiteY3" fmla="*/ 3429000 h 3429000"/>
              <a:gd name="connsiteX4" fmla="*/ 6455004 w 12192000"/>
              <a:gd name="connsiteY4" fmla="*/ 3205397 h 3429000"/>
              <a:gd name="connsiteX5" fmla="*/ 6088145 w 12192000"/>
              <a:gd name="connsiteY5" fmla="*/ 2998382 h 3429000"/>
              <a:gd name="connsiteX6" fmla="*/ 5721285 w 12192000"/>
              <a:gd name="connsiteY6" fmla="*/ 3205397 h 3429000"/>
              <a:gd name="connsiteX7" fmla="*/ 5313261 w 12192000"/>
              <a:gd name="connsiteY7" fmla="*/ 3429000 h 3429000"/>
              <a:gd name="connsiteX8" fmla="*/ 0 w 12192000"/>
              <a:gd name="connsiteY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6863028" y="3429000"/>
                </a:lnTo>
                <a:cubicBezTo>
                  <a:pt x="6698530" y="3429000"/>
                  <a:pt x="6541888" y="3347023"/>
                  <a:pt x="6455004" y="3205397"/>
                </a:cubicBezTo>
                <a:cubicBezTo>
                  <a:pt x="6378804" y="3081156"/>
                  <a:pt x="6243058" y="2998382"/>
                  <a:pt x="6088145" y="2998382"/>
                </a:cubicBezTo>
                <a:cubicBezTo>
                  <a:pt x="5933231" y="2998382"/>
                  <a:pt x="5797486" y="3081156"/>
                  <a:pt x="5721285" y="3205397"/>
                </a:cubicBezTo>
                <a:cubicBezTo>
                  <a:pt x="5634401" y="3347023"/>
                  <a:pt x="5477759" y="3429000"/>
                  <a:pt x="5313261" y="3429000"/>
                </a:cubicBezTo>
                <a:lnTo>
                  <a:pt x="0" y="3429000"/>
                </a:lnTo>
                <a:close/>
              </a:path>
            </a:pathLst>
          </a:custGeom>
          <a:ln w="6350">
            <a:solidFill>
              <a:schemeClr val="tx1">
                <a:lumMod val="40000"/>
                <a:lumOff val="60000"/>
                <a:alpha val="20000"/>
              </a:schemeClr>
            </a:solidFill>
          </a:ln>
          <a:effectLst>
            <a:innerShdw blurRad="63500" dist="50800" dir="5400000">
              <a:prstClr val="black">
                <a:alpha val="15000"/>
              </a:prstClr>
            </a:innerShdw>
          </a:effectLst>
        </p:spPr>
      </p:pic>
      <p:sp>
        <p:nvSpPr>
          <p:cNvPr id="5" name="椭圆 4"/>
          <p:cNvSpPr/>
          <p:nvPr>
            <p:custDataLst>
              <p:tags r:id="rId4"/>
            </p:custDataLst>
          </p:nvPr>
        </p:nvSpPr>
        <p:spPr>
          <a:xfrm>
            <a:off x="5789250" y="3241876"/>
            <a:ext cx="595085" cy="595085"/>
          </a:xfrm>
          <a:prstGeom prst="ellipse">
            <a:avLst/>
          </a:prstGeom>
          <a:solidFill>
            <a:schemeClr val="bg1"/>
          </a:solidFill>
          <a:ln w="254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 name="椭圆 8"/>
          <p:cNvSpPr/>
          <p:nvPr>
            <p:custDataLst>
              <p:tags r:id="rId5"/>
            </p:custDataLst>
          </p:nvPr>
        </p:nvSpPr>
        <p:spPr>
          <a:xfrm>
            <a:off x="5843904" y="3296530"/>
            <a:ext cx="485776" cy="485776"/>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13" name="直角三角形 12"/>
          <p:cNvSpPr/>
          <p:nvPr>
            <p:custDataLst>
              <p:tags r:id="rId6"/>
            </p:custDataLst>
          </p:nvPr>
        </p:nvSpPr>
        <p:spPr>
          <a:xfrm rot="18875177">
            <a:off x="6042955" y="3476172"/>
            <a:ext cx="87771" cy="87771"/>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2" name="文本框 21"/>
          <p:cNvSpPr txBox="1"/>
          <p:nvPr>
            <p:custDataLst>
              <p:tags r:id="rId7"/>
            </p:custDataLst>
          </p:nvPr>
        </p:nvSpPr>
        <p:spPr>
          <a:xfrm>
            <a:off x="917315" y="4196639"/>
            <a:ext cx="4932258" cy="1799231"/>
          </a:xfrm>
          <a:prstGeom prst="rect">
            <a:avLst/>
          </a:prstGeom>
        </p:spPr>
        <p:txBody>
          <a:bodyPr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lnSpc>
                <a:spcPct val="130000"/>
              </a:lnSpc>
            </a:pPr>
            <a:r>
              <a:rPr lang="zh-CN" altLang="en-US" sz="2400" b="1" u="sng" kern="0" dirty="0">
                <a:ln>
                  <a:noFill/>
                  <a:prstDash val="sysDot"/>
                </a:ln>
                <a:solidFill>
                  <a:srgbClr val="0070C0"/>
                </a:solidFill>
                <a:latin typeface="+mn-ea"/>
                <a:sym typeface="+mn-ea"/>
              </a:rPr>
              <a:t>https://www.coze.cn/home</a:t>
            </a:r>
            <a:endParaRPr lang="zh-CN" altLang="en-US" sz="2400" b="1" u="sng" kern="0" dirty="0">
              <a:ln>
                <a:noFill/>
                <a:prstDash val="sysDot"/>
              </a:ln>
              <a:solidFill>
                <a:srgbClr val="0070C0"/>
              </a:solidFill>
              <a:latin typeface="+mn-ea"/>
              <a:sym typeface="+mn-ea"/>
            </a:endParaRPr>
          </a:p>
        </p:txBody>
      </p:sp>
      <p:sp>
        <p:nvSpPr>
          <p:cNvPr id="18" name="文本框 17"/>
          <p:cNvSpPr txBox="1"/>
          <p:nvPr>
            <p:custDataLst>
              <p:tags r:id="rId8"/>
            </p:custDataLst>
          </p:nvPr>
        </p:nvSpPr>
        <p:spPr>
          <a:xfrm>
            <a:off x="6342934" y="4196639"/>
            <a:ext cx="4932258" cy="1799231"/>
          </a:xfrm>
          <a:prstGeom prst="rect">
            <a:avLst/>
          </a:prstGeom>
        </p:spPr>
        <p:txBody>
          <a:bodyPr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lnSpc>
                <a:spcPct val="150000"/>
              </a:lnSpc>
            </a:pPr>
            <a:r>
              <a:rPr lang="zh-CN" altLang="en-US" sz="2000" kern="0" dirty="0">
                <a:ln>
                  <a:noFill/>
                  <a:prstDash val="sysDot"/>
                </a:ln>
                <a:solidFill>
                  <a:srgbClr val="0070C0"/>
                </a:solidFill>
                <a:latin typeface="+mn-ea"/>
                <a:sym typeface="+mn-ea"/>
              </a:rPr>
              <a:t>Coze AI是一个由字节跳动开发的新一代AI应用开发平台。Coze允许用户,即使没有编程基础,也能快速搭建基于大模型的各类Bot(智能体),并将它们发布到各个社交平台、通讯软件或部署到网站等其他渠道。</a:t>
            </a:r>
            <a:endParaRPr lang="zh-CN" altLang="en-US" sz="2000" kern="0" dirty="0">
              <a:ln>
                <a:noFill/>
                <a:prstDash val="sysDot"/>
              </a:ln>
              <a:solidFill>
                <a:srgbClr val="0070C0"/>
              </a:solidFill>
              <a:latin typeface="+mn-ea"/>
              <a:sym typeface="+mn-ea"/>
            </a:endParaRPr>
          </a:p>
        </p:txBody>
      </p:sp>
    </p:spTree>
    <p:custDataLst>
      <p:tags r:id="rId9"/>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785995" cy="569595"/>
          </a:xfrm>
        </p:spPr>
        <p:txBody>
          <a:bodyPr/>
          <a:p>
            <a:r>
              <a:rPr lang="en-US" altLang="zh-CN">
                <a:latin typeface="Impact" panose="020B0806030902050204" charset="0"/>
                <a:ea typeface="方正公文小标宋" panose="02000500000000000000" charset="-122"/>
              </a:rPr>
              <a:t>Coze AI</a:t>
            </a:r>
            <a:r>
              <a:rPr lang="zh-CN" altLang="en-US">
                <a:latin typeface="Impact" panose="020B0806030902050204" charset="0"/>
                <a:ea typeface="方正公文小标宋" panose="02000500000000000000" charset="-122"/>
              </a:rPr>
              <a:t>（扣子）</a:t>
            </a:r>
            <a:r>
              <a:rPr lang="en-US" altLang="zh-CN">
                <a:latin typeface="Impact" panose="020B0806030902050204" charset="0"/>
                <a:ea typeface="方正公文小标宋" panose="02000500000000000000" charset="-122"/>
              </a:rPr>
              <a:t> </a:t>
            </a:r>
            <a:endParaRPr lang="en-US" altLang="zh-CN">
              <a:latin typeface="Impact" panose="020B0806030902050204" charset="0"/>
              <a:ea typeface="方正公文小标宋" panose="02000500000000000000" charset="-122"/>
            </a:endParaRPr>
          </a:p>
        </p:txBody>
      </p:sp>
      <p:pic>
        <p:nvPicPr>
          <p:cNvPr id="21" name="图片 20"/>
          <p:cNvPicPr>
            <a:picLocks noChangeAspect="1"/>
          </p:cNvPicPr>
          <p:nvPr/>
        </p:nvPicPr>
        <p:blipFill>
          <a:blip r:embed="rId1"/>
          <a:stretch>
            <a:fillRect/>
          </a:stretch>
        </p:blipFill>
        <p:spPr>
          <a:xfrm>
            <a:off x="313454" y="1538568"/>
            <a:ext cx="5524881" cy="4909582"/>
          </a:xfrm>
          <a:prstGeom prst="rect">
            <a:avLst/>
          </a:prstGeom>
        </p:spPr>
      </p:pic>
      <p:sp>
        <p:nvSpPr>
          <p:cNvPr id="22" name="文本框 21"/>
          <p:cNvSpPr txBox="1"/>
          <p:nvPr/>
        </p:nvSpPr>
        <p:spPr>
          <a:xfrm>
            <a:off x="313454" y="1169236"/>
            <a:ext cx="11793440" cy="369332"/>
          </a:xfrm>
          <a:prstGeom prst="rect">
            <a:avLst/>
          </a:prstGeom>
          <a:noFill/>
        </p:spPr>
        <p:txBody>
          <a:bodyPr wrap="square" rtlCol="0">
            <a:spAutoFit/>
          </a:bodyPr>
          <a:p>
            <a:r>
              <a:rPr lang="zh-CN" altLang="en-US" dirty="0">
                <a:solidFill>
                  <a:srgbClr val="0070C0"/>
                </a:solidFill>
              </a:rPr>
              <a:t>（</a:t>
            </a:r>
            <a:r>
              <a:rPr lang="en-US" altLang="zh-CN" dirty="0">
                <a:solidFill>
                  <a:srgbClr val="0070C0"/>
                </a:solidFill>
              </a:rPr>
              <a:t>1</a:t>
            </a:r>
            <a:r>
              <a:rPr lang="zh-CN" altLang="en-US" dirty="0">
                <a:solidFill>
                  <a:srgbClr val="0070C0"/>
                </a:solidFill>
              </a:rPr>
              <a:t>）智能体更新速度快                                                                （</a:t>
            </a:r>
            <a:r>
              <a:rPr lang="en-US" altLang="zh-CN" dirty="0">
                <a:solidFill>
                  <a:srgbClr val="0070C0"/>
                </a:solidFill>
              </a:rPr>
              <a:t>2</a:t>
            </a:r>
            <a:r>
              <a:rPr lang="zh-CN" altLang="en-US" dirty="0">
                <a:solidFill>
                  <a:srgbClr val="0070C0"/>
                </a:solidFill>
              </a:rPr>
              <a:t>）图像流功能突出</a:t>
            </a:r>
            <a:endParaRPr lang="zh-CN" altLang="en-US" dirty="0">
              <a:solidFill>
                <a:srgbClr val="0070C0"/>
              </a:solidFill>
            </a:endParaRPr>
          </a:p>
        </p:txBody>
      </p:sp>
      <p:pic>
        <p:nvPicPr>
          <p:cNvPr id="25" name="图片 24"/>
          <p:cNvPicPr>
            <a:picLocks noChangeAspect="1"/>
          </p:cNvPicPr>
          <p:nvPr/>
        </p:nvPicPr>
        <p:blipFill>
          <a:blip r:embed="rId2"/>
          <a:stretch>
            <a:fillRect/>
          </a:stretch>
        </p:blipFill>
        <p:spPr>
          <a:xfrm>
            <a:off x="6010659" y="1538568"/>
            <a:ext cx="5616668" cy="4909582"/>
          </a:xfrm>
          <a:prstGeom prst="rect">
            <a:avLst/>
          </a:prstGeom>
        </p:spPr>
      </p:pic>
      <p:pic>
        <p:nvPicPr>
          <p:cNvPr id="5" name="图片 4"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785995" cy="569595"/>
          </a:xfrm>
        </p:spPr>
        <p:txBody>
          <a:bodyPr/>
          <a:p>
            <a:r>
              <a:rPr lang="en-US" altLang="zh-CN">
                <a:latin typeface="Impact" panose="020B0806030902050204" charset="0"/>
                <a:ea typeface="方正公文小标宋" panose="02000500000000000000" charset="-122"/>
              </a:rPr>
              <a:t>Coze AI</a:t>
            </a:r>
            <a:r>
              <a:rPr lang="zh-CN" altLang="en-US">
                <a:latin typeface="Impact" panose="020B0806030902050204" charset="0"/>
                <a:ea typeface="方正公文小标宋" panose="02000500000000000000" charset="-122"/>
              </a:rPr>
              <a:t>（扣子）</a:t>
            </a:r>
            <a:r>
              <a:rPr lang="en-US" altLang="zh-CN">
                <a:latin typeface="Impact" panose="020B0806030902050204" charset="0"/>
                <a:ea typeface="方正公文小标宋" panose="02000500000000000000" charset="-122"/>
              </a:rPr>
              <a:t> </a:t>
            </a:r>
            <a:endParaRPr lang="en-US" altLang="zh-CN">
              <a:latin typeface="Impact" panose="020B0806030902050204" charset="0"/>
              <a:ea typeface="方正公文小标宋" panose="02000500000000000000" charset="-122"/>
            </a:endParaRPr>
          </a:p>
        </p:txBody>
      </p:sp>
      <p:sp>
        <p:nvSpPr>
          <p:cNvPr id="6" name="文本框 5"/>
          <p:cNvSpPr txBox="1"/>
          <p:nvPr/>
        </p:nvSpPr>
        <p:spPr>
          <a:xfrm>
            <a:off x="313454" y="1169236"/>
            <a:ext cx="11793440" cy="369332"/>
          </a:xfrm>
          <a:prstGeom prst="rect">
            <a:avLst/>
          </a:prstGeom>
          <a:noFill/>
        </p:spPr>
        <p:txBody>
          <a:bodyPr wrap="square" rtlCol="0">
            <a:spAutoFit/>
          </a:bodyPr>
          <a:lstStyle/>
          <a:p>
            <a:r>
              <a:rPr lang="zh-CN" altLang="en-US" dirty="0">
                <a:solidFill>
                  <a:srgbClr val="0070C0"/>
                </a:solidFill>
              </a:rPr>
              <a:t>（</a:t>
            </a:r>
            <a:r>
              <a:rPr lang="en-US" altLang="zh-CN" dirty="0">
                <a:solidFill>
                  <a:srgbClr val="0070C0"/>
                </a:solidFill>
              </a:rPr>
              <a:t>3</a:t>
            </a:r>
            <a:r>
              <a:rPr lang="zh-CN" altLang="en-US" dirty="0">
                <a:solidFill>
                  <a:srgbClr val="0070C0"/>
                </a:solidFill>
              </a:rPr>
              <a:t>）角色功能丰富                                                                （</a:t>
            </a:r>
            <a:r>
              <a:rPr lang="en-US" altLang="zh-CN" dirty="0">
                <a:solidFill>
                  <a:srgbClr val="0070C0"/>
                </a:solidFill>
              </a:rPr>
              <a:t>4</a:t>
            </a:r>
            <a:r>
              <a:rPr lang="zh-CN" altLang="en-US" dirty="0">
                <a:solidFill>
                  <a:srgbClr val="0070C0"/>
                </a:solidFill>
              </a:rPr>
              <a:t>）插件生态丰富，功能齐全</a:t>
            </a:r>
            <a:endParaRPr lang="zh-CN" altLang="en-US" dirty="0">
              <a:solidFill>
                <a:srgbClr val="0070C0"/>
              </a:solidFill>
            </a:endParaRPr>
          </a:p>
        </p:txBody>
      </p:sp>
      <p:pic>
        <p:nvPicPr>
          <p:cNvPr id="7" name="图片 6"/>
          <p:cNvPicPr>
            <a:picLocks noChangeAspect="1"/>
          </p:cNvPicPr>
          <p:nvPr/>
        </p:nvPicPr>
        <p:blipFill>
          <a:blip r:embed="rId1"/>
          <a:stretch>
            <a:fillRect/>
          </a:stretch>
        </p:blipFill>
        <p:spPr>
          <a:xfrm>
            <a:off x="313454" y="1538568"/>
            <a:ext cx="5365312" cy="4824093"/>
          </a:xfrm>
          <a:prstGeom prst="rect">
            <a:avLst/>
          </a:prstGeom>
        </p:spPr>
      </p:pic>
      <p:pic>
        <p:nvPicPr>
          <p:cNvPr id="8" name="图片 7"/>
          <p:cNvPicPr>
            <a:picLocks noChangeAspect="1"/>
          </p:cNvPicPr>
          <p:nvPr/>
        </p:nvPicPr>
        <p:blipFill>
          <a:blip r:embed="rId2"/>
          <a:stretch>
            <a:fillRect/>
          </a:stretch>
        </p:blipFill>
        <p:spPr>
          <a:xfrm>
            <a:off x="5789664" y="1538568"/>
            <a:ext cx="6206538" cy="4830515"/>
          </a:xfrm>
          <a:prstGeom prst="rect">
            <a:avLst/>
          </a:prstGeom>
        </p:spPr>
      </p:pic>
      <p:pic>
        <p:nvPicPr>
          <p:cNvPr id="5" name="图片 4"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1"/>
          <p:cNvPicPr>
            <a:picLocks noChangeAspect="1"/>
          </p:cNvPicPr>
          <p:nvPr>
            <p:custDataLst>
              <p:tags r:id="rId1"/>
            </p:custDataLst>
          </p:nvPr>
        </p:nvPicPr>
        <p:blipFill>
          <a:blip r:embed="rId2"/>
          <a:srcRect l="16128" r="16128"/>
          <a:stretch>
            <a:fillRect/>
          </a:stretch>
        </p:blipFill>
        <p:spPr>
          <a:xfrm>
            <a:off x="6111240" y="1270"/>
            <a:ext cx="6277610" cy="6857365"/>
          </a:xfrm>
          <a:custGeom>
            <a:avLst/>
            <a:gdLst/>
            <a:ahLst/>
            <a:cxnLst>
              <a:cxn ang="3">
                <a:pos x="hc" y="t"/>
              </a:cxn>
              <a:cxn ang="cd2">
                <a:pos x="l" y="vc"/>
              </a:cxn>
              <a:cxn ang="cd4">
                <a:pos x="hc" y="b"/>
              </a:cxn>
              <a:cxn ang="0">
                <a:pos x="r" y="vc"/>
              </a:cxn>
            </a:cxnLst>
            <a:rect l="l" t="t" r="r" b="b"/>
            <a:pathLst>
              <a:path w="9886" h="10799">
                <a:moveTo>
                  <a:pt x="2361" y="0"/>
                </a:moveTo>
                <a:lnTo>
                  <a:pt x="9886" y="0"/>
                </a:lnTo>
                <a:lnTo>
                  <a:pt x="9886" y="10799"/>
                </a:lnTo>
                <a:lnTo>
                  <a:pt x="2232" y="10798"/>
                </a:lnTo>
                <a:lnTo>
                  <a:pt x="0" y="5399"/>
                </a:lnTo>
                <a:lnTo>
                  <a:pt x="2361" y="0"/>
                </a:lnTo>
                <a:close/>
              </a:path>
            </a:pathLst>
          </a:custGeom>
          <a:solidFill>
            <a:schemeClr val="accent1"/>
          </a:solidFill>
          <a:ln>
            <a:solidFill>
              <a:schemeClr val="accent1">
                <a:alpha val="20000"/>
              </a:schemeClr>
            </a:solidFill>
          </a:ln>
        </p:spPr>
      </p:pic>
      <p:sp>
        <p:nvSpPr>
          <p:cNvPr id="3" name="标题 2"/>
          <p:cNvSpPr>
            <a:spLocks noGrp="1"/>
          </p:cNvSpPr>
          <p:nvPr>
            <p:ph type="title"/>
            <p:custDataLst>
              <p:tags r:id="rId3"/>
            </p:custDataLst>
          </p:nvPr>
        </p:nvSpPr>
        <p:spPr>
          <a:xfrm>
            <a:off x="1082675" y="450215"/>
            <a:ext cx="6252845" cy="1462405"/>
          </a:xfrm>
        </p:spPr>
        <p:txBody>
          <a:bodyPr lIns="0" tIns="0" rIns="0" bIns="0" anchor="t" anchorCtr="0">
            <a:noAutofit/>
          </a:bodyPr>
          <a:lstStyle/>
          <a:p>
            <a:pPr algn="l">
              <a:lnSpc>
                <a:spcPct val="150000"/>
              </a:lnSpc>
            </a:pPr>
            <a:r>
              <a:rPr lang="zh-CN" altLang="en-US" sz="3600" dirty="0">
                <a:solidFill>
                  <a:schemeClr val="accent1"/>
                </a:solidFill>
                <a:effectLst>
                  <a:outerShdw blurRad="38100" dist="25400" dir="5400000" algn="ctr" rotWithShape="0">
                    <a:srgbClr val="6E747A">
                      <a:alpha val="43000"/>
                    </a:srgbClr>
                  </a:outerShdw>
                </a:effectLst>
                <a:latin typeface="方正小标宋_GBK" panose="02000000000000000000" charset="-122"/>
                <a:ea typeface="方正小标宋_GBK" panose="02000000000000000000" charset="-122"/>
                <a:cs typeface="方正小标宋_GBK" panose="02000000000000000000" charset="-122"/>
              </a:rPr>
              <a:t>AppBuilder</a:t>
            </a:r>
            <a:r>
              <a:rPr lang="zh-CN" altLang="en-US" sz="2800" dirty="0">
                <a:solidFill>
                  <a:schemeClr val="accent1"/>
                </a:solidFill>
                <a:effectLst>
                  <a:outerShdw blurRad="38100" dist="25400" dir="5400000" algn="ctr" rotWithShape="0">
                    <a:srgbClr val="6E747A">
                      <a:alpha val="43000"/>
                    </a:srgbClr>
                  </a:outerShdw>
                </a:effectLst>
                <a:latin typeface="方正小标宋_GBK" panose="02000000000000000000" charset="-122"/>
                <a:ea typeface="方正小标宋_GBK" panose="02000000000000000000" charset="-122"/>
                <a:cs typeface="方正小标宋_GBK" panose="02000000000000000000" charset="-122"/>
              </a:rPr>
              <a:t>(百度智能云千帆)</a:t>
            </a:r>
            <a:endParaRPr lang="zh-CN" altLang="en-US" sz="2800" dirty="0">
              <a:solidFill>
                <a:schemeClr val="accent1"/>
              </a:solidFill>
              <a:effectLst>
                <a:outerShdw blurRad="38100" dist="25400" dir="5400000" algn="ctr" rotWithShape="0">
                  <a:srgbClr val="6E747A">
                    <a:alpha val="43000"/>
                  </a:srgbClr>
                </a:outerShdw>
              </a:effectLst>
              <a:latin typeface="方正小标宋_GBK" panose="02000000000000000000" charset="-122"/>
              <a:ea typeface="方正小标宋_GBK" panose="02000000000000000000" charset="-122"/>
              <a:cs typeface="方正小标宋_GBK" panose="02000000000000000000" charset="-122"/>
            </a:endParaRPr>
          </a:p>
        </p:txBody>
      </p:sp>
      <p:sp>
        <p:nvSpPr>
          <p:cNvPr id="6" name="图形 4"/>
          <p:cNvSpPr/>
          <p:nvPr>
            <p:custDataLst>
              <p:tags r:id="rId4"/>
            </p:custDataLst>
          </p:nvPr>
        </p:nvSpPr>
        <p:spPr>
          <a:xfrm rot="10800000">
            <a:off x="5753735" y="0"/>
            <a:ext cx="1983740" cy="6858635"/>
          </a:xfrm>
          <a:custGeom>
            <a:avLst/>
            <a:gdLst>
              <a:gd name="connsiteX0" fmla="*/ 0 w 4532499"/>
              <a:gd name="connsiteY0" fmla="*/ 0 h 6847690"/>
              <a:gd name="connsiteX1" fmla="*/ 1343436 w 4532499"/>
              <a:gd name="connsiteY1" fmla="*/ 0 h 6847690"/>
              <a:gd name="connsiteX2" fmla="*/ 4532500 w 4532499"/>
              <a:gd name="connsiteY2" fmla="*/ 3423846 h 6847690"/>
              <a:gd name="connsiteX3" fmla="*/ 1343436 w 4532499"/>
              <a:gd name="connsiteY3" fmla="*/ 6847691 h 6847690"/>
              <a:gd name="connsiteX4" fmla="*/ 0 w 4532499"/>
              <a:gd name="connsiteY4" fmla="*/ 6847691 h 6847690"/>
              <a:gd name="connsiteX5" fmla="*/ 3205041 w 4532499"/>
              <a:gd name="connsiteY5" fmla="*/ 3423846 h 684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32499" h="6847690">
                <a:moveTo>
                  <a:pt x="0" y="0"/>
                </a:moveTo>
                <a:lnTo>
                  <a:pt x="1343436" y="0"/>
                </a:lnTo>
                <a:lnTo>
                  <a:pt x="4532500" y="3423846"/>
                </a:lnTo>
                <a:lnTo>
                  <a:pt x="1343436" y="6847691"/>
                </a:lnTo>
                <a:lnTo>
                  <a:pt x="0" y="6847691"/>
                </a:lnTo>
                <a:lnTo>
                  <a:pt x="3205041" y="3423846"/>
                </a:lnTo>
                <a:close/>
              </a:path>
            </a:pathLst>
          </a:custGeom>
          <a:gradFill>
            <a:gsLst>
              <a:gs pos="0">
                <a:schemeClr val="accent1">
                  <a:lumMod val="75000"/>
                </a:schemeClr>
              </a:gs>
              <a:gs pos="100000">
                <a:schemeClr val="accent1">
                  <a:lumMod val="60000"/>
                  <a:lumOff val="40000"/>
                </a:schemeClr>
              </a:gs>
            </a:gsLst>
            <a:lin ang="5400000" scaled="1"/>
          </a:gradFill>
          <a:ln w="16801" cap="flat">
            <a:noFill/>
            <a:prstDash val="solid"/>
            <a:miter/>
          </a:ln>
        </p:spPr>
        <p:txBody>
          <a:bodyPr rtlCol="0" anchor="ctr"/>
          <a:lstStyle/>
          <a:p>
            <a:endParaRPr lang="zh-CN" altLang="en-US" dirty="0">
              <a:solidFill>
                <a:schemeClr val="accent6"/>
              </a:solidFill>
            </a:endParaRPr>
          </a:p>
        </p:txBody>
      </p:sp>
      <p:sp>
        <p:nvSpPr>
          <p:cNvPr id="7" name="任意多边形: 形状 6"/>
          <p:cNvSpPr/>
          <p:nvPr>
            <p:custDataLst>
              <p:tags r:id="rId5"/>
            </p:custDataLst>
          </p:nvPr>
        </p:nvSpPr>
        <p:spPr>
          <a:xfrm>
            <a:off x="5519420" y="-635"/>
            <a:ext cx="1508125" cy="6858635"/>
          </a:xfrm>
          <a:custGeom>
            <a:avLst/>
            <a:gdLst>
              <a:gd name="connsiteX0" fmla="*/ 1410247 w 1508125"/>
              <a:gd name="connsiteY0" fmla="*/ 0 h 6858635"/>
              <a:gd name="connsiteX1" fmla="*/ 1508125 w 1508125"/>
              <a:gd name="connsiteY1" fmla="*/ 0 h 6858635"/>
              <a:gd name="connsiteX2" fmla="*/ 109273 w 1508125"/>
              <a:gd name="connsiteY2" fmla="*/ 3441458 h 6858635"/>
              <a:gd name="connsiteX3" fmla="*/ 108509 w 1508125"/>
              <a:gd name="connsiteY3" fmla="*/ 3441471 h 6858635"/>
              <a:gd name="connsiteX4" fmla="*/ 1493656 w 1508125"/>
              <a:gd name="connsiteY4" fmla="*/ 6858635 h 6858635"/>
              <a:gd name="connsiteX5" fmla="*/ 1400449 w 1508125"/>
              <a:gd name="connsiteY5" fmla="*/ 6858635 h 6858635"/>
              <a:gd name="connsiteX6" fmla="*/ 1881 w 1508125"/>
              <a:gd name="connsiteY6" fmla="*/ 3443337 h 6858635"/>
              <a:gd name="connsiteX7" fmla="*/ 0 w 1508125"/>
              <a:gd name="connsiteY7" fmla="*/ 3443370 h 6858635"/>
              <a:gd name="connsiteX8" fmla="*/ 1410247 w 1508125"/>
              <a:gd name="connsiteY8" fmla="*/ 0 h 685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125" h="6858635">
                <a:moveTo>
                  <a:pt x="1410247" y="0"/>
                </a:moveTo>
                <a:lnTo>
                  <a:pt x="1508125" y="0"/>
                </a:lnTo>
                <a:lnTo>
                  <a:pt x="109273" y="3441458"/>
                </a:lnTo>
                <a:lnTo>
                  <a:pt x="108509" y="3441471"/>
                </a:lnTo>
                <a:lnTo>
                  <a:pt x="1493656" y="6858635"/>
                </a:lnTo>
                <a:lnTo>
                  <a:pt x="1400449" y="6858635"/>
                </a:lnTo>
                <a:lnTo>
                  <a:pt x="1881" y="3443337"/>
                </a:lnTo>
                <a:lnTo>
                  <a:pt x="0" y="3443370"/>
                </a:lnTo>
                <a:lnTo>
                  <a:pt x="1410247"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0" name="矩形 9"/>
          <p:cNvSpPr/>
          <p:nvPr>
            <p:custDataLst>
              <p:tags r:id="rId6"/>
            </p:custDataLst>
          </p:nvPr>
        </p:nvSpPr>
        <p:spPr>
          <a:xfrm>
            <a:off x="340995" y="1284605"/>
            <a:ext cx="4821555" cy="3688080"/>
          </a:xfrm>
          <a:prstGeom prst="rect">
            <a:avLst/>
          </a:prstGeom>
          <a:noFill/>
        </p:spPr>
        <p:txBody>
          <a:bodyPr wrap="square" lIns="0" tIns="0" rIns="0" bIns="0" rtlCol="0" anchor="t" anchorCtr="0"/>
          <a:p>
            <a:pPr marL="0" lvl="0" algn="ctr" rtl="0" eaLnBrk="1" latinLnBrk="0" hangingPunct="1">
              <a:lnSpc>
                <a:spcPct val="150000"/>
              </a:lnSpc>
              <a:spcBef>
                <a:spcPts val="0"/>
              </a:spcBef>
              <a:spcAft>
                <a:spcPts val="0"/>
              </a:spcAft>
            </a:pPr>
            <a:r>
              <a:rPr lang="zh-CN" altLang="en-US" sz="1600" b="1" u="sng" kern="0" dirty="0">
                <a:ln>
                  <a:noFill/>
                  <a:prstDash val="sysDot"/>
                </a:ln>
                <a:solidFill>
                  <a:srgbClr val="0070C0"/>
                </a:solidFill>
                <a:latin typeface="+mn-ea"/>
                <a:sym typeface="+mn-ea"/>
              </a:rPr>
              <a:t>https://console.bce.baidu.com</a:t>
            </a:r>
            <a:endParaRPr lang="zh-CN" altLang="en-US" sz="1600" b="1" u="sng" kern="0" dirty="0">
              <a:ln>
                <a:noFill/>
                <a:prstDash val="sysDot"/>
              </a:ln>
              <a:solidFill>
                <a:srgbClr val="0070C0"/>
              </a:solidFill>
              <a:latin typeface="+mn-ea"/>
              <a:sym typeface="+mn-ea"/>
            </a:endParaRPr>
          </a:p>
          <a:p>
            <a:pPr marL="457200" lvl="1" algn="just" rtl="0" eaLnBrk="1" latinLnBrk="0" hangingPunct="1">
              <a:lnSpc>
                <a:spcPct val="150000"/>
              </a:lnSpc>
              <a:spcBef>
                <a:spcPts val="0"/>
              </a:spcBef>
              <a:spcAft>
                <a:spcPts val="0"/>
              </a:spcAft>
            </a:pPr>
            <a:r>
              <a:rPr lang="zh-CN" altLang="en-US" sz="2000" kern="0" dirty="0">
                <a:ln>
                  <a:noFill/>
                  <a:prstDash val="sysDot"/>
                </a:ln>
                <a:solidFill>
                  <a:srgbClr val="00B0F0"/>
                </a:solidFill>
                <a:latin typeface="+mn-ea"/>
                <a:sym typeface="+mn-ea"/>
              </a:rPr>
              <a:t>AppBuilder(以下简称为AppBuilder)是基于文心大模型搭建AI原生应用的工作台,包括RAG、Agent以及GBI等应用框架,提供一站式开发套件,可轻松获取Query改写、playground空应用等大模型组件,文字识别、文生图等多模态能力组件以及向量检索等基础组件。 满足企业敏捷、高效地原生应用开发的需求,降低AI原生应用的开发门槛,赋能开发者快速实现应用搭建。</a:t>
            </a:r>
            <a:endParaRPr lang="zh-CN" altLang="en-US" sz="2000" kern="0" dirty="0">
              <a:ln>
                <a:noFill/>
                <a:prstDash val="sysDot"/>
              </a:ln>
              <a:solidFill>
                <a:srgbClr val="00B0F0"/>
              </a:solidFill>
              <a:latin typeface="+mn-ea"/>
              <a:sym typeface="+mn-ea"/>
            </a:endParaRPr>
          </a:p>
        </p:txBody>
      </p:sp>
      <p:pic>
        <p:nvPicPr>
          <p:cNvPr id="2" name="图片 1" descr="22a8307a-a163-4d38-ba95-64190f171470(1)"/>
          <p:cNvPicPr>
            <a:picLocks noChangeAspect="1"/>
          </p:cNvPicPr>
          <p:nvPr/>
        </p:nvPicPr>
        <p:blipFill>
          <a:blip r:embed="rId7">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ustDataLst>
      <p:tags r:id="rId8"/>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en-US" altLang="zh-CN">
                <a:latin typeface="方正小标宋_GBK" panose="02000000000000000000" charset="-122"/>
                <a:ea typeface="方正小标宋_GBK" panose="02000000000000000000" charset="-122"/>
                <a:cs typeface="方正小标宋_GBK" panose="02000000000000000000" charset="-122"/>
                <a:sym typeface="+mn-ea"/>
              </a:rPr>
              <a:t>AppBuilder(百度智能云千帆)</a:t>
            </a:r>
            <a:endParaRPr lang="en-US" altLang="zh-CN">
              <a:latin typeface="方正小标宋_GBK" panose="02000000000000000000" charset="-122"/>
              <a:ea typeface="方正小标宋_GBK" panose="02000000000000000000" charset="-122"/>
              <a:cs typeface="方正小标宋_GBK" panose="02000000000000000000" charset="-122"/>
              <a:sym typeface="+mn-ea"/>
            </a:endParaRPr>
          </a:p>
        </p:txBody>
      </p:sp>
      <p:sp>
        <p:nvSpPr>
          <p:cNvPr id="22" name="文本框 21"/>
          <p:cNvSpPr txBox="1"/>
          <p:nvPr/>
        </p:nvSpPr>
        <p:spPr>
          <a:xfrm>
            <a:off x="313454" y="1169236"/>
            <a:ext cx="11793440" cy="369332"/>
          </a:xfrm>
          <a:prstGeom prst="rect">
            <a:avLst/>
          </a:prstGeom>
          <a:noFill/>
        </p:spPr>
        <p:txBody>
          <a:bodyPr wrap="square" rtlCol="0">
            <a:spAutoFit/>
          </a:bodyPr>
          <a:lstStyle/>
          <a:p>
            <a:r>
              <a:rPr lang="zh-CN" altLang="en-US" dirty="0">
                <a:solidFill>
                  <a:srgbClr val="0070C0"/>
                </a:solidFill>
              </a:rPr>
              <a:t>（</a:t>
            </a:r>
            <a:r>
              <a:rPr lang="en-US" altLang="zh-CN" dirty="0">
                <a:solidFill>
                  <a:srgbClr val="0070C0"/>
                </a:solidFill>
              </a:rPr>
              <a:t>1</a:t>
            </a:r>
            <a:r>
              <a:rPr lang="zh-CN" altLang="en-US" dirty="0">
                <a:solidFill>
                  <a:srgbClr val="0070C0"/>
                </a:solidFill>
              </a:rPr>
              <a:t>）数字人形象支持 ：</a:t>
            </a:r>
            <a:r>
              <a:rPr lang="zh-CN" altLang="en-US" b="0" i="0" dirty="0">
                <a:solidFill>
                  <a:srgbClr val="0070C0"/>
                </a:solidFill>
                <a:effectLst/>
                <a:latin typeface="-apple-system"/>
              </a:rPr>
              <a:t>用户可以通过语音与数字人进行对话，使得应用的交互体验更加丰富、自然。</a:t>
            </a:r>
            <a:endParaRPr lang="zh-CN" altLang="en-US" b="0" i="0" dirty="0">
              <a:solidFill>
                <a:srgbClr val="0070C0"/>
              </a:solidFill>
              <a:effectLst/>
              <a:latin typeface="-apple-system"/>
            </a:endParaRPr>
          </a:p>
        </p:txBody>
      </p:sp>
      <p:pic>
        <p:nvPicPr>
          <p:cNvPr id="4" name="图片 3"/>
          <p:cNvPicPr>
            <a:picLocks noChangeAspect="1"/>
          </p:cNvPicPr>
          <p:nvPr/>
        </p:nvPicPr>
        <p:blipFill>
          <a:blip r:embed="rId1"/>
          <a:stretch>
            <a:fillRect/>
          </a:stretch>
        </p:blipFill>
        <p:spPr>
          <a:xfrm>
            <a:off x="313454" y="1800673"/>
            <a:ext cx="5363612" cy="4146970"/>
          </a:xfrm>
          <a:prstGeom prst="rect">
            <a:avLst/>
          </a:prstGeom>
        </p:spPr>
      </p:pic>
      <p:pic>
        <p:nvPicPr>
          <p:cNvPr id="5" name="图片 4"/>
          <p:cNvPicPr>
            <a:picLocks noChangeAspect="1"/>
          </p:cNvPicPr>
          <p:nvPr/>
        </p:nvPicPr>
        <p:blipFill>
          <a:blip r:embed="rId2"/>
          <a:stretch>
            <a:fillRect/>
          </a:stretch>
        </p:blipFill>
        <p:spPr>
          <a:xfrm>
            <a:off x="5919504" y="1890221"/>
            <a:ext cx="6096517" cy="3798543"/>
          </a:xfrm>
          <a:prstGeom prst="rect">
            <a:avLst/>
          </a:prstGeom>
        </p:spPr>
      </p:pic>
      <p:pic>
        <p:nvPicPr>
          <p:cNvPr id="3" name="图片 2"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45" name=""/>
        <p:cNvGrpSpPr/>
        <p:nvPr/>
      </p:nvGrpSpPr>
      <p:grpSpPr>
        <a:xfrm>
          <a:off x="0" y="0"/>
          <a:ext cx="0" cy="0"/>
          <a:chOff x="0" y="0"/>
          <a:chExt cx="0" cy="0"/>
        </a:xfrm>
      </p:grpSpPr>
      <p:sp>
        <p:nvSpPr>
          <p:cNvPr id="146" name="矩形 1"/>
          <p:cNvSpPr/>
          <p:nvPr/>
        </p:nvSpPr>
        <p:spPr>
          <a:xfrm>
            <a:off x="0" y="-12628"/>
            <a:ext cx="12192000" cy="6870628"/>
          </a:xfrm>
          <a:prstGeom prst="rect">
            <a:avLst/>
          </a:prstGeom>
          <a:gradFill flip="none">
            <a:gsLst>
              <a:gs pos="0">
                <a:schemeClr val="accent1">
                  <a:lumMod val="5000"/>
                  <a:lumOff val="95000"/>
                </a:schemeClr>
              </a:gs>
              <a:gs pos="50000">
                <a:schemeClr val="accent1">
                  <a:lumMod val="75000"/>
                  <a:alpha val="100000"/>
                  <a:lumOff val="25000"/>
                </a:schemeClr>
              </a:gs>
              <a:gs pos="83000">
                <a:schemeClr val="accent1">
                  <a:lumMod val="45000"/>
                  <a:lumOff val="55000"/>
                </a:schemeClr>
              </a:gs>
              <a:gs pos="0">
                <a:srgbClr val="0070C0"/>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7" name="图片 28"/>
          <p:cNvPicPr>
            <a:picLocks noChangeAspect="1"/>
          </p:cNvPicPr>
          <p:nvPr/>
        </p:nvPicPr>
        <p:blipFill>
          <a:blip r:embed="rId1" cstate="print"/>
          <a:stretch>
            <a:fillRect/>
          </a:stretch>
        </p:blipFill>
        <p:spPr>
          <a:xfrm flipV="1">
            <a:off x="11011535" y="5818505"/>
            <a:ext cx="1180465" cy="1039495"/>
          </a:xfrm>
          <a:prstGeom prst="rect">
            <a:avLst/>
          </a:prstGeom>
        </p:spPr>
      </p:pic>
      <p:sp>
        <p:nvSpPr>
          <p:cNvPr id="149" name="矩形 259"/>
          <p:cNvSpPr>
            <a:spLocks noChangeArrowheads="1"/>
          </p:cNvSpPr>
          <p:nvPr/>
        </p:nvSpPr>
        <p:spPr bwMode="auto">
          <a:xfrm>
            <a:off x="346075" y="2153285"/>
            <a:ext cx="7721600" cy="323024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00000"/>
              </a:lnSpc>
              <a:buFont typeface="Arial" panose="020B0604020202020204" pitchFamily="34" charset="0"/>
              <a:buNone/>
            </a:pPr>
            <a:r>
              <a:rPr lang="zh-CN" altLang="en-US" sz="6000" cap="all" dirty="0" smtClean="0">
                <a:solidFill>
                  <a:schemeClr val="bg1"/>
                </a:solidFill>
                <a:latin typeface="Times New Roman" panose="02020603050405020304" charset="0"/>
                <a:ea typeface="方正公文小标宋" panose="02000500000000000000" charset="-122"/>
                <a:cs typeface="汉仪润圆-65简" panose="00020600040101010101" charset="-122"/>
                <a:sym typeface="汉仪雅酷黑 75W" panose="020B0804020202020204" charset="-122"/>
              </a:rPr>
              <a:t>底层突破的新型</a:t>
            </a:r>
            <a:endParaRPr lang="zh-CN" altLang="en-US" sz="6000" cap="all" dirty="0" smtClean="0">
              <a:solidFill>
                <a:schemeClr val="bg1"/>
              </a:solidFill>
              <a:latin typeface="Times New Roman" panose="02020603050405020304" charset="0"/>
              <a:ea typeface="方正公文小标宋" panose="02000500000000000000" charset="-122"/>
              <a:cs typeface="汉仪润圆-65简" panose="00020600040101010101" charset="-122"/>
              <a:sym typeface="汉仪雅酷黑 75W" panose="020B0804020202020204" charset="-122"/>
            </a:endParaRPr>
          </a:p>
          <a:p>
            <a:pPr>
              <a:lnSpc>
                <a:spcPct val="100000"/>
              </a:lnSpc>
              <a:buFont typeface="Arial" panose="020B0604020202020204" pitchFamily="34" charset="0"/>
              <a:buNone/>
            </a:pPr>
            <a:r>
              <a:rPr lang="zh-CN" altLang="en-US" sz="6000" cap="all" dirty="0" smtClean="0">
                <a:solidFill>
                  <a:schemeClr val="bg1"/>
                </a:solidFill>
                <a:latin typeface="Times New Roman" panose="02020603050405020304" charset="0"/>
                <a:ea typeface="方正公文小标宋" panose="02000500000000000000" charset="-122"/>
                <a:cs typeface="汉仪润圆-65简" panose="00020600040101010101" charset="-122"/>
                <a:sym typeface="汉仪雅酷黑 75W" panose="020B0804020202020204" charset="-122"/>
              </a:rPr>
              <a:t>基础设施：</a:t>
            </a:r>
            <a:r>
              <a:rPr lang="en-US" altLang="zh-CN" sz="6000" cap="all" dirty="0" smtClean="0">
                <a:solidFill>
                  <a:schemeClr val="bg1"/>
                </a:solidFill>
                <a:latin typeface="Times New Roman" panose="02020603050405020304" charset="0"/>
                <a:ea typeface="方正公文小标宋" panose="02000500000000000000" charset="-122"/>
                <a:cs typeface="汉仪润圆-65简" panose="00020600040101010101" charset="-122"/>
                <a:sym typeface="汉仪雅酷黑 75W" panose="020B0804020202020204" charset="-122"/>
              </a:rPr>
              <a:t>AI</a:t>
            </a:r>
            <a:r>
              <a:rPr lang="zh-CN" altLang="en-US" sz="6000" cap="all" dirty="0" smtClean="0">
                <a:solidFill>
                  <a:schemeClr val="bg1"/>
                </a:solidFill>
                <a:latin typeface="Times New Roman" panose="02020603050405020304" charset="0"/>
                <a:ea typeface="方正公文小标宋" panose="02000500000000000000" charset="-122"/>
                <a:cs typeface="汉仪润圆-65简" panose="00020600040101010101" charset="-122"/>
                <a:sym typeface="汉仪雅酷黑 75W" panose="020B0804020202020204" charset="-122"/>
              </a:rPr>
              <a:t>智能体</a:t>
            </a:r>
            <a:endParaRPr lang="zh-CN" altLang="en-US" sz="6000" cap="all" dirty="0" smtClean="0">
              <a:solidFill>
                <a:schemeClr val="bg1"/>
              </a:solidFill>
              <a:latin typeface="Times New Roman" panose="02020603050405020304" charset="0"/>
              <a:ea typeface="方正公文小标宋" panose="02000500000000000000" charset="-122"/>
              <a:cs typeface="汉仪润圆-65简" panose="00020600040101010101" charset="-122"/>
              <a:sym typeface="汉仪雅酷黑 75W" panose="020B0804020202020204" charset="-122"/>
            </a:endParaRPr>
          </a:p>
          <a:p>
            <a:pPr>
              <a:lnSpc>
                <a:spcPct val="100000"/>
              </a:lnSpc>
              <a:buFont typeface="Arial" panose="020B0604020202020204" pitchFamily="34" charset="0"/>
              <a:buNone/>
            </a:pPr>
            <a:endParaRPr lang="zh-CN" sz="6000">
              <a:solidFill>
                <a:schemeClr val="bg1">
                  <a:alpha val="100000"/>
                </a:schemeClr>
              </a:solidFill>
              <a:latin typeface="方正公文小标宋" panose="02000500000000000000" charset="-122"/>
              <a:ea typeface="方正公文小标宋" panose="02000500000000000000" charset="-122"/>
              <a:cs typeface="汉仪润圆-65简" panose="00020600040101010101" charset="-122"/>
              <a:sym typeface="Arial" panose="020B0604020202020204"/>
            </a:endParaRPr>
          </a:p>
        </p:txBody>
      </p:sp>
      <p:sp>
        <p:nvSpPr>
          <p:cNvPr id="150" name="矩形 11"/>
          <p:cNvSpPr/>
          <p:nvPr/>
        </p:nvSpPr>
        <p:spPr>
          <a:xfrm>
            <a:off x="1043305" y="4714240"/>
            <a:ext cx="7024370" cy="1014730"/>
          </a:xfrm>
          <a:prstGeom prst="rect">
            <a:avLst/>
          </a:prstGeom>
        </p:spPr>
        <p:txBody>
          <a:bodyPr wrap="square">
            <a:spAutoFit/>
          </a:bodyPr>
          <a:lstStyle/>
          <a:p>
            <a:pPr algn="ctr">
              <a:lnSpc>
                <a:spcPct val="150000"/>
              </a:lnSpc>
            </a:pPr>
            <a:r>
              <a:rPr lang="zh-CN" sz="2000">
                <a:solidFill>
                  <a:schemeClr val="bg1">
                    <a:alpha val="100000"/>
                  </a:schemeClr>
                </a:solidFill>
                <a:latin typeface="方正公文小标宋" panose="02000500000000000000" charset="-122"/>
                <a:ea typeface="方正公文小标宋" panose="02000500000000000000" charset="-122"/>
                <a:cs typeface="方正公文小标宋" panose="02000500000000000000" charset="-122"/>
                <a:sym typeface="Arial" panose="020B0604020202020204"/>
              </a:rPr>
              <a:t>华侨大学计算机科学与技术学院</a:t>
            </a:r>
            <a:endParaRPr lang="zh-CN" sz="2000">
              <a:solidFill>
                <a:schemeClr val="bg1">
                  <a:alpha val="100000"/>
                </a:schemeClr>
              </a:solidFill>
              <a:latin typeface="方正公文小标宋" panose="02000500000000000000" charset="-122"/>
              <a:ea typeface="方正公文小标宋" panose="02000500000000000000" charset="-122"/>
              <a:cs typeface="方正公文小标宋" panose="02000500000000000000" charset="-122"/>
              <a:sym typeface="Arial" panose="020B0604020202020204"/>
            </a:endParaRPr>
          </a:p>
          <a:p>
            <a:pPr algn="ctr">
              <a:lnSpc>
                <a:spcPct val="150000"/>
              </a:lnSpc>
            </a:pPr>
            <a:r>
              <a:rPr lang="zh-CN" sz="2000">
                <a:solidFill>
                  <a:schemeClr val="bg1">
                    <a:alpha val="100000"/>
                  </a:schemeClr>
                </a:solidFill>
                <a:latin typeface="方正公文小标宋" panose="02000500000000000000" charset="-122"/>
                <a:ea typeface="方正公文小标宋" panose="02000500000000000000" charset="-122"/>
                <a:cs typeface="方正公文小标宋" panose="02000500000000000000" charset="-122"/>
                <a:sym typeface="Arial" panose="020B0604020202020204"/>
              </a:rPr>
              <a:t>王华珍</a:t>
            </a:r>
            <a:r>
              <a:rPr lang="en-US" sz="2000">
                <a:solidFill>
                  <a:schemeClr val="bg1">
                    <a:alpha val="100000"/>
                  </a:schemeClr>
                </a:solidFill>
                <a:latin typeface="方正公文小标宋" panose="02000500000000000000" charset="-122"/>
                <a:ea typeface="方正公文小标宋" panose="02000500000000000000" charset="-122"/>
                <a:cs typeface="方正公文小标宋" panose="02000500000000000000" charset="-122"/>
                <a:sym typeface="Arial" panose="020B0604020202020204"/>
              </a:rPr>
              <a:t>  </a:t>
            </a:r>
            <a:r>
              <a:rPr lang="zh-CN" sz="2000">
                <a:solidFill>
                  <a:schemeClr val="bg1">
                    <a:alpha val="100000"/>
                  </a:schemeClr>
                </a:solidFill>
                <a:latin typeface="方正公文小标宋" panose="02000500000000000000" charset="-122"/>
                <a:ea typeface="方正公文小标宋" panose="02000500000000000000" charset="-122"/>
                <a:cs typeface="方正公文小标宋" panose="02000500000000000000" charset="-122"/>
                <a:sym typeface="Arial" panose="020B0604020202020204"/>
              </a:rPr>
              <a:t>副教授</a:t>
            </a:r>
            <a:r>
              <a:rPr lang="en-US" sz="1600">
                <a:solidFill>
                  <a:schemeClr val="bg1">
                    <a:alpha val="100000"/>
                  </a:schemeClr>
                </a:solidFill>
                <a:latin typeface="方正公文小标宋" panose="02000500000000000000" charset="-122"/>
                <a:ea typeface="方正公文小标宋" panose="02000500000000000000" charset="-122"/>
                <a:cs typeface="方正公文小标宋" panose="02000500000000000000" charset="-122"/>
                <a:sym typeface="Arial" panose="020B0604020202020204"/>
              </a:rPr>
              <a:t>        </a:t>
            </a:r>
            <a:endParaRPr lang="zh-CN" sz="1600">
              <a:solidFill>
                <a:schemeClr val="bg1">
                  <a:alpha val="100000"/>
                </a:schemeClr>
              </a:solidFill>
              <a:latin typeface="方正公文小标宋" panose="02000500000000000000" charset="-122"/>
              <a:ea typeface="方正公文小标宋" panose="02000500000000000000" charset="-122"/>
              <a:cs typeface="方正公文小标宋" panose="02000500000000000000" charset="-122"/>
              <a:sym typeface="Arial" panose="020B0604020202020204"/>
            </a:endParaRPr>
          </a:p>
        </p:txBody>
      </p:sp>
      <p:pic>
        <p:nvPicPr>
          <p:cNvPr id="151" name="图片 7"/>
          <p:cNvPicPr>
            <a:picLocks noChangeAspect="1"/>
          </p:cNvPicPr>
          <p:nvPr/>
        </p:nvPicPr>
        <p:blipFill rotWithShape="1">
          <a:blip r:embed="rId2" cstate="print"/>
          <a:srcRect r="-2489" b="-3816"/>
          <a:stretch>
            <a:fillRect/>
          </a:stretch>
        </p:blipFill>
        <p:spPr>
          <a:xfrm>
            <a:off x="7990205" y="1391920"/>
            <a:ext cx="3888740" cy="4426585"/>
          </a:xfrm>
          <a:prstGeom prst="rect">
            <a:avLst/>
          </a:prstGeom>
        </p:spPr>
      </p:pic>
      <p:sp>
        <p:nvSpPr>
          <p:cNvPr id="2" name="文本框 1"/>
          <p:cNvSpPr txBox="1"/>
          <p:nvPr/>
        </p:nvSpPr>
        <p:spPr>
          <a:xfrm>
            <a:off x="635" y="311150"/>
            <a:ext cx="12191365" cy="572770"/>
          </a:xfrm>
          <a:prstGeom prst="rect">
            <a:avLst/>
          </a:prstGeom>
          <a:noFill/>
        </p:spPr>
        <p:txBody>
          <a:bodyPr wrap="square" rtlCol="0">
            <a:noAutofit/>
          </a:bodyPr>
          <a:p>
            <a:pPr algn="ctr">
              <a:lnSpc>
                <a:spcPct val="150000"/>
              </a:lnSpc>
              <a:buClrTx/>
              <a:buSzTx/>
              <a:buNone/>
            </a:pPr>
            <a:r>
              <a:rPr lang="zh-CN" sz="3200" b="1">
                <a:solidFill>
                  <a:schemeClr val="bg1">
                    <a:alpha val="100000"/>
                  </a:schemeClr>
                </a:solidFill>
                <a:latin typeface="方正公文小标宋" panose="02000500000000000000" charset="-122"/>
                <a:ea typeface="方正公文小标宋" panose="02000500000000000000" charset="-122"/>
                <a:cs typeface="方正公文小标宋" panose="02000500000000000000" charset="-122"/>
              </a:rPr>
              <a:t>2025年“汉语桥”泰国西南中学生“中文+AI”研学团</a:t>
            </a:r>
            <a:endParaRPr lang="zh-CN" sz="3200" b="1">
              <a:solidFill>
                <a:schemeClr val="bg1">
                  <a:alpha val="100000"/>
                </a:schemeClr>
              </a:solidFill>
              <a:latin typeface="方正公文小标宋" panose="02000500000000000000" charset="-122"/>
              <a:ea typeface="方正公文小标宋" panose="02000500000000000000" charset="-122"/>
              <a:cs typeface="方正公文小标宋" panose="02000500000000000000" charset="-122"/>
            </a:endParaRPr>
          </a:p>
        </p:txBody>
      </p:sp>
    </p:spTree>
  </p:cSld>
  <p:clrMapOvr>
    <a:masterClrMapping/>
  </p:clrMapOvr>
  <p:timing>
    <p:tnLst>
      <p:par>
        <p:cTn id="1" dur="indefinite" restart="never" nodeType="tmRoot">
          <p:childTnLst>
            <p:seq concurrent="0"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49"/>
                                        </p:tgtEl>
                                        <p:attrNameLst>
                                          <p:attrName>style.visibility</p:attrName>
                                        </p:attrNameLst>
                                      </p:cBhvr>
                                      <p:to>
                                        <p:strVal val="visible"/>
                                      </p:to>
                                    </p:set>
                                    <p:anim calcmode="lin" valueType="num">
                                      <p:cBhvr>
                                        <p:cTn id="7" dur="500" fill="hold"/>
                                        <p:tgtEl>
                                          <p:spTgt spid="14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9"/>
                                        </p:tgtEl>
                                        <p:attrNameLst>
                                          <p:attrName>ppt_y</p:attrName>
                                        </p:attrNameLst>
                                      </p:cBhvr>
                                      <p:tavLst>
                                        <p:tav tm="0">
                                          <p:val>
                                            <p:strVal val="#ppt_y"/>
                                          </p:val>
                                        </p:tav>
                                        <p:tav tm="100000">
                                          <p:val>
                                            <p:strVal val="#ppt_y"/>
                                          </p:val>
                                        </p:tav>
                                      </p:tavLst>
                                    </p:anim>
                                    <p:anim calcmode="lin" valueType="num">
                                      <p:cBhvr>
                                        <p:cTn id="9" dur="500" fill="hold"/>
                                        <p:tgtEl>
                                          <p:spTgt spid="14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9"/>
                                        </p:tgtEl>
                                      </p:cBhvr>
                                    </p:animEffect>
                                  </p:childTnLst>
                                </p:cTn>
                              </p:par>
                            </p:childTnLst>
                          </p:cTn>
                        </p:par>
                        <p:par>
                          <p:cTn id="12" fill="hold">
                            <p:stCondLst>
                              <p:cond delay="50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149"/>
                                        </p:tgtEl>
                                      </p:cBhvr>
                                    </p:animEffect>
                                    <p:animScale>
                                      <p:cBhvr>
                                        <p:cTn id="15" dur="250" fill="hold"/>
                                        <p:tgtEl>
                                          <p:spTgt spid="149"/>
                                        </p:tgtEl>
                                      </p:cBhvr>
                                      <p:by x="105000" y="105000"/>
                                    </p:animScale>
                                  </p:childTnLst>
                                </p:cTn>
                              </p:par>
                            </p:childTnLst>
                          </p:cTn>
                        </p:par>
                      </p:childTnLst>
                    </p:cTn>
                  </p:par>
                </p:childTnLst>
              </p:cTn>
              <p:prevCondLst>
                <p:cond evt="onPrev" delay="0">
                  <p:tgtEl>
                    <p:sldTgt/>
                  </p:tgtEl>
                </p:cond>
                <p:cond evt="onPrev" delay="0"/>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en-US" altLang="zh-CN">
                <a:latin typeface="方正小标宋_GBK" panose="02000000000000000000" charset="-122"/>
                <a:ea typeface="方正小标宋_GBK" panose="02000000000000000000" charset="-122"/>
                <a:cs typeface="方正小标宋_GBK" panose="02000000000000000000" charset="-122"/>
                <a:sym typeface="+mn-ea"/>
              </a:rPr>
              <a:t>AppBuilder(百度智能云千帆)</a:t>
            </a:r>
            <a:endParaRPr lang="en-US" altLang="zh-CN">
              <a:latin typeface="方正小标宋_GBK" panose="02000000000000000000" charset="-122"/>
              <a:ea typeface="方正小标宋_GBK" panose="02000000000000000000" charset="-122"/>
              <a:cs typeface="方正小标宋_GBK" panose="02000000000000000000" charset="-122"/>
              <a:sym typeface="+mn-ea"/>
            </a:endParaRPr>
          </a:p>
        </p:txBody>
      </p:sp>
      <p:sp>
        <p:nvSpPr>
          <p:cNvPr id="3" name="文本框 2"/>
          <p:cNvSpPr txBox="1"/>
          <p:nvPr/>
        </p:nvSpPr>
        <p:spPr>
          <a:xfrm>
            <a:off x="313454" y="1169236"/>
            <a:ext cx="11793440" cy="646331"/>
          </a:xfrm>
          <a:prstGeom prst="rect">
            <a:avLst/>
          </a:prstGeom>
          <a:noFill/>
        </p:spPr>
        <p:txBody>
          <a:bodyPr wrap="square" rtlCol="0">
            <a:spAutoFit/>
          </a:bodyPr>
          <a:p>
            <a:r>
              <a:rPr lang="zh-CN" altLang="en-US" dirty="0">
                <a:solidFill>
                  <a:srgbClr val="0070C0"/>
                </a:solidFill>
              </a:rPr>
              <a:t>（</a:t>
            </a:r>
            <a:r>
              <a:rPr lang="en-US" altLang="zh-CN" dirty="0">
                <a:solidFill>
                  <a:srgbClr val="0070C0"/>
                </a:solidFill>
              </a:rPr>
              <a:t>2</a:t>
            </a:r>
            <a:r>
              <a:rPr lang="zh-CN" altLang="en-US" dirty="0">
                <a:solidFill>
                  <a:srgbClr val="0070C0"/>
                </a:solidFill>
              </a:rPr>
              <a:t>）</a:t>
            </a:r>
            <a:r>
              <a:rPr lang="zh-CN" altLang="en-US" b="0" i="0" dirty="0">
                <a:solidFill>
                  <a:srgbClr val="0070C0"/>
                </a:solidFill>
                <a:effectLst/>
                <a:latin typeface="-apple-system"/>
              </a:rPr>
              <a:t>记忆功能强大：提供记忆变量、记忆表和记忆片段，用于记录用户在对话中的信息，提升交互的连贯性和服务的个性化</a:t>
            </a:r>
            <a:endParaRPr lang="zh-CN" altLang="en-US" b="0" i="0" dirty="0">
              <a:solidFill>
                <a:srgbClr val="0070C0"/>
              </a:solidFill>
              <a:effectLst/>
              <a:latin typeface="-apple-system"/>
            </a:endParaRPr>
          </a:p>
        </p:txBody>
      </p:sp>
      <p:pic>
        <p:nvPicPr>
          <p:cNvPr id="6" name="图片 5"/>
          <p:cNvPicPr>
            <a:picLocks noChangeAspect="1"/>
          </p:cNvPicPr>
          <p:nvPr/>
        </p:nvPicPr>
        <p:blipFill>
          <a:blip r:embed="rId1"/>
          <a:stretch>
            <a:fillRect/>
          </a:stretch>
        </p:blipFill>
        <p:spPr>
          <a:xfrm>
            <a:off x="545023" y="2048804"/>
            <a:ext cx="5149195" cy="4074088"/>
          </a:xfrm>
          <a:prstGeom prst="rect">
            <a:avLst/>
          </a:prstGeom>
        </p:spPr>
      </p:pic>
      <p:pic>
        <p:nvPicPr>
          <p:cNvPr id="8" name="图片 7"/>
          <p:cNvPicPr>
            <a:picLocks noChangeAspect="1"/>
          </p:cNvPicPr>
          <p:nvPr/>
        </p:nvPicPr>
        <p:blipFill>
          <a:blip r:embed="rId2"/>
          <a:stretch>
            <a:fillRect/>
          </a:stretch>
        </p:blipFill>
        <p:spPr>
          <a:xfrm>
            <a:off x="6047711" y="1783798"/>
            <a:ext cx="5548544" cy="4208697"/>
          </a:xfrm>
          <a:prstGeom prst="rect">
            <a:avLst/>
          </a:prstGeom>
        </p:spPr>
      </p:pic>
      <p:pic>
        <p:nvPicPr>
          <p:cNvPr id="5" name="图片 4"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909320" y="3812540"/>
            <a:ext cx="10353675" cy="792480"/>
          </a:xfrm>
        </p:spPr>
        <p:txBody>
          <a:bodyPr/>
          <a:lstStyle/>
          <a:p>
            <a:pPr algn="l"/>
            <a:r>
              <a:rPr lang="zh-CN" altLang="en-US" sz="3200"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rPr>
              <a:t>文心智能体平台</a:t>
            </a:r>
            <a:endParaRPr lang="zh-CN" altLang="en-US" sz="3200"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endParaRPr>
          </a:p>
        </p:txBody>
      </p:sp>
      <p:pic>
        <p:nvPicPr>
          <p:cNvPr id="8" name="图片 7"/>
          <p:cNvPicPr>
            <a:picLocks noChangeAspect="1"/>
          </p:cNvPicPr>
          <p:nvPr>
            <p:custDataLst>
              <p:tags r:id="rId2"/>
            </p:custDataLst>
          </p:nvPr>
        </p:nvPicPr>
        <p:blipFill rotWithShape="1">
          <a:blip r:embed="rId3"/>
          <a:srcRect t="21999" b="21999"/>
          <a:stretch>
            <a:fillRect/>
          </a:stretch>
        </p:blipFill>
        <p:spPr>
          <a:xfrm>
            <a:off x="201295" y="139700"/>
            <a:ext cx="11799570" cy="331851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6863028 w 12192000"/>
              <a:gd name="connsiteY3" fmla="*/ 3429000 h 3429000"/>
              <a:gd name="connsiteX4" fmla="*/ 6455004 w 12192000"/>
              <a:gd name="connsiteY4" fmla="*/ 3205397 h 3429000"/>
              <a:gd name="connsiteX5" fmla="*/ 6088145 w 12192000"/>
              <a:gd name="connsiteY5" fmla="*/ 2998382 h 3429000"/>
              <a:gd name="connsiteX6" fmla="*/ 5721285 w 12192000"/>
              <a:gd name="connsiteY6" fmla="*/ 3205397 h 3429000"/>
              <a:gd name="connsiteX7" fmla="*/ 5313261 w 12192000"/>
              <a:gd name="connsiteY7" fmla="*/ 3429000 h 3429000"/>
              <a:gd name="connsiteX8" fmla="*/ 0 w 12192000"/>
              <a:gd name="connsiteY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9000">
                <a:moveTo>
                  <a:pt x="0" y="0"/>
                </a:moveTo>
                <a:lnTo>
                  <a:pt x="12192000" y="0"/>
                </a:lnTo>
                <a:lnTo>
                  <a:pt x="12192000" y="3429000"/>
                </a:lnTo>
                <a:lnTo>
                  <a:pt x="6863028" y="3429000"/>
                </a:lnTo>
                <a:cubicBezTo>
                  <a:pt x="6698530" y="3429000"/>
                  <a:pt x="6541888" y="3347023"/>
                  <a:pt x="6455004" y="3205397"/>
                </a:cubicBezTo>
                <a:cubicBezTo>
                  <a:pt x="6378804" y="3081156"/>
                  <a:pt x="6243058" y="2998382"/>
                  <a:pt x="6088145" y="2998382"/>
                </a:cubicBezTo>
                <a:cubicBezTo>
                  <a:pt x="5933231" y="2998382"/>
                  <a:pt x="5797486" y="3081156"/>
                  <a:pt x="5721285" y="3205397"/>
                </a:cubicBezTo>
                <a:cubicBezTo>
                  <a:pt x="5634401" y="3347023"/>
                  <a:pt x="5477759" y="3429000"/>
                  <a:pt x="5313261" y="3429000"/>
                </a:cubicBezTo>
                <a:lnTo>
                  <a:pt x="0" y="3429000"/>
                </a:lnTo>
                <a:close/>
              </a:path>
            </a:pathLst>
          </a:custGeom>
          <a:ln w="6350">
            <a:solidFill>
              <a:schemeClr val="tx1">
                <a:lumMod val="40000"/>
                <a:lumOff val="60000"/>
                <a:alpha val="20000"/>
              </a:schemeClr>
            </a:solidFill>
          </a:ln>
          <a:effectLst>
            <a:innerShdw blurRad="63500" dist="50800" dir="5400000">
              <a:prstClr val="black">
                <a:alpha val="15000"/>
              </a:prstClr>
            </a:innerShdw>
          </a:effectLst>
        </p:spPr>
      </p:pic>
      <p:sp>
        <p:nvSpPr>
          <p:cNvPr id="5" name="椭圆 4"/>
          <p:cNvSpPr/>
          <p:nvPr>
            <p:custDataLst>
              <p:tags r:id="rId4"/>
            </p:custDataLst>
          </p:nvPr>
        </p:nvSpPr>
        <p:spPr>
          <a:xfrm>
            <a:off x="5789250" y="3241876"/>
            <a:ext cx="595085" cy="595085"/>
          </a:xfrm>
          <a:prstGeom prst="ellipse">
            <a:avLst/>
          </a:prstGeom>
          <a:solidFill>
            <a:schemeClr val="bg1"/>
          </a:solidFill>
          <a:ln w="254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 name="椭圆 8"/>
          <p:cNvSpPr/>
          <p:nvPr>
            <p:custDataLst>
              <p:tags r:id="rId5"/>
            </p:custDataLst>
          </p:nvPr>
        </p:nvSpPr>
        <p:spPr>
          <a:xfrm>
            <a:off x="5843904" y="3296530"/>
            <a:ext cx="485776" cy="485776"/>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13" name="直角三角形 12"/>
          <p:cNvSpPr/>
          <p:nvPr>
            <p:custDataLst>
              <p:tags r:id="rId6"/>
            </p:custDataLst>
          </p:nvPr>
        </p:nvSpPr>
        <p:spPr>
          <a:xfrm rot="18875177">
            <a:off x="6042955" y="3476172"/>
            <a:ext cx="87771" cy="87771"/>
          </a:xfrm>
          <a:prstGeom prst="r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2" name="文本框 21"/>
          <p:cNvSpPr txBox="1"/>
          <p:nvPr>
            <p:custDataLst>
              <p:tags r:id="rId7"/>
            </p:custDataLst>
          </p:nvPr>
        </p:nvSpPr>
        <p:spPr>
          <a:xfrm>
            <a:off x="937635" y="4375074"/>
            <a:ext cx="4932258" cy="1799231"/>
          </a:xfrm>
          <a:prstGeom prst="rect">
            <a:avLst/>
          </a:prstGeom>
        </p:spPr>
        <p:txBody>
          <a:bodyPr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l" fontAlgn="auto">
              <a:lnSpc>
                <a:spcPct val="130000"/>
              </a:lnSpc>
            </a:pPr>
            <a:r>
              <a:rPr lang="zh-CN" altLang="en-US" sz="2000" b="1" u="sng" kern="0" dirty="0">
                <a:ln>
                  <a:noFill/>
                  <a:prstDash val="sysDot"/>
                </a:ln>
                <a:solidFill>
                  <a:srgbClr val="0070C0"/>
                </a:solidFill>
                <a:latin typeface="+mn-ea"/>
                <a:sym typeface="+mn-ea"/>
              </a:rPr>
              <a:t>https://agents.baidu.com</a:t>
            </a:r>
            <a:endParaRPr lang="zh-CN" altLang="en-US" sz="2000" b="1" u="sng" kern="0" dirty="0">
              <a:ln>
                <a:noFill/>
                <a:prstDash val="sysDot"/>
              </a:ln>
              <a:solidFill>
                <a:srgbClr val="0070C0"/>
              </a:solidFill>
              <a:latin typeface="+mn-ea"/>
              <a:sym typeface="+mn-ea"/>
            </a:endParaRPr>
          </a:p>
        </p:txBody>
      </p:sp>
      <p:sp>
        <p:nvSpPr>
          <p:cNvPr id="18" name="文本框 17"/>
          <p:cNvSpPr txBox="1"/>
          <p:nvPr>
            <p:custDataLst>
              <p:tags r:id="rId8"/>
            </p:custDataLst>
          </p:nvPr>
        </p:nvSpPr>
        <p:spPr>
          <a:xfrm>
            <a:off x="6169025" y="3991610"/>
            <a:ext cx="4932045" cy="2181860"/>
          </a:xfrm>
          <a:prstGeom prst="rect">
            <a:avLst/>
          </a:prstGeom>
        </p:spPr>
        <p:txBody>
          <a:bodyPr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fontAlgn="auto">
              <a:lnSpc>
                <a:spcPct val="130000"/>
              </a:lnSpc>
            </a:pPr>
            <a:r>
              <a:rPr lang="zh-CN" altLang="en-US" sz="2000" kern="0" dirty="0">
                <a:ln>
                  <a:noFill/>
                  <a:prstDash val="sysDot"/>
                </a:ln>
                <a:solidFill>
                  <a:srgbClr val="0070C0"/>
                </a:solidFill>
                <a:latin typeface="+mn-ea"/>
                <a:sym typeface="+mn-ea"/>
              </a:rPr>
              <a:t>文心智能体平台旨在为企业和开发者提供强大的智能化服务和解决方案。通过自然语言处理、知识图谱、机器学习等先进技术，以及丰富的API接口和开发工具，支持监督学习、无监督学习和强化学习等多种机器学习算法，助力开发者快速构建和部署智能应用。</a:t>
            </a:r>
            <a:endParaRPr lang="zh-CN" altLang="en-US" sz="2000" kern="0" dirty="0">
              <a:ln>
                <a:noFill/>
                <a:prstDash val="sysDot"/>
              </a:ln>
              <a:solidFill>
                <a:srgbClr val="0070C0"/>
              </a:solidFill>
              <a:latin typeface="+mn-ea"/>
              <a:sym typeface="+mn-ea"/>
            </a:endParaRPr>
          </a:p>
        </p:txBody>
      </p:sp>
      <p:pic>
        <p:nvPicPr>
          <p:cNvPr id="3" name="图片 2" descr="22a8307a-a163-4d38-ba95-64190f171470(1)"/>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ustDataLst>
      <p:tags r:id="rId10"/>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文心智能体平台</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22" name="文本框 21"/>
          <p:cNvSpPr txBox="1"/>
          <p:nvPr/>
        </p:nvSpPr>
        <p:spPr>
          <a:xfrm>
            <a:off x="313690" y="1466215"/>
            <a:ext cx="11541125" cy="482600"/>
          </a:xfrm>
          <a:prstGeom prst="rect">
            <a:avLst/>
          </a:prstGeom>
          <a:noFill/>
        </p:spPr>
        <p:txBody>
          <a:bodyPr wrap="square" rtlCol="0">
            <a:noAutofit/>
          </a:bodyPr>
          <a:lstStyle/>
          <a:p>
            <a:r>
              <a:rPr lang="zh-CN" altLang="en-US" dirty="0">
                <a:solidFill>
                  <a:srgbClr val="0070C0"/>
                </a:solidFill>
              </a:rPr>
              <a:t>（</a:t>
            </a:r>
            <a:r>
              <a:rPr lang="en-US" altLang="zh-CN" dirty="0">
                <a:solidFill>
                  <a:srgbClr val="0070C0"/>
                </a:solidFill>
              </a:rPr>
              <a:t>1</a:t>
            </a:r>
            <a:r>
              <a:rPr lang="zh-CN" altLang="en-US" dirty="0">
                <a:solidFill>
                  <a:srgbClr val="0070C0"/>
                </a:solidFill>
              </a:rPr>
              <a:t>）具备</a:t>
            </a:r>
            <a:r>
              <a:rPr lang="zh-CN" altLang="en-US" b="0" i="0" dirty="0">
                <a:solidFill>
                  <a:srgbClr val="0070C0"/>
                </a:solidFill>
                <a:effectLst/>
                <a:latin typeface="-apple-system"/>
              </a:rPr>
              <a:t>商业转化能力                                                  </a:t>
            </a:r>
            <a:r>
              <a:rPr lang="zh-CN" altLang="en-US" dirty="0">
                <a:solidFill>
                  <a:srgbClr val="0070C0"/>
                </a:solidFill>
                <a:latin typeface="-apple-system"/>
              </a:rPr>
              <a:t>（</a:t>
            </a:r>
            <a:r>
              <a:rPr lang="en-US" altLang="zh-CN" dirty="0">
                <a:solidFill>
                  <a:srgbClr val="0070C0"/>
                </a:solidFill>
                <a:latin typeface="-apple-system"/>
              </a:rPr>
              <a:t>2</a:t>
            </a:r>
            <a:r>
              <a:rPr lang="zh-CN" altLang="en-US" dirty="0">
                <a:solidFill>
                  <a:srgbClr val="0070C0"/>
                </a:solidFill>
                <a:latin typeface="-apple-system"/>
              </a:rPr>
              <a:t>）特色智能体：商业经营相关</a:t>
            </a:r>
            <a:r>
              <a:rPr lang="zh-CN" altLang="en-US" b="0" i="0" dirty="0">
                <a:solidFill>
                  <a:srgbClr val="0070C0"/>
                </a:solidFill>
                <a:effectLst/>
                <a:latin typeface="-apple-system"/>
              </a:rPr>
              <a:t>                                                                         </a:t>
            </a:r>
            <a:endParaRPr lang="zh-CN" altLang="en-US" b="0" i="0" dirty="0">
              <a:solidFill>
                <a:srgbClr val="0070C0"/>
              </a:solidFill>
              <a:effectLst/>
              <a:latin typeface="-apple-system"/>
            </a:endParaRPr>
          </a:p>
        </p:txBody>
      </p:sp>
      <p:pic>
        <p:nvPicPr>
          <p:cNvPr id="4" name="图片 3"/>
          <p:cNvPicPr>
            <a:picLocks noChangeAspect="1"/>
          </p:cNvPicPr>
          <p:nvPr/>
        </p:nvPicPr>
        <p:blipFill>
          <a:blip r:embed="rId1"/>
          <a:stretch>
            <a:fillRect/>
          </a:stretch>
        </p:blipFill>
        <p:spPr>
          <a:xfrm>
            <a:off x="313454" y="2056461"/>
            <a:ext cx="6174930" cy="3557129"/>
          </a:xfrm>
          <a:prstGeom prst="rect">
            <a:avLst/>
          </a:prstGeom>
        </p:spPr>
      </p:pic>
      <p:pic>
        <p:nvPicPr>
          <p:cNvPr id="10" name="图片 9"/>
          <p:cNvPicPr>
            <a:picLocks noChangeAspect="1"/>
          </p:cNvPicPr>
          <p:nvPr/>
        </p:nvPicPr>
        <p:blipFill>
          <a:blip r:embed="rId2"/>
          <a:stretch>
            <a:fillRect/>
          </a:stretch>
        </p:blipFill>
        <p:spPr>
          <a:xfrm>
            <a:off x="6535388" y="2255895"/>
            <a:ext cx="5492590" cy="3432869"/>
          </a:xfrm>
          <a:prstGeom prst="rect">
            <a:avLst/>
          </a:prstGeom>
        </p:spPr>
      </p:pic>
      <p:pic>
        <p:nvPicPr>
          <p:cNvPr id="5" name="图片 4"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文心智能体平台</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3" name="文本框 2"/>
          <p:cNvSpPr txBox="1"/>
          <p:nvPr/>
        </p:nvSpPr>
        <p:spPr>
          <a:xfrm>
            <a:off x="313454" y="1169236"/>
            <a:ext cx="11793440" cy="369332"/>
          </a:xfrm>
          <a:prstGeom prst="rect">
            <a:avLst/>
          </a:prstGeom>
          <a:noFill/>
        </p:spPr>
        <p:txBody>
          <a:bodyPr wrap="square" rtlCol="0">
            <a:spAutoFit/>
          </a:bodyPr>
          <a:lstStyle/>
          <a:p>
            <a:r>
              <a:rPr lang="zh-CN" altLang="en-US" dirty="0">
                <a:solidFill>
                  <a:srgbClr val="0070C0"/>
                </a:solidFill>
              </a:rPr>
              <a:t>（</a:t>
            </a:r>
            <a:r>
              <a:rPr lang="en-US" altLang="zh-CN" dirty="0">
                <a:solidFill>
                  <a:srgbClr val="0070C0"/>
                </a:solidFill>
              </a:rPr>
              <a:t>3</a:t>
            </a:r>
            <a:r>
              <a:rPr lang="zh-CN" altLang="en-US" dirty="0">
                <a:solidFill>
                  <a:srgbClr val="0070C0"/>
                </a:solidFill>
              </a:rPr>
              <a:t>）</a:t>
            </a:r>
            <a:r>
              <a:rPr lang="en-US" altLang="zh-CN" dirty="0">
                <a:solidFill>
                  <a:srgbClr val="0070C0"/>
                </a:solidFill>
              </a:rPr>
              <a:t>AI</a:t>
            </a:r>
            <a:r>
              <a:rPr lang="zh-CN" altLang="en-US" dirty="0">
                <a:solidFill>
                  <a:srgbClr val="0070C0"/>
                </a:solidFill>
              </a:rPr>
              <a:t>绘画功能多样                                                                                   （</a:t>
            </a:r>
            <a:r>
              <a:rPr lang="en-US" altLang="zh-CN" dirty="0">
                <a:solidFill>
                  <a:srgbClr val="0070C0"/>
                </a:solidFill>
              </a:rPr>
              <a:t>4</a:t>
            </a:r>
            <a:r>
              <a:rPr lang="zh-CN" altLang="en-US" dirty="0">
                <a:solidFill>
                  <a:srgbClr val="0070C0"/>
                </a:solidFill>
              </a:rPr>
              <a:t>）命理、情感相关特色智能体</a:t>
            </a:r>
            <a:endParaRPr lang="zh-CN" altLang="en-US" dirty="0">
              <a:solidFill>
                <a:srgbClr val="0070C0"/>
              </a:solidFill>
            </a:endParaRPr>
          </a:p>
        </p:txBody>
      </p:sp>
      <p:pic>
        <p:nvPicPr>
          <p:cNvPr id="5" name="图片 4"/>
          <p:cNvPicPr>
            <a:picLocks noChangeAspect="1"/>
          </p:cNvPicPr>
          <p:nvPr/>
        </p:nvPicPr>
        <p:blipFill>
          <a:blip r:embed="rId1"/>
          <a:stretch>
            <a:fillRect/>
          </a:stretch>
        </p:blipFill>
        <p:spPr>
          <a:xfrm>
            <a:off x="313454" y="1806444"/>
            <a:ext cx="6489885" cy="4186051"/>
          </a:xfrm>
          <a:prstGeom prst="rect">
            <a:avLst/>
          </a:prstGeom>
        </p:spPr>
      </p:pic>
      <p:pic>
        <p:nvPicPr>
          <p:cNvPr id="12" name="图片 11"/>
          <p:cNvPicPr>
            <a:picLocks noChangeAspect="1"/>
          </p:cNvPicPr>
          <p:nvPr/>
        </p:nvPicPr>
        <p:blipFill>
          <a:blip r:embed="rId2"/>
          <a:stretch>
            <a:fillRect/>
          </a:stretch>
        </p:blipFill>
        <p:spPr>
          <a:xfrm>
            <a:off x="7005834" y="1806444"/>
            <a:ext cx="5101060" cy="1900867"/>
          </a:xfrm>
          <a:prstGeom prst="rect">
            <a:avLst/>
          </a:prstGeom>
        </p:spPr>
      </p:pic>
      <p:pic>
        <p:nvPicPr>
          <p:cNvPr id="16" name="图片 15"/>
          <p:cNvPicPr>
            <a:picLocks noChangeAspect="1"/>
          </p:cNvPicPr>
          <p:nvPr/>
        </p:nvPicPr>
        <p:blipFill>
          <a:blip r:embed="rId3"/>
          <a:stretch>
            <a:fillRect/>
          </a:stretch>
        </p:blipFill>
        <p:spPr>
          <a:xfrm>
            <a:off x="7005834" y="4078179"/>
            <a:ext cx="5101060" cy="1897692"/>
          </a:xfrm>
          <a:prstGeom prst="rect">
            <a:avLst/>
          </a:prstGeom>
        </p:spPr>
      </p:pic>
      <p:pic>
        <p:nvPicPr>
          <p:cNvPr id="4" name="图片 3" descr="22a8307a-a163-4d38-ba95-64190f171470(1)"/>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形状 27"/>
          <p:cNvSpPr/>
          <p:nvPr>
            <p:custDataLst>
              <p:tags r:id="rId1"/>
            </p:custDataLst>
          </p:nvPr>
        </p:nvSpPr>
        <p:spPr>
          <a:xfrm>
            <a:off x="695960" y="1344930"/>
            <a:ext cx="10800080" cy="4582160"/>
          </a:xfrm>
          <a:custGeom>
            <a:avLst/>
            <a:gdLst>
              <a:gd name="connsiteX0" fmla="*/ 10712882 w 11025073"/>
              <a:gd name="connsiteY0" fmla="*/ 5590489 h 5590489"/>
              <a:gd name="connsiteX1" fmla="*/ 312191 w 11025073"/>
              <a:gd name="connsiteY1" fmla="*/ 5590489 h 5590489"/>
              <a:gd name="connsiteX2" fmla="*/ 0 w 11025073"/>
              <a:gd name="connsiteY2" fmla="*/ 5278298 h 5590489"/>
              <a:gd name="connsiteX3" fmla="*/ 0 w 11025073"/>
              <a:gd name="connsiteY3" fmla="*/ 312191 h 5590489"/>
              <a:gd name="connsiteX4" fmla="*/ 312191 w 11025073"/>
              <a:gd name="connsiteY4" fmla="*/ 0 h 5590489"/>
              <a:gd name="connsiteX5" fmla="*/ 10712882 w 11025073"/>
              <a:gd name="connsiteY5" fmla="*/ 0 h 5590489"/>
              <a:gd name="connsiteX6" fmla="*/ 11025073 w 11025073"/>
              <a:gd name="connsiteY6" fmla="*/ 312191 h 5590489"/>
              <a:gd name="connsiteX7" fmla="*/ 11025073 w 11025073"/>
              <a:gd name="connsiteY7" fmla="*/ 5278298 h 5590489"/>
              <a:gd name="connsiteX8" fmla="*/ 10712882 w 11025073"/>
              <a:gd name="connsiteY8" fmla="*/ 5590489 h 559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08" h="7216">
                <a:moveTo>
                  <a:pt x="403" y="0"/>
                </a:moveTo>
                <a:lnTo>
                  <a:pt x="3182" y="0"/>
                </a:lnTo>
                <a:lnTo>
                  <a:pt x="13826" y="0"/>
                </a:lnTo>
                <a:lnTo>
                  <a:pt x="16605" y="0"/>
                </a:lnTo>
                <a:cubicBezTo>
                  <a:pt x="16828" y="0"/>
                  <a:pt x="17008" y="180"/>
                  <a:pt x="17008" y="403"/>
                </a:cubicBezTo>
                <a:lnTo>
                  <a:pt x="17008" y="6813"/>
                </a:lnTo>
                <a:cubicBezTo>
                  <a:pt x="17008" y="7036"/>
                  <a:pt x="16828" y="7216"/>
                  <a:pt x="16605" y="7216"/>
                </a:cubicBezTo>
                <a:lnTo>
                  <a:pt x="13826" y="7216"/>
                </a:lnTo>
                <a:lnTo>
                  <a:pt x="3182" y="7216"/>
                </a:lnTo>
                <a:lnTo>
                  <a:pt x="403" y="7216"/>
                </a:lnTo>
                <a:cubicBezTo>
                  <a:pt x="180" y="7216"/>
                  <a:pt x="0" y="7036"/>
                  <a:pt x="0" y="6813"/>
                </a:cubicBezTo>
                <a:lnTo>
                  <a:pt x="0" y="403"/>
                </a:lnTo>
                <a:cubicBezTo>
                  <a:pt x="0" y="180"/>
                  <a:pt x="180" y="0"/>
                  <a:pt x="403" y="0"/>
                </a:cubicBezTo>
                <a:close/>
              </a:path>
            </a:pathLst>
          </a:custGeom>
          <a:gradFill>
            <a:gsLst>
              <a:gs pos="50000">
                <a:schemeClr val="accent2">
                  <a:lumMod val="40000"/>
                  <a:lumOff val="60000"/>
                </a:schemeClr>
              </a:gs>
              <a:gs pos="0">
                <a:schemeClr val="accent2">
                  <a:lumMod val="20000"/>
                  <a:lumOff val="80000"/>
                </a:schemeClr>
              </a:gs>
              <a:gs pos="28000">
                <a:srgbClr val="FFF3CC">
                  <a:alpha val="100000"/>
                  <a:lumMod val="0"/>
                  <a:lumOff val="100000"/>
                </a:srgbClr>
              </a:gs>
              <a:gs pos="72000">
                <a:schemeClr val="accent2">
                  <a:lumMod val="0"/>
                  <a:lumOff val="100000"/>
                </a:schemeClr>
              </a:gs>
              <a:gs pos="100000">
                <a:schemeClr val="accent2">
                  <a:lumMod val="40000"/>
                  <a:lumOff val="60000"/>
                </a:schemeClr>
              </a:gs>
            </a:gsLst>
            <a:lin ang="5400000" scaled="0"/>
          </a:gradFill>
          <a:ln w="31750">
            <a:gradFill>
              <a:gsLst>
                <a:gs pos="97000">
                  <a:schemeClr val="accent2">
                    <a:lumMod val="50000"/>
                    <a:lumOff val="50000"/>
                  </a:schemeClr>
                </a:gs>
                <a:gs pos="44000">
                  <a:schemeClr val="accent2">
                    <a:lumMod val="75000"/>
                    <a:lumOff val="25000"/>
                  </a:schemeClr>
                </a:gs>
                <a:gs pos="6000">
                  <a:srgbClr val="FFECB3"/>
                </a:gs>
              </a:gsLst>
              <a:lin ang="13140000" scaled="1"/>
            </a:grad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lt1"/>
              </a:solidFill>
              <a:sym typeface="+mn-ea"/>
            </a:endParaRPr>
          </a:p>
        </p:txBody>
      </p:sp>
      <p:sp>
        <p:nvSpPr>
          <p:cNvPr id="8" name="直角三角形 7"/>
          <p:cNvSpPr/>
          <p:nvPr>
            <p:custDataLst>
              <p:tags r:id="rId2"/>
            </p:custDataLst>
          </p:nvPr>
        </p:nvSpPr>
        <p:spPr>
          <a:xfrm>
            <a:off x="11367770" y="5147945"/>
            <a:ext cx="248920" cy="183515"/>
          </a:xfrm>
          <a:prstGeom prst="rtTriangle">
            <a:avLst/>
          </a:prstGeom>
          <a:gradFill>
            <a:gsLst>
              <a:gs pos="0">
                <a:schemeClr val="accent1">
                  <a:lumMod val="60000"/>
                  <a:lumOff val="40000"/>
                </a:schemeClr>
              </a:gs>
              <a:gs pos="100000">
                <a:schemeClr val="accent1">
                  <a:lumMod val="75000"/>
                </a:schemeClr>
              </a:gs>
            </a:gsLst>
            <a:lin ang="5400000" scaled="0"/>
          </a:gradFill>
          <a:ln w="12700">
            <a:noFill/>
          </a:ln>
          <a:effectLst>
            <a:innerShdw blurRad="76200" dist="50800" dir="19740000">
              <a:schemeClr val="accent1">
                <a:lumMod val="75000"/>
                <a:alpha val="3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15900" tIns="504190" rIns="252095"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lnSpc>
                <a:spcPct val="120000"/>
              </a:lnSpc>
              <a:buClrTx/>
              <a:buSzTx/>
              <a:buFontTx/>
            </a:pPr>
            <a:endParaRPr lang="zh-CN" altLang="en-US" sz="2600" b="1">
              <a:solidFill>
                <a:srgbClr val="FFFFFF"/>
              </a:solidFill>
              <a:sym typeface="+mn-ea"/>
            </a:endParaRPr>
          </a:p>
        </p:txBody>
      </p:sp>
      <p:sp>
        <p:nvSpPr>
          <p:cNvPr id="4" name="标题 3"/>
          <p:cNvSpPr>
            <a:spLocks noGrp="1"/>
          </p:cNvSpPr>
          <p:nvPr>
            <p:ph type="title"/>
            <p:custDataLst>
              <p:tags r:id="rId3"/>
            </p:custDataLst>
          </p:nvPr>
        </p:nvSpPr>
        <p:spPr/>
        <p:txBody>
          <a:bodyPr/>
          <a:lstStyle/>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通义星尘</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3" name="直角三角形 2"/>
          <p:cNvSpPr/>
          <p:nvPr>
            <p:custDataLst>
              <p:tags r:id="rId4"/>
            </p:custDataLst>
          </p:nvPr>
        </p:nvSpPr>
        <p:spPr>
          <a:xfrm flipH="1">
            <a:off x="569595" y="5147945"/>
            <a:ext cx="248920" cy="183515"/>
          </a:xfrm>
          <a:prstGeom prst="rtTriangle">
            <a:avLst/>
          </a:prstGeom>
          <a:gradFill>
            <a:gsLst>
              <a:gs pos="0">
                <a:schemeClr val="accent1">
                  <a:lumMod val="60000"/>
                  <a:lumOff val="40000"/>
                </a:schemeClr>
              </a:gs>
              <a:gs pos="100000">
                <a:schemeClr val="accent1">
                  <a:lumMod val="75000"/>
                </a:schemeClr>
              </a:gs>
            </a:gsLst>
            <a:lin ang="5400000" scaled="0"/>
          </a:gradFill>
          <a:ln w="12700">
            <a:noFill/>
          </a:ln>
          <a:effectLst>
            <a:innerShdw blurRad="76200" dist="50800" dir="19740000">
              <a:schemeClr val="accent1">
                <a:lumMod val="75000"/>
                <a:alpha val="3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215900" tIns="504190" rIns="252095"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lnSpc>
                <a:spcPct val="120000"/>
              </a:lnSpc>
              <a:buClrTx/>
              <a:buSzTx/>
              <a:buFontTx/>
            </a:pPr>
            <a:endParaRPr lang="zh-CN" altLang="en-US" sz="2600" b="1">
              <a:solidFill>
                <a:srgbClr val="FFFFFF"/>
              </a:solidFill>
              <a:sym typeface="+mn-ea"/>
            </a:endParaRPr>
          </a:p>
        </p:txBody>
      </p:sp>
      <p:pic>
        <p:nvPicPr>
          <p:cNvPr id="13" name="图片 12" descr="D:/工作文件/工作文件/单页/用图/礼包/pexels-quentin-martinez-2147503099-29831790.jpgpexels-quentin-martinez-2147503099-29831790"/>
          <p:cNvPicPr>
            <a:picLocks noChangeAspect="1"/>
          </p:cNvPicPr>
          <p:nvPr>
            <p:custDataLst>
              <p:tags r:id="rId5"/>
            </p:custDataLst>
          </p:nvPr>
        </p:nvPicPr>
        <p:blipFill>
          <a:blip r:embed="rId6"/>
          <a:srcRect t="13482" b="13482"/>
          <a:stretch>
            <a:fillRect/>
          </a:stretch>
        </p:blipFill>
        <p:spPr>
          <a:xfrm>
            <a:off x="765175" y="1464310"/>
            <a:ext cx="10602595" cy="4147185"/>
          </a:xfrm>
          <a:custGeom>
            <a:avLst/>
            <a:gdLst>
              <a:gd name="adj" fmla="val 3990"/>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il" t="il" r="ir" b="ib"/>
            <a:pathLst>
              <a:path w="16697" h="6531">
                <a:moveTo>
                  <a:pt x="261" y="0"/>
                </a:moveTo>
                <a:lnTo>
                  <a:pt x="3024" y="0"/>
                </a:lnTo>
                <a:lnTo>
                  <a:pt x="13673" y="0"/>
                </a:lnTo>
                <a:lnTo>
                  <a:pt x="16436" y="0"/>
                </a:lnTo>
                <a:cubicBezTo>
                  <a:pt x="16580" y="0"/>
                  <a:pt x="16697" y="117"/>
                  <a:pt x="16697" y="261"/>
                </a:cubicBezTo>
                <a:lnTo>
                  <a:pt x="16697" y="6270"/>
                </a:lnTo>
                <a:cubicBezTo>
                  <a:pt x="16697" y="6414"/>
                  <a:pt x="16580" y="6531"/>
                  <a:pt x="16436" y="6531"/>
                </a:cubicBezTo>
                <a:lnTo>
                  <a:pt x="13673" y="6531"/>
                </a:lnTo>
                <a:lnTo>
                  <a:pt x="3024" y="6531"/>
                </a:lnTo>
                <a:lnTo>
                  <a:pt x="261" y="6531"/>
                </a:lnTo>
                <a:cubicBezTo>
                  <a:pt x="117" y="6531"/>
                  <a:pt x="0" y="6414"/>
                  <a:pt x="0" y="6270"/>
                </a:cubicBezTo>
                <a:lnTo>
                  <a:pt x="0" y="261"/>
                </a:lnTo>
                <a:cubicBezTo>
                  <a:pt x="0" y="117"/>
                  <a:pt x="117" y="0"/>
                  <a:pt x="261" y="0"/>
                </a:cubicBezTo>
                <a:close/>
              </a:path>
            </a:pathLst>
          </a:custGeom>
          <a:solidFill>
            <a:schemeClr val="accent1">
              <a:alpha val="53000"/>
            </a:schemeClr>
          </a:solidFill>
          <a:ln>
            <a:solidFill>
              <a:schemeClr val="accent1">
                <a:alpha val="20000"/>
              </a:schemeClr>
            </a:solidFill>
          </a:ln>
        </p:spPr>
      </p:pic>
      <p:sp>
        <p:nvSpPr>
          <p:cNvPr id="22" name="任意多边形: 形状 21"/>
          <p:cNvSpPr/>
          <p:nvPr>
            <p:custDataLst>
              <p:tags r:id="rId7"/>
            </p:custDataLst>
          </p:nvPr>
        </p:nvSpPr>
        <p:spPr>
          <a:xfrm>
            <a:off x="3488690" y="5331460"/>
            <a:ext cx="8128000" cy="1157605"/>
          </a:xfrm>
          <a:prstGeom prst="roundRect">
            <a:avLst>
              <a:gd name="adj" fmla="val 0"/>
            </a:avLst>
          </a:prstGeom>
          <a:gradFill>
            <a:gsLst>
              <a:gs pos="10000">
                <a:schemeClr val="accent2">
                  <a:lumMod val="30000"/>
                  <a:lumOff val="70000"/>
                </a:schemeClr>
              </a:gs>
              <a:gs pos="54000">
                <a:schemeClr val="accent2">
                  <a:lumMod val="17000"/>
                  <a:lumOff val="83000"/>
                </a:schemeClr>
              </a:gs>
              <a:gs pos="90000">
                <a:schemeClr val="accent2">
                  <a:lumMod val="30000"/>
                  <a:lumOff val="70000"/>
                </a:schemeClr>
              </a:gs>
            </a:gsLst>
            <a:lin ang="0" scaled="0"/>
          </a:gradFill>
          <a:ln w="31750">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323850" tIns="0" rIns="323850" bIns="36195"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indent="0" algn="l" fontAlgn="auto">
              <a:lnSpc>
                <a:spcPct val="150000"/>
              </a:lnSpc>
              <a:buClrTx/>
              <a:buSzTx/>
              <a:buFontTx/>
            </a:pPr>
            <a:r>
              <a:rPr lang="en-US" altLang="zh-CN">
                <a:gradFill>
                  <a:gsLst>
                    <a:gs pos="0">
                      <a:schemeClr val="accent2">
                        <a:lumMod val="40000"/>
                      </a:schemeClr>
                    </a:gs>
                    <a:gs pos="100000">
                      <a:schemeClr val="accent2">
                        <a:lumMod val="20000"/>
                      </a:schemeClr>
                    </a:gs>
                  </a:gsLst>
                  <a:lin ang="5400000" scaled="0"/>
                </a:gradFill>
                <a:sym typeface="+mn-ea"/>
              </a:rPr>
              <a:t>   </a:t>
            </a:r>
            <a:r>
              <a:rPr lang="zh-CN" altLang="en-US">
                <a:gradFill>
                  <a:gsLst>
                    <a:gs pos="0">
                      <a:schemeClr val="accent2">
                        <a:lumMod val="40000"/>
                      </a:schemeClr>
                    </a:gs>
                    <a:gs pos="100000">
                      <a:schemeClr val="accent2">
                        <a:lumMod val="20000"/>
                      </a:schemeClr>
                    </a:gs>
                  </a:gsLst>
                  <a:lin ang="5400000" scaled="0"/>
                </a:gradFill>
                <a:sym typeface="+mn-ea"/>
              </a:rPr>
              <a:t>通义星辰是阿里云推出的个性化角色创作平台，通过深度学习和个性化训练，为用户提供了一个可以进行深度交互的智能对话体验，适用于IP复刻、恋爱交友、教育服务等多领域。</a:t>
            </a:r>
            <a:endParaRPr lang="zh-CN" altLang="en-US">
              <a:gradFill>
                <a:gsLst>
                  <a:gs pos="0">
                    <a:schemeClr val="accent2">
                      <a:lumMod val="40000"/>
                    </a:schemeClr>
                  </a:gs>
                  <a:gs pos="100000">
                    <a:schemeClr val="accent2">
                      <a:lumMod val="20000"/>
                    </a:schemeClr>
                  </a:gs>
                </a:gsLst>
                <a:lin ang="5400000" scaled="0"/>
              </a:gradFill>
              <a:sym typeface="+mn-ea"/>
            </a:endParaRPr>
          </a:p>
        </p:txBody>
      </p:sp>
      <p:sp>
        <p:nvSpPr>
          <p:cNvPr id="11" name="任意多边形: 形状 21"/>
          <p:cNvSpPr/>
          <p:nvPr>
            <p:custDataLst>
              <p:tags r:id="rId8"/>
            </p:custDataLst>
          </p:nvPr>
        </p:nvSpPr>
        <p:spPr>
          <a:xfrm flipH="1">
            <a:off x="568960" y="5331460"/>
            <a:ext cx="2920365" cy="1158240"/>
          </a:xfrm>
          <a:prstGeom prst="round1Rect">
            <a:avLst>
              <a:gd name="adj" fmla="val 0"/>
            </a:avLst>
          </a:prstGeom>
          <a:gradFill>
            <a:gsLst>
              <a:gs pos="0">
                <a:schemeClr val="accent1">
                  <a:lumMod val="60000"/>
                  <a:lumOff val="40000"/>
                </a:schemeClr>
              </a:gs>
              <a:gs pos="80000">
                <a:schemeClr val="accent1">
                  <a:lumMod val="90000"/>
                </a:schemeClr>
              </a:gs>
            </a:gsLst>
            <a:lin ang="6600000" scaled="0"/>
          </a:gradFill>
          <a:ln w="12700">
            <a:noFill/>
          </a:ln>
          <a:effectLst>
            <a:innerShdw blurRad="76200" dist="50800" dir="19740000">
              <a:schemeClr val="accent1">
                <a:lumMod val="75000"/>
                <a:alpha val="30000"/>
              </a:schemeClr>
            </a:inn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36195"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lnSpc>
                <a:spcPct val="120000"/>
              </a:lnSpc>
              <a:buClrTx/>
              <a:buSzTx/>
              <a:buFontTx/>
            </a:pPr>
            <a:r>
              <a:rPr lang="zh-CN" altLang="en-US" sz="2000" b="1">
                <a:solidFill>
                  <a:srgbClr val="FFFFFF"/>
                </a:solidFill>
                <a:sym typeface="+mn-ea"/>
              </a:rPr>
              <a:t>https://tongyi.aliyun.com</a:t>
            </a:r>
            <a:endParaRPr lang="zh-CN" altLang="en-US" sz="2000" b="1">
              <a:solidFill>
                <a:srgbClr val="FFFFFF"/>
              </a:solidFill>
              <a:sym typeface="+mn-ea"/>
            </a:endParaRPr>
          </a:p>
        </p:txBody>
      </p:sp>
      <p:pic>
        <p:nvPicPr>
          <p:cNvPr id="5" name="图片 4" descr="22a8307a-a163-4d38-ba95-64190f171470(1)"/>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ustDataLst>
      <p:tags r:id="rId10"/>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通义星尘</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22" name="文本框 21"/>
          <p:cNvSpPr txBox="1"/>
          <p:nvPr/>
        </p:nvSpPr>
        <p:spPr>
          <a:xfrm>
            <a:off x="313454" y="1169236"/>
            <a:ext cx="11793440" cy="369332"/>
          </a:xfrm>
          <a:prstGeom prst="rect">
            <a:avLst/>
          </a:prstGeom>
          <a:noFill/>
        </p:spPr>
        <p:txBody>
          <a:bodyPr wrap="square" rtlCol="0">
            <a:spAutoFit/>
          </a:bodyPr>
          <a:p>
            <a:r>
              <a:rPr lang="zh-CN" altLang="en-US" dirty="0"/>
              <a:t>             </a:t>
            </a:r>
            <a:r>
              <a:rPr lang="zh-CN" altLang="en-US" dirty="0">
                <a:solidFill>
                  <a:srgbClr val="0070C0"/>
                </a:solidFill>
              </a:rPr>
              <a:t>个性化角色对话智能体</a:t>
            </a:r>
            <a:endParaRPr lang="zh-CN" altLang="en-US" dirty="0">
              <a:solidFill>
                <a:srgbClr val="0070C0"/>
              </a:solidFill>
            </a:endParaRPr>
          </a:p>
        </p:txBody>
      </p:sp>
      <p:pic>
        <p:nvPicPr>
          <p:cNvPr id="4" name="图片 3"/>
          <p:cNvPicPr>
            <a:picLocks noChangeAspect="1"/>
          </p:cNvPicPr>
          <p:nvPr/>
        </p:nvPicPr>
        <p:blipFill>
          <a:blip r:embed="rId1"/>
          <a:stretch>
            <a:fillRect/>
          </a:stretch>
        </p:blipFill>
        <p:spPr>
          <a:xfrm>
            <a:off x="5096300" y="1239056"/>
            <a:ext cx="6764434" cy="5052951"/>
          </a:xfrm>
          <a:prstGeom prst="rect">
            <a:avLst/>
          </a:prstGeom>
        </p:spPr>
      </p:pic>
      <p:pic>
        <p:nvPicPr>
          <p:cNvPr id="6" name="图片 5"/>
          <p:cNvPicPr>
            <a:picLocks noChangeAspect="1"/>
          </p:cNvPicPr>
          <p:nvPr/>
        </p:nvPicPr>
        <p:blipFill>
          <a:blip r:embed="rId2"/>
          <a:stretch>
            <a:fillRect/>
          </a:stretch>
        </p:blipFill>
        <p:spPr>
          <a:xfrm>
            <a:off x="919411" y="1538568"/>
            <a:ext cx="3765406" cy="5106634"/>
          </a:xfrm>
          <a:prstGeom prst="rect">
            <a:avLst/>
          </a:prstGeom>
        </p:spPr>
      </p:pic>
      <p:pic>
        <p:nvPicPr>
          <p:cNvPr id="5" name="图片 4"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0855" y="178743"/>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063366" y="2537398"/>
            <a:ext cx="4164965" cy="1753235"/>
          </a:xfrm>
          <a:prstGeom prst="rect">
            <a:avLst/>
          </a:prstGeom>
        </p:spPr>
        <p:txBody>
          <a:bodyPr wrap="none">
            <a:spAutoFit/>
          </a:bodyPr>
          <a:lstStyle/>
          <a:p>
            <a:pPr algn="ctr" defTabSz="685800">
              <a:defRPr/>
            </a:pPr>
            <a:r>
              <a:rPr lang="zh-CN" altLang="en-US" sz="5400" b="1" dirty="0">
                <a:solidFill>
                  <a:schemeClr val="bg1"/>
                </a:solidFill>
                <a:latin typeface="Impact" panose="020B0806030902050204" charset="0"/>
                <a:ea typeface="方正公文小标宋" panose="02000500000000000000" charset="-122"/>
                <a:cs typeface="+mn-ea"/>
                <a:sym typeface="汉仪雅酷黑 75W" panose="020B0804020202020204" charset="-122"/>
              </a:rPr>
              <a:t>AI智能体体验</a:t>
            </a:r>
            <a:endParaRPr lang="zh-CN" altLang="en-US" sz="54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a:p>
            <a:pPr algn="ctr" defTabSz="685800">
              <a:defRPr/>
            </a:pPr>
            <a:r>
              <a:rPr lang="zh-CN" altLang="en-US" sz="5400" b="1" dirty="0">
                <a:solidFill>
                  <a:schemeClr val="bg1"/>
                </a:solidFill>
                <a:latin typeface="Impact" panose="020B0806030902050204" charset="0"/>
                <a:ea typeface="方正公文小标宋" panose="02000500000000000000" charset="-122"/>
                <a:cs typeface="+mn-ea"/>
                <a:sym typeface="汉仪雅酷黑 75W" panose="020B0804020202020204" charset="-122"/>
              </a:rPr>
              <a:t>中文评价官</a:t>
            </a:r>
            <a:endParaRPr lang="zh-CN" altLang="en-US" sz="54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smtClean="0">
                  <a:latin typeface="Times New Roman" panose="02020603050405020304" charset="0"/>
                  <a:ea typeface="方正公文小标宋" panose="02000500000000000000" charset="-122"/>
                  <a:cs typeface="+mn-ea"/>
                  <a:sym typeface="Arial" panose="020B0604020202020204" pitchFamily="34" charset="0"/>
                </a:rPr>
                <a:t>03</a:t>
              </a:r>
              <a:endParaRPr lang="en-US" altLang="zh-CN" sz="4000" b="1" dirty="0" smtClean="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en-US" altLang="zh-CN" sz="2800">
                <a:latin typeface="Impact" panose="020B0806030902050204" charset="0"/>
                <a:ea typeface="方正公文小标宋" panose="02000500000000000000" charset="-122"/>
                <a:cs typeface="方正公文小标宋" panose="02000500000000000000" charset="-122"/>
                <a:sym typeface="+mn-ea"/>
              </a:rPr>
              <a:t>中文评价官</a:t>
            </a:r>
            <a:endParaRPr lang="en-US" altLang="zh-CN" sz="2800">
              <a:latin typeface="Impact" panose="020B0806030902050204" charset="0"/>
              <a:ea typeface="方正公文小标宋" panose="02000500000000000000" charset="-122"/>
              <a:cs typeface="方正公文小标宋" panose="02000500000000000000" charset="-122"/>
              <a:sym typeface="+mn-ea"/>
            </a:endParaRPr>
          </a:p>
        </p:txBody>
      </p:sp>
      <p:pic>
        <p:nvPicPr>
          <p:cNvPr id="7" name="1445880a3dd55dd85c76b3412d832672">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rotWithShape="1">
          <a:blip r:embed="rId3"/>
          <a:srcRect t="19951" b="7973"/>
          <a:stretch>
            <a:fillRect/>
          </a:stretch>
        </p:blipFill>
        <p:spPr>
          <a:xfrm>
            <a:off x="676275" y="997585"/>
            <a:ext cx="10838815" cy="4546600"/>
          </a:xfrm>
          <a:prstGeom prst="rect">
            <a:avLst/>
          </a:prstGeom>
        </p:spPr>
      </p:pic>
      <p:pic>
        <p:nvPicPr>
          <p:cNvPr id="5" name="图片 4" descr="22a8307a-a163-4d38-ba95-64190f171470(1)"/>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6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94986" y="1295017"/>
            <a:ext cx="5855918" cy="460375"/>
          </a:xfrm>
          <a:prstGeom prst="rect">
            <a:avLst/>
          </a:prstGeom>
          <a:noFill/>
        </p:spPr>
        <p:txBody>
          <a:bodyPr wrap="square" rtlCol="0">
            <a:spAutoFit/>
          </a:bodyPr>
          <a:lstStyle/>
          <a:p>
            <a:r>
              <a:rPr lang="en-US" altLang="zh-CN" sz="2400" dirty="0">
                <a:solidFill>
                  <a:srgbClr val="0070C0"/>
                </a:solidFill>
              </a:rPr>
              <a:t>1</a:t>
            </a:r>
            <a:r>
              <a:rPr lang="zh-CN" altLang="en-US" sz="2400" dirty="0">
                <a:solidFill>
                  <a:srgbClr val="0070C0"/>
                </a:solidFill>
              </a:rPr>
              <a:t>、基础信息</a:t>
            </a:r>
            <a:endParaRPr lang="zh-CN" altLang="en-US" sz="2400" dirty="0">
              <a:solidFill>
                <a:srgbClr val="0070C0"/>
              </a:solidFill>
            </a:endParaRPr>
          </a:p>
        </p:txBody>
      </p:sp>
      <p:pic>
        <p:nvPicPr>
          <p:cNvPr id="11" name="图片 10"/>
          <p:cNvPicPr>
            <a:picLocks noChangeAspect="1"/>
          </p:cNvPicPr>
          <p:nvPr/>
        </p:nvPicPr>
        <p:blipFill>
          <a:blip r:embed="rId1"/>
          <a:stretch>
            <a:fillRect/>
          </a:stretch>
        </p:blipFill>
        <p:spPr>
          <a:xfrm>
            <a:off x="6789371" y="4279042"/>
            <a:ext cx="4871757" cy="935636"/>
          </a:xfrm>
          <a:prstGeom prst="rect">
            <a:avLst/>
          </a:prstGeom>
        </p:spPr>
      </p:pic>
      <p:pic>
        <p:nvPicPr>
          <p:cNvPr id="13" name="图片 12"/>
          <p:cNvPicPr>
            <a:picLocks noChangeAspect="1"/>
          </p:cNvPicPr>
          <p:nvPr/>
        </p:nvPicPr>
        <p:blipFill>
          <a:blip r:embed="rId2"/>
          <a:stretch>
            <a:fillRect/>
          </a:stretch>
        </p:blipFill>
        <p:spPr>
          <a:xfrm>
            <a:off x="6611701" y="2091328"/>
            <a:ext cx="5382376" cy="1409897"/>
          </a:xfrm>
          <a:prstGeom prst="rect">
            <a:avLst/>
          </a:prstGeom>
        </p:spPr>
      </p:pic>
      <p:pic>
        <p:nvPicPr>
          <p:cNvPr id="5" name="图片 4"/>
          <p:cNvPicPr>
            <a:picLocks noChangeAspect="1"/>
          </p:cNvPicPr>
          <p:nvPr/>
        </p:nvPicPr>
        <p:blipFill>
          <a:blip r:embed="rId3"/>
          <a:stretch>
            <a:fillRect/>
          </a:stretch>
        </p:blipFill>
        <p:spPr>
          <a:xfrm>
            <a:off x="505450" y="1961284"/>
            <a:ext cx="6035355" cy="4338412"/>
          </a:xfrm>
          <a:prstGeom prst="rect">
            <a:avLst/>
          </a:prstGeom>
        </p:spPr>
      </p:pic>
      <p:sp>
        <p:nvSpPr>
          <p:cNvPr id="6" name="标题 5"/>
          <p:cNvSpPr>
            <a:spLocks noGrp="1"/>
          </p:cNvSpPr>
          <p:nvPr>
            <p:ph type="title"/>
          </p:nvPr>
        </p:nvSpPr>
        <p:spPr>
          <a:xfrm>
            <a:off x="1222375" y="427990"/>
            <a:ext cx="4347210" cy="569595"/>
          </a:xfrm>
        </p:spPr>
        <p:txBody>
          <a:bodyPr>
            <a:normAutofit/>
          </a:bodyPr>
          <a:p>
            <a:pPr algn="l">
              <a:buClrTx/>
              <a:buSzTx/>
              <a:buFontTx/>
            </a:pPr>
            <a:r>
              <a:rPr lang="en-US" altLang="zh-CN" sz="2800">
                <a:latin typeface="Impact" panose="020B0806030902050204" charset="0"/>
                <a:ea typeface="方正公文小标宋" panose="02000500000000000000" charset="-122"/>
                <a:cs typeface="方正公文小标宋" panose="02000500000000000000" charset="-122"/>
                <a:sym typeface="+mn-ea"/>
              </a:rPr>
              <a:t>中文</a:t>
            </a:r>
            <a:r>
              <a:rPr lang="en-US" altLang="zh-CN">
                <a:latin typeface="Impact" panose="020B0806030902050204" charset="0"/>
                <a:ea typeface="方正公文小标宋" panose="02000500000000000000" charset="-122"/>
                <a:cs typeface="方正公文小标宋" panose="02000500000000000000" charset="-122"/>
                <a:sym typeface="+mn-ea"/>
              </a:rPr>
              <a:t>评价官</a:t>
            </a:r>
            <a:endParaRPr lang="en-US" altLang="zh-CN">
              <a:latin typeface="Impact" panose="020B0806030902050204" charset="0"/>
              <a:ea typeface="方正公文小标宋" panose="02000500000000000000" charset="-122"/>
              <a:cs typeface="方正公文小标宋" panose="02000500000000000000" charset="-122"/>
              <a:sym typeface="+mn-ea"/>
            </a:endParaRPr>
          </a:p>
        </p:txBody>
      </p:sp>
      <p:pic>
        <p:nvPicPr>
          <p:cNvPr id="2" name="图片 1" descr="22a8307a-a163-4d38-ba95-64190f171470(1)"/>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594986" y="1112137"/>
            <a:ext cx="5855918" cy="829945"/>
          </a:xfrm>
          <a:prstGeom prst="rect">
            <a:avLst/>
          </a:prstGeom>
          <a:noFill/>
        </p:spPr>
        <p:txBody>
          <a:bodyPr wrap="square" rtlCol="0">
            <a:spAutoFit/>
          </a:bodyPr>
          <a:p>
            <a:r>
              <a:rPr lang="en-US" altLang="zh-CN" sz="2400" dirty="0">
                <a:solidFill>
                  <a:srgbClr val="0070C0"/>
                </a:solidFill>
              </a:rPr>
              <a:t>2</a:t>
            </a:r>
            <a:r>
              <a:rPr lang="zh-CN" altLang="en-US" sz="2400" dirty="0">
                <a:solidFill>
                  <a:srgbClr val="0070C0"/>
                </a:solidFill>
              </a:rPr>
              <a:t>、拓展能力</a:t>
            </a:r>
            <a:endParaRPr lang="en-US" altLang="zh-CN" sz="2400" dirty="0">
              <a:solidFill>
                <a:srgbClr val="0070C0"/>
              </a:solidFill>
            </a:endParaRPr>
          </a:p>
          <a:p>
            <a:r>
              <a:rPr lang="zh-CN" altLang="en-US" sz="2400" dirty="0">
                <a:solidFill>
                  <a:srgbClr val="0070C0"/>
                </a:solidFill>
              </a:rPr>
              <a:t>（</a:t>
            </a:r>
            <a:r>
              <a:rPr lang="en-US" altLang="zh-CN" sz="2400" dirty="0">
                <a:solidFill>
                  <a:srgbClr val="0070C0"/>
                </a:solidFill>
              </a:rPr>
              <a:t>1</a:t>
            </a:r>
            <a:r>
              <a:rPr lang="zh-CN" altLang="en-US" sz="2400" dirty="0">
                <a:solidFill>
                  <a:srgbClr val="0070C0"/>
                </a:solidFill>
              </a:rPr>
              <a:t>）形象</a:t>
            </a:r>
            <a:endParaRPr lang="zh-CN" altLang="en-US" sz="2400" dirty="0">
              <a:solidFill>
                <a:srgbClr val="0070C0"/>
              </a:solidFill>
            </a:endParaRPr>
          </a:p>
        </p:txBody>
      </p:sp>
      <p:pic>
        <p:nvPicPr>
          <p:cNvPr id="4" name="图片 3"/>
          <p:cNvPicPr>
            <a:picLocks noChangeAspect="1"/>
          </p:cNvPicPr>
          <p:nvPr/>
        </p:nvPicPr>
        <p:blipFill>
          <a:blip r:embed="rId1"/>
          <a:stretch>
            <a:fillRect/>
          </a:stretch>
        </p:blipFill>
        <p:spPr>
          <a:xfrm>
            <a:off x="594986" y="2056268"/>
            <a:ext cx="5666960" cy="4368979"/>
          </a:xfrm>
          <a:prstGeom prst="rect">
            <a:avLst/>
          </a:prstGeom>
        </p:spPr>
      </p:pic>
      <p:pic>
        <p:nvPicPr>
          <p:cNvPr id="8" name="图片 7"/>
          <p:cNvPicPr>
            <a:picLocks noChangeAspect="1"/>
          </p:cNvPicPr>
          <p:nvPr/>
        </p:nvPicPr>
        <p:blipFill>
          <a:blip r:embed="rId2"/>
          <a:stretch>
            <a:fillRect/>
          </a:stretch>
        </p:blipFill>
        <p:spPr>
          <a:xfrm>
            <a:off x="6450904" y="1987375"/>
            <a:ext cx="5397350" cy="4368979"/>
          </a:xfrm>
          <a:prstGeom prst="rect">
            <a:avLst/>
          </a:prstGeom>
        </p:spPr>
      </p:pic>
      <p:sp>
        <p:nvSpPr>
          <p:cNvPr id="10" name="文本框 9"/>
          <p:cNvSpPr txBox="1"/>
          <p:nvPr/>
        </p:nvSpPr>
        <p:spPr>
          <a:xfrm>
            <a:off x="6450904" y="1296426"/>
            <a:ext cx="1554480" cy="460375"/>
          </a:xfrm>
          <a:prstGeom prst="rect">
            <a:avLst/>
          </a:prstGeom>
          <a:noFill/>
        </p:spPr>
        <p:txBody>
          <a:bodyPr wrap="none" rtlCol="0">
            <a:spAutoFit/>
          </a:bodyPr>
          <a:p>
            <a:r>
              <a:rPr lang="zh-CN" altLang="en-US" sz="2400" dirty="0">
                <a:solidFill>
                  <a:srgbClr val="0070C0"/>
                </a:solidFill>
              </a:rPr>
              <a:t>（</a:t>
            </a:r>
            <a:r>
              <a:rPr lang="en-US" altLang="zh-CN" sz="2400" dirty="0">
                <a:solidFill>
                  <a:srgbClr val="0070C0"/>
                </a:solidFill>
              </a:rPr>
              <a:t>2</a:t>
            </a:r>
            <a:r>
              <a:rPr lang="zh-CN" altLang="en-US" sz="2400" dirty="0">
                <a:solidFill>
                  <a:srgbClr val="0070C0"/>
                </a:solidFill>
              </a:rPr>
              <a:t>）声音</a:t>
            </a:r>
            <a:endParaRPr lang="zh-CN" altLang="en-US" sz="2400" dirty="0">
              <a:solidFill>
                <a:srgbClr val="0070C0"/>
              </a:solidFill>
            </a:endParaRPr>
          </a:p>
        </p:txBody>
      </p:sp>
      <p:sp>
        <p:nvSpPr>
          <p:cNvPr id="5" name="标题 4"/>
          <p:cNvSpPr>
            <a:spLocks noGrp="1"/>
          </p:cNvSpPr>
          <p:nvPr>
            <p:ph type="title"/>
          </p:nvPr>
        </p:nvSpPr>
        <p:spPr>
          <a:xfrm>
            <a:off x="1222375" y="427990"/>
            <a:ext cx="4347210" cy="569595"/>
          </a:xfrm>
        </p:spPr>
        <p:txBody>
          <a:bodyPr>
            <a:normAutofit/>
          </a:bodyPr>
          <a:p>
            <a:pPr algn="l">
              <a:buClrTx/>
              <a:buSzTx/>
              <a:buFontTx/>
            </a:pPr>
            <a:r>
              <a:rPr lang="en-US" altLang="zh-CN" sz="2800">
                <a:latin typeface="Impact" panose="020B0806030902050204" charset="0"/>
                <a:ea typeface="方正公文小标宋" panose="02000500000000000000" charset="-122"/>
                <a:cs typeface="方正公文小标宋" panose="02000500000000000000" charset="-122"/>
                <a:sym typeface="+mn-ea"/>
              </a:rPr>
              <a:t>中文评价官</a:t>
            </a:r>
            <a:endParaRPr lang="en-US" altLang="zh-CN" sz="2800">
              <a:latin typeface="Impact" panose="020B0806030902050204" charset="0"/>
              <a:ea typeface="方正公文小标宋" panose="02000500000000000000" charset="-122"/>
              <a:cs typeface="方正公文小标宋" panose="02000500000000000000" charset="-122"/>
              <a:sym typeface="+mn-ea"/>
            </a:endParaRPr>
          </a:p>
        </p:txBody>
      </p:sp>
      <p:pic>
        <p:nvPicPr>
          <p:cNvPr id="2" name="图片 1"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矩形 1"/>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273125" y="741355"/>
            <a:ext cx="2891003" cy="1411605"/>
          </a:xfrm>
          <a:prstGeom prst="rect">
            <a:avLst/>
          </a:prstGeom>
          <a:noFill/>
        </p:spPr>
        <p:txBody>
          <a:bodyPr wrap="square" rtlCol="0">
            <a:spAutoFit/>
          </a:bodyPr>
          <a:lstStyle/>
          <a:p>
            <a:pPr algn="just">
              <a:lnSpc>
                <a:spcPct val="130000"/>
              </a:lnSpc>
            </a:pPr>
            <a:r>
              <a:rPr lang="zh-CN" altLang="en-US" sz="6600" b="1" dirty="0">
                <a:solidFill>
                  <a:schemeClr val="bg1"/>
                </a:solidFill>
                <a:latin typeface="Impact" panose="020B0806030902050204" charset="0"/>
                <a:ea typeface="方正公文小标宋" panose="02000500000000000000" charset="-122"/>
                <a:cs typeface="汉仪雅酷黑 75W" panose="020B0804020202020204" charset="-122"/>
                <a:sym typeface="汉仪雅酷黑 75W" panose="020B0804020202020204" charset="-122"/>
              </a:rPr>
              <a:t>目 录</a:t>
            </a:r>
            <a:endParaRPr lang="zh-CN" altLang="en-US" sz="6600" b="1" dirty="0">
              <a:solidFill>
                <a:schemeClr val="bg1"/>
              </a:solidFill>
              <a:latin typeface="Impact" panose="020B0806030902050204" charset="0"/>
              <a:ea typeface="方正公文小标宋" panose="02000500000000000000" charset="-122"/>
              <a:cs typeface="汉仪雅酷黑 75W" panose="020B0804020202020204" charset="-122"/>
              <a:sym typeface="汉仪雅酷黑 75W" panose="020B0804020202020204" charset="-122"/>
            </a:endParaRPr>
          </a:p>
        </p:txBody>
      </p:sp>
      <p:sp>
        <p:nvSpPr>
          <p:cNvPr id="5" name="文本框 4"/>
          <p:cNvSpPr txBox="1"/>
          <p:nvPr>
            <p:custDataLst>
              <p:tags r:id="rId1"/>
            </p:custDataLst>
          </p:nvPr>
        </p:nvSpPr>
        <p:spPr>
          <a:xfrm>
            <a:off x="3106176" y="1470141"/>
            <a:ext cx="2822276" cy="650875"/>
          </a:xfrm>
          <a:prstGeom prst="rect">
            <a:avLst/>
          </a:prstGeom>
          <a:noFill/>
        </p:spPr>
        <p:txBody>
          <a:bodyPr wrap="square" rtlCol="0">
            <a:spAutoFit/>
          </a:bodyPr>
          <a:lstStyle/>
          <a:p>
            <a:pPr algn="ctr">
              <a:lnSpc>
                <a:spcPct val="130000"/>
              </a:lnSpc>
            </a:pPr>
            <a:r>
              <a:rPr lang="en-US" altLang="zh-CN" sz="2800" b="1" dirty="0">
                <a:solidFill>
                  <a:schemeClr val="bg1"/>
                </a:solidFill>
                <a:latin typeface="Times New Roman" panose="02020603050405020304" charset="0"/>
                <a:ea typeface="方正公文小标宋" panose="02000500000000000000" charset="-122"/>
                <a:cs typeface="+mn-ea"/>
                <a:sym typeface="汉仪雅酷黑 75W" panose="020B0804020202020204" charset="-122"/>
              </a:rPr>
              <a:t>CONTNETS</a:t>
            </a:r>
            <a:endParaRPr lang="en-US" altLang="zh-CN" sz="2800" b="1" dirty="0">
              <a:solidFill>
                <a:schemeClr val="bg1"/>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6" name="圆角矩形 5"/>
          <p:cNvSpPr/>
          <p:nvPr>
            <p:custDataLst>
              <p:tags r:id="rId2"/>
            </p:custDataLst>
          </p:nvPr>
        </p:nvSpPr>
        <p:spPr>
          <a:xfrm>
            <a:off x="2446210" y="2506814"/>
            <a:ext cx="3837841" cy="5478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zh-CN" altLang="en-US"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 </a:t>
            </a:r>
            <a:r>
              <a:rPr lang="en-US" altLang="zh-CN"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AI</a:t>
            </a:r>
            <a:r>
              <a:rPr lang="zh-CN"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智能体</a:t>
            </a:r>
            <a:r>
              <a:rPr lang="zh-CN" altLang="en-US"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介绍</a:t>
            </a:r>
            <a:endParaRPr lang="zh-CN" altLang="en-US"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endParaRPr>
          </a:p>
        </p:txBody>
      </p:sp>
      <p:sp>
        <p:nvSpPr>
          <p:cNvPr id="7" name="圆角矩形 6"/>
          <p:cNvSpPr/>
          <p:nvPr>
            <p:custDataLst>
              <p:tags r:id="rId3"/>
            </p:custDataLst>
          </p:nvPr>
        </p:nvSpPr>
        <p:spPr>
          <a:xfrm>
            <a:off x="2446210" y="5354766"/>
            <a:ext cx="3837841" cy="5478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altLang="zh-CN"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AI</a:t>
            </a:r>
            <a:r>
              <a:rPr lang="zh-CN" altLang="en-US"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智能体评价标准 </a:t>
            </a:r>
            <a:endParaRPr lang="zh-CN" altLang="en-US"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endParaRPr>
          </a:p>
        </p:txBody>
      </p:sp>
      <p:sp>
        <p:nvSpPr>
          <p:cNvPr id="9" name="圆角矩形 8"/>
          <p:cNvSpPr/>
          <p:nvPr>
            <p:custDataLst>
              <p:tags r:id="rId4"/>
            </p:custDataLst>
          </p:nvPr>
        </p:nvSpPr>
        <p:spPr>
          <a:xfrm>
            <a:off x="2446210" y="4443548"/>
            <a:ext cx="3837841" cy="5478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800" dirty="0">
              <a:solidFill>
                <a:schemeClr val="tx1">
                  <a:lumMod val="85000"/>
                  <a:lumOff val="15000"/>
                </a:schemeClr>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13" name="圆角矩形 12"/>
          <p:cNvSpPr/>
          <p:nvPr>
            <p:custDataLst>
              <p:tags r:id="rId5"/>
            </p:custDataLst>
          </p:nvPr>
        </p:nvSpPr>
        <p:spPr>
          <a:xfrm>
            <a:off x="2446210" y="3475181"/>
            <a:ext cx="3837841" cy="5478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altLang="zh-CN"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AI</a:t>
            </a:r>
            <a:r>
              <a:rPr lang="zh-CN"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智能体平台</a:t>
            </a:r>
            <a:r>
              <a:rPr lang="zh-CN" altLang="en-US"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 </a:t>
            </a:r>
            <a:endParaRPr lang="zh-CN" altLang="en-US" sz="2800" dirty="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endParaRPr>
          </a:p>
        </p:txBody>
      </p:sp>
      <p:grpSp>
        <p:nvGrpSpPr>
          <p:cNvPr id="15" name="组合 14"/>
          <p:cNvGrpSpPr/>
          <p:nvPr>
            <p:custDataLst>
              <p:tags r:id="rId6"/>
            </p:custDataLst>
          </p:nvPr>
        </p:nvGrpSpPr>
        <p:grpSpPr>
          <a:xfrm>
            <a:off x="1536064" y="2382291"/>
            <a:ext cx="771176" cy="720632"/>
            <a:chOff x="3107520" y="1228799"/>
            <a:chExt cx="533400" cy="533400"/>
          </a:xfrm>
          <a:solidFill>
            <a:srgbClr val="009900"/>
          </a:solidFill>
        </p:grpSpPr>
        <p:sp>
          <p:nvSpPr>
            <p:cNvPr id="16" name="菱形 15"/>
            <p:cNvSpPr/>
            <p:nvPr>
              <p:custDataLst>
                <p:tags r:id="rId7"/>
              </p:custDataLst>
            </p:nvPr>
          </p:nvSpPr>
          <p:spPr>
            <a:xfrm>
              <a:off x="3107520" y="1228799"/>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200">
                <a:solidFill>
                  <a:schemeClr val="tx1">
                    <a:lumMod val="85000"/>
                    <a:lumOff val="15000"/>
                  </a:schemeClr>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17" name="文本框 16"/>
            <p:cNvSpPr txBox="1"/>
            <p:nvPr>
              <p:custDataLst>
                <p:tags r:id="rId8"/>
              </p:custDataLst>
            </p:nvPr>
          </p:nvSpPr>
          <p:spPr>
            <a:xfrm>
              <a:off x="3225197" y="1319768"/>
              <a:ext cx="249472" cy="386354"/>
            </a:xfrm>
            <a:prstGeom prst="rect">
              <a:avLst/>
            </a:prstGeom>
            <a:noFill/>
          </p:spPr>
          <p:txBody>
            <a:bodyPr wrap="none" rtlCol="0">
              <a:spAutoFit/>
            </a:bodyPr>
            <a:lstStyle/>
            <a:p>
              <a:pPr defTabSz="685800">
                <a:defRPr/>
              </a:pPr>
              <a:r>
                <a:rPr lang="en-US" altLang="zh-CN" sz="2800" dirty="0" smtClean="0">
                  <a:solidFill>
                    <a:schemeClr val="tx1">
                      <a:lumMod val="85000"/>
                      <a:lumOff val="15000"/>
                    </a:schemeClr>
                  </a:solidFill>
                  <a:latin typeface="Times New Roman" panose="02020603050405020304" charset="0"/>
                  <a:ea typeface="方正公文小标宋" panose="02000500000000000000" charset="-122"/>
                  <a:cs typeface="+mn-ea"/>
                  <a:sym typeface="汉仪雅酷黑 75W" panose="020B0804020202020204" charset="-122"/>
                </a:rPr>
                <a:t>1</a:t>
              </a:r>
              <a:endParaRPr lang="en-US" altLang="zh-CN" sz="2800" dirty="0" smtClean="0">
                <a:solidFill>
                  <a:schemeClr val="tx1">
                    <a:lumMod val="85000"/>
                    <a:lumOff val="15000"/>
                  </a:schemeClr>
                </a:solidFill>
                <a:latin typeface="Times New Roman" panose="02020603050405020304" charset="0"/>
                <a:ea typeface="方正公文小标宋" panose="02000500000000000000" charset="-122"/>
                <a:cs typeface="+mn-ea"/>
                <a:sym typeface="汉仪雅酷黑 75W" panose="020B0804020202020204" charset="-122"/>
              </a:endParaRPr>
            </a:p>
          </p:txBody>
        </p:sp>
      </p:grpSp>
      <p:grpSp>
        <p:nvGrpSpPr>
          <p:cNvPr id="18" name="组合 17"/>
          <p:cNvGrpSpPr/>
          <p:nvPr>
            <p:custDataLst>
              <p:tags r:id="rId9"/>
            </p:custDataLst>
          </p:nvPr>
        </p:nvGrpSpPr>
        <p:grpSpPr>
          <a:xfrm>
            <a:off x="1536064" y="3434303"/>
            <a:ext cx="771176" cy="720631"/>
            <a:chOff x="3107520" y="1228799"/>
            <a:chExt cx="533400" cy="533400"/>
          </a:xfrm>
          <a:solidFill>
            <a:srgbClr val="009900"/>
          </a:solidFill>
        </p:grpSpPr>
        <p:sp>
          <p:nvSpPr>
            <p:cNvPr id="19" name="菱形 18"/>
            <p:cNvSpPr/>
            <p:nvPr>
              <p:custDataLst>
                <p:tags r:id="rId10"/>
              </p:custDataLst>
            </p:nvPr>
          </p:nvSpPr>
          <p:spPr>
            <a:xfrm>
              <a:off x="3107520" y="1228799"/>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200">
                <a:solidFill>
                  <a:schemeClr val="tx1">
                    <a:lumMod val="85000"/>
                    <a:lumOff val="15000"/>
                  </a:schemeClr>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20" name="文本框 19"/>
            <p:cNvSpPr txBox="1"/>
            <p:nvPr>
              <p:custDataLst>
                <p:tags r:id="rId11"/>
              </p:custDataLst>
            </p:nvPr>
          </p:nvSpPr>
          <p:spPr>
            <a:xfrm>
              <a:off x="3232683" y="1314659"/>
              <a:ext cx="263087" cy="386354"/>
            </a:xfrm>
            <a:prstGeom prst="rect">
              <a:avLst/>
            </a:prstGeom>
            <a:noFill/>
          </p:spPr>
          <p:txBody>
            <a:bodyPr wrap="none" rtlCol="0">
              <a:spAutoFit/>
            </a:bodyPr>
            <a:lstStyle/>
            <a:p>
              <a:pPr defTabSz="685800">
                <a:defRPr/>
              </a:pPr>
              <a:r>
                <a:rPr lang="en-US" altLang="zh-CN" sz="2800" dirty="0" smtClean="0">
                  <a:solidFill>
                    <a:schemeClr val="tx1">
                      <a:lumMod val="85000"/>
                      <a:lumOff val="15000"/>
                    </a:schemeClr>
                  </a:solidFill>
                  <a:latin typeface="汉仪雅酷黑 75W" panose="020B0804020202020204" charset="-122"/>
                  <a:ea typeface="汉仪雅酷黑 75W" panose="020B0804020202020204" charset="-122"/>
                  <a:cs typeface="+mn-ea"/>
                  <a:sym typeface="汉仪雅酷黑 75W" panose="020B0804020202020204" charset="-122"/>
                </a:rPr>
                <a:t>2</a:t>
              </a:r>
              <a:endParaRPr lang="en-US" altLang="zh-CN" sz="2800" dirty="0" smtClean="0">
                <a:solidFill>
                  <a:schemeClr val="tx1">
                    <a:lumMod val="85000"/>
                    <a:lumOff val="15000"/>
                  </a:schemeClr>
                </a:solidFill>
                <a:latin typeface="汉仪雅酷黑 75W" panose="020B0804020202020204" charset="-122"/>
                <a:ea typeface="汉仪雅酷黑 75W" panose="020B0804020202020204" charset="-122"/>
                <a:cs typeface="+mn-ea"/>
                <a:sym typeface="汉仪雅酷黑 75W" panose="020B0804020202020204" charset="-122"/>
              </a:endParaRPr>
            </a:p>
          </p:txBody>
        </p:sp>
      </p:grpSp>
      <p:grpSp>
        <p:nvGrpSpPr>
          <p:cNvPr id="21" name="组合 20"/>
          <p:cNvGrpSpPr/>
          <p:nvPr>
            <p:custDataLst>
              <p:tags r:id="rId12"/>
            </p:custDataLst>
          </p:nvPr>
        </p:nvGrpSpPr>
        <p:grpSpPr>
          <a:xfrm>
            <a:off x="1551117" y="4402649"/>
            <a:ext cx="771176" cy="720631"/>
            <a:chOff x="3107520" y="1228799"/>
            <a:chExt cx="533400" cy="533400"/>
          </a:xfrm>
          <a:solidFill>
            <a:srgbClr val="009900"/>
          </a:solidFill>
        </p:grpSpPr>
        <p:sp>
          <p:nvSpPr>
            <p:cNvPr id="22" name="菱形 21"/>
            <p:cNvSpPr/>
            <p:nvPr>
              <p:custDataLst>
                <p:tags r:id="rId13"/>
              </p:custDataLst>
            </p:nvPr>
          </p:nvSpPr>
          <p:spPr>
            <a:xfrm>
              <a:off x="3107520" y="1228799"/>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200">
                <a:solidFill>
                  <a:schemeClr val="tx1">
                    <a:lumMod val="85000"/>
                    <a:lumOff val="15000"/>
                  </a:schemeClr>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23" name="文本框 22"/>
            <p:cNvSpPr txBox="1"/>
            <p:nvPr>
              <p:custDataLst>
                <p:tags r:id="rId14"/>
              </p:custDataLst>
            </p:nvPr>
          </p:nvSpPr>
          <p:spPr>
            <a:xfrm>
              <a:off x="3231634" y="1310044"/>
              <a:ext cx="263087" cy="386354"/>
            </a:xfrm>
            <a:prstGeom prst="rect">
              <a:avLst/>
            </a:prstGeom>
            <a:noFill/>
          </p:spPr>
          <p:txBody>
            <a:bodyPr wrap="none" rtlCol="0">
              <a:spAutoFit/>
            </a:bodyPr>
            <a:lstStyle/>
            <a:p>
              <a:pPr defTabSz="685800">
                <a:defRPr/>
              </a:pPr>
              <a:r>
                <a:rPr lang="en-US" altLang="zh-CN" sz="2800" dirty="0" smtClean="0">
                  <a:solidFill>
                    <a:schemeClr val="tx1">
                      <a:lumMod val="85000"/>
                      <a:lumOff val="15000"/>
                    </a:schemeClr>
                  </a:solidFill>
                  <a:latin typeface="汉仪雅酷黑 75W" panose="020B0804020202020204" charset="-122"/>
                  <a:ea typeface="汉仪雅酷黑 75W" panose="020B0804020202020204" charset="-122"/>
                  <a:cs typeface="+mn-ea"/>
                  <a:sym typeface="汉仪雅酷黑 75W" panose="020B0804020202020204" charset="-122"/>
                </a:rPr>
                <a:t>3</a:t>
              </a:r>
              <a:endParaRPr lang="en-US" altLang="zh-CN" sz="2800" dirty="0" smtClean="0">
                <a:solidFill>
                  <a:schemeClr val="tx1">
                    <a:lumMod val="85000"/>
                    <a:lumOff val="15000"/>
                  </a:schemeClr>
                </a:solidFill>
                <a:latin typeface="汉仪雅酷黑 75W" panose="020B0804020202020204" charset="-122"/>
                <a:ea typeface="汉仪雅酷黑 75W" panose="020B0804020202020204" charset="-122"/>
                <a:cs typeface="+mn-ea"/>
                <a:sym typeface="汉仪雅酷黑 75W" panose="020B0804020202020204" charset="-122"/>
              </a:endParaRPr>
            </a:p>
          </p:txBody>
        </p:sp>
      </p:grpSp>
      <p:grpSp>
        <p:nvGrpSpPr>
          <p:cNvPr id="24" name="组合 23"/>
          <p:cNvGrpSpPr/>
          <p:nvPr>
            <p:custDataLst>
              <p:tags r:id="rId15"/>
            </p:custDataLst>
          </p:nvPr>
        </p:nvGrpSpPr>
        <p:grpSpPr>
          <a:xfrm>
            <a:off x="1536064" y="5330138"/>
            <a:ext cx="771176" cy="720632"/>
            <a:chOff x="3107520" y="1228799"/>
            <a:chExt cx="533400" cy="533400"/>
          </a:xfrm>
          <a:solidFill>
            <a:srgbClr val="009900"/>
          </a:solidFill>
        </p:grpSpPr>
        <p:sp>
          <p:nvSpPr>
            <p:cNvPr id="25" name="菱形 24"/>
            <p:cNvSpPr/>
            <p:nvPr>
              <p:custDataLst>
                <p:tags r:id="rId16"/>
              </p:custDataLst>
            </p:nvPr>
          </p:nvSpPr>
          <p:spPr>
            <a:xfrm>
              <a:off x="3107520" y="1228799"/>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200">
                <a:solidFill>
                  <a:schemeClr val="tx1">
                    <a:lumMod val="85000"/>
                    <a:lumOff val="15000"/>
                  </a:schemeClr>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26" name="文本框 25"/>
            <p:cNvSpPr txBox="1"/>
            <p:nvPr>
              <p:custDataLst>
                <p:tags r:id="rId17"/>
              </p:custDataLst>
            </p:nvPr>
          </p:nvSpPr>
          <p:spPr>
            <a:xfrm>
              <a:off x="3232683" y="1323993"/>
              <a:ext cx="263087" cy="386354"/>
            </a:xfrm>
            <a:prstGeom prst="rect">
              <a:avLst/>
            </a:prstGeom>
            <a:noFill/>
          </p:spPr>
          <p:txBody>
            <a:bodyPr wrap="none" rtlCol="0">
              <a:spAutoFit/>
            </a:bodyPr>
            <a:lstStyle/>
            <a:p>
              <a:pPr defTabSz="685800">
                <a:defRPr/>
              </a:pPr>
              <a:r>
                <a:rPr lang="en-US" altLang="zh-CN" sz="2800" dirty="0" smtClean="0">
                  <a:solidFill>
                    <a:schemeClr val="tx1">
                      <a:lumMod val="85000"/>
                      <a:lumOff val="15000"/>
                    </a:schemeClr>
                  </a:solidFill>
                  <a:latin typeface="汉仪雅酷黑 75W" panose="020B0804020202020204" charset="-122"/>
                  <a:ea typeface="汉仪雅酷黑 75W" panose="020B0804020202020204" charset="-122"/>
                  <a:cs typeface="+mn-ea"/>
                  <a:sym typeface="汉仪雅酷黑 75W" panose="020B0804020202020204" charset="-122"/>
                </a:rPr>
                <a:t>4</a:t>
              </a:r>
              <a:endParaRPr lang="en-US" altLang="zh-CN" sz="2800" dirty="0" smtClean="0">
                <a:solidFill>
                  <a:schemeClr val="tx1">
                    <a:lumMod val="85000"/>
                    <a:lumOff val="15000"/>
                  </a:schemeClr>
                </a:solidFill>
                <a:latin typeface="汉仪雅酷黑 75W" panose="020B0804020202020204" charset="-122"/>
                <a:ea typeface="汉仪雅酷黑 75W" panose="020B0804020202020204" charset="-122"/>
                <a:cs typeface="+mn-ea"/>
                <a:sym typeface="汉仪雅酷黑 75W" panose="020B0804020202020204" charset="-122"/>
              </a:endParaRPr>
            </a:p>
          </p:txBody>
        </p:sp>
      </p:grpSp>
      <p:pic>
        <p:nvPicPr>
          <p:cNvPr id="27" name="图片 26"/>
          <p:cNvPicPr>
            <a:picLocks noChangeAspect="1"/>
          </p:cNvPicPr>
          <p:nvPr/>
        </p:nvPicPr>
        <p:blipFill rotWithShape="1">
          <a:blip r:embed="rId18" cstate="print">
            <a:extLst>
              <a:ext uri="{28A0092B-C50C-407E-A947-70E740481C1C}">
                <a14:useLocalDpi xmlns:a14="http://schemas.microsoft.com/office/drawing/2010/main" val="0"/>
              </a:ext>
            </a:extLst>
          </a:blip>
          <a:srcRect/>
          <a:stretch>
            <a:fillRect/>
          </a:stretch>
        </p:blipFill>
        <p:spPr>
          <a:xfrm>
            <a:off x="6791591" y="1288898"/>
            <a:ext cx="4420421" cy="5044776"/>
          </a:xfrm>
          <a:prstGeom prst="rect">
            <a:avLst/>
          </a:prstGeom>
        </p:spPr>
      </p:pic>
      <p:sp>
        <p:nvSpPr>
          <p:cNvPr id="28" name="矩形 27"/>
          <p:cNvSpPr/>
          <p:nvPr>
            <p:custDataLst>
              <p:tags r:id="rId19"/>
            </p:custDataLst>
          </p:nvPr>
        </p:nvSpPr>
        <p:spPr>
          <a:xfrm>
            <a:off x="2453005" y="4455795"/>
            <a:ext cx="3831590" cy="521970"/>
          </a:xfrm>
          <a:prstGeom prst="rect">
            <a:avLst/>
          </a:prstGeom>
        </p:spPr>
        <p:txBody>
          <a:bodyPr wrap="square">
            <a:spAutoFit/>
          </a:bodyPr>
          <a:lstStyle/>
          <a:p>
            <a:pPr algn="ctr" defTabSz="685800">
              <a:defRPr/>
            </a:pPr>
            <a:r>
              <a:rPr lang="en-US" altLang="zh-CN"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AI</a:t>
            </a:r>
            <a:r>
              <a:rPr lang="zh-CN"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rPr>
              <a:t>智能体体验</a:t>
            </a:r>
            <a:endParaRPr lang="zh-CN" altLang="en-US" sz="2800" dirty="0" smtClean="0">
              <a:solidFill>
                <a:schemeClr val="tx1">
                  <a:lumMod val="85000"/>
                  <a:lumOff val="15000"/>
                </a:schemeClr>
              </a:solidFill>
              <a:latin typeface="Times New Roman" panose="02020603050405020304" charset="0"/>
              <a:ea typeface="方正公文小标宋" panose="02000500000000000000" charset="-122"/>
              <a:cs typeface="汉仪雅酷黑 75W" panose="020B0804020202020204" charset="-122"/>
              <a:sym typeface="汉仪雅酷黑 75W" panose="020B0804020202020204" charset="-122"/>
            </a:endParaRPr>
          </a:p>
        </p:txBody>
      </p:sp>
      <p:pic>
        <p:nvPicPr>
          <p:cNvPr id="29" name="图片 28"/>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p:tgtEl>
                                          <p:spTgt spid="4"/>
                                        </p:tgtEl>
                                        <p:attrNameLst>
                                          <p:attrName>ppt_x</p:attrName>
                                        </p:attrNameLst>
                                      </p:cBhvr>
                                      <p:tavLst>
                                        <p:tav tm="0">
                                          <p:val>
                                            <p:strVal val="#ppt_x-#ppt_w*1.125000"/>
                                          </p:val>
                                        </p:tav>
                                        <p:tav tm="100000">
                                          <p:val>
                                            <p:strVal val="#ppt_x"/>
                                          </p:val>
                                        </p:tav>
                                      </p:tavLst>
                                    </p:anim>
                                    <p:animEffect transition="in" filter="wipe(right)">
                                      <p:cBhvr>
                                        <p:cTn id="11" dur="500"/>
                                        <p:tgtEl>
                                          <p:spTgt spid="4"/>
                                        </p:tgtEl>
                                      </p:cBhvr>
                                    </p:animEffect>
                                  </p:childTnLst>
                                </p:cTn>
                              </p:par>
                            </p:childTnLst>
                          </p:cTn>
                        </p:par>
                        <p:par>
                          <p:cTn id="12" fill="hold">
                            <p:stCondLst>
                              <p:cond delay="500"/>
                            </p:stCondLst>
                            <p:childTnLst>
                              <p:par>
                                <p:cTn id="13" presetID="49" presetClass="entr" presetSubtype="0" decel="10000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 calcmode="lin" valueType="num">
                                      <p:cBhvr>
                                        <p:cTn id="17" dur="500" fill="hold"/>
                                        <p:tgtEl>
                                          <p:spTgt spid="15"/>
                                        </p:tgtEl>
                                        <p:attrNameLst>
                                          <p:attrName>style.rotation</p:attrName>
                                        </p:attrNameLst>
                                      </p:cBhvr>
                                      <p:tavLst>
                                        <p:tav tm="0">
                                          <p:val>
                                            <p:fltVal val="360"/>
                                          </p:val>
                                        </p:tav>
                                        <p:tav tm="100000">
                                          <p:val>
                                            <p:fltVal val="0"/>
                                          </p:val>
                                        </p:tav>
                                      </p:tavLst>
                                    </p:anim>
                                    <p:animEffect transition="in" filter="fade">
                                      <p:cBhvr>
                                        <p:cTn id="18" dur="500"/>
                                        <p:tgtEl>
                                          <p:spTgt spid="15"/>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par>
                          <p:cTn id="23" fill="hold">
                            <p:stCondLst>
                              <p:cond delay="1500"/>
                            </p:stCondLst>
                            <p:childTnLst>
                              <p:par>
                                <p:cTn id="24" presetID="49" presetClass="entr" presetSubtype="0" decel="10000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 calcmode="lin" valueType="num">
                                      <p:cBhvr>
                                        <p:cTn id="28" dur="500" fill="hold"/>
                                        <p:tgtEl>
                                          <p:spTgt spid="18"/>
                                        </p:tgtEl>
                                        <p:attrNameLst>
                                          <p:attrName>style.rotation</p:attrName>
                                        </p:attrNameLst>
                                      </p:cBhvr>
                                      <p:tavLst>
                                        <p:tav tm="0">
                                          <p:val>
                                            <p:fltVal val="360"/>
                                          </p:val>
                                        </p:tav>
                                        <p:tav tm="100000">
                                          <p:val>
                                            <p:fltVal val="0"/>
                                          </p:val>
                                        </p:tav>
                                      </p:tavLst>
                                    </p:anim>
                                    <p:animEffect transition="in" filter="fade">
                                      <p:cBhvr>
                                        <p:cTn id="29" dur="500"/>
                                        <p:tgtEl>
                                          <p:spTgt spid="18"/>
                                        </p:tgtEl>
                                      </p:cBhvr>
                                    </p:animEffect>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p:stCondLst>
                              <p:cond delay="2500"/>
                            </p:stCondLst>
                            <p:childTnLst>
                              <p:par>
                                <p:cTn id="35" presetID="49" presetClass="entr" presetSubtype="0" decel="100000"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 calcmode="lin" valueType="num">
                                      <p:cBhvr>
                                        <p:cTn id="39" dur="500" fill="hold"/>
                                        <p:tgtEl>
                                          <p:spTgt spid="21"/>
                                        </p:tgtEl>
                                        <p:attrNameLst>
                                          <p:attrName>style.rotation</p:attrName>
                                        </p:attrNameLst>
                                      </p:cBhvr>
                                      <p:tavLst>
                                        <p:tav tm="0">
                                          <p:val>
                                            <p:fltVal val="360"/>
                                          </p:val>
                                        </p:tav>
                                        <p:tav tm="100000">
                                          <p:val>
                                            <p:fltVal val="0"/>
                                          </p:val>
                                        </p:tav>
                                      </p:tavLst>
                                    </p:anim>
                                    <p:animEffect transition="in" filter="fade">
                                      <p:cBhvr>
                                        <p:cTn id="40" dur="500"/>
                                        <p:tgtEl>
                                          <p:spTgt spid="21"/>
                                        </p:tgtEl>
                                      </p:cBhvr>
                                    </p:animEffect>
                                  </p:childTnLst>
                                </p:cTn>
                              </p:par>
                            </p:childTnLst>
                          </p:cTn>
                        </p:par>
                        <p:par>
                          <p:cTn id="41" fill="hold">
                            <p:stCondLst>
                              <p:cond delay="3000"/>
                            </p:stCondLst>
                            <p:childTnLst>
                              <p:par>
                                <p:cTn id="42" presetID="2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par>
                          <p:cTn id="45" fill="hold">
                            <p:stCondLst>
                              <p:cond delay="3500"/>
                            </p:stCondLst>
                            <p:childTnLst>
                              <p:par>
                                <p:cTn id="46" presetID="49" presetClass="entr" presetSubtype="0" decel="10000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p:cTn id="48" dur="500" fill="hold"/>
                                        <p:tgtEl>
                                          <p:spTgt spid="24"/>
                                        </p:tgtEl>
                                        <p:attrNameLst>
                                          <p:attrName>ppt_w</p:attrName>
                                        </p:attrNameLst>
                                      </p:cBhvr>
                                      <p:tavLst>
                                        <p:tav tm="0">
                                          <p:val>
                                            <p:fltVal val="0"/>
                                          </p:val>
                                        </p:tav>
                                        <p:tav tm="100000">
                                          <p:val>
                                            <p:strVal val="#ppt_w"/>
                                          </p:val>
                                        </p:tav>
                                      </p:tavLst>
                                    </p:anim>
                                    <p:anim calcmode="lin" valueType="num">
                                      <p:cBhvr>
                                        <p:cTn id="49" dur="500" fill="hold"/>
                                        <p:tgtEl>
                                          <p:spTgt spid="24"/>
                                        </p:tgtEl>
                                        <p:attrNameLst>
                                          <p:attrName>ppt_h</p:attrName>
                                        </p:attrNameLst>
                                      </p:cBhvr>
                                      <p:tavLst>
                                        <p:tav tm="0">
                                          <p:val>
                                            <p:fltVal val="0"/>
                                          </p:val>
                                        </p:tav>
                                        <p:tav tm="100000">
                                          <p:val>
                                            <p:strVal val="#ppt_h"/>
                                          </p:val>
                                        </p:tav>
                                      </p:tavLst>
                                    </p:anim>
                                    <p:anim calcmode="lin" valueType="num">
                                      <p:cBhvr>
                                        <p:cTn id="50" dur="500" fill="hold"/>
                                        <p:tgtEl>
                                          <p:spTgt spid="24"/>
                                        </p:tgtEl>
                                        <p:attrNameLst>
                                          <p:attrName>style.rotation</p:attrName>
                                        </p:attrNameLst>
                                      </p:cBhvr>
                                      <p:tavLst>
                                        <p:tav tm="0">
                                          <p:val>
                                            <p:fltVal val="360"/>
                                          </p:val>
                                        </p:tav>
                                        <p:tav tm="100000">
                                          <p:val>
                                            <p:fltVal val="0"/>
                                          </p:val>
                                        </p:tav>
                                      </p:tavLst>
                                    </p:anim>
                                    <p:animEffect transition="in" filter="fade">
                                      <p:cBhvr>
                                        <p:cTn id="51" dur="500"/>
                                        <p:tgtEl>
                                          <p:spTgt spid="24"/>
                                        </p:tgtEl>
                                      </p:cBhvr>
                                    </p:animEffect>
                                  </p:childTnLst>
                                </p:cTn>
                              </p:par>
                            </p:childTnLst>
                          </p:cTn>
                        </p:par>
                        <p:par>
                          <p:cTn id="52" fill="hold">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bldLvl="0" animBg="1"/>
      <p:bldP spid="7" grpId="0" bldLvl="0" animBg="1"/>
      <p:bldP spid="9" grpId="0" bldLvl="0" animBg="1"/>
      <p:bldP spid="1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002021" y="997837"/>
            <a:ext cx="5855918" cy="1014730"/>
          </a:xfrm>
          <a:prstGeom prst="rect">
            <a:avLst/>
          </a:prstGeom>
          <a:noFill/>
        </p:spPr>
        <p:txBody>
          <a:bodyPr wrap="square" rtlCol="0">
            <a:spAutoFit/>
          </a:bodyPr>
          <a:p>
            <a:pPr>
              <a:lnSpc>
                <a:spcPct val="150000"/>
              </a:lnSpc>
            </a:pPr>
            <a:r>
              <a:rPr lang="en-US" altLang="zh-CN" sz="2000" dirty="0">
                <a:solidFill>
                  <a:srgbClr val="0070C0"/>
                </a:solidFill>
              </a:rPr>
              <a:t>2</a:t>
            </a:r>
            <a:r>
              <a:rPr lang="zh-CN" altLang="en-US" sz="2000" dirty="0">
                <a:solidFill>
                  <a:srgbClr val="0070C0"/>
                </a:solidFill>
              </a:rPr>
              <a:t>、拓展能力</a:t>
            </a:r>
            <a:endParaRPr lang="en-US" altLang="zh-CN" sz="2000" dirty="0">
              <a:solidFill>
                <a:srgbClr val="0070C0"/>
              </a:solidFill>
            </a:endParaRPr>
          </a:p>
          <a:p>
            <a:pPr>
              <a:lnSpc>
                <a:spcPct val="150000"/>
              </a:lnSpc>
            </a:pPr>
            <a:r>
              <a:rPr lang="zh-CN" altLang="en-US" sz="2000" dirty="0">
                <a:solidFill>
                  <a:srgbClr val="0070C0"/>
                </a:solidFill>
              </a:rPr>
              <a:t>（</a:t>
            </a:r>
            <a:r>
              <a:rPr lang="en-US" altLang="zh-CN" sz="2000" dirty="0">
                <a:solidFill>
                  <a:srgbClr val="0070C0"/>
                </a:solidFill>
              </a:rPr>
              <a:t>3</a:t>
            </a:r>
            <a:r>
              <a:rPr lang="zh-CN" altLang="en-US" sz="2000" dirty="0">
                <a:solidFill>
                  <a:srgbClr val="0070C0"/>
                </a:solidFill>
              </a:rPr>
              <a:t>）模型</a:t>
            </a:r>
            <a:endParaRPr lang="zh-CN" altLang="en-US" sz="2000" dirty="0">
              <a:solidFill>
                <a:srgbClr val="0070C0"/>
              </a:solidFill>
            </a:endParaRPr>
          </a:p>
        </p:txBody>
      </p:sp>
      <p:pic>
        <p:nvPicPr>
          <p:cNvPr id="5" name="图片 4"/>
          <p:cNvPicPr>
            <a:picLocks noChangeAspect="1"/>
          </p:cNvPicPr>
          <p:nvPr/>
        </p:nvPicPr>
        <p:blipFill>
          <a:blip r:embed="rId1"/>
          <a:stretch>
            <a:fillRect/>
          </a:stretch>
        </p:blipFill>
        <p:spPr>
          <a:xfrm>
            <a:off x="679500" y="2029542"/>
            <a:ext cx="8289136" cy="4105096"/>
          </a:xfrm>
          <a:prstGeom prst="rect">
            <a:avLst/>
          </a:prstGeom>
        </p:spPr>
      </p:pic>
      <p:sp>
        <p:nvSpPr>
          <p:cNvPr id="6" name="标题 5"/>
          <p:cNvSpPr>
            <a:spLocks noGrp="1"/>
          </p:cNvSpPr>
          <p:nvPr>
            <p:ph type="title"/>
          </p:nvPr>
        </p:nvSpPr>
        <p:spPr>
          <a:xfrm>
            <a:off x="1222375" y="427990"/>
            <a:ext cx="4347210" cy="569595"/>
          </a:xfrm>
        </p:spPr>
        <p:txBody>
          <a:bodyPr>
            <a:normAutofit/>
          </a:bodyPr>
          <a:p>
            <a:pPr algn="l">
              <a:buClrTx/>
              <a:buSzTx/>
              <a:buFontTx/>
            </a:pPr>
            <a:r>
              <a:rPr lang="en-US" altLang="zh-CN" sz="2800">
                <a:latin typeface="Impact" panose="020B0806030902050204" charset="0"/>
                <a:ea typeface="方正公文小标宋" panose="02000500000000000000" charset="-122"/>
                <a:cs typeface="方正公文小标宋" panose="02000500000000000000" charset="-122"/>
                <a:sym typeface="+mn-ea"/>
              </a:rPr>
              <a:t>中文评价官</a:t>
            </a:r>
            <a:endParaRPr lang="en-US" altLang="zh-CN" sz="2800">
              <a:latin typeface="Impact" panose="020B0806030902050204" charset="0"/>
              <a:ea typeface="方正公文小标宋" panose="02000500000000000000" charset="-122"/>
              <a:cs typeface="方正公文小标宋" panose="02000500000000000000" charset="-122"/>
              <a:sym typeface="+mn-ea"/>
            </a:endParaRPr>
          </a:p>
        </p:txBody>
      </p:sp>
      <p:pic>
        <p:nvPicPr>
          <p:cNvPr id="2" name="图片 1"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594995" y="1294765"/>
            <a:ext cx="11203940" cy="1198880"/>
          </a:xfrm>
          <a:prstGeom prst="rect">
            <a:avLst/>
          </a:prstGeom>
          <a:noFill/>
        </p:spPr>
        <p:txBody>
          <a:bodyPr wrap="square" rtlCol="0">
            <a:spAutoFit/>
          </a:bodyPr>
          <a:p>
            <a:r>
              <a:rPr lang="en-US" altLang="zh-CN" sz="2400" dirty="0">
                <a:solidFill>
                  <a:srgbClr val="0070C0"/>
                </a:solidFill>
              </a:rPr>
              <a:t>2</a:t>
            </a:r>
            <a:r>
              <a:rPr lang="zh-CN" altLang="en-US" sz="2400" dirty="0">
                <a:solidFill>
                  <a:srgbClr val="0070C0"/>
                </a:solidFill>
              </a:rPr>
              <a:t>、拓展能力</a:t>
            </a:r>
            <a:endParaRPr lang="en-US" altLang="zh-CN" sz="2400" dirty="0">
              <a:solidFill>
                <a:srgbClr val="0070C0"/>
              </a:solidFill>
            </a:endParaRPr>
          </a:p>
          <a:p>
            <a:r>
              <a:rPr lang="zh-CN" altLang="en-US" sz="2400" dirty="0">
                <a:solidFill>
                  <a:srgbClr val="0070C0"/>
                </a:solidFill>
              </a:rPr>
              <a:t>（</a:t>
            </a:r>
            <a:r>
              <a:rPr lang="en-US" altLang="zh-CN" sz="2400" dirty="0">
                <a:solidFill>
                  <a:srgbClr val="0070C0"/>
                </a:solidFill>
              </a:rPr>
              <a:t>4</a:t>
            </a:r>
            <a:r>
              <a:rPr lang="zh-CN" altLang="en-US" sz="2400" dirty="0">
                <a:solidFill>
                  <a:srgbClr val="0070C0"/>
                </a:solidFill>
              </a:rPr>
              <a:t>）知识</a:t>
            </a:r>
            <a:endParaRPr lang="en-US" altLang="zh-CN" sz="2400" dirty="0">
              <a:solidFill>
                <a:srgbClr val="0070C0"/>
              </a:solidFill>
            </a:endParaRPr>
          </a:p>
          <a:p>
            <a:r>
              <a:rPr lang="en-US" altLang="zh-CN" sz="2400" dirty="0">
                <a:solidFill>
                  <a:srgbClr val="0070C0"/>
                </a:solidFill>
              </a:rPr>
              <a:t>           </a:t>
            </a:r>
            <a:r>
              <a:rPr lang="zh-CN" altLang="en-US" sz="2400" dirty="0">
                <a:solidFill>
                  <a:srgbClr val="0070C0"/>
                </a:solidFill>
              </a:rPr>
              <a:t>知识库链接：</a:t>
            </a:r>
            <a:r>
              <a:rPr lang="en-US" altLang="zh-CN" sz="2400" b="1" dirty="0">
                <a:solidFill>
                  <a:srgbClr val="0070C0"/>
                </a:solidFill>
                <a:hlinkClick r:id="rId1" action="ppaction://hlinkfile"/>
              </a:rPr>
              <a:t>1105</a:t>
            </a:r>
            <a:r>
              <a:rPr lang="zh-CN" altLang="en-US" sz="2400" b="1" dirty="0">
                <a:solidFill>
                  <a:srgbClr val="0070C0"/>
                </a:solidFill>
                <a:hlinkClick r:id="rId1" action="ppaction://hlinkfile"/>
              </a:rPr>
              <a:t>面向洋腔洋调人群的语音评测体系及其实证研究</a:t>
            </a:r>
            <a:r>
              <a:rPr lang="en-US" altLang="zh-CN" sz="2400" b="1" dirty="0">
                <a:solidFill>
                  <a:srgbClr val="0070C0"/>
                </a:solidFill>
                <a:hlinkClick r:id="rId1" action="ppaction://hlinkfile"/>
              </a:rPr>
              <a:t>.docx</a:t>
            </a:r>
            <a:endParaRPr lang="en-US" altLang="zh-CN" sz="2400" b="1" dirty="0">
              <a:solidFill>
                <a:srgbClr val="0070C0"/>
              </a:solidFill>
              <a:hlinkClick r:id="rId1" action="ppaction://hlinkfile"/>
            </a:endParaRPr>
          </a:p>
        </p:txBody>
      </p:sp>
      <p:pic>
        <p:nvPicPr>
          <p:cNvPr id="4" name="图片 3"/>
          <p:cNvPicPr>
            <a:picLocks noChangeAspect="1"/>
          </p:cNvPicPr>
          <p:nvPr/>
        </p:nvPicPr>
        <p:blipFill>
          <a:blip r:embed="rId2"/>
          <a:stretch>
            <a:fillRect/>
          </a:stretch>
        </p:blipFill>
        <p:spPr>
          <a:xfrm>
            <a:off x="782263" y="2654509"/>
            <a:ext cx="7859222" cy="3801005"/>
          </a:xfrm>
          <a:prstGeom prst="rect">
            <a:avLst/>
          </a:prstGeom>
        </p:spPr>
      </p:pic>
      <p:sp>
        <p:nvSpPr>
          <p:cNvPr id="5" name="标题 4"/>
          <p:cNvSpPr>
            <a:spLocks noGrp="1"/>
          </p:cNvSpPr>
          <p:nvPr>
            <p:ph type="title"/>
          </p:nvPr>
        </p:nvSpPr>
        <p:spPr>
          <a:xfrm>
            <a:off x="1222375" y="427990"/>
            <a:ext cx="4347210" cy="569595"/>
          </a:xfrm>
        </p:spPr>
        <p:txBody>
          <a:bodyPr>
            <a:normAutofit/>
          </a:bodyPr>
          <a:p>
            <a:pPr algn="l">
              <a:buClrTx/>
              <a:buSzTx/>
              <a:buFontTx/>
            </a:pPr>
            <a:r>
              <a:rPr lang="en-US" altLang="zh-CN" sz="2800">
                <a:latin typeface="Impact" panose="020B0806030902050204" charset="0"/>
                <a:ea typeface="方正公文小标宋" panose="02000500000000000000" charset="-122"/>
                <a:cs typeface="方正公文小标宋" panose="02000500000000000000" charset="-122"/>
                <a:sym typeface="+mn-ea"/>
              </a:rPr>
              <a:t>中文评价官</a:t>
            </a:r>
            <a:endParaRPr lang="en-US" altLang="zh-CN" sz="2800">
              <a:latin typeface="Impact" panose="020B0806030902050204" charset="0"/>
              <a:ea typeface="方正公文小标宋" panose="02000500000000000000" charset="-122"/>
              <a:cs typeface="方正公文小标宋" panose="02000500000000000000" charset="-122"/>
              <a:sym typeface="+mn-ea"/>
            </a:endParaRPr>
          </a:p>
        </p:txBody>
      </p:sp>
      <p:pic>
        <p:nvPicPr>
          <p:cNvPr id="2" name="图片 1"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14045" y="932815"/>
            <a:ext cx="11202670" cy="368300"/>
          </a:xfrm>
          <a:prstGeom prst="rect">
            <a:avLst/>
          </a:prstGeom>
          <a:noFill/>
        </p:spPr>
        <p:txBody>
          <a:bodyPr wrap="square" rtlCol="0">
            <a:spAutoFit/>
          </a:bodyPr>
          <a:p>
            <a:pPr algn="ctr"/>
            <a:r>
              <a:rPr lang="zh-CN" altLang="en-US" dirty="0">
                <a:solidFill>
                  <a:srgbClr val="0070C0"/>
                </a:solidFill>
              </a:rPr>
              <a:t>聊天界面预览                                                                            通话界面预览</a:t>
            </a:r>
            <a:endParaRPr lang="zh-CN" altLang="en-US" dirty="0">
              <a:solidFill>
                <a:srgbClr val="0070C0"/>
              </a:solidFill>
            </a:endParaRPr>
          </a:p>
        </p:txBody>
      </p:sp>
      <p:pic>
        <p:nvPicPr>
          <p:cNvPr id="8" name="图片 7"/>
          <p:cNvPicPr>
            <a:picLocks noChangeAspect="1"/>
          </p:cNvPicPr>
          <p:nvPr/>
        </p:nvPicPr>
        <p:blipFill>
          <a:blip r:embed="rId1"/>
          <a:stretch>
            <a:fillRect/>
          </a:stretch>
        </p:blipFill>
        <p:spPr>
          <a:xfrm>
            <a:off x="614045" y="1365250"/>
            <a:ext cx="4885055" cy="5295265"/>
          </a:xfrm>
          <a:prstGeom prst="rect">
            <a:avLst/>
          </a:prstGeom>
        </p:spPr>
      </p:pic>
      <p:pic>
        <p:nvPicPr>
          <p:cNvPr id="10" name="图片 9"/>
          <p:cNvPicPr>
            <a:picLocks noChangeAspect="1"/>
          </p:cNvPicPr>
          <p:nvPr/>
        </p:nvPicPr>
        <p:blipFill>
          <a:blip r:embed="rId2"/>
          <a:stretch>
            <a:fillRect/>
          </a:stretch>
        </p:blipFill>
        <p:spPr>
          <a:xfrm>
            <a:off x="5899778" y="1445220"/>
            <a:ext cx="5916737" cy="4417401"/>
          </a:xfrm>
          <a:prstGeom prst="rect">
            <a:avLst/>
          </a:prstGeom>
        </p:spPr>
      </p:pic>
      <p:sp>
        <p:nvSpPr>
          <p:cNvPr id="5" name="标题 1"/>
          <p:cNvSpPr>
            <a:spLocks noGrp="1"/>
          </p:cNvSpPr>
          <p:nvPr/>
        </p:nvSpPr>
        <p:spPr>
          <a:xfrm>
            <a:off x="1222375" y="427990"/>
            <a:ext cx="4347210" cy="5695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tx1"/>
                </a:solidFill>
                <a:latin typeface="汉仪雅酷黑 75W" panose="020B0804020202020204" charset="-122"/>
                <a:ea typeface="汉仪雅酷黑 75W" panose="020B0804020202020204" charset="-122"/>
                <a:cs typeface="+mj-cs"/>
                <a:sym typeface="汉仪雅酷黑 75W" panose="020B0804020202020204" charset="-122"/>
              </a:defRPr>
            </a:lvl1pPr>
          </a:lstStyle>
          <a:p>
            <a:pPr algn="l">
              <a:buClrTx/>
              <a:buSzTx/>
              <a:buFontTx/>
            </a:pPr>
            <a:r>
              <a:rPr lang="en-US" altLang="zh-CN" sz="2800">
                <a:latin typeface="Impact" panose="020B0806030902050204" charset="0"/>
                <a:ea typeface="方正公文小标宋" panose="02000500000000000000" charset="-122"/>
                <a:cs typeface="方正公文小标宋" panose="02000500000000000000" charset="-122"/>
                <a:sym typeface="+mn-ea"/>
              </a:rPr>
              <a:t>中文评价官</a:t>
            </a:r>
            <a:endParaRPr lang="en-US" altLang="zh-CN" sz="2800">
              <a:latin typeface="Impact" panose="020B0806030902050204" charset="0"/>
              <a:ea typeface="方正公文小标宋" panose="02000500000000000000" charset="-122"/>
              <a:cs typeface="方正公文小标宋" panose="02000500000000000000" charset="-122"/>
              <a:sym typeface="+mn-ea"/>
            </a:endParaRPr>
          </a:p>
        </p:txBody>
      </p:sp>
      <p:pic>
        <p:nvPicPr>
          <p:cNvPr id="2" name="图片 1"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99640" y="1323975"/>
            <a:ext cx="10125710" cy="1516380"/>
          </a:xfrm>
          <a:prstGeom prst="rect">
            <a:avLst/>
          </a:prstGeom>
          <a:noFill/>
        </p:spPr>
        <p:txBody>
          <a:bodyPr wrap="square" rtlCol="0">
            <a:noAutofit/>
          </a:bodyPr>
          <a:p>
            <a:pPr algn="ctr">
              <a:lnSpc>
                <a:spcPct val="150000"/>
              </a:lnSpc>
            </a:pPr>
            <a:r>
              <a:rPr lang="zh-CN" altLang="en-US" sz="2400">
                <a:latin typeface="方正小标宋_GBK" panose="02000000000000000000" charset="-122"/>
                <a:ea typeface="方正小标宋_GBK" panose="02000000000000000000" charset="-122"/>
              </a:rPr>
              <a:t>大家好！我是王老师，欢迎你们来到中国！</a:t>
            </a:r>
            <a:endParaRPr lang="zh-CN" altLang="en-US" sz="2400">
              <a:latin typeface="方正小标宋_GBK" panose="02000000000000000000" charset="-122"/>
              <a:ea typeface="方正小标宋_GBK" panose="02000000000000000000" charset="-122"/>
            </a:endParaRPr>
          </a:p>
          <a:p>
            <a:pPr algn="ctr">
              <a:lnSpc>
                <a:spcPct val="150000"/>
              </a:lnSpc>
            </a:pPr>
            <a:r>
              <a:rPr lang="zh-CN" altLang="en-US" sz="2400">
                <a:latin typeface="方正小标宋_GBK" panose="02000000000000000000" charset="-122"/>
                <a:ea typeface="方正小标宋_GBK" panose="02000000000000000000" charset="-122"/>
              </a:rPr>
              <a:t>希望有一天我能去泰国旅行，很高兴认识你们！</a:t>
            </a:r>
            <a:endParaRPr lang="zh-CN" altLang="en-US" sz="2400">
              <a:latin typeface="方正小标宋_GBK" panose="02000000000000000000" charset="-122"/>
              <a:ea typeface="方正小标宋_GBK" panose="02000000000000000000" charset="-122"/>
            </a:endParaRPr>
          </a:p>
        </p:txBody>
      </p:sp>
      <p:sp>
        <p:nvSpPr>
          <p:cNvPr id="5" name="文本框 4"/>
          <p:cNvSpPr txBox="1"/>
          <p:nvPr/>
        </p:nvSpPr>
        <p:spPr>
          <a:xfrm>
            <a:off x="1061085" y="3743960"/>
            <a:ext cx="6372860" cy="2182495"/>
          </a:xfrm>
          <a:prstGeom prst="rect">
            <a:avLst/>
          </a:prstGeom>
        </p:spPr>
        <p:txBody>
          <a:bodyPr wrap="square">
            <a:noAutofit/>
          </a:bodyPr>
          <a:p>
            <a:pPr marL="304800" indent="-304800" algn="l" defTabSz="266700">
              <a:lnSpc>
                <a:spcPct val="150000"/>
              </a:lnSpc>
              <a:spcBef>
                <a:spcPct val="0"/>
              </a:spcBef>
              <a:spcAft>
                <a:spcPct val="0"/>
              </a:spcAft>
            </a:pPr>
            <a:r>
              <a:rPr lang="zh-CN" altLang="en-US" sz="2800"/>
              <a:t>朗读：自我介绍</a:t>
            </a:r>
            <a:r>
              <a:rPr lang="en-US" altLang="zh-CN" sz="2800"/>
              <a:t> </a:t>
            </a:r>
            <a:endParaRPr lang="en-US" altLang="zh-CN" sz="2800"/>
          </a:p>
          <a:p>
            <a:pPr marL="304800" indent="-304800" algn="l" defTabSz="266700">
              <a:lnSpc>
                <a:spcPct val="150000"/>
              </a:lnSpc>
              <a:spcBef>
                <a:spcPct val="0"/>
              </a:spcBef>
              <a:spcAft>
                <a:spcPct val="0"/>
              </a:spcAft>
            </a:pPr>
            <a:r>
              <a:rPr lang="zh-CN" altLang="en-US" sz="2400">
                <a:latin typeface="方正小标宋_GBK" panose="02000000000000000000" charset="-122"/>
                <a:ea typeface="方正小标宋_GBK" panose="02000000000000000000" charset="-122"/>
                <a:cs typeface="方正小标宋_GBK" panose="02000000000000000000" charset="-122"/>
              </a:rPr>
              <a:t>大家好，我是</a:t>
            </a:r>
            <a:r>
              <a:rPr lang="en-US" altLang="zh-CN" sz="2400">
                <a:latin typeface="方正小标宋_GBK" panose="02000000000000000000" charset="-122"/>
                <a:ea typeface="方正小标宋_GBK" panose="02000000000000000000" charset="-122"/>
                <a:cs typeface="方正小标宋_GBK" panose="02000000000000000000" charset="-122"/>
              </a:rPr>
              <a:t>xxx</a:t>
            </a:r>
            <a:r>
              <a:rPr lang="zh-CN" altLang="en-US" sz="2400">
                <a:latin typeface="方正小标宋_GBK" panose="02000000000000000000" charset="-122"/>
                <a:ea typeface="方正小标宋_GBK" panose="02000000000000000000" charset="-122"/>
                <a:cs typeface="方正小标宋_GBK" panose="02000000000000000000" charset="-122"/>
              </a:rPr>
              <a:t>，我来自泰国普吉</a:t>
            </a:r>
            <a:r>
              <a:rPr lang="en-US" altLang="zh-CN" sz="2400">
                <a:latin typeface="方正小标宋_GBK" panose="02000000000000000000" charset="-122"/>
                <a:ea typeface="方正小标宋_GBK" panose="02000000000000000000" charset="-122"/>
                <a:cs typeface="方正小标宋_GBK" panose="02000000000000000000" charset="-122"/>
              </a:rPr>
              <a:t>xxx</a:t>
            </a:r>
            <a:r>
              <a:rPr lang="zh-CN" altLang="en-US" sz="2400">
                <a:latin typeface="方正小标宋_GBK" panose="02000000000000000000" charset="-122"/>
                <a:ea typeface="方正小标宋_GBK" panose="02000000000000000000" charset="-122"/>
                <a:cs typeface="方正小标宋_GBK" panose="02000000000000000000" charset="-122"/>
              </a:rPr>
              <a:t>学校，</a:t>
            </a:r>
            <a:endParaRPr lang="zh-CN" altLang="en-US" sz="2400">
              <a:latin typeface="方正小标宋_GBK" panose="02000000000000000000" charset="-122"/>
              <a:ea typeface="方正小标宋_GBK" panose="02000000000000000000" charset="-122"/>
              <a:cs typeface="方正小标宋_GBK" panose="02000000000000000000" charset="-122"/>
            </a:endParaRPr>
          </a:p>
          <a:p>
            <a:pPr marL="304800" indent="-304800" algn="l" defTabSz="266700">
              <a:lnSpc>
                <a:spcPct val="150000"/>
              </a:lnSpc>
              <a:spcBef>
                <a:spcPct val="0"/>
              </a:spcBef>
              <a:spcAft>
                <a:spcPct val="0"/>
              </a:spcAft>
            </a:pPr>
            <a:r>
              <a:rPr lang="zh-CN" altLang="en-US" sz="2400">
                <a:latin typeface="方正小标宋_GBK" panose="02000000000000000000" charset="-122"/>
                <a:ea typeface="方正小标宋_GBK" panose="02000000000000000000" charset="-122"/>
                <a:cs typeface="方正小标宋_GBK" panose="02000000000000000000" charset="-122"/>
              </a:rPr>
              <a:t>很高兴来到中国学习，</a:t>
            </a:r>
            <a:r>
              <a:rPr lang="zh-CN" altLang="en-US" sz="2400">
                <a:latin typeface="方正小标宋_GBK" panose="02000000000000000000" charset="-122"/>
                <a:ea typeface="方正小标宋_GBK" panose="02000000000000000000" charset="-122"/>
                <a:cs typeface="方正小标宋_GBK" panose="02000000000000000000" charset="-122"/>
                <a:sym typeface="+mn-ea"/>
              </a:rPr>
              <a:t>很高兴认识你们，</a:t>
            </a:r>
            <a:endParaRPr lang="zh-CN" altLang="en-US" sz="2400">
              <a:latin typeface="方正小标宋_GBK" panose="02000000000000000000" charset="-122"/>
              <a:ea typeface="方正小标宋_GBK" panose="02000000000000000000" charset="-122"/>
              <a:cs typeface="方正小标宋_GBK" panose="02000000000000000000" charset="-122"/>
              <a:sym typeface="+mn-ea"/>
            </a:endParaRPr>
          </a:p>
          <a:p>
            <a:pPr marL="304800" indent="-304800" algn="l" defTabSz="266700">
              <a:lnSpc>
                <a:spcPct val="150000"/>
              </a:lnSpc>
              <a:spcBef>
                <a:spcPct val="0"/>
              </a:spcBef>
              <a:spcAft>
                <a:spcPct val="0"/>
              </a:spcAft>
            </a:pPr>
            <a:r>
              <a:rPr lang="zh-CN" altLang="en-US" sz="2400">
                <a:latin typeface="方正小标宋_GBK" panose="02000000000000000000" charset="-122"/>
                <a:ea typeface="方正小标宋_GBK" panose="02000000000000000000" charset="-122"/>
                <a:cs typeface="方正小标宋_GBK" panose="02000000000000000000" charset="-122"/>
              </a:rPr>
              <a:t>欢迎大家去泰国旅行！</a:t>
            </a:r>
            <a:endParaRPr lang="zh-CN" altLang="en-US" sz="2400">
              <a:latin typeface="方正小标宋_GBK" panose="02000000000000000000" charset="-122"/>
              <a:ea typeface="方正小标宋_GBK" panose="02000000000000000000" charset="-122"/>
              <a:cs typeface="方正小标宋_GBK" panose="02000000000000000000" charset="-122"/>
            </a:endParaRPr>
          </a:p>
        </p:txBody>
      </p:sp>
      <p:pic>
        <p:nvPicPr>
          <p:cNvPr id="6" name="http://photo-static-api.fotomore.com/creative/vcg/400/new/VCG41N1256453541.jpg?uid=386&amp;timestamp=1742463490&amp;sign=815716801d35a7392b9e74a32768f0eb" descr="templates\picture_hover\&amp;pky390_sjzg_VCG41N1256453541&amp;"/>
          <p:cNvPicPr>
            <a:picLocks noChangeAspect="1"/>
          </p:cNvPicPr>
          <p:nvPr/>
        </p:nvPicPr>
        <p:blipFill>
          <a:blip r:embed="rId1"/>
          <a:srcRect r="35307"/>
          <a:stretch>
            <a:fillRect/>
          </a:stretch>
        </p:blipFill>
        <p:spPr>
          <a:xfrm>
            <a:off x="0" y="916940"/>
            <a:ext cx="2037715" cy="3150235"/>
          </a:xfrm>
          <a:prstGeom prst="rect">
            <a:avLst/>
          </a:prstGeom>
        </p:spPr>
      </p:pic>
      <p:pic>
        <p:nvPicPr>
          <p:cNvPr id="7" name="http://photo-static-api.fotomore.com/creative/vcg/400/new/VCG41N878160904.jpg?uid=386&amp;timestamp=1742463605&amp;sign=8a7be4e4e55e4b131f4882b3ff4c8f6d" descr="templates\picture_hover\&amp;pky260_sjzg_VCG41N878160904&amp;"/>
          <p:cNvPicPr>
            <a:picLocks noChangeAspect="1"/>
          </p:cNvPicPr>
          <p:nvPr/>
        </p:nvPicPr>
        <p:blipFill>
          <a:blip r:embed="rId2"/>
          <a:stretch>
            <a:fillRect/>
          </a:stretch>
        </p:blipFill>
        <p:spPr>
          <a:xfrm>
            <a:off x="9403080" y="3220720"/>
            <a:ext cx="2705735" cy="2705735"/>
          </a:xfrm>
          <a:prstGeom prst="rect">
            <a:avLst/>
          </a:prstGeom>
        </p:spPr>
      </p:pic>
      <p:grpSp>
        <p:nvGrpSpPr>
          <p:cNvPr id="11" name="组合 10"/>
          <p:cNvGrpSpPr/>
          <p:nvPr/>
        </p:nvGrpSpPr>
        <p:grpSpPr>
          <a:xfrm>
            <a:off x="1229995" y="457835"/>
            <a:ext cx="9723755" cy="589915"/>
            <a:chOff x="546" y="239"/>
            <a:chExt cx="15313" cy="929"/>
          </a:xfrm>
        </p:grpSpPr>
        <p:sp>
          <p:nvSpPr>
            <p:cNvPr id="345" name="文本框 5"/>
            <p:cNvSpPr txBox="1"/>
            <p:nvPr/>
          </p:nvSpPr>
          <p:spPr>
            <a:xfrm>
              <a:off x="4171" y="239"/>
              <a:ext cx="11688" cy="919"/>
            </a:xfrm>
            <a:prstGeom prst="rect">
              <a:avLst/>
            </a:prstGeom>
            <a:noFill/>
          </p:spPr>
          <p:txBody>
            <a:bodyPr wrap="square" rtlCol="0">
              <a:spAutoFit/>
            </a:bodyPr>
            <a:p>
              <a:pPr algn="l" defTabSz="914400">
                <a:buClrTx/>
                <a:buSzTx/>
                <a:buFontTx/>
                <a:defRPr sz="1800">
                  <a:solidFill>
                    <a:schemeClr val="tx1">
                      <a:alpha val="100000"/>
                    </a:schemeClr>
                  </a:solidFill>
                  <a:latin typeface="OPPOSans M"/>
                  <a:ea typeface="思源黑体 CN Light"/>
                  <a:cs typeface="+mn-cs"/>
                </a:defRPr>
              </a:pPr>
              <a:r>
                <a:rPr lang="zh-CN" sz="3200" b="1">
                  <a:solidFill>
                    <a:schemeClr val="tx1">
                      <a:alpha val="100000"/>
                    </a:schemeClr>
                  </a:solidFill>
                  <a:latin typeface="Times New Roman" panose="02020603050405020304" charset="0"/>
                  <a:ea typeface="方正公文小标宋" panose="02000500000000000000" charset="-122"/>
                  <a:cs typeface="+mn-cs"/>
                </a:rPr>
                <a:t>中文评价官</a:t>
              </a:r>
              <a:endParaRPr lang="zh-CN" sz="3200" b="1">
                <a:solidFill>
                  <a:schemeClr val="tx1">
                    <a:alpha val="100000"/>
                  </a:schemeClr>
                </a:solidFill>
                <a:latin typeface="Times New Roman" panose="02020603050405020304" charset="0"/>
                <a:ea typeface="方正公文小标宋" panose="02000500000000000000" charset="-122"/>
                <a:cs typeface="+mn-cs"/>
              </a:endParaRPr>
            </a:p>
          </p:txBody>
        </p:sp>
        <p:sp>
          <p:nvSpPr>
            <p:cNvPr id="349" name="文本框 2"/>
            <p:cNvSpPr txBox="1"/>
            <p:nvPr/>
          </p:nvSpPr>
          <p:spPr>
            <a:xfrm>
              <a:off x="546" y="249"/>
              <a:ext cx="3748" cy="919"/>
            </a:xfrm>
            <a:prstGeom prst="rect">
              <a:avLst/>
            </a:prstGeom>
            <a:noFill/>
          </p:spPr>
          <p:txBody>
            <a:bodyPr wrap="square" rtlCol="0">
              <a:spAutoFit/>
            </a:bodyPr>
            <a:p>
              <a:pPr marL="0" lvl="0" algn="l" defTabSz="914400">
                <a:lnSpc>
                  <a:spcPct val="100000"/>
                </a:lnSpc>
                <a:buSzTx/>
                <a:defRPr sz="1800">
                  <a:solidFill>
                    <a:schemeClr val="tx1">
                      <a:alpha val="100000"/>
                    </a:schemeClr>
                  </a:solidFill>
                  <a:latin typeface="OPPOSans M"/>
                  <a:ea typeface="思源黑体 CN Light"/>
                  <a:cs typeface="+mn-cs"/>
                </a:defRPr>
              </a:pPr>
              <a:r>
                <a:rPr lang="zh-CN" sz="3200" b="1">
                  <a:solidFill>
                    <a:schemeClr val="tx1">
                      <a:alpha val="100000"/>
                    </a:schemeClr>
                  </a:solidFill>
                  <a:latin typeface="Impact" panose="020B0806030902050204" charset="0"/>
                  <a:ea typeface="方正公文小标宋" panose="02000500000000000000" charset="-122"/>
                  <a:cs typeface="+mn-cs"/>
                  <a:sym typeface="思源黑体 CN Light"/>
                </a:rPr>
                <a:t>项目实践：</a:t>
              </a:r>
              <a:endParaRPr lang="zh-CN" sz="3200" b="1">
                <a:solidFill>
                  <a:schemeClr val="tx1">
                    <a:alpha val="100000"/>
                  </a:schemeClr>
                </a:solidFill>
                <a:latin typeface="Impact" panose="020B0806030902050204" charset="0"/>
                <a:ea typeface="方正公文小标宋" panose="02000500000000000000" charset="-122"/>
                <a:cs typeface="+mn-cs"/>
                <a:sym typeface="思源黑体 CN Light"/>
              </a:endParaRPr>
            </a:p>
          </p:txBody>
        </p:sp>
      </p:grpSp>
      <p:sp>
        <p:nvSpPr>
          <p:cNvPr id="12" name="椭圆形标注 11"/>
          <p:cNvSpPr/>
          <p:nvPr/>
        </p:nvSpPr>
        <p:spPr>
          <a:xfrm>
            <a:off x="7111365" y="1249045"/>
            <a:ext cx="867410" cy="133985"/>
          </a:xfrm>
          <a:prstGeom prst="wedgeEllipseCallo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形标注 13"/>
          <p:cNvSpPr/>
          <p:nvPr/>
        </p:nvSpPr>
        <p:spPr>
          <a:xfrm>
            <a:off x="6320790" y="2807970"/>
            <a:ext cx="4016375" cy="1259205"/>
          </a:xfrm>
          <a:prstGeom prst="wedgeEllipseCallout">
            <a:avLst>
              <a:gd name="adj1" fmla="val -42240"/>
              <a:gd name="adj2" fmla="val 50201"/>
            </a:avLst>
          </a:prstGeom>
          <a:gradFill>
            <a:gsLst>
              <a:gs pos="0">
                <a:srgbClr val="BDD4F6"/>
              </a:gs>
              <a:gs pos="100000">
                <a:srgbClr val="4D8DE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tx1"/>
                </a:solidFill>
              </a:rPr>
              <a:t>让智能体来打分</a:t>
            </a:r>
            <a:endParaRPr lang="zh-CN" altLang="en-US" sz="2800">
              <a:solidFill>
                <a:schemeClr val="tx1"/>
              </a:solidFill>
            </a:endParaRPr>
          </a:p>
        </p:txBody>
      </p:sp>
      <p:pic>
        <p:nvPicPr>
          <p:cNvPr id="3" name="图片 2"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537210"/>
            <a:ext cx="5133340" cy="569595"/>
          </a:xfrm>
        </p:spPr>
        <p:txBody>
          <a:bodyPr>
            <a:noAutofit/>
          </a:bodyPr>
          <a:p>
            <a:pPr algn="l">
              <a:buClrTx/>
              <a:buSzTx/>
              <a:buFontTx/>
            </a:pPr>
            <a:r>
              <a:rPr lang="en-US" altLang="zh-CN" sz="3200">
                <a:latin typeface="Impact" panose="020B0806030902050204" charset="0"/>
                <a:ea typeface="方正公文小标宋" panose="02000500000000000000" charset="-122"/>
                <a:cs typeface="方正公文小标宋" panose="02000500000000000000" charset="-122"/>
                <a:sym typeface="+mn-ea"/>
              </a:rPr>
              <a:t>中文评价官</a:t>
            </a:r>
            <a:r>
              <a:rPr lang="zh-CN" altLang="en-US" sz="3200">
                <a:latin typeface="Impact" panose="020B0806030902050204" charset="0"/>
                <a:ea typeface="方正公文小标宋" panose="02000500000000000000" charset="-122"/>
                <a:cs typeface="方正公文小标宋" panose="02000500000000000000" charset="-122"/>
                <a:sym typeface="+mn-ea"/>
              </a:rPr>
              <a:t>：中泰友爱诗人</a:t>
            </a:r>
            <a:endParaRPr lang="zh-CN" altLang="en-US" sz="3200">
              <a:latin typeface="Impact" panose="020B0806030902050204" charset="0"/>
              <a:ea typeface="方正公文小标宋" panose="02000500000000000000" charset="-122"/>
              <a:cs typeface="方正公文小标宋" panose="02000500000000000000" charset="-122"/>
              <a:sym typeface="+mn-ea"/>
            </a:endParaRPr>
          </a:p>
        </p:txBody>
      </p:sp>
      <p:pic>
        <p:nvPicPr>
          <p:cNvPr id="3" name="http://photo-static-api.fotomore.com/creative/vcg/veer/400/new/VCG41N517999541.jpg?uid=386&amp;timestamp=1742463850&amp;sign=a6452f31ba1a0a0c3647a035a3c7f6a8" descr="templates\picture_hover\&amp;pky230_sjzg_VCG41N517999541&amp;"/>
          <p:cNvPicPr>
            <a:picLocks noChangeAspect="1"/>
          </p:cNvPicPr>
          <p:nvPr/>
        </p:nvPicPr>
        <p:blipFill>
          <a:blip r:embed="rId1"/>
          <a:stretch>
            <a:fillRect/>
          </a:stretch>
        </p:blipFill>
        <p:spPr>
          <a:xfrm>
            <a:off x="227965" y="3896995"/>
            <a:ext cx="2493010" cy="2592705"/>
          </a:xfrm>
          <a:prstGeom prst="rect">
            <a:avLst/>
          </a:prstGeom>
        </p:spPr>
      </p:pic>
      <p:pic>
        <p:nvPicPr>
          <p:cNvPr id="8" name="http://photo-static-api.fotomore.com/creative/vcg/400/new/VCG41N1355858205.jpg?uid=386&amp;timestamp=1742463930&amp;sign=ec38cd98d22e8171b0a6a3b9cf675b12" descr="templates\picture_hover\&amp;pky350_sjzg_VCG41N1355858205&amp;"/>
          <p:cNvPicPr>
            <a:picLocks noChangeAspect="1"/>
          </p:cNvPicPr>
          <p:nvPr/>
        </p:nvPicPr>
        <p:blipFill>
          <a:blip r:embed="rId2"/>
          <a:stretch>
            <a:fillRect/>
          </a:stretch>
        </p:blipFill>
        <p:spPr>
          <a:xfrm>
            <a:off x="9535160" y="3675380"/>
            <a:ext cx="3182620" cy="3182620"/>
          </a:xfrm>
          <a:prstGeom prst="rect">
            <a:avLst/>
          </a:prstGeom>
        </p:spPr>
      </p:pic>
      <p:pic>
        <p:nvPicPr>
          <p:cNvPr id="6" name="图片 5"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
        <p:nvSpPr>
          <p:cNvPr id="7" name="文本框 6"/>
          <p:cNvSpPr txBox="1"/>
          <p:nvPr/>
        </p:nvSpPr>
        <p:spPr>
          <a:xfrm>
            <a:off x="1589405" y="1452245"/>
            <a:ext cx="4766945" cy="523875"/>
          </a:xfrm>
          <a:prstGeom prst="rect">
            <a:avLst/>
          </a:prstGeom>
          <a:noFill/>
        </p:spPr>
        <p:txBody>
          <a:bodyPr wrap="square" rtlCol="0" anchor="t">
            <a:noAutofit/>
          </a:bodyPr>
          <a:p>
            <a:pPr marL="304800" indent="-304800" algn="ctr" defTabSz="266700">
              <a:lnSpc>
                <a:spcPct val="200000"/>
              </a:lnSpc>
              <a:spcBef>
                <a:spcPct val="0"/>
              </a:spcBef>
              <a:spcAft>
                <a:spcPct val="0"/>
              </a:spcAft>
            </a:pPr>
            <a:r>
              <a:rPr lang="zh-CN" altLang="en-US" sz="4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创作并朗读</a:t>
            </a:r>
            <a:endParaRPr lang="zh-CN" altLang="en-US" sz="4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endParaRPr>
          </a:p>
          <a:p>
            <a:pPr marL="304800" indent="-304800" algn="ctr" defTabSz="266700">
              <a:lnSpc>
                <a:spcPct val="200000"/>
              </a:lnSpc>
              <a:spcBef>
                <a:spcPct val="0"/>
              </a:spcBef>
              <a:spcAft>
                <a:spcPct val="0"/>
              </a:spcAft>
            </a:pPr>
            <a:r>
              <a:rPr lang="en-US" altLang="zh-CN" sz="4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a:t>
            </a:r>
            <a:r>
              <a:rPr lang="zh-CN" altLang="en-US" sz="4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中泰友爱诗歌</a:t>
            </a:r>
            <a:r>
              <a:rPr lang="en-US" altLang="zh-CN" sz="4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a:t>
            </a:r>
            <a:endParaRPr lang="en-US" altLang="zh-CN" sz="4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endParaRPr>
          </a:p>
        </p:txBody>
      </p:sp>
      <p:sp>
        <p:nvSpPr>
          <p:cNvPr id="9" name="文本框 8"/>
          <p:cNvSpPr txBox="1"/>
          <p:nvPr/>
        </p:nvSpPr>
        <p:spPr>
          <a:xfrm>
            <a:off x="5977890" y="997585"/>
            <a:ext cx="5080000" cy="5205095"/>
          </a:xfrm>
          <a:prstGeom prst="rect">
            <a:avLst/>
          </a:prstGeom>
        </p:spPr>
        <p:txBody>
          <a:bodyPr>
            <a:spAutoFit/>
          </a:bodyPr>
          <a:p>
            <a:pPr marL="0" indent="0" algn="ctr">
              <a:lnSpc>
                <a:spcPct val="150000"/>
              </a:lnSpc>
              <a:spcAft>
                <a:spcPct val="60000"/>
              </a:spcAft>
            </a:pPr>
            <a:r>
              <a:rPr lang="zh-CN" altLang="en-US" sz="2800" b="0" i="0">
                <a:latin typeface="方正公文小标宋" panose="02000500000000000000" charset="-122"/>
                <a:ea typeface="方正公文小标宋" panose="02000500000000000000" charset="-122"/>
                <a:cs typeface="方正公文小标宋" panose="02000500000000000000" charset="-122"/>
              </a:rPr>
              <a:t>中泰乐相融</a:t>
            </a:r>
            <a:endParaRPr lang="zh-CN" altLang="en-US" sz="2800" b="0" i="0">
              <a:latin typeface="方正公文小标宋" panose="02000500000000000000" charset="-122"/>
              <a:ea typeface="方正公文小标宋" panose="02000500000000000000" charset="-122"/>
              <a:cs typeface="方正公文小标宋" panose="02000500000000000000" charset="-122"/>
            </a:endParaRPr>
          </a:p>
          <a:p>
            <a:pPr marL="0" indent="0" algn="ctr">
              <a:lnSpc>
                <a:spcPct val="150000"/>
              </a:lnSpc>
            </a:pPr>
            <a:r>
              <a:rPr lang="zh-CN" altLang="en-US" sz="2000" b="0" i="0">
                <a:latin typeface="方正公文小标宋" panose="02000500000000000000" charset="-122"/>
                <a:ea typeface="方正公文小标宋" panose="02000500000000000000" charset="-122"/>
                <a:cs typeface="方正公文小标宋" panose="02000500000000000000" charset="-122"/>
              </a:rPr>
              <a:t>湄南水流长，黄河奔远方。</a:t>
            </a:r>
            <a:endParaRPr lang="zh-CN" altLang="en-US" sz="2000" b="0" i="0">
              <a:latin typeface="方正公文小标宋" panose="02000500000000000000" charset="-122"/>
              <a:ea typeface="方正公文小标宋" panose="02000500000000000000" charset="-122"/>
              <a:cs typeface="方正公文小标宋" panose="02000500000000000000" charset="-122"/>
            </a:endParaRPr>
          </a:p>
          <a:p>
            <a:pPr marL="0" indent="0" algn="ctr">
              <a:lnSpc>
                <a:spcPct val="150000"/>
              </a:lnSpc>
            </a:pPr>
            <a:r>
              <a:rPr lang="zh-CN" altLang="en-US" sz="2000" b="0" i="0">
                <a:latin typeface="方正公文小标宋" panose="02000500000000000000" charset="-122"/>
                <a:ea typeface="方正公文小标宋" panose="02000500000000000000" charset="-122"/>
                <a:cs typeface="方正公文小标宋" panose="02000500000000000000" charset="-122"/>
              </a:rPr>
              <a:t>两国隔不远，友谊架桥梁。</a:t>
            </a:r>
            <a:endParaRPr lang="zh-CN" altLang="en-US" sz="2000" b="0" i="0">
              <a:latin typeface="方正公文小标宋" panose="02000500000000000000" charset="-122"/>
              <a:ea typeface="方正公文小标宋" panose="02000500000000000000" charset="-122"/>
              <a:cs typeface="方正公文小标宋" panose="02000500000000000000" charset="-122"/>
            </a:endParaRPr>
          </a:p>
          <a:p>
            <a:pPr marL="0" indent="0" algn="ctr">
              <a:lnSpc>
                <a:spcPct val="150000"/>
              </a:lnSpc>
            </a:pPr>
            <a:r>
              <a:rPr lang="zh-CN" altLang="en-US" sz="2000" b="0" i="0">
                <a:latin typeface="方正公文小标宋" panose="02000500000000000000" charset="-122"/>
                <a:ea typeface="方正公文小标宋" panose="02000500000000000000" charset="-122"/>
                <a:cs typeface="方正公文小标宋" panose="02000500000000000000" charset="-122"/>
              </a:rPr>
              <a:t>泰北榴莲香，闽南芒果黄。</a:t>
            </a:r>
            <a:endParaRPr lang="zh-CN" altLang="en-US" sz="2000" b="0" i="0">
              <a:latin typeface="方正公文小标宋" panose="02000500000000000000" charset="-122"/>
              <a:ea typeface="方正公文小标宋" panose="02000500000000000000" charset="-122"/>
              <a:cs typeface="方正公文小标宋" panose="02000500000000000000" charset="-122"/>
            </a:endParaRPr>
          </a:p>
          <a:p>
            <a:pPr marL="0" indent="0" algn="ctr">
              <a:lnSpc>
                <a:spcPct val="150000"/>
              </a:lnSpc>
            </a:pPr>
            <a:r>
              <a:rPr lang="zh-CN" altLang="en-US" sz="2000" b="0" i="0">
                <a:latin typeface="方正公文小标宋" panose="02000500000000000000" charset="-122"/>
                <a:ea typeface="方正公文小标宋" panose="02000500000000000000" charset="-122"/>
                <a:cs typeface="方正公文小标宋" panose="02000500000000000000" charset="-122"/>
              </a:rPr>
              <a:t>贸易往来忙，笑容满脸庞。</a:t>
            </a:r>
            <a:endParaRPr lang="zh-CN" altLang="en-US" sz="2000" b="0" i="0">
              <a:latin typeface="方正公文小标宋" panose="02000500000000000000" charset="-122"/>
              <a:ea typeface="方正公文小标宋" panose="02000500000000000000" charset="-122"/>
              <a:cs typeface="方正公文小标宋" panose="02000500000000000000" charset="-122"/>
            </a:endParaRPr>
          </a:p>
          <a:p>
            <a:pPr marL="0" indent="0" algn="ctr">
              <a:lnSpc>
                <a:spcPct val="150000"/>
              </a:lnSpc>
            </a:pPr>
            <a:r>
              <a:rPr lang="zh-CN" altLang="en-US" sz="2000" b="0" i="0">
                <a:latin typeface="方正公文小标宋" panose="02000500000000000000" charset="-122"/>
                <a:ea typeface="方正公文小标宋" panose="02000500000000000000" charset="-122"/>
                <a:cs typeface="方正公文小标宋" panose="02000500000000000000" charset="-122"/>
              </a:rPr>
              <a:t>曼谷舞霓裳，鼓浪声绕梁。</a:t>
            </a:r>
            <a:endParaRPr lang="zh-CN" altLang="en-US" sz="2000" b="0" i="0">
              <a:latin typeface="方正公文小标宋" panose="02000500000000000000" charset="-122"/>
              <a:ea typeface="方正公文小标宋" panose="02000500000000000000" charset="-122"/>
              <a:cs typeface="方正公文小标宋" panose="02000500000000000000" charset="-122"/>
            </a:endParaRPr>
          </a:p>
          <a:p>
            <a:pPr marL="0" indent="0" algn="ctr">
              <a:lnSpc>
                <a:spcPct val="150000"/>
              </a:lnSpc>
            </a:pPr>
            <a:r>
              <a:rPr lang="zh-CN" altLang="en-US" sz="2000" b="0" i="0">
                <a:latin typeface="方正公文小标宋" panose="02000500000000000000" charset="-122"/>
                <a:ea typeface="方正公文小标宋" panose="02000500000000000000" charset="-122"/>
                <a:cs typeface="方正公文小标宋" panose="02000500000000000000" charset="-122"/>
              </a:rPr>
              <a:t>文化齐绽放，彼此共欣赏。</a:t>
            </a:r>
            <a:endParaRPr lang="zh-CN" altLang="en-US" sz="2000" b="0" i="0">
              <a:latin typeface="方正公文小标宋" panose="02000500000000000000" charset="-122"/>
              <a:ea typeface="方正公文小标宋" panose="02000500000000000000" charset="-122"/>
              <a:cs typeface="方正公文小标宋" panose="02000500000000000000" charset="-122"/>
            </a:endParaRPr>
          </a:p>
          <a:p>
            <a:pPr marL="0" indent="0" algn="ctr">
              <a:lnSpc>
                <a:spcPct val="150000"/>
              </a:lnSpc>
            </a:pPr>
            <a:r>
              <a:rPr lang="zh-CN" altLang="en-US" sz="2000" b="0" i="0">
                <a:latin typeface="方正公文小标宋" panose="02000500000000000000" charset="-122"/>
                <a:ea typeface="方正公文小标宋" panose="02000500000000000000" charset="-122"/>
                <a:cs typeface="方正公文小标宋" panose="02000500000000000000" charset="-122"/>
              </a:rPr>
              <a:t>你学说 “你好”，</a:t>
            </a:r>
            <a:endParaRPr lang="zh-CN" altLang="en-US" sz="2000" b="0" i="0">
              <a:latin typeface="方正公文小标宋" panose="02000500000000000000" charset="-122"/>
              <a:ea typeface="方正公文小标宋" panose="02000500000000000000" charset="-122"/>
              <a:cs typeface="方正公文小标宋" panose="02000500000000000000" charset="-122"/>
            </a:endParaRPr>
          </a:p>
          <a:p>
            <a:pPr marL="0" indent="0" algn="ctr">
              <a:lnSpc>
                <a:spcPct val="150000"/>
              </a:lnSpc>
            </a:pPr>
            <a:r>
              <a:rPr lang="zh-CN" altLang="en-US" sz="2000" b="0" i="0">
                <a:latin typeface="方正公文小标宋" panose="02000500000000000000" charset="-122"/>
                <a:ea typeface="方正公文小标宋" panose="02000500000000000000" charset="-122"/>
                <a:cs typeface="方正公文小标宋" panose="02000500000000000000" charset="-122"/>
              </a:rPr>
              <a:t>我道 “萨瓦迪卡” 妙。</a:t>
            </a:r>
            <a:endParaRPr lang="zh-CN" altLang="en-US" sz="2000" b="0" i="0">
              <a:latin typeface="方正公文小标宋" panose="02000500000000000000" charset="-122"/>
              <a:ea typeface="方正公文小标宋" panose="02000500000000000000" charset="-122"/>
              <a:cs typeface="方正公文小标宋" panose="02000500000000000000" charset="-122"/>
            </a:endParaRPr>
          </a:p>
          <a:p>
            <a:pPr marL="0" indent="0" algn="ctr">
              <a:lnSpc>
                <a:spcPct val="150000"/>
              </a:lnSpc>
            </a:pPr>
            <a:r>
              <a:rPr lang="zh-CN" altLang="en-US" sz="2000" b="0" i="0">
                <a:latin typeface="方正公文小标宋" panose="02000500000000000000" charset="-122"/>
                <a:ea typeface="方正公文小标宋" panose="02000500000000000000" charset="-122"/>
                <a:cs typeface="方正公文小标宋" panose="02000500000000000000" charset="-122"/>
              </a:rPr>
              <a:t>语言架心桥，友爱在闪耀 。</a:t>
            </a:r>
            <a:endParaRPr lang="zh-CN" altLang="en-US" sz="2000" b="0" i="0">
              <a:latin typeface="方正公文小标宋" panose="02000500000000000000" charset="-122"/>
              <a:ea typeface="方正公文小标宋" panose="02000500000000000000" charset="-122"/>
              <a:cs typeface="方正公文小标宋" panose="02000500000000000000"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0855" y="178743"/>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223703" y="2537398"/>
            <a:ext cx="3844290" cy="1568450"/>
          </a:xfrm>
          <a:prstGeom prst="rect">
            <a:avLst/>
          </a:prstGeom>
        </p:spPr>
        <p:txBody>
          <a:bodyPr wrap="none">
            <a:spAutoFit/>
          </a:bodyPr>
          <a:lstStyle/>
          <a:p>
            <a:pPr algn="ctr" defTabSz="685800">
              <a:defRPr/>
            </a:pPr>
            <a:r>
              <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AI智能体体验</a:t>
            </a:r>
            <a:endPar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a:p>
            <a:pPr algn="ctr" defTabSz="685800">
              <a:defRPr/>
            </a:pPr>
            <a:r>
              <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中华文化导师</a:t>
            </a:r>
            <a:endPar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smtClean="0">
                  <a:latin typeface="Times New Roman" panose="02020603050405020304" charset="0"/>
                  <a:ea typeface="方正公文小标宋" panose="02000500000000000000" charset="-122"/>
                  <a:cs typeface="+mn-ea"/>
                  <a:sym typeface="Arial" panose="020B0604020202020204" pitchFamily="34" charset="0"/>
                </a:rPr>
                <a:t>04</a:t>
              </a:r>
              <a:endParaRPr lang="en-US" altLang="zh-CN" sz="4000" b="1" dirty="0" smtClean="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5" name="文本框 5"/>
          <p:cNvSpPr txBox="1"/>
          <p:nvPr/>
        </p:nvSpPr>
        <p:spPr>
          <a:xfrm>
            <a:off x="1153795" y="365125"/>
            <a:ext cx="7858125" cy="645160"/>
          </a:xfrm>
          <a:prstGeom prst="rect">
            <a:avLst/>
          </a:prstGeom>
          <a:noFill/>
        </p:spPr>
        <p:txBody>
          <a:bodyPr wrap="square" rtlCol="0">
            <a:spAutoFit/>
          </a:bodyPr>
          <a:p>
            <a:pPr algn="l" defTabSz="914400">
              <a:buClrTx/>
              <a:buSzTx/>
              <a:buFontTx/>
              <a:defRPr sz="1800">
                <a:solidFill>
                  <a:schemeClr val="tx1">
                    <a:alpha val="100000"/>
                  </a:schemeClr>
                </a:solidFill>
                <a:latin typeface="OPPOSans M"/>
                <a:ea typeface="思源黑体 CN Light"/>
                <a:cs typeface="+mn-cs"/>
              </a:defRPr>
            </a:pPr>
            <a:r>
              <a:rPr lang="zh-CN" sz="3600" b="1">
                <a:solidFill>
                  <a:schemeClr val="tx1">
                    <a:alpha val="100000"/>
                  </a:schemeClr>
                </a:solidFill>
                <a:latin typeface="Impact" panose="020B0806030902050204" charset="0"/>
                <a:ea typeface="方正公文小标宋" panose="02000500000000000000" charset="-122"/>
                <a:cs typeface="+mn-cs"/>
              </a:rPr>
              <a:t>中华文化导师</a:t>
            </a:r>
            <a:endParaRPr lang="zh-CN" sz="3600" b="1">
              <a:solidFill>
                <a:schemeClr val="tx1">
                  <a:alpha val="100000"/>
                </a:schemeClr>
              </a:solidFill>
              <a:latin typeface="Impact" panose="020B0806030902050204" charset="0"/>
              <a:ea typeface="方正公文小标宋" panose="02000500000000000000" charset="-122"/>
              <a:cs typeface="+mn-cs"/>
            </a:endParaRPr>
          </a:p>
        </p:txBody>
      </p:sp>
      <p:sp>
        <p:nvSpPr>
          <p:cNvPr id="12" name="椭圆形标注 11"/>
          <p:cNvSpPr/>
          <p:nvPr/>
        </p:nvSpPr>
        <p:spPr>
          <a:xfrm>
            <a:off x="7111365" y="1249045"/>
            <a:ext cx="867410" cy="133985"/>
          </a:xfrm>
          <a:prstGeom prst="wedgeEllipseCallo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1">
            <a:clrChange>
              <a:clrFrom>
                <a:srgbClr val="FEFEFE">
                  <a:alpha val="100000"/>
                </a:srgbClr>
              </a:clrFrom>
              <a:clrTo>
                <a:srgbClr val="FEFEFE">
                  <a:alpha val="100000"/>
                  <a:alpha val="0"/>
                </a:srgbClr>
              </a:clrTo>
            </a:clrChange>
          </a:blip>
          <a:srcRect l="5104" r="4136"/>
          <a:stretch>
            <a:fillRect/>
          </a:stretch>
        </p:blipFill>
        <p:spPr>
          <a:xfrm>
            <a:off x="4756150" y="1179195"/>
            <a:ext cx="2327275" cy="2075815"/>
          </a:xfrm>
          <a:prstGeom prst="rect">
            <a:avLst/>
          </a:prstGeom>
        </p:spPr>
      </p:pic>
      <p:sp>
        <p:nvSpPr>
          <p:cNvPr id="9" name="椭圆形标注 8"/>
          <p:cNvSpPr/>
          <p:nvPr/>
        </p:nvSpPr>
        <p:spPr>
          <a:xfrm>
            <a:off x="6659245" y="365125"/>
            <a:ext cx="4986655" cy="1259205"/>
          </a:xfrm>
          <a:prstGeom prst="wedgeEllipseCallout">
            <a:avLst>
              <a:gd name="adj1" fmla="val -42240"/>
              <a:gd name="adj2" fmla="val 50201"/>
            </a:avLst>
          </a:prstGeom>
          <a:gradFill>
            <a:gsLst>
              <a:gs pos="0">
                <a:srgbClr val="BDD4F6"/>
              </a:gs>
              <a:gs pos="100000">
                <a:srgbClr val="4D8DE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tx1"/>
                </a:solidFill>
              </a:rPr>
              <a:t>你知道图片里的这些东西是什么吗？</a:t>
            </a:r>
            <a:endParaRPr lang="zh-CN" altLang="en-US" sz="2800">
              <a:solidFill>
                <a:schemeClr val="tx1"/>
              </a:solidFill>
            </a:endParaRPr>
          </a:p>
        </p:txBody>
      </p:sp>
      <p:pic>
        <p:nvPicPr>
          <p:cNvPr id="4" name="图片 3" descr="6b65d85fe19d8fe6300350fbf649b9dd"/>
          <p:cNvPicPr>
            <a:picLocks noChangeAspect="1"/>
          </p:cNvPicPr>
          <p:nvPr/>
        </p:nvPicPr>
        <p:blipFill>
          <a:blip r:embed="rId2"/>
          <a:stretch>
            <a:fillRect/>
          </a:stretch>
        </p:blipFill>
        <p:spPr>
          <a:xfrm>
            <a:off x="933450" y="1179195"/>
            <a:ext cx="3602829" cy="2160000"/>
          </a:xfrm>
          <a:prstGeom prst="rect">
            <a:avLst/>
          </a:prstGeom>
        </p:spPr>
      </p:pic>
      <p:pic>
        <p:nvPicPr>
          <p:cNvPr id="5" name="图片 4" descr="24ca3e2add7165dfd826e4765de678f3"/>
          <p:cNvPicPr>
            <a:picLocks noChangeAspect="1"/>
          </p:cNvPicPr>
          <p:nvPr/>
        </p:nvPicPr>
        <p:blipFill>
          <a:blip r:embed="rId3"/>
          <a:stretch>
            <a:fillRect/>
          </a:stretch>
        </p:blipFill>
        <p:spPr>
          <a:xfrm>
            <a:off x="933450" y="3508375"/>
            <a:ext cx="3589020" cy="2626995"/>
          </a:xfrm>
          <a:prstGeom prst="rect">
            <a:avLst/>
          </a:prstGeom>
        </p:spPr>
      </p:pic>
      <p:pic>
        <p:nvPicPr>
          <p:cNvPr id="6" name="图片 5" descr="5068a81a74bbfd37855da343852a0e85"/>
          <p:cNvPicPr>
            <a:picLocks noChangeAspect="1"/>
          </p:cNvPicPr>
          <p:nvPr/>
        </p:nvPicPr>
        <p:blipFill>
          <a:blip r:embed="rId4"/>
          <a:stretch>
            <a:fillRect/>
          </a:stretch>
        </p:blipFill>
        <p:spPr>
          <a:xfrm>
            <a:off x="7511415" y="1819275"/>
            <a:ext cx="3558540" cy="4316095"/>
          </a:xfrm>
          <a:prstGeom prst="rect">
            <a:avLst/>
          </a:prstGeom>
        </p:spPr>
      </p:pic>
      <p:pic>
        <p:nvPicPr>
          <p:cNvPr id="10" name="图片 9" descr="c10861f3f903f49de20eb0087596b4e3"/>
          <p:cNvPicPr>
            <a:picLocks noChangeAspect="1"/>
          </p:cNvPicPr>
          <p:nvPr/>
        </p:nvPicPr>
        <p:blipFill>
          <a:blip r:embed="rId5"/>
          <a:srcRect t="22852"/>
          <a:stretch>
            <a:fillRect/>
          </a:stretch>
        </p:blipFill>
        <p:spPr>
          <a:xfrm>
            <a:off x="5056505" y="3470910"/>
            <a:ext cx="1602740" cy="266065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en-US" altLang="zh-CN" sz="2800">
                <a:latin typeface="Impact" panose="020B0806030902050204" charset="0"/>
                <a:ea typeface="方正公文小标宋" panose="02000500000000000000" charset="-122"/>
                <a:cs typeface="方正公文小标宋" panose="02000500000000000000" charset="-122"/>
                <a:sym typeface="+mn-ea"/>
              </a:rPr>
              <a:t>中华文化导师</a:t>
            </a:r>
            <a:endParaRPr lang="en-US" altLang="zh-CN" sz="2800">
              <a:latin typeface="Impact" panose="020B0806030902050204" charset="0"/>
              <a:ea typeface="方正公文小标宋" panose="02000500000000000000" charset="-122"/>
              <a:cs typeface="方正公文小标宋" panose="02000500000000000000" charset="-122"/>
              <a:sym typeface="+mn-ea"/>
            </a:endParaRPr>
          </a:p>
        </p:txBody>
      </p:sp>
      <p:pic>
        <p:nvPicPr>
          <p:cNvPr id="4" name="图片 3"/>
          <p:cNvPicPr>
            <a:picLocks noChangeAspect="1"/>
          </p:cNvPicPr>
          <p:nvPr/>
        </p:nvPicPr>
        <p:blipFill>
          <a:blip r:embed="rId1"/>
          <a:stretch>
            <a:fillRect/>
          </a:stretch>
        </p:blipFill>
        <p:spPr>
          <a:xfrm>
            <a:off x="738505" y="1005840"/>
            <a:ext cx="11043920" cy="5543550"/>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59460" y="1850390"/>
            <a:ext cx="7615555" cy="1516380"/>
          </a:xfrm>
          <a:prstGeom prst="rect">
            <a:avLst/>
          </a:prstGeom>
          <a:noFill/>
        </p:spPr>
        <p:txBody>
          <a:bodyPr wrap="square" rtlCol="0">
            <a:noAutofit/>
          </a:bodyPr>
          <a:p>
            <a:pPr>
              <a:lnSpc>
                <a:spcPct val="150000"/>
              </a:lnSpc>
            </a:pPr>
            <a:r>
              <a:rPr lang="zh-CN" altLang="en-US" sz="2800">
                <a:latin typeface="方正小标宋_GBK" panose="02000000000000000000" charset="-122"/>
                <a:ea typeface="方正小标宋_GBK" panose="02000000000000000000" charset="-122"/>
                <a:cs typeface="方正小标宋_GBK" panose="02000000000000000000" charset="-122"/>
              </a:rPr>
              <a:t>（</a:t>
            </a:r>
            <a:r>
              <a:rPr lang="en-US" altLang="zh-CN" sz="2800">
                <a:latin typeface="方正小标宋_GBK" panose="02000000000000000000" charset="-122"/>
                <a:ea typeface="方正小标宋_GBK" panose="02000000000000000000" charset="-122"/>
                <a:cs typeface="方正小标宋_GBK" panose="02000000000000000000" charset="-122"/>
              </a:rPr>
              <a:t>1</a:t>
            </a:r>
            <a:r>
              <a:rPr lang="zh-CN" altLang="en-US" sz="2800">
                <a:latin typeface="方正小标宋_GBK" panose="02000000000000000000" charset="-122"/>
                <a:ea typeface="方正小标宋_GBK" panose="02000000000000000000" charset="-122"/>
                <a:cs typeface="方正小标宋_GBK" panose="02000000000000000000" charset="-122"/>
              </a:rPr>
              <a:t>）中国人是怎么发现茶的？茶的种类</a:t>
            </a:r>
            <a:r>
              <a:rPr lang="zh-CN" altLang="en-US" sz="2800">
                <a:latin typeface="方正小标宋_GBK" panose="02000000000000000000" charset="-122"/>
                <a:ea typeface="方正小标宋_GBK" panose="02000000000000000000" charset="-122"/>
                <a:cs typeface="方正小标宋_GBK" panose="02000000000000000000" charset="-122"/>
                <a:sym typeface="+mn-ea"/>
              </a:rPr>
              <a:t>有哪些</a:t>
            </a:r>
            <a:r>
              <a:rPr lang="zh-CN" altLang="en-US" sz="2800">
                <a:latin typeface="方正小标宋_GBK" panose="02000000000000000000" charset="-122"/>
                <a:ea typeface="方正小标宋_GBK" panose="02000000000000000000" charset="-122"/>
                <a:cs typeface="方正小标宋_GBK" panose="02000000000000000000" charset="-122"/>
              </a:rPr>
              <a:t>？</a:t>
            </a:r>
            <a:endParaRPr lang="zh-CN" altLang="en-US" sz="2800">
              <a:latin typeface="方正小标宋_GBK" panose="02000000000000000000" charset="-122"/>
              <a:ea typeface="方正小标宋_GBK" panose="02000000000000000000" charset="-122"/>
              <a:cs typeface="方正小标宋_GBK" panose="02000000000000000000" charset="-122"/>
            </a:endParaRPr>
          </a:p>
          <a:p>
            <a:pPr>
              <a:lnSpc>
                <a:spcPct val="150000"/>
              </a:lnSpc>
            </a:pPr>
            <a:r>
              <a:rPr lang="zh-CN" altLang="en-US" sz="2800">
                <a:latin typeface="方正小标宋_GBK" panose="02000000000000000000" charset="-122"/>
                <a:ea typeface="方正小标宋_GBK" panose="02000000000000000000" charset="-122"/>
                <a:cs typeface="方正小标宋_GBK" panose="02000000000000000000" charset="-122"/>
              </a:rPr>
              <a:t>（</a:t>
            </a:r>
            <a:r>
              <a:rPr lang="en-US" altLang="zh-CN" sz="2800">
                <a:latin typeface="方正小标宋_GBK" panose="02000000000000000000" charset="-122"/>
                <a:ea typeface="方正小标宋_GBK" panose="02000000000000000000" charset="-122"/>
                <a:cs typeface="方正小标宋_GBK" panose="02000000000000000000" charset="-122"/>
              </a:rPr>
              <a:t>2</a:t>
            </a:r>
            <a:r>
              <a:rPr lang="zh-CN" altLang="en-US" sz="2800">
                <a:latin typeface="方正小标宋_GBK" panose="02000000000000000000" charset="-122"/>
                <a:ea typeface="方正小标宋_GBK" panose="02000000000000000000" charset="-122"/>
                <a:cs typeface="方正小标宋_GBK" panose="02000000000000000000" charset="-122"/>
              </a:rPr>
              <a:t>）泉州为什么是</a:t>
            </a:r>
            <a:r>
              <a:rPr lang="en-US" altLang="zh-CN" sz="2800">
                <a:latin typeface="方正小标宋_GBK" panose="02000000000000000000" charset="-122"/>
                <a:ea typeface="方正小标宋_GBK" panose="02000000000000000000" charset="-122"/>
                <a:cs typeface="方正小标宋_GBK" panose="02000000000000000000" charset="-122"/>
              </a:rPr>
              <a:t>“</a:t>
            </a:r>
            <a:r>
              <a:rPr lang="zh-CN" altLang="en-US" sz="2800">
                <a:latin typeface="方正小标宋_GBK" panose="02000000000000000000" charset="-122"/>
                <a:ea typeface="方正小标宋_GBK" panose="02000000000000000000" charset="-122"/>
                <a:cs typeface="方正小标宋_GBK" panose="02000000000000000000" charset="-122"/>
              </a:rPr>
              <a:t>非遗</a:t>
            </a:r>
            <a:r>
              <a:rPr lang="en-US" altLang="zh-CN" sz="2800">
                <a:latin typeface="方正小标宋_GBK" panose="02000000000000000000" charset="-122"/>
                <a:ea typeface="方正小标宋_GBK" panose="02000000000000000000" charset="-122"/>
                <a:cs typeface="方正小标宋_GBK" panose="02000000000000000000" charset="-122"/>
              </a:rPr>
              <a:t>”</a:t>
            </a:r>
            <a:r>
              <a:rPr lang="zh-CN" altLang="en-US" sz="2800">
                <a:latin typeface="方正小标宋_GBK" panose="02000000000000000000" charset="-122"/>
                <a:ea typeface="方正小标宋_GBK" panose="02000000000000000000" charset="-122"/>
                <a:cs typeface="方正小标宋_GBK" panose="02000000000000000000" charset="-122"/>
              </a:rPr>
              <a:t>城市？</a:t>
            </a:r>
            <a:endParaRPr lang="zh-CN" altLang="en-US" sz="2800">
              <a:latin typeface="方正小标宋_GBK" panose="02000000000000000000" charset="-122"/>
              <a:ea typeface="方正小标宋_GBK" panose="02000000000000000000" charset="-122"/>
              <a:cs typeface="方正小标宋_GBK" panose="02000000000000000000" charset="-122"/>
            </a:endParaRPr>
          </a:p>
          <a:p>
            <a:pPr>
              <a:lnSpc>
                <a:spcPct val="150000"/>
              </a:lnSpc>
            </a:pPr>
            <a:r>
              <a:rPr lang="zh-CN" altLang="en-US" sz="2800">
                <a:latin typeface="方正小标宋_GBK" panose="02000000000000000000" charset="-122"/>
                <a:ea typeface="方正小标宋_GBK" panose="02000000000000000000" charset="-122"/>
                <a:cs typeface="方正小标宋_GBK" panose="02000000000000000000" charset="-122"/>
              </a:rPr>
              <a:t>（</a:t>
            </a:r>
            <a:r>
              <a:rPr lang="en-US" altLang="zh-CN" sz="2800">
                <a:latin typeface="方正小标宋_GBK" panose="02000000000000000000" charset="-122"/>
                <a:ea typeface="方正小标宋_GBK" panose="02000000000000000000" charset="-122"/>
                <a:cs typeface="方正小标宋_GBK" panose="02000000000000000000" charset="-122"/>
              </a:rPr>
              <a:t>3</a:t>
            </a:r>
            <a:r>
              <a:rPr lang="zh-CN" altLang="en-US" sz="2800">
                <a:latin typeface="方正小标宋_GBK" panose="02000000000000000000" charset="-122"/>
                <a:ea typeface="方正小标宋_GBK" panose="02000000000000000000" charset="-122"/>
                <a:cs typeface="方正小标宋_GBK" panose="02000000000000000000" charset="-122"/>
              </a:rPr>
              <a:t>）厦门有哪些美食？</a:t>
            </a:r>
            <a:endParaRPr lang="zh-CN" altLang="en-US" sz="2800">
              <a:latin typeface="方正小标宋_GBK" panose="02000000000000000000" charset="-122"/>
              <a:ea typeface="方正小标宋_GBK" panose="02000000000000000000" charset="-122"/>
              <a:cs typeface="方正小标宋_GBK" panose="02000000000000000000" charset="-122"/>
            </a:endParaRPr>
          </a:p>
          <a:p>
            <a:pPr>
              <a:lnSpc>
                <a:spcPct val="150000"/>
              </a:lnSpc>
            </a:pPr>
            <a:r>
              <a:rPr lang="zh-CN" altLang="en-US" sz="2800">
                <a:latin typeface="方正小标宋_GBK" panose="02000000000000000000" charset="-122"/>
                <a:ea typeface="方正小标宋_GBK" panose="02000000000000000000" charset="-122"/>
                <a:cs typeface="方正小标宋_GBK" panose="02000000000000000000" charset="-122"/>
              </a:rPr>
              <a:t>（</a:t>
            </a:r>
            <a:r>
              <a:rPr lang="en-US" altLang="zh-CN" sz="2800">
                <a:latin typeface="方正小标宋_GBK" panose="02000000000000000000" charset="-122"/>
                <a:ea typeface="方正小标宋_GBK" panose="02000000000000000000" charset="-122"/>
                <a:cs typeface="方正小标宋_GBK" panose="02000000000000000000" charset="-122"/>
              </a:rPr>
              <a:t>4</a:t>
            </a:r>
            <a:r>
              <a:rPr lang="zh-CN" altLang="en-US" sz="2800">
                <a:latin typeface="方正小标宋_GBK" panose="02000000000000000000" charset="-122"/>
                <a:ea typeface="方正小标宋_GBK" panose="02000000000000000000" charset="-122"/>
                <a:cs typeface="方正小标宋_GBK" panose="02000000000000000000" charset="-122"/>
              </a:rPr>
              <a:t>）中国人为什么会划龙舟？</a:t>
            </a:r>
            <a:endParaRPr lang="zh-CN" altLang="en-US" sz="2800">
              <a:latin typeface="方正小标宋_GBK" panose="02000000000000000000" charset="-122"/>
              <a:ea typeface="方正小标宋_GBK" panose="02000000000000000000" charset="-122"/>
              <a:cs typeface="方正小标宋_GBK" panose="02000000000000000000" charset="-122"/>
            </a:endParaRPr>
          </a:p>
          <a:p>
            <a:pPr>
              <a:lnSpc>
                <a:spcPct val="150000"/>
              </a:lnSpc>
            </a:pPr>
            <a:r>
              <a:rPr lang="zh-CN" altLang="en-US" sz="2800">
                <a:latin typeface="方正小标宋_GBK" panose="02000000000000000000" charset="-122"/>
                <a:ea typeface="方正小标宋_GBK" panose="02000000000000000000" charset="-122"/>
                <a:cs typeface="方正小标宋_GBK" panose="02000000000000000000" charset="-122"/>
              </a:rPr>
              <a:t>（</a:t>
            </a:r>
            <a:r>
              <a:rPr lang="en-US" altLang="zh-CN" sz="2800">
                <a:latin typeface="方正小标宋_GBK" panose="02000000000000000000" charset="-122"/>
                <a:ea typeface="方正小标宋_GBK" panose="02000000000000000000" charset="-122"/>
                <a:cs typeface="方正小标宋_GBK" panose="02000000000000000000" charset="-122"/>
              </a:rPr>
              <a:t>5</a:t>
            </a:r>
            <a:r>
              <a:rPr lang="zh-CN" altLang="en-US" sz="2800">
                <a:latin typeface="方正小标宋_GBK" panose="02000000000000000000" charset="-122"/>
                <a:ea typeface="方正小标宋_GBK" panose="02000000000000000000" charset="-122"/>
                <a:cs typeface="方正小标宋_GBK" panose="02000000000000000000" charset="-122"/>
              </a:rPr>
              <a:t>）这张图片在讲什么故事？</a:t>
            </a:r>
            <a:endParaRPr lang="zh-CN" altLang="en-US" sz="2800">
              <a:latin typeface="方正小标宋_GBK" panose="02000000000000000000" charset="-122"/>
              <a:ea typeface="方正小标宋_GBK" panose="02000000000000000000" charset="-122"/>
              <a:cs typeface="方正小标宋_GBK" panose="02000000000000000000" charset="-122"/>
            </a:endParaRPr>
          </a:p>
          <a:p>
            <a:pPr>
              <a:lnSpc>
                <a:spcPct val="150000"/>
              </a:lnSpc>
            </a:pPr>
            <a:r>
              <a:rPr lang="zh-CN" altLang="en-US" sz="2800">
                <a:latin typeface="方正小标宋_GBK" panose="02000000000000000000" charset="-122"/>
                <a:ea typeface="方正小标宋_GBK" panose="02000000000000000000" charset="-122"/>
                <a:cs typeface="方正小标宋_GBK" panose="02000000000000000000" charset="-122"/>
              </a:rPr>
              <a:t>（</a:t>
            </a:r>
            <a:r>
              <a:rPr lang="en-US" altLang="zh-CN" sz="2800">
                <a:latin typeface="方正小标宋_GBK" panose="02000000000000000000" charset="-122"/>
                <a:ea typeface="方正小标宋_GBK" panose="02000000000000000000" charset="-122"/>
                <a:cs typeface="方正小标宋_GBK" panose="02000000000000000000" charset="-122"/>
              </a:rPr>
              <a:t>6</a:t>
            </a:r>
            <a:r>
              <a:rPr lang="zh-CN" altLang="en-US" sz="2800">
                <a:latin typeface="方正小标宋_GBK" panose="02000000000000000000" charset="-122"/>
                <a:ea typeface="方正小标宋_GBK" panose="02000000000000000000" charset="-122"/>
                <a:cs typeface="方正小标宋_GBK" panose="02000000000000000000" charset="-122"/>
              </a:rPr>
              <a:t>）中国的汉服有哪些种类？</a:t>
            </a:r>
            <a:endParaRPr lang="zh-CN" altLang="en-US" sz="2800">
              <a:latin typeface="方正小标宋_GBK" panose="02000000000000000000" charset="-122"/>
              <a:ea typeface="方正小标宋_GBK" panose="02000000000000000000" charset="-122"/>
              <a:cs typeface="方正小标宋_GBK" panose="02000000000000000000" charset="-122"/>
            </a:endParaRPr>
          </a:p>
          <a:p>
            <a:pPr algn="ctr">
              <a:lnSpc>
                <a:spcPct val="150000"/>
              </a:lnSpc>
            </a:pPr>
            <a:r>
              <a:rPr lang="zh-CN" altLang="en-US" sz="2800">
                <a:latin typeface="方正小标宋_GBK" panose="02000000000000000000" charset="-122"/>
                <a:ea typeface="方正小标宋_GBK" panose="02000000000000000000" charset="-122"/>
                <a:cs typeface="方正小标宋_GBK" panose="02000000000000000000" charset="-122"/>
              </a:rPr>
              <a:t>你想了解的中华文化问题？</a:t>
            </a:r>
            <a:endParaRPr lang="zh-CN" altLang="en-US" sz="2800">
              <a:latin typeface="方正小标宋_GBK" panose="02000000000000000000" charset="-122"/>
              <a:ea typeface="方正小标宋_GBK" panose="02000000000000000000" charset="-122"/>
              <a:cs typeface="方正小标宋_GBK" panose="02000000000000000000" charset="-122"/>
            </a:endParaRPr>
          </a:p>
        </p:txBody>
      </p:sp>
      <p:grpSp>
        <p:nvGrpSpPr>
          <p:cNvPr id="11" name="组合 10"/>
          <p:cNvGrpSpPr/>
          <p:nvPr/>
        </p:nvGrpSpPr>
        <p:grpSpPr>
          <a:xfrm>
            <a:off x="1061085" y="527050"/>
            <a:ext cx="10070465" cy="651510"/>
            <a:chOff x="0" y="239"/>
            <a:chExt cx="15859" cy="1026"/>
          </a:xfrm>
        </p:grpSpPr>
        <p:sp>
          <p:nvSpPr>
            <p:cNvPr id="345" name="文本框 5"/>
            <p:cNvSpPr txBox="1"/>
            <p:nvPr/>
          </p:nvSpPr>
          <p:spPr>
            <a:xfrm>
              <a:off x="3484" y="239"/>
              <a:ext cx="12375" cy="1016"/>
            </a:xfrm>
            <a:prstGeom prst="rect">
              <a:avLst/>
            </a:prstGeom>
            <a:noFill/>
          </p:spPr>
          <p:txBody>
            <a:bodyPr wrap="square" rtlCol="0">
              <a:spAutoFit/>
            </a:bodyPr>
            <a:p>
              <a:pPr algn="l" defTabSz="914400">
                <a:buClrTx/>
                <a:buSzTx/>
                <a:buFontTx/>
                <a:defRPr sz="1800">
                  <a:solidFill>
                    <a:schemeClr val="tx1">
                      <a:alpha val="100000"/>
                    </a:schemeClr>
                  </a:solidFill>
                  <a:latin typeface="OPPOSans M"/>
                  <a:ea typeface="思源黑体 CN Light"/>
                  <a:cs typeface="+mn-cs"/>
                </a:defRPr>
              </a:pPr>
              <a:r>
                <a:rPr lang="zh-CN" sz="3600" b="1">
                  <a:solidFill>
                    <a:schemeClr val="tx1">
                      <a:alpha val="100000"/>
                    </a:schemeClr>
                  </a:solidFill>
                  <a:latin typeface="Times New Roman" panose="02020603050405020304" charset="0"/>
                  <a:ea typeface="方正公文小标宋" panose="02000500000000000000" charset="-122"/>
                  <a:cs typeface="+mn-cs"/>
                </a:rPr>
                <a:t>中华文化导师</a:t>
              </a:r>
              <a:endParaRPr lang="zh-CN" sz="3600" b="1">
                <a:solidFill>
                  <a:schemeClr val="tx1">
                    <a:alpha val="100000"/>
                  </a:schemeClr>
                </a:solidFill>
                <a:latin typeface="Times New Roman" panose="02020603050405020304" charset="0"/>
                <a:ea typeface="方正公文小标宋" panose="02000500000000000000" charset="-122"/>
                <a:cs typeface="+mn-cs"/>
              </a:endParaRPr>
            </a:p>
          </p:txBody>
        </p:sp>
        <p:sp>
          <p:nvSpPr>
            <p:cNvPr id="349" name="文本框 2"/>
            <p:cNvSpPr txBox="1"/>
            <p:nvPr/>
          </p:nvSpPr>
          <p:spPr>
            <a:xfrm>
              <a:off x="0" y="249"/>
              <a:ext cx="4294" cy="1016"/>
            </a:xfrm>
            <a:prstGeom prst="rect">
              <a:avLst/>
            </a:prstGeom>
            <a:noFill/>
          </p:spPr>
          <p:txBody>
            <a:bodyPr wrap="square" rtlCol="0">
              <a:spAutoFit/>
            </a:bodyPr>
            <a:p>
              <a:pPr marL="0" lvl="0" algn="l" defTabSz="914400">
                <a:lnSpc>
                  <a:spcPct val="100000"/>
                </a:lnSpc>
                <a:buSzTx/>
                <a:defRPr sz="1800">
                  <a:solidFill>
                    <a:schemeClr val="tx1">
                      <a:alpha val="100000"/>
                    </a:schemeClr>
                  </a:solidFill>
                  <a:latin typeface="OPPOSans M"/>
                  <a:ea typeface="思源黑体 CN Light"/>
                  <a:cs typeface="+mn-cs"/>
                </a:defRPr>
              </a:pPr>
              <a:r>
                <a:rPr lang="zh-CN" sz="3600" b="1">
                  <a:solidFill>
                    <a:schemeClr val="tx1">
                      <a:alpha val="100000"/>
                    </a:schemeClr>
                  </a:solidFill>
                  <a:latin typeface="Impact" panose="020B0806030902050204" charset="0"/>
                  <a:ea typeface="方正公文小标宋" panose="02000500000000000000" charset="-122"/>
                  <a:cs typeface="+mn-cs"/>
                  <a:sym typeface="思源黑体 CN Light"/>
                </a:rPr>
                <a:t>项目实践：</a:t>
              </a:r>
              <a:endParaRPr lang="zh-CN" sz="3600" b="1">
                <a:solidFill>
                  <a:schemeClr val="tx1">
                    <a:alpha val="100000"/>
                  </a:schemeClr>
                </a:solidFill>
                <a:latin typeface="Impact" panose="020B0806030902050204" charset="0"/>
                <a:ea typeface="方正公文小标宋" panose="02000500000000000000" charset="-122"/>
                <a:cs typeface="+mn-cs"/>
                <a:sym typeface="思源黑体 CN Light"/>
              </a:endParaRPr>
            </a:p>
          </p:txBody>
        </p:sp>
      </p:grpSp>
      <p:sp>
        <p:nvSpPr>
          <p:cNvPr id="12" name="椭圆形标注 11"/>
          <p:cNvSpPr/>
          <p:nvPr/>
        </p:nvSpPr>
        <p:spPr>
          <a:xfrm>
            <a:off x="7111365" y="1249045"/>
            <a:ext cx="867410" cy="133985"/>
          </a:xfrm>
          <a:prstGeom prst="wedgeEllipseCallo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形标注 13"/>
          <p:cNvSpPr/>
          <p:nvPr/>
        </p:nvSpPr>
        <p:spPr>
          <a:xfrm>
            <a:off x="6499225" y="527050"/>
            <a:ext cx="4016375" cy="1259205"/>
          </a:xfrm>
          <a:prstGeom prst="wedgeEllipseCallout">
            <a:avLst>
              <a:gd name="adj1" fmla="val -42240"/>
              <a:gd name="adj2" fmla="val 50201"/>
            </a:avLst>
          </a:prstGeom>
          <a:gradFill>
            <a:gsLst>
              <a:gs pos="0">
                <a:srgbClr val="BDD4F6"/>
              </a:gs>
              <a:gs pos="100000">
                <a:srgbClr val="4D8DE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tx1"/>
                </a:solidFill>
              </a:rPr>
              <a:t>小小中国通</a:t>
            </a:r>
            <a:endParaRPr lang="zh-CN" altLang="en-US" sz="2800">
              <a:solidFill>
                <a:schemeClr val="tx1"/>
              </a:solidFill>
            </a:endParaRPr>
          </a:p>
        </p:txBody>
      </p:sp>
      <p:pic>
        <p:nvPicPr>
          <p:cNvPr id="2" name="图片 1"/>
          <p:cNvPicPr>
            <a:picLocks noChangeAspect="1"/>
          </p:cNvPicPr>
          <p:nvPr/>
        </p:nvPicPr>
        <p:blipFill>
          <a:blip r:embed="rId1"/>
          <a:stretch>
            <a:fillRect/>
          </a:stretch>
        </p:blipFill>
        <p:spPr>
          <a:xfrm>
            <a:off x="8516620" y="2647315"/>
            <a:ext cx="3081020" cy="3439795"/>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0855" y="178743"/>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223703" y="2537398"/>
            <a:ext cx="3844290" cy="1568450"/>
          </a:xfrm>
          <a:prstGeom prst="rect">
            <a:avLst/>
          </a:prstGeom>
        </p:spPr>
        <p:txBody>
          <a:bodyPr wrap="none">
            <a:spAutoFit/>
          </a:bodyPr>
          <a:lstStyle/>
          <a:p>
            <a:pPr algn="ctr" defTabSz="685800">
              <a:defRPr/>
            </a:pPr>
            <a:r>
              <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AI智能体体验</a:t>
            </a:r>
            <a:endPar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a:p>
            <a:pPr algn="ctr" defTabSz="685800">
              <a:defRPr/>
            </a:pPr>
            <a:r>
              <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国际中文出卷</a:t>
            </a:r>
            <a:endPar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smtClean="0">
                  <a:latin typeface="Times New Roman" panose="02020603050405020304" charset="0"/>
                  <a:ea typeface="方正公文小标宋" panose="02000500000000000000" charset="-122"/>
                  <a:cs typeface="+mn-ea"/>
                  <a:sym typeface="Arial" panose="020B0604020202020204" pitchFamily="34" charset="0"/>
                </a:rPr>
                <a:t>05</a:t>
              </a:r>
              <a:endParaRPr lang="en-US" altLang="zh-CN" sz="4000" b="1" dirty="0" smtClean="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0855" y="178743"/>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285298" y="2537398"/>
            <a:ext cx="3721100" cy="829945"/>
          </a:xfrm>
          <a:prstGeom prst="rect">
            <a:avLst/>
          </a:prstGeom>
        </p:spPr>
        <p:txBody>
          <a:bodyPr wrap="none">
            <a:spAutoFit/>
          </a:bodyPr>
          <a:lstStyle/>
          <a:p>
            <a:pPr algn="ctr" defTabSz="685800">
              <a:defRPr/>
            </a:pPr>
            <a:r>
              <a:rPr lang="en-US" altLang="zh-CN"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AI</a:t>
            </a:r>
            <a:r>
              <a:rPr lang="zh-CN"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智能体</a:t>
            </a:r>
            <a:r>
              <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介绍</a:t>
            </a:r>
            <a:endPar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smtClean="0">
                  <a:latin typeface="Times New Roman" panose="02020603050405020304" charset="0"/>
                  <a:ea typeface="方正公文小标宋" panose="02000500000000000000" charset="-122"/>
                  <a:cs typeface="+mn-ea"/>
                  <a:sym typeface="Arial" panose="020B0604020202020204" pitchFamily="34" charset="0"/>
                </a:rPr>
                <a:t>01</a:t>
              </a:r>
              <a:endParaRPr lang="en-US" altLang="zh-CN" sz="4000" b="1" dirty="0" smtClean="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sz="2800">
                <a:latin typeface="Impact" panose="020B0806030902050204" charset="0"/>
                <a:ea typeface="方正公文小标宋" panose="02000500000000000000" charset="-122"/>
                <a:cs typeface="方正公文小标宋" panose="02000500000000000000" charset="-122"/>
                <a:sym typeface="+mn-ea"/>
              </a:rPr>
              <a:t>国际中文出卷</a:t>
            </a:r>
            <a:endParaRPr lang="zh-CN" altLang="en-US" sz="2800">
              <a:latin typeface="Impact" panose="020B0806030902050204" charset="0"/>
              <a:ea typeface="方正公文小标宋" panose="02000500000000000000" charset="-122"/>
              <a:cs typeface="方正公文小标宋" panose="02000500000000000000" charset="-122"/>
              <a:sym typeface="+mn-ea"/>
            </a:endParaRPr>
          </a:p>
        </p:txBody>
      </p:sp>
      <p:pic>
        <p:nvPicPr>
          <p:cNvPr id="4" name="图片 3"/>
          <p:cNvPicPr>
            <a:picLocks noChangeAspect="1"/>
          </p:cNvPicPr>
          <p:nvPr/>
        </p:nvPicPr>
        <p:blipFill>
          <a:blip r:embed="rId1"/>
          <a:stretch>
            <a:fillRect/>
          </a:stretch>
        </p:blipFill>
        <p:spPr>
          <a:xfrm>
            <a:off x="1377315" y="1169670"/>
            <a:ext cx="9096375" cy="5116830"/>
          </a:xfrm>
          <a:prstGeom prst="rect">
            <a:avLst/>
          </a:prstGeom>
        </p:spPr>
      </p:pic>
      <p:sp>
        <p:nvSpPr>
          <p:cNvPr id="5" name="椭圆 4"/>
          <p:cNvSpPr/>
          <p:nvPr/>
        </p:nvSpPr>
        <p:spPr>
          <a:xfrm>
            <a:off x="3157220" y="3921760"/>
            <a:ext cx="4471670" cy="2364740"/>
          </a:xfrm>
          <a:prstGeom prst="ellipse">
            <a:avLst/>
          </a:prstGeom>
          <a:noFill/>
          <a:ln w="38100">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sz="2800">
                <a:latin typeface="Impact" panose="020B0806030902050204" charset="0"/>
                <a:ea typeface="方正公文小标宋" panose="02000500000000000000" charset="-122"/>
                <a:cs typeface="方正公文小标宋" panose="02000500000000000000" charset="-122"/>
                <a:sym typeface="+mn-ea"/>
              </a:rPr>
              <a:t>国际中文出卷</a:t>
            </a:r>
            <a:endParaRPr lang="zh-CN" altLang="en-US" sz="2800">
              <a:latin typeface="Impact" panose="020B0806030902050204" charset="0"/>
              <a:ea typeface="方正公文小标宋" panose="02000500000000000000" charset="-122"/>
              <a:cs typeface="方正公文小标宋" panose="02000500000000000000" charset="-122"/>
              <a:sym typeface="+mn-ea"/>
            </a:endParaRPr>
          </a:p>
        </p:txBody>
      </p:sp>
      <p:pic>
        <p:nvPicPr>
          <p:cNvPr id="3" name="图片 2"/>
          <p:cNvPicPr>
            <a:picLocks noChangeAspect="1"/>
          </p:cNvPicPr>
          <p:nvPr/>
        </p:nvPicPr>
        <p:blipFill>
          <a:blip r:embed="rId1"/>
          <a:stretch>
            <a:fillRect/>
          </a:stretch>
        </p:blipFill>
        <p:spPr>
          <a:xfrm>
            <a:off x="512445" y="1076325"/>
            <a:ext cx="11290300" cy="5343525"/>
          </a:xfrm>
          <a:prstGeom prst="rect">
            <a:avLst/>
          </a:prstGeom>
        </p:spPr>
      </p:pic>
      <p:pic>
        <p:nvPicPr>
          <p:cNvPr id="4" name="图片 3"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sz="2800">
                <a:latin typeface="Impact" panose="020B0806030902050204" charset="0"/>
                <a:ea typeface="方正公文小标宋" panose="02000500000000000000" charset="-122"/>
                <a:cs typeface="方正公文小标宋" panose="02000500000000000000" charset="-122"/>
                <a:sym typeface="+mn-ea"/>
              </a:rPr>
              <a:t>国际中文出卷</a:t>
            </a:r>
            <a:endParaRPr lang="zh-CN" altLang="en-US" sz="2800">
              <a:latin typeface="Impact" panose="020B0806030902050204" charset="0"/>
              <a:ea typeface="方正公文小标宋" panose="02000500000000000000" charset="-122"/>
              <a:cs typeface="方正公文小标宋" panose="02000500000000000000" charset="-122"/>
              <a:sym typeface="+mn-ea"/>
            </a:endParaRPr>
          </a:p>
        </p:txBody>
      </p:sp>
      <p:pic>
        <p:nvPicPr>
          <p:cNvPr id="4" name="图片 3"/>
          <p:cNvPicPr>
            <a:picLocks noChangeAspect="1"/>
          </p:cNvPicPr>
          <p:nvPr/>
        </p:nvPicPr>
        <p:blipFill>
          <a:blip r:embed="rId1"/>
          <a:stretch>
            <a:fillRect/>
          </a:stretch>
        </p:blipFill>
        <p:spPr>
          <a:xfrm>
            <a:off x="576580" y="1080135"/>
            <a:ext cx="11238865" cy="5319395"/>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1" name="组合 10"/>
          <p:cNvGrpSpPr/>
          <p:nvPr/>
        </p:nvGrpSpPr>
        <p:grpSpPr>
          <a:xfrm>
            <a:off x="883285" y="358775"/>
            <a:ext cx="10070465" cy="651510"/>
            <a:chOff x="0" y="239"/>
            <a:chExt cx="15859" cy="1026"/>
          </a:xfrm>
        </p:grpSpPr>
        <p:sp>
          <p:nvSpPr>
            <p:cNvPr id="345" name="文本框 5"/>
            <p:cNvSpPr txBox="1"/>
            <p:nvPr/>
          </p:nvSpPr>
          <p:spPr>
            <a:xfrm>
              <a:off x="3484" y="239"/>
              <a:ext cx="12375" cy="1016"/>
            </a:xfrm>
            <a:prstGeom prst="rect">
              <a:avLst/>
            </a:prstGeom>
            <a:noFill/>
          </p:spPr>
          <p:txBody>
            <a:bodyPr wrap="square" rtlCol="0">
              <a:spAutoFit/>
            </a:bodyPr>
            <a:p>
              <a:pPr algn="l" defTabSz="914400">
                <a:buClrTx/>
                <a:buSzTx/>
                <a:buFontTx/>
                <a:defRPr sz="1800">
                  <a:solidFill>
                    <a:schemeClr val="tx1">
                      <a:alpha val="100000"/>
                    </a:schemeClr>
                  </a:solidFill>
                  <a:latin typeface="OPPOSans M"/>
                  <a:ea typeface="思源黑体 CN Light"/>
                  <a:cs typeface="+mn-cs"/>
                </a:defRPr>
              </a:pPr>
              <a:r>
                <a:rPr lang="zh-CN" sz="3600" b="1">
                  <a:solidFill>
                    <a:schemeClr val="tx1">
                      <a:alpha val="100000"/>
                    </a:schemeClr>
                  </a:solidFill>
                  <a:latin typeface="Impact" panose="020B0806030902050204" charset="0"/>
                  <a:ea typeface="方正公文小标宋" panose="02000500000000000000" charset="-122"/>
                  <a:cs typeface="+mn-cs"/>
                </a:rPr>
                <a:t>国际中文出卷</a:t>
              </a:r>
              <a:endParaRPr lang="zh-CN" sz="3600" b="1">
                <a:solidFill>
                  <a:schemeClr val="tx1">
                    <a:alpha val="100000"/>
                  </a:schemeClr>
                </a:solidFill>
                <a:latin typeface="Impact" panose="020B0806030902050204" charset="0"/>
                <a:ea typeface="方正公文小标宋" panose="02000500000000000000" charset="-122"/>
                <a:cs typeface="+mn-cs"/>
              </a:endParaRPr>
            </a:p>
          </p:txBody>
        </p:sp>
        <p:sp>
          <p:nvSpPr>
            <p:cNvPr id="349" name="文本框 2"/>
            <p:cNvSpPr txBox="1"/>
            <p:nvPr/>
          </p:nvSpPr>
          <p:spPr>
            <a:xfrm>
              <a:off x="0" y="249"/>
              <a:ext cx="4294" cy="1016"/>
            </a:xfrm>
            <a:prstGeom prst="rect">
              <a:avLst/>
            </a:prstGeom>
            <a:noFill/>
          </p:spPr>
          <p:txBody>
            <a:bodyPr wrap="square" rtlCol="0">
              <a:spAutoFit/>
            </a:bodyPr>
            <a:p>
              <a:pPr marL="0" lvl="0" algn="l" defTabSz="914400">
                <a:lnSpc>
                  <a:spcPct val="100000"/>
                </a:lnSpc>
                <a:buSzTx/>
                <a:defRPr sz="1800">
                  <a:solidFill>
                    <a:schemeClr val="tx1">
                      <a:alpha val="100000"/>
                    </a:schemeClr>
                  </a:solidFill>
                  <a:latin typeface="OPPOSans M"/>
                  <a:ea typeface="思源黑体 CN Light"/>
                  <a:cs typeface="+mn-cs"/>
                </a:defRPr>
              </a:pPr>
              <a:r>
                <a:rPr lang="zh-CN" sz="3600" b="1">
                  <a:solidFill>
                    <a:schemeClr val="tx1">
                      <a:alpha val="100000"/>
                    </a:schemeClr>
                  </a:solidFill>
                  <a:latin typeface="Times New Roman" panose="02020603050405020304" charset="0"/>
                  <a:ea typeface="方正公文小标宋" panose="02000500000000000000" charset="-122"/>
                  <a:cs typeface="+mn-cs"/>
                  <a:sym typeface="思源黑体 CN Light"/>
                </a:rPr>
                <a:t>项目实践：</a:t>
              </a:r>
              <a:endParaRPr lang="zh-CN" sz="3600" b="1">
                <a:solidFill>
                  <a:schemeClr val="tx1">
                    <a:alpha val="100000"/>
                  </a:schemeClr>
                </a:solidFill>
                <a:latin typeface="Times New Roman" panose="02020603050405020304" charset="0"/>
                <a:ea typeface="方正公文小标宋" panose="02000500000000000000" charset="-122"/>
                <a:cs typeface="+mn-cs"/>
                <a:sym typeface="思源黑体 CN Light"/>
              </a:endParaRPr>
            </a:p>
          </p:txBody>
        </p:sp>
      </p:grpSp>
      <p:sp>
        <p:nvSpPr>
          <p:cNvPr id="12" name="椭圆形标注 11"/>
          <p:cNvSpPr/>
          <p:nvPr/>
        </p:nvSpPr>
        <p:spPr>
          <a:xfrm>
            <a:off x="7111365" y="1249045"/>
            <a:ext cx="867410" cy="133985"/>
          </a:xfrm>
          <a:prstGeom prst="wedgeEllipseCallo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形标注 13"/>
          <p:cNvSpPr/>
          <p:nvPr/>
        </p:nvSpPr>
        <p:spPr>
          <a:xfrm>
            <a:off x="2696210" y="1161415"/>
            <a:ext cx="7950200" cy="2803525"/>
          </a:xfrm>
          <a:prstGeom prst="wedgeEllipseCallout">
            <a:avLst>
              <a:gd name="adj1" fmla="val -42240"/>
              <a:gd name="adj2" fmla="val 50201"/>
            </a:avLst>
          </a:prstGeom>
          <a:gradFill>
            <a:gsLst>
              <a:gs pos="0">
                <a:srgbClr val="BDD4F6"/>
              </a:gs>
              <a:gs pos="100000">
                <a:srgbClr val="4D8DE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50000"/>
              </a:lnSpc>
            </a:pPr>
            <a:r>
              <a:rPr lang="zh-CN" altLang="en-US" sz="3200">
                <a:solidFill>
                  <a:schemeClr val="tx1"/>
                </a:solidFill>
              </a:rPr>
              <a:t>变身</a:t>
            </a:r>
            <a:r>
              <a:rPr lang="en-US" altLang="zh-CN" sz="3200">
                <a:solidFill>
                  <a:schemeClr val="tx1"/>
                </a:solidFill>
              </a:rPr>
              <a:t>“</a:t>
            </a:r>
            <a:r>
              <a:rPr lang="zh-CN" altLang="en-US" sz="3200">
                <a:solidFill>
                  <a:schemeClr val="tx1"/>
                </a:solidFill>
              </a:rPr>
              <a:t>中文考官</a:t>
            </a:r>
            <a:r>
              <a:rPr lang="en-US" altLang="zh-CN" sz="3200">
                <a:solidFill>
                  <a:schemeClr val="tx1"/>
                </a:solidFill>
              </a:rPr>
              <a:t>”</a:t>
            </a:r>
            <a:r>
              <a:rPr lang="zh-CN" altLang="en-US" sz="3200">
                <a:solidFill>
                  <a:schemeClr val="tx1"/>
                </a:solidFill>
              </a:rPr>
              <a:t>，</a:t>
            </a:r>
            <a:endParaRPr lang="zh-CN" altLang="en-US" sz="3200">
              <a:solidFill>
                <a:schemeClr val="tx1"/>
              </a:solidFill>
            </a:endParaRPr>
          </a:p>
          <a:p>
            <a:pPr algn="ctr">
              <a:lnSpc>
                <a:spcPct val="150000"/>
              </a:lnSpc>
            </a:pPr>
            <a:r>
              <a:rPr lang="zh-CN" altLang="en-US" sz="3200">
                <a:solidFill>
                  <a:schemeClr val="tx1"/>
                </a:solidFill>
              </a:rPr>
              <a:t>出题考考大家吧！</a:t>
            </a:r>
            <a:endParaRPr lang="zh-CN" altLang="en-US" sz="3200">
              <a:solidFill>
                <a:schemeClr val="tx1"/>
              </a:solidFill>
            </a:endParaRPr>
          </a:p>
        </p:txBody>
      </p:sp>
      <p:pic>
        <p:nvPicPr>
          <p:cNvPr id="2" name="图片 1" descr="6fb659c7f4c7602541685a57e82d66c8"/>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495300" y="3029585"/>
            <a:ext cx="3649980" cy="3649980"/>
          </a:xfrm>
          <a:prstGeom prst="rect">
            <a:avLst/>
          </a:prstGeom>
        </p:spPr>
      </p:pic>
      <p:pic>
        <p:nvPicPr>
          <p:cNvPr id="3" name="图片 2" descr="d87d9a7f1bf3720481fbf86aff1bb566"/>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8519160" y="3276600"/>
            <a:ext cx="3861435" cy="3861435"/>
          </a:xfrm>
          <a:prstGeom prst="rect">
            <a:avLst/>
          </a:prstGeom>
        </p:spPr>
      </p:pic>
      <p:pic>
        <p:nvPicPr>
          <p:cNvPr id="4" name="图片 3"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0855" y="178743"/>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3918586" y="2537398"/>
            <a:ext cx="4454525" cy="1568450"/>
          </a:xfrm>
          <a:prstGeom prst="rect">
            <a:avLst/>
          </a:prstGeom>
        </p:spPr>
        <p:txBody>
          <a:bodyPr wrap="none">
            <a:spAutoFit/>
          </a:bodyPr>
          <a:lstStyle/>
          <a:p>
            <a:pPr algn="ctr" defTabSz="685800">
              <a:defRPr/>
            </a:pPr>
            <a:r>
              <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AI智能体体验</a:t>
            </a:r>
            <a:endPar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a:p>
            <a:pPr algn="ctr" defTabSz="685800">
              <a:defRPr/>
            </a:pPr>
            <a:r>
              <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项目式中文学习</a:t>
            </a:r>
            <a:endPar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smtClean="0">
                  <a:latin typeface="Times New Roman" panose="02020603050405020304" charset="0"/>
                  <a:ea typeface="方正公文小标宋" panose="02000500000000000000" charset="-122"/>
                  <a:cs typeface="+mn-ea"/>
                  <a:sym typeface="Arial" panose="020B0604020202020204" pitchFamily="34" charset="0"/>
                </a:rPr>
                <a:t>06</a:t>
              </a:r>
              <a:endParaRPr lang="en-US" altLang="zh-CN" sz="4000" b="1" dirty="0" smtClean="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sz="2800">
                <a:latin typeface="Impact" panose="020B0806030902050204" charset="0"/>
                <a:ea typeface="方正公文小标宋" panose="02000500000000000000" charset="-122"/>
                <a:cs typeface="方正公文小标宋" panose="02000500000000000000" charset="-122"/>
                <a:sym typeface="+mn-ea"/>
              </a:rPr>
              <a:t>项目式中文学习</a:t>
            </a:r>
            <a:endParaRPr lang="zh-CN" altLang="en-US" sz="2800">
              <a:latin typeface="Impact" panose="020B0806030902050204" charset="0"/>
              <a:ea typeface="方正公文小标宋" panose="02000500000000000000" charset="-122"/>
              <a:cs typeface="方正公文小标宋" panose="02000500000000000000" charset="-122"/>
              <a:sym typeface="+mn-ea"/>
            </a:endParaRPr>
          </a:p>
        </p:txBody>
      </p:sp>
      <p:pic>
        <p:nvPicPr>
          <p:cNvPr id="4" name="图片 3"/>
          <p:cNvPicPr>
            <a:picLocks noChangeAspect="1"/>
          </p:cNvPicPr>
          <p:nvPr/>
        </p:nvPicPr>
        <p:blipFill>
          <a:blip r:embed="rId1"/>
          <a:stretch>
            <a:fillRect/>
          </a:stretch>
        </p:blipFill>
        <p:spPr>
          <a:xfrm>
            <a:off x="478155" y="1092835"/>
            <a:ext cx="11235055" cy="4930140"/>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
        <p:nvSpPr>
          <p:cNvPr id="6" name="文本框 5"/>
          <p:cNvSpPr txBox="1"/>
          <p:nvPr/>
        </p:nvSpPr>
        <p:spPr>
          <a:xfrm>
            <a:off x="1181735" y="1289050"/>
            <a:ext cx="3482975" cy="1568450"/>
          </a:xfrm>
          <a:prstGeom prst="rect">
            <a:avLst/>
          </a:prstGeom>
          <a:noFill/>
        </p:spPr>
        <p:txBody>
          <a:bodyPr wrap="square" rtlCol="0">
            <a:spAutoFit/>
          </a:bodyPr>
          <a:p>
            <a:pPr algn="ctr">
              <a:lnSpc>
                <a:spcPct val="150000"/>
              </a:lnSpc>
            </a:pPr>
            <a:r>
              <a:rPr lang="en-US" altLang="zh-CN" sz="32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rPr>
              <a:t>deepseek</a:t>
            </a:r>
            <a:r>
              <a:rPr lang="zh-CN" altLang="en-US" sz="32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rPr>
              <a:t>介绍</a:t>
            </a:r>
            <a:endParaRPr lang="zh-CN" altLang="en-US" sz="32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endParaRPr>
          </a:p>
          <a:p>
            <a:pPr algn="ctr">
              <a:lnSpc>
                <a:spcPct val="150000"/>
              </a:lnSpc>
            </a:pPr>
            <a:r>
              <a:rPr lang="en-US" altLang="zh-CN" sz="32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rPr>
              <a:t>“</a:t>
            </a:r>
            <a:r>
              <a:rPr lang="zh-CN" altLang="en-US" sz="32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rPr>
              <a:t>项目式中文学习</a:t>
            </a:r>
            <a:r>
              <a:rPr lang="en-US" altLang="zh-CN" sz="32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rPr>
              <a:t>”</a:t>
            </a:r>
            <a:endParaRPr lang="en-US" altLang="zh-CN" sz="32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sz="2800">
                <a:latin typeface="Impact" panose="020B0806030902050204" charset="0"/>
                <a:ea typeface="方正公文小标宋" panose="02000500000000000000" charset="-122"/>
                <a:cs typeface="方正公文小标宋" panose="02000500000000000000" charset="-122"/>
                <a:sym typeface="+mn-ea"/>
              </a:rPr>
              <a:t>项目式中文学习</a:t>
            </a:r>
            <a:endParaRPr lang="zh-CN" altLang="en-US" sz="2800">
              <a:latin typeface="Impact" panose="020B0806030902050204" charset="0"/>
              <a:ea typeface="方正公文小标宋" panose="02000500000000000000" charset="-122"/>
              <a:cs typeface="方正公文小标宋" panose="02000500000000000000" charset="-122"/>
              <a:sym typeface="+mn-ea"/>
            </a:endParaRPr>
          </a:p>
        </p:txBody>
      </p:sp>
      <p:pic>
        <p:nvPicPr>
          <p:cNvPr id="3" name="图片 2"/>
          <p:cNvPicPr>
            <a:picLocks noChangeAspect="1"/>
          </p:cNvPicPr>
          <p:nvPr/>
        </p:nvPicPr>
        <p:blipFill>
          <a:blip r:embed="rId1"/>
          <a:srcRect t="27514"/>
          <a:stretch>
            <a:fillRect/>
          </a:stretch>
        </p:blipFill>
        <p:spPr>
          <a:xfrm>
            <a:off x="288925" y="2731135"/>
            <a:ext cx="11291570" cy="3021330"/>
          </a:xfrm>
          <a:prstGeom prst="rect">
            <a:avLst/>
          </a:prstGeom>
        </p:spPr>
      </p:pic>
      <p:pic>
        <p:nvPicPr>
          <p:cNvPr id="5" name="图片 4"/>
          <p:cNvPicPr>
            <a:picLocks noChangeAspect="1"/>
          </p:cNvPicPr>
          <p:nvPr/>
        </p:nvPicPr>
        <p:blipFill>
          <a:blip r:embed="rId2"/>
          <a:stretch>
            <a:fillRect/>
          </a:stretch>
        </p:blipFill>
        <p:spPr>
          <a:xfrm>
            <a:off x="1222375" y="1089025"/>
            <a:ext cx="9862820" cy="1642110"/>
          </a:xfrm>
          <a:prstGeom prst="rect">
            <a:avLst/>
          </a:prstGeom>
        </p:spPr>
      </p:pic>
      <p:pic>
        <p:nvPicPr>
          <p:cNvPr id="4" name="图片 3"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sz="2800">
                <a:latin typeface="Impact" panose="020B0806030902050204" charset="0"/>
                <a:ea typeface="方正公文小标宋" panose="02000500000000000000" charset="-122"/>
                <a:cs typeface="方正公文小标宋" panose="02000500000000000000" charset="-122"/>
                <a:sym typeface="+mn-ea"/>
              </a:rPr>
              <a:t>项目式中文学习</a:t>
            </a:r>
            <a:endParaRPr lang="zh-CN" altLang="en-US" sz="2800">
              <a:latin typeface="Impact" panose="020B0806030902050204" charset="0"/>
              <a:ea typeface="方正公文小标宋" panose="02000500000000000000" charset="-122"/>
              <a:cs typeface="方正公文小标宋" panose="02000500000000000000" charset="-122"/>
              <a:sym typeface="+mn-ea"/>
            </a:endParaRPr>
          </a:p>
        </p:txBody>
      </p:sp>
      <p:pic>
        <p:nvPicPr>
          <p:cNvPr id="4" name="图片 3"/>
          <p:cNvPicPr>
            <a:picLocks noChangeAspect="1"/>
          </p:cNvPicPr>
          <p:nvPr/>
        </p:nvPicPr>
        <p:blipFill>
          <a:blip r:embed="rId1"/>
          <a:stretch>
            <a:fillRect/>
          </a:stretch>
        </p:blipFill>
        <p:spPr>
          <a:xfrm>
            <a:off x="446405" y="997585"/>
            <a:ext cx="11299825" cy="5347970"/>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sz="2800">
                <a:latin typeface="Impact" panose="020B0806030902050204" charset="0"/>
                <a:ea typeface="方正公文小标宋" panose="02000500000000000000" charset="-122"/>
                <a:cs typeface="方正公文小标宋" panose="02000500000000000000" charset="-122"/>
                <a:sym typeface="+mn-ea"/>
              </a:rPr>
              <a:t>项目式中文学习</a:t>
            </a:r>
            <a:endParaRPr lang="zh-CN" altLang="en-US" sz="2800">
              <a:latin typeface="Impact" panose="020B0806030902050204" charset="0"/>
              <a:ea typeface="方正公文小标宋" panose="02000500000000000000" charset="-122"/>
              <a:cs typeface="方正公文小标宋" panose="02000500000000000000" charset="-122"/>
              <a:sym typeface="+mn-ea"/>
            </a:endParaRPr>
          </a:p>
        </p:txBody>
      </p:sp>
      <p:pic>
        <p:nvPicPr>
          <p:cNvPr id="4" name="图片 3"/>
          <p:cNvPicPr>
            <a:picLocks noChangeAspect="1"/>
          </p:cNvPicPr>
          <p:nvPr/>
        </p:nvPicPr>
        <p:blipFill>
          <a:blip r:embed="rId1"/>
          <a:stretch>
            <a:fillRect/>
          </a:stretch>
        </p:blipFill>
        <p:spPr>
          <a:xfrm>
            <a:off x="1222375" y="997585"/>
            <a:ext cx="6774815" cy="5596890"/>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
        <p:nvSpPr>
          <p:cNvPr id="5" name="文本框 4"/>
          <p:cNvSpPr txBox="1"/>
          <p:nvPr/>
        </p:nvSpPr>
        <p:spPr>
          <a:xfrm>
            <a:off x="8228965" y="2275840"/>
            <a:ext cx="3569970" cy="2306955"/>
          </a:xfrm>
          <a:prstGeom prst="rect">
            <a:avLst/>
          </a:prstGeom>
          <a:noFill/>
        </p:spPr>
        <p:txBody>
          <a:bodyPr wrap="square" rtlCol="0">
            <a:spAutoFit/>
          </a:bodyPr>
          <a:p>
            <a:pPr algn="ctr">
              <a:lnSpc>
                <a:spcPct val="150000"/>
              </a:lnSpc>
            </a:pPr>
            <a:r>
              <a:rPr lang="zh-CN" altLang="en-US" sz="48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为顾客介绍</a:t>
            </a:r>
            <a:endParaRPr lang="zh-CN" altLang="en-US" sz="48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a:p>
            <a:pPr algn="ctr">
              <a:lnSpc>
                <a:spcPct val="150000"/>
              </a:lnSpc>
            </a:pPr>
            <a:r>
              <a:rPr lang="zh-CN" altLang="en-US" sz="48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泰国餐厅</a:t>
            </a:r>
            <a:endParaRPr lang="zh-CN" altLang="en-US" sz="48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9004935" cy="569595"/>
          </a:xfrm>
        </p:spPr>
        <p:txBody>
          <a:bodyPr>
            <a:noAutofit/>
          </a:bodyPr>
          <a:p>
            <a:r>
              <a:rPr lang="zh-CN" sz="3600">
                <a:solidFill>
                  <a:schemeClr val="tx1">
                    <a:alpha val="100000"/>
                  </a:schemeClr>
                </a:solidFill>
                <a:latin typeface="Times New Roman" panose="02020603050405020304" charset="0"/>
                <a:ea typeface="方正公文小标宋" panose="02000500000000000000" charset="-122"/>
                <a:cs typeface="+mn-cs"/>
                <a:sym typeface="思源黑体 CN Light"/>
              </a:rPr>
              <a:t>项目实践：</a:t>
            </a:r>
            <a:r>
              <a:rPr lang="zh-CN" altLang="en-US" sz="3600">
                <a:latin typeface="方正小标宋_GBK" panose="02000000000000000000" charset="-122"/>
                <a:ea typeface="方正小标宋_GBK" panose="02000000000000000000" charset="-122"/>
              </a:rPr>
              <a:t>中泰交流小使者</a:t>
            </a:r>
            <a:endParaRPr lang="zh-CN" altLang="en-US" sz="3600">
              <a:latin typeface="方正小标宋_GBK" panose="02000000000000000000" charset="-122"/>
              <a:ea typeface="方正小标宋_GBK" panose="02000000000000000000" charset="-122"/>
            </a:endParaRPr>
          </a:p>
        </p:txBody>
      </p:sp>
      <p:sp>
        <p:nvSpPr>
          <p:cNvPr id="3" name="内容占位符 2"/>
          <p:cNvSpPr>
            <a:spLocks noGrp="1"/>
          </p:cNvSpPr>
          <p:nvPr>
            <p:ph idx="1"/>
          </p:nvPr>
        </p:nvSpPr>
        <p:spPr>
          <a:xfrm>
            <a:off x="838200" y="1253490"/>
            <a:ext cx="10515600" cy="4351338"/>
          </a:xfrm>
        </p:spPr>
        <p:txBody>
          <a:bodyPr/>
          <a:p>
            <a:pPr>
              <a:lnSpc>
                <a:spcPct val="150000"/>
              </a:lnSpc>
            </a:pPr>
            <a:r>
              <a:rPr lang="zh-CN" altLang="en-US" sz="3600" b="1">
                <a:latin typeface="方正小标宋_GBK" panose="02000000000000000000" charset="-122"/>
                <a:ea typeface="方正小标宋_GBK" panose="02000000000000000000" charset="-122"/>
                <a:cs typeface="方正小标宋_GBK" panose="02000000000000000000" charset="-122"/>
              </a:rPr>
              <a:t>中泰美食</a:t>
            </a:r>
            <a:endParaRPr lang="zh-CN" altLang="en-US" sz="3600" b="1">
              <a:latin typeface="方正小标宋_GBK" panose="02000000000000000000" charset="-122"/>
              <a:ea typeface="方正小标宋_GBK" panose="02000000000000000000" charset="-122"/>
              <a:cs typeface="方正小标宋_GBK" panose="02000000000000000000" charset="-122"/>
            </a:endParaRPr>
          </a:p>
          <a:p>
            <a:pPr>
              <a:lnSpc>
                <a:spcPct val="150000"/>
              </a:lnSpc>
            </a:pPr>
            <a:r>
              <a:rPr lang="zh-CN" altLang="en-US" sz="3600" b="1">
                <a:latin typeface="方正小标宋_GBK" panose="02000000000000000000" charset="-122"/>
                <a:ea typeface="方正小标宋_GBK" panose="02000000000000000000" charset="-122"/>
                <a:cs typeface="方正小标宋_GBK" panose="02000000000000000000" charset="-122"/>
              </a:rPr>
              <a:t>中泰传统服饰</a:t>
            </a:r>
            <a:endParaRPr lang="zh-CN" altLang="en-US" sz="3600" b="1">
              <a:latin typeface="方正小标宋_GBK" panose="02000000000000000000" charset="-122"/>
              <a:ea typeface="方正小标宋_GBK" panose="02000000000000000000" charset="-122"/>
              <a:cs typeface="方正小标宋_GBK" panose="02000000000000000000" charset="-122"/>
            </a:endParaRPr>
          </a:p>
          <a:p>
            <a:pPr>
              <a:lnSpc>
                <a:spcPct val="150000"/>
              </a:lnSpc>
            </a:pPr>
            <a:r>
              <a:rPr lang="zh-CN" altLang="en-US" sz="3600" b="1">
                <a:latin typeface="方正小标宋_GBK" panose="02000000000000000000" charset="-122"/>
                <a:ea typeface="方正小标宋_GBK" panose="02000000000000000000" charset="-122"/>
                <a:cs typeface="方正小标宋_GBK" panose="02000000000000000000" charset="-122"/>
              </a:rPr>
              <a:t>中泰旅游交流</a:t>
            </a:r>
            <a:endParaRPr lang="zh-CN" altLang="en-US" sz="3600" b="1">
              <a:latin typeface="方正小标宋_GBK" panose="02000000000000000000" charset="-122"/>
              <a:ea typeface="方正小标宋_GBK" panose="02000000000000000000" charset="-122"/>
              <a:cs typeface="方正小标宋_GBK" panose="02000000000000000000" charset="-122"/>
            </a:endParaRPr>
          </a:p>
          <a:p>
            <a:pPr>
              <a:lnSpc>
                <a:spcPct val="150000"/>
              </a:lnSpc>
            </a:pPr>
            <a:r>
              <a:rPr lang="zh-CN" altLang="en-US" sz="3600" b="1">
                <a:latin typeface="方正小标宋_GBK" panose="02000000000000000000" charset="-122"/>
                <a:ea typeface="方正小标宋_GBK" panose="02000000000000000000" charset="-122"/>
                <a:cs typeface="方正小标宋_GBK" panose="02000000000000000000" charset="-122"/>
              </a:rPr>
              <a:t>中泰龙文化</a:t>
            </a:r>
            <a:endParaRPr lang="zh-CN" altLang="en-US" sz="3600" b="1">
              <a:latin typeface="方正小标宋_GBK" panose="02000000000000000000" charset="-122"/>
              <a:ea typeface="方正小标宋_GBK" panose="02000000000000000000" charset="-122"/>
              <a:cs typeface="方正小标宋_GBK" panose="02000000000000000000" charset="-122"/>
            </a:endParaRPr>
          </a:p>
          <a:p>
            <a:pPr>
              <a:lnSpc>
                <a:spcPct val="150000"/>
              </a:lnSpc>
            </a:pPr>
            <a:r>
              <a:rPr lang="en-US" altLang="zh-CN" sz="3600" b="1">
                <a:latin typeface="方正小标宋_GBK" panose="02000000000000000000" charset="-122"/>
                <a:ea typeface="方正小标宋_GBK" panose="02000000000000000000" charset="-122"/>
                <a:cs typeface="方正小标宋_GBK" panose="02000000000000000000" charset="-122"/>
              </a:rPr>
              <a:t>AI</a:t>
            </a:r>
            <a:r>
              <a:rPr lang="zh-CN" altLang="en-US" sz="3600" b="1">
                <a:latin typeface="方正小标宋_GBK" panose="02000000000000000000" charset="-122"/>
                <a:ea typeface="方正小标宋_GBK" panose="02000000000000000000" charset="-122"/>
                <a:cs typeface="方正小标宋_GBK" panose="02000000000000000000" charset="-122"/>
              </a:rPr>
              <a:t>探索</a:t>
            </a:r>
            <a:r>
              <a:rPr lang="en-US" altLang="zh-CN" sz="3600" b="1">
                <a:latin typeface="方正小标宋_GBK" panose="02000000000000000000" charset="-122"/>
                <a:ea typeface="方正小标宋_GBK" panose="02000000000000000000" charset="-122"/>
                <a:cs typeface="方正小标宋_GBK" panose="02000000000000000000" charset="-122"/>
              </a:rPr>
              <a:t>—</a:t>
            </a:r>
            <a:r>
              <a:rPr lang="zh-CN" altLang="en-US" sz="3600" b="1">
                <a:latin typeface="方正小标宋_GBK" panose="02000000000000000000" charset="-122"/>
                <a:ea typeface="方正小标宋_GBK" panose="02000000000000000000" charset="-122"/>
                <a:cs typeface="方正小标宋_GBK" panose="02000000000000000000" charset="-122"/>
              </a:rPr>
              <a:t>项目式中文学习</a:t>
            </a:r>
            <a:endParaRPr lang="zh-CN" altLang="en-US" sz="3600" b="1">
              <a:latin typeface="方正小标宋_GBK" panose="02000000000000000000" charset="-122"/>
              <a:ea typeface="方正小标宋_GBK" panose="02000000000000000000" charset="-122"/>
              <a:cs typeface="方正小标宋_GBK" panose="02000000000000000000" charset="-122"/>
            </a:endParaRPr>
          </a:p>
        </p:txBody>
      </p:sp>
      <p:pic>
        <p:nvPicPr>
          <p:cNvPr id="4" name="图片 3" descr="44ac9df1f2a62cab10f093ffc60c6c72"/>
          <p:cNvPicPr>
            <a:picLocks noChangeAspect="1"/>
          </p:cNvPicPr>
          <p:nvPr/>
        </p:nvPicPr>
        <p:blipFill>
          <a:blip r:embed="rId1"/>
          <a:stretch>
            <a:fillRect/>
          </a:stretch>
        </p:blipFill>
        <p:spPr>
          <a:xfrm>
            <a:off x="6496685" y="1151255"/>
            <a:ext cx="4648835" cy="4742180"/>
          </a:xfrm>
          <a:prstGeom prst="rect">
            <a:avLst/>
          </a:prstGeom>
        </p:spPr>
      </p:pic>
      <p:pic>
        <p:nvPicPr>
          <p:cNvPr id="5" name="图片 4"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p>
            <a:r>
              <a:rPr lang="en-US" altLang="zh-CN">
                <a:latin typeface="Impact" panose="020B0806030902050204" charset="0"/>
                <a:ea typeface="方正公文小标宋" panose="02000500000000000000" charset="-122"/>
              </a:rPr>
              <a:t>AI</a:t>
            </a:r>
            <a:r>
              <a:rPr lang="zh-CN" altLang="en-US">
                <a:latin typeface="Impact" panose="020B0806030902050204" charset="0"/>
                <a:ea typeface="方正公文小标宋" panose="02000500000000000000" charset="-122"/>
              </a:rPr>
              <a:t>智能体介绍</a:t>
            </a:r>
            <a:endParaRPr lang="zh-CN" altLang="en-US">
              <a:latin typeface="Impact" panose="020B0806030902050204" charset="0"/>
              <a:ea typeface="方正公文小标宋" panose="02000500000000000000" charset="-122"/>
            </a:endParaRPr>
          </a:p>
        </p:txBody>
      </p:sp>
      <p:sp>
        <p:nvSpPr>
          <p:cNvPr id="3" name="文本框 2"/>
          <p:cNvSpPr txBox="1"/>
          <p:nvPr/>
        </p:nvSpPr>
        <p:spPr>
          <a:xfrm>
            <a:off x="271780" y="2470785"/>
            <a:ext cx="6096000" cy="1568450"/>
          </a:xfrm>
          <a:prstGeom prst="rect">
            <a:avLst/>
          </a:prstGeom>
          <a:noFill/>
        </p:spPr>
        <p:txBody>
          <a:bodyPr wrap="square" rtlCol="0" anchor="t">
            <a:spAutoFit/>
          </a:bodyPr>
          <a:p>
            <a:pPr algn="l"/>
            <a:r>
              <a:rPr lang="en-US" altLang="zh-CN" sz="3200" b="1" dirty="0" err="1" smtClean="0">
                <a:solidFill>
                  <a:srgbClr val="0070C0"/>
                </a:solidFill>
                <a:effectLst>
                  <a:outerShdw blurRad="38100" dist="38100" dir="2700000" algn="tl">
                    <a:srgbClr val="000000">
                      <a:alpha val="43137"/>
                    </a:srgbClr>
                  </a:outerShdw>
                </a:effectLst>
                <a:sym typeface="+mn-ea"/>
              </a:rPr>
              <a:t>2025</a:t>
            </a:r>
            <a:r>
              <a:rPr lang="zh-CN" altLang="en-US" sz="3200" b="1" dirty="0" err="1" smtClean="0">
                <a:solidFill>
                  <a:srgbClr val="0070C0"/>
                </a:solidFill>
                <a:effectLst>
                  <a:outerShdw blurRad="38100" dist="38100" dir="2700000" algn="tl">
                    <a:srgbClr val="000000">
                      <a:alpha val="43137"/>
                    </a:srgbClr>
                  </a:outerShdw>
                </a:effectLst>
                <a:sym typeface="+mn-ea"/>
              </a:rPr>
              <a:t>年人工智能十大趋势之一：</a:t>
            </a:r>
            <a:endParaRPr lang="zh-CN" altLang="en-US" sz="3200" b="1" dirty="0" err="1" smtClean="0">
              <a:solidFill>
                <a:schemeClr val="accent1"/>
              </a:solidFill>
              <a:effectLst>
                <a:outerShdw blurRad="38100" dist="38100" dir="2700000" algn="tl">
                  <a:srgbClr val="000000">
                    <a:alpha val="43137"/>
                  </a:srgbClr>
                </a:outerShdw>
              </a:effectLst>
            </a:endParaRPr>
          </a:p>
          <a:p>
            <a:pPr algn="l"/>
            <a:endParaRPr lang="zh-CN" altLang="en-US" sz="3200" b="1" dirty="0" err="1" smtClean="0">
              <a:solidFill>
                <a:srgbClr val="FF0000"/>
              </a:solidFill>
              <a:effectLst>
                <a:outerShdw blurRad="38100" dist="38100" dir="2700000" algn="tl">
                  <a:srgbClr val="000000">
                    <a:alpha val="43137"/>
                  </a:srgbClr>
                </a:outerShdw>
              </a:effectLst>
            </a:endParaRPr>
          </a:p>
          <a:p>
            <a:pPr algn="ctr"/>
            <a:r>
              <a:rPr lang="en-US" altLang="zh-CN" sz="3200" b="1" u="sng" dirty="0" err="1" smtClean="0">
                <a:solidFill>
                  <a:srgbClr val="FF0000"/>
                </a:solidFill>
                <a:effectLst>
                  <a:outerShdw blurRad="38100" dist="38100" dir="2700000" algn="tl">
                    <a:srgbClr val="000000">
                      <a:alpha val="43137"/>
                    </a:srgbClr>
                  </a:outerShdw>
                </a:effectLst>
                <a:sym typeface="+mn-ea"/>
              </a:rPr>
              <a:t>AI Agent</a:t>
            </a:r>
            <a:r>
              <a:rPr lang="zh-CN" altLang="en-US" sz="3200" b="1" u="sng" dirty="0" err="1" smtClean="0">
                <a:solidFill>
                  <a:srgbClr val="FF0000"/>
                </a:solidFill>
                <a:effectLst>
                  <a:outerShdw blurRad="38100" dist="38100" dir="2700000" algn="tl">
                    <a:srgbClr val="000000">
                      <a:alpha val="43137"/>
                    </a:srgbClr>
                  </a:outerShdw>
                </a:effectLst>
                <a:sym typeface="+mn-ea"/>
              </a:rPr>
              <a:t>将成为主流</a:t>
            </a:r>
            <a:endParaRPr lang="zh-CN" altLang="en-US" sz="3200" b="1" u="sng" dirty="0" err="1" smtClean="0">
              <a:solidFill>
                <a:srgbClr val="FF0000"/>
              </a:solidFill>
              <a:effectLst>
                <a:outerShdw blurRad="38100" dist="38100" dir="2700000" algn="tl">
                  <a:srgbClr val="000000">
                    <a:alpha val="43137"/>
                  </a:srgbClr>
                </a:outerShdw>
              </a:effectLst>
              <a:sym typeface="+mn-ea"/>
            </a:endParaRPr>
          </a:p>
        </p:txBody>
      </p:sp>
      <p:pic>
        <p:nvPicPr>
          <p:cNvPr id="4" name="内容占位符 3"/>
          <p:cNvPicPr>
            <a:picLocks noChangeAspect="1"/>
          </p:cNvPicPr>
          <p:nvPr/>
        </p:nvPicPr>
        <p:blipFill>
          <a:blip r:embed="rId2">
            <a:clrChange>
              <a:clrFrom>
                <a:srgbClr val="F8F9F9">
                  <a:alpha val="100000"/>
                </a:srgbClr>
              </a:clrFrom>
              <a:clrTo>
                <a:srgbClr val="F8F9F9">
                  <a:alpha val="100000"/>
                  <a:alpha val="0"/>
                </a:srgbClr>
              </a:clrTo>
            </a:clrChange>
          </a:blip>
          <a:srcRect b="408"/>
          <a:stretch>
            <a:fillRect/>
          </a:stretch>
        </p:blipFill>
        <p:spPr>
          <a:xfrm>
            <a:off x="6074410" y="312420"/>
            <a:ext cx="5539740" cy="6207125"/>
          </a:xfrm>
          <a:prstGeom prst="rect">
            <a:avLst/>
          </a:prstGeom>
        </p:spPr>
      </p:pic>
      <p:pic>
        <p:nvPicPr>
          <p:cNvPr id="5" name="图片 4" descr="22a8307a-a163-4d38-ba95-64190f171470(1)"/>
          <p:cNvPicPr>
            <a:picLocks noChangeAspect="1"/>
          </p:cNvPicPr>
          <p:nvPr/>
        </p:nvPicPr>
        <p:blipFill>
          <a:blip r:embed="rId3">
            <a:clrChange>
              <a:clrFrom>
                <a:srgbClr val="FFFFFF">
                  <a:alpha val="100000"/>
                </a:srgbClr>
              </a:clrFrom>
              <a:clrTo>
                <a:srgbClr val="FFFFFF">
                  <a:alpha val="100000"/>
                  <a:alpha val="0"/>
                </a:srgbClr>
              </a:clrTo>
            </a:clrChange>
          </a:blip>
          <a:stretch>
            <a:fillRect/>
          </a:stretch>
        </p:blipFill>
        <p:spPr>
          <a:xfrm>
            <a:off x="271780" y="5793740"/>
            <a:ext cx="1571625" cy="882650"/>
          </a:xfrm>
          <a:prstGeom prst="rect">
            <a:avLst/>
          </a:prstGeom>
        </p:spPr>
      </p:pic>
    </p:spTree>
    <p:custDataLst>
      <p:tags r:id="rId4"/>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618490" y="1336675"/>
            <a:ext cx="11193780" cy="4523105"/>
          </a:xfrm>
          <a:prstGeom prst="rect">
            <a:avLst/>
          </a:prstGeom>
        </p:spPr>
        <p:txBody>
          <a:bodyPr wrap="square">
            <a:spAutoFit/>
          </a:bodyPr>
          <a:p>
            <a:pPr marL="0" indent="0" algn="just" defTabSz="266700">
              <a:lnSpc>
                <a:spcPct val="150000"/>
              </a:lnSpc>
              <a:spcBef>
                <a:spcPct val="0"/>
              </a:spcBef>
              <a:spcAft>
                <a:spcPct val="0"/>
              </a:spcAft>
            </a:pPr>
            <a:r>
              <a:rPr lang="zh-CN" altLang="en-US" sz="2400">
                <a:latin typeface="方正公文小标宋" panose="02000500000000000000" charset="-122"/>
                <a:ea typeface="方正公文小标宋" panose="02000500000000000000" charset="-122"/>
                <a:cs typeface="方正公文小标宋" panose="02000500000000000000" charset="-122"/>
              </a:rPr>
              <a:t>提供的试卷信息有：“中文水平”“学习主题”“学习目标（听、说、读、写）”“项目类型：如角色扮演、调查报告、文化展示、故事创作等。”</a:t>
            </a:r>
            <a:endParaRPr lang="zh-CN" altLang="en-US" sz="2400">
              <a:latin typeface="方正公文小标宋" panose="02000500000000000000" charset="-122"/>
              <a:ea typeface="方正公文小标宋" panose="02000500000000000000" charset="-122"/>
              <a:cs typeface="方正公文小标宋" panose="02000500000000000000" charset="-122"/>
            </a:endParaRPr>
          </a:p>
          <a:p>
            <a:pPr marL="342900" indent="-342900" algn="just" defTabSz="266700">
              <a:lnSpc>
                <a:spcPct val="150000"/>
              </a:lnSpc>
              <a:spcBef>
                <a:spcPct val="0"/>
              </a:spcBef>
              <a:spcAft>
                <a:spcPct val="0"/>
              </a:spcAft>
              <a:buFont typeface="Arial" panose="020B0604020202020204" pitchFamily="34" charset="0"/>
              <a:buChar char="•"/>
            </a:pPr>
            <a:r>
              <a:rPr lang="zh-CN" altLang="en-US"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rPr>
              <a:t>中文水平：</a:t>
            </a:r>
            <a:r>
              <a:rPr lang="en-US" altLang="zh-CN"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rPr>
              <a:t>HSK3</a:t>
            </a:r>
            <a:r>
              <a:rPr lang="zh-CN" altLang="en-US"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rPr>
              <a:t>级</a:t>
            </a:r>
            <a:endParaRPr lang="zh-CN" altLang="en-US"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endParaRPr>
          </a:p>
          <a:p>
            <a:pPr marL="342900" indent="-342900" algn="just" defTabSz="266700">
              <a:lnSpc>
                <a:spcPct val="150000"/>
              </a:lnSpc>
              <a:spcBef>
                <a:spcPct val="0"/>
              </a:spcBef>
              <a:spcAft>
                <a:spcPct val="0"/>
              </a:spcAft>
              <a:buFont typeface="Arial" panose="020B0604020202020204" pitchFamily="34" charset="0"/>
              <a:buChar char="•"/>
            </a:pPr>
            <a:r>
              <a:rPr lang="zh-CN" altLang="en-US"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rPr>
              <a:t>学习主题：汉服和泰国传统服装的对比</a:t>
            </a:r>
            <a:endParaRPr lang="zh-CN" altLang="en-US"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endParaRPr>
          </a:p>
          <a:p>
            <a:pPr marL="342900" indent="-342900" algn="just" defTabSz="266700">
              <a:lnSpc>
                <a:spcPct val="150000"/>
              </a:lnSpc>
              <a:spcBef>
                <a:spcPct val="0"/>
              </a:spcBef>
              <a:spcAft>
                <a:spcPct val="0"/>
              </a:spcAft>
              <a:buFont typeface="Arial" panose="020B0604020202020204" pitchFamily="34" charset="0"/>
              <a:buChar char="•"/>
            </a:pPr>
            <a:r>
              <a:rPr lang="zh-CN" altLang="en-US"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rPr>
              <a:t>学习目标：听、说</a:t>
            </a:r>
            <a:endParaRPr lang="zh-CN" altLang="en-US"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endParaRPr>
          </a:p>
          <a:p>
            <a:pPr marL="342900" indent="-342900" algn="just" defTabSz="266700">
              <a:lnSpc>
                <a:spcPct val="150000"/>
              </a:lnSpc>
              <a:spcBef>
                <a:spcPct val="0"/>
              </a:spcBef>
              <a:spcAft>
                <a:spcPct val="0"/>
              </a:spcAft>
              <a:buFont typeface="Arial" panose="020B0604020202020204" pitchFamily="34" charset="0"/>
              <a:buChar char="•"/>
            </a:pPr>
            <a:r>
              <a:rPr lang="zh-CN" altLang="en-US"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rPr>
              <a:t>项目类型：文化展示</a:t>
            </a:r>
            <a:endParaRPr lang="zh-CN" altLang="en-US" sz="360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公文小标宋" panose="02000500000000000000" charset="-122"/>
              <a:ea typeface="方正公文小标宋" panose="02000500000000000000" charset="-122"/>
              <a:cs typeface="方正公文小标宋" panose="02000500000000000000" charset="-122"/>
            </a:endParaRPr>
          </a:p>
        </p:txBody>
      </p:sp>
      <p:sp>
        <p:nvSpPr>
          <p:cNvPr id="5" name="文本框 4"/>
          <p:cNvSpPr txBox="1"/>
          <p:nvPr/>
        </p:nvSpPr>
        <p:spPr>
          <a:xfrm>
            <a:off x="1203960" y="487680"/>
            <a:ext cx="10608310" cy="506730"/>
          </a:xfrm>
          <a:prstGeom prst="rect">
            <a:avLst/>
          </a:prstGeom>
        </p:spPr>
        <p:txBody>
          <a:bodyPr wrap="square">
            <a:spAutoFit/>
          </a:bodyPr>
          <a:p>
            <a:pPr marL="0" indent="0" algn="ctr" defTabSz="266700">
              <a:lnSpc>
                <a:spcPct val="150000"/>
              </a:lnSpc>
              <a:spcBef>
                <a:spcPct val="0"/>
              </a:spcBef>
              <a:spcAft>
                <a:spcPct val="0"/>
              </a:spcAft>
            </a:pPr>
            <a:r>
              <a:rPr lang="en-US" altLang="zh-CN" b="1">
                <a:solidFill>
                  <a:srgbClr val="FF0000"/>
                </a:solidFill>
                <a:latin typeface="宋体" panose="02010600030101010101" pitchFamily="2" charset="-122"/>
                <a:ea typeface="宋体" panose="02010600030101010101" pitchFamily="2" charset="-122"/>
              </a:rPr>
              <a:t>COZE</a:t>
            </a:r>
            <a:r>
              <a:rPr lang="zh-CN" altLang="en-US" b="1">
                <a:solidFill>
                  <a:srgbClr val="FF0000"/>
                </a:solidFill>
                <a:latin typeface="宋体" panose="02010600030101010101" pitchFamily="2" charset="-122"/>
                <a:ea typeface="宋体" panose="02010600030101010101" pitchFamily="2" charset="-122"/>
              </a:rPr>
              <a:t>的文化智识智能体：“</a:t>
            </a:r>
            <a:r>
              <a:rPr lang="en-US" altLang="zh-CN" b="1">
                <a:solidFill>
                  <a:srgbClr val="FF0000"/>
                </a:solidFill>
                <a:latin typeface="宋体" panose="02010600030101010101" pitchFamily="2" charset="-122"/>
                <a:ea typeface="宋体" panose="02010600030101010101" pitchFamily="2" charset="-122"/>
              </a:rPr>
              <a:t>https://www.coze.cn/store/agent/7458514093461307402?bot_id=true”</a:t>
            </a:r>
            <a:endParaRPr lang="en-US" altLang="zh-CN" b="1">
              <a:solidFill>
                <a:srgbClr val="FF0000"/>
              </a:solidFill>
              <a:latin typeface="宋体" panose="02010600030101010101" pitchFamily="2" charset="-122"/>
              <a:ea typeface="宋体" panose="02010600030101010101" pitchFamily="2"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12628"/>
            <a:ext cx="12192000" cy="6870628"/>
          </a:xfrm>
          <a:prstGeom prst="rect">
            <a:avLst/>
          </a:prstGeom>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0">
                <a:srgbClr val="0070C0"/>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470855" y="178743"/>
            <a:ext cx="11350171" cy="6487885"/>
          </a:xfrm>
          <a:prstGeom prst="rect">
            <a:avLst/>
          </a:prstGeom>
          <a:gradFill>
            <a:gsLst>
              <a:gs pos="0">
                <a:schemeClr val="accent1">
                  <a:lumMod val="5000"/>
                  <a:lumOff val="95000"/>
                </a:schemeClr>
              </a:gs>
              <a:gs pos="64000">
                <a:schemeClr val="accent1">
                  <a:lumMod val="62000"/>
                  <a:lumOff val="38000"/>
                  <a:alpha val="100000"/>
                </a:schemeClr>
              </a:gs>
              <a:gs pos="83000">
                <a:schemeClr val="accent1">
                  <a:lumMod val="45000"/>
                  <a:lumOff val="55000"/>
                </a:schemeClr>
              </a:gs>
              <a:gs pos="0">
                <a:srgbClr val="0070C0"/>
              </a:gs>
            </a:gsLst>
            <a:lin ang="16200000" scaled="0"/>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3675063" y="2537398"/>
            <a:ext cx="4941570" cy="829945"/>
          </a:xfrm>
          <a:prstGeom prst="rect">
            <a:avLst/>
          </a:prstGeom>
        </p:spPr>
        <p:txBody>
          <a:bodyPr wrap="none">
            <a:spAutoFit/>
          </a:bodyPr>
          <a:lstStyle/>
          <a:p>
            <a:pPr algn="ctr" defTabSz="685800">
              <a:defRPr/>
            </a:pPr>
            <a:r>
              <a:rPr lang="en-US" altLang="zh-CN"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AI</a:t>
            </a:r>
            <a:r>
              <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rPr>
              <a:t>智能体评价标准</a:t>
            </a:r>
            <a:endParaRPr lang="zh-CN" altLang="en-US" sz="4800" b="1" dirty="0">
              <a:solidFill>
                <a:schemeClr val="bg1"/>
              </a:solidFill>
              <a:latin typeface="Impact" panose="020B0806030902050204" charset="0"/>
              <a:ea typeface="方正公文小标宋" panose="02000500000000000000" charset="-122"/>
              <a:cs typeface="+mn-ea"/>
              <a:sym typeface="汉仪雅酷黑 75W" panose="020B0804020202020204" charset="-122"/>
            </a:endParaRPr>
          </a:p>
        </p:txBody>
      </p:sp>
      <p:grpSp>
        <p:nvGrpSpPr>
          <p:cNvPr id="6" name="组合 5"/>
          <p:cNvGrpSpPr/>
          <p:nvPr/>
        </p:nvGrpSpPr>
        <p:grpSpPr>
          <a:xfrm>
            <a:off x="5336540" y="793115"/>
            <a:ext cx="1618615" cy="1574800"/>
            <a:chOff x="3095602" y="1257786"/>
            <a:chExt cx="533400" cy="533400"/>
          </a:xfrm>
          <a:solidFill>
            <a:srgbClr val="009900"/>
          </a:solidFill>
        </p:grpSpPr>
        <p:sp>
          <p:nvSpPr>
            <p:cNvPr id="7" name="菱形 6"/>
            <p:cNvSpPr/>
            <p:nvPr/>
          </p:nvSpPr>
          <p:spPr>
            <a:xfrm>
              <a:off x="3095602" y="1257786"/>
              <a:ext cx="533400" cy="53340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2000" b="1">
                <a:solidFill>
                  <a:schemeClr val="bg1"/>
                </a:solidFill>
                <a:latin typeface="Times New Roman" panose="02020603050405020304" charset="0"/>
                <a:ea typeface="方正公文小标宋" panose="02000500000000000000" charset="-122"/>
                <a:cs typeface="+mn-ea"/>
                <a:sym typeface="汉仪雅酷黑 75W" panose="020B0804020202020204" charset="-122"/>
              </a:endParaRPr>
            </a:p>
          </p:txBody>
        </p:sp>
        <p:sp>
          <p:nvSpPr>
            <p:cNvPr id="8" name="文本框 7"/>
            <p:cNvSpPr txBox="1"/>
            <p:nvPr/>
          </p:nvSpPr>
          <p:spPr>
            <a:xfrm>
              <a:off x="3219327" y="1404710"/>
              <a:ext cx="326473" cy="239385"/>
            </a:xfrm>
            <a:prstGeom prst="rect">
              <a:avLst/>
            </a:prstGeom>
            <a:noFill/>
          </p:spPr>
          <p:txBody>
            <a:bodyPr wrap="square" rtlCol="0">
              <a:spAutoFit/>
            </a:bodyPr>
            <a:lstStyle/>
            <a:p>
              <a:pPr defTabSz="685800">
                <a:defRPr/>
              </a:pPr>
              <a:r>
                <a:rPr lang="en-US" altLang="zh-CN" sz="4000" b="1" dirty="0" smtClean="0">
                  <a:latin typeface="Times New Roman" panose="02020603050405020304" charset="0"/>
                  <a:ea typeface="方正公文小标宋" panose="02000500000000000000" charset="-122"/>
                  <a:cs typeface="+mn-ea"/>
                  <a:sym typeface="Arial" panose="020B0604020202020204" pitchFamily="34" charset="0"/>
                </a:rPr>
                <a:t>07</a:t>
              </a:r>
              <a:endParaRPr lang="en-US" altLang="zh-CN" sz="4000" b="1" dirty="0" smtClean="0">
                <a:latin typeface="Times New Roman" panose="02020603050405020304" charset="0"/>
                <a:ea typeface="方正公文小标宋" panose="02000500000000000000" charset="-122"/>
                <a:cs typeface="+mn-ea"/>
                <a:sym typeface="Arial" panose="020B0604020202020204" pitchFamily="34" charset="0"/>
              </a:endParaRPr>
            </a:p>
          </p:txBody>
        </p:sp>
      </p:grpSp>
      <p:pic>
        <p:nvPicPr>
          <p:cNvPr id="10" name="图片 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0116456" y="5031976"/>
            <a:ext cx="2075543" cy="1826024"/>
          </a:xfrm>
          <a:prstGeom prst="rect">
            <a:avLst/>
          </a:prstGeom>
        </p:spPr>
      </p:pic>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flipV="1">
            <a:off x="0" y="5031975"/>
            <a:ext cx="2075543" cy="18260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343" name=""/>
        <p:cNvGrpSpPr/>
        <p:nvPr/>
      </p:nvGrpSpPr>
      <p:grpSpPr>
        <a:xfrm>
          <a:off x="0" y="0"/>
          <a:ext cx="0" cy="0"/>
          <a:chOff x="0" y="0"/>
          <a:chExt cx="0" cy="0"/>
        </a:xfrm>
      </p:grpSpPr>
      <p:grpSp>
        <p:nvGrpSpPr>
          <p:cNvPr id="2" name="组合 1"/>
          <p:cNvGrpSpPr/>
          <p:nvPr/>
        </p:nvGrpSpPr>
        <p:grpSpPr>
          <a:xfrm>
            <a:off x="1100455" y="504825"/>
            <a:ext cx="10732770" cy="645160"/>
            <a:chOff x="0" y="249"/>
            <a:chExt cx="16902" cy="1016"/>
          </a:xfrm>
        </p:grpSpPr>
        <p:sp>
          <p:nvSpPr>
            <p:cNvPr id="345" name="文本框 5"/>
            <p:cNvSpPr txBox="1"/>
            <p:nvPr/>
          </p:nvSpPr>
          <p:spPr>
            <a:xfrm>
              <a:off x="3014" y="249"/>
              <a:ext cx="13888" cy="1016"/>
            </a:xfrm>
            <a:prstGeom prst="rect">
              <a:avLst/>
            </a:prstGeom>
            <a:noFill/>
          </p:spPr>
          <p:txBody>
            <a:bodyPr wrap="square" rtlCol="0">
              <a:spAutoFit/>
            </a:bodyPr>
            <a:lstStyle/>
            <a:p>
              <a:pPr algn="l" defTabSz="914400">
                <a:buSzTx/>
                <a:defRPr sz="1800">
                  <a:solidFill>
                    <a:schemeClr val="tx1">
                      <a:alpha val="100000"/>
                    </a:schemeClr>
                  </a:solidFill>
                  <a:latin typeface="OPPOSans M"/>
                  <a:ea typeface="思源黑体 CN Light"/>
                  <a:cs typeface="+mn-cs"/>
                </a:defRPr>
              </a:pPr>
              <a:r>
                <a:rPr lang="zh-CN" sz="3600">
                  <a:solidFill>
                    <a:srgbClr val="00B0F0">
                      <a:alpha val="100000"/>
                    </a:srgbClr>
                  </a:solidFill>
                  <a:latin typeface="Impact" panose="020B0806030902050204" charset="0"/>
                  <a:ea typeface="方正公文小标宋" panose="02000500000000000000" charset="-122"/>
                  <a:cs typeface="+mn-cs"/>
                </a:rPr>
                <a:t>多智能体平台体验</a:t>
              </a:r>
              <a:endParaRPr lang="zh-CN" sz="3600">
                <a:solidFill>
                  <a:srgbClr val="00B0F0">
                    <a:alpha val="100000"/>
                  </a:srgbClr>
                </a:solidFill>
                <a:latin typeface="Impact" panose="020B0806030902050204" charset="0"/>
                <a:ea typeface="方正公文小标宋" panose="02000500000000000000" charset="-122"/>
                <a:cs typeface="+mn-cs"/>
              </a:endParaRPr>
            </a:p>
          </p:txBody>
        </p:sp>
        <p:sp>
          <p:nvSpPr>
            <p:cNvPr id="349" name="文本框 2"/>
            <p:cNvSpPr txBox="1"/>
            <p:nvPr/>
          </p:nvSpPr>
          <p:spPr>
            <a:xfrm>
              <a:off x="0" y="249"/>
              <a:ext cx="4294" cy="1016"/>
            </a:xfrm>
            <a:prstGeom prst="rect">
              <a:avLst/>
            </a:prstGeom>
            <a:noFill/>
          </p:spPr>
          <p:txBody>
            <a:bodyPr wrap="square" rtlCol="0">
              <a:spAutoFit/>
            </a:bodyPr>
            <a:lstStyle/>
            <a:p>
              <a:pPr marL="0" lvl="0" algn="l" defTabSz="914400">
                <a:lnSpc>
                  <a:spcPct val="100000"/>
                </a:lnSpc>
                <a:buSzTx/>
                <a:defRPr sz="1800">
                  <a:solidFill>
                    <a:schemeClr val="tx1">
                      <a:alpha val="100000"/>
                    </a:schemeClr>
                  </a:solidFill>
                  <a:latin typeface="OPPOSans M"/>
                  <a:ea typeface="思源黑体 CN Light"/>
                  <a:cs typeface="+mn-cs"/>
                </a:defRPr>
              </a:pPr>
              <a:r>
                <a:rPr lang="zh-CN" sz="3200">
                  <a:solidFill>
                    <a:srgbClr val="00B0F0">
                      <a:alpha val="100000"/>
                    </a:srgbClr>
                  </a:solidFill>
                  <a:latin typeface="Times New Roman" panose="02020603050405020304" charset="0"/>
                  <a:ea typeface="方正公文小标宋" panose="02000500000000000000" charset="-122"/>
                  <a:cs typeface="+mn-cs"/>
                  <a:sym typeface="思源黑体 CN Light"/>
                </a:rPr>
                <a:t>项目实践</a:t>
              </a:r>
              <a:r>
                <a:rPr lang="zh-CN" sz="3600">
                  <a:solidFill>
                    <a:srgbClr val="00B0F0">
                      <a:alpha val="100000"/>
                    </a:srgbClr>
                  </a:solidFill>
                  <a:latin typeface="Times New Roman" panose="02020603050405020304" charset="0"/>
                  <a:ea typeface="方正公文小标宋" panose="02000500000000000000" charset="-122"/>
                  <a:cs typeface="+mn-cs"/>
                  <a:sym typeface="思源黑体 CN Light"/>
                </a:rPr>
                <a:t>：</a:t>
              </a:r>
              <a:endParaRPr lang="zh-CN" sz="3600">
                <a:solidFill>
                  <a:srgbClr val="00B0F0">
                    <a:alpha val="100000"/>
                  </a:srgbClr>
                </a:solidFill>
                <a:latin typeface="Times New Roman" panose="02020603050405020304" charset="0"/>
                <a:ea typeface="方正公文小标宋" panose="02000500000000000000" charset="-122"/>
                <a:cs typeface="+mn-cs"/>
                <a:sym typeface="思源黑体 CN Light"/>
              </a:endParaRPr>
            </a:p>
          </p:txBody>
        </p:sp>
      </p:grpSp>
      <p:cxnSp>
        <p:nvCxnSpPr>
          <p:cNvPr id="355" name="直接连接符 193"/>
          <p:cNvCxnSpPr/>
          <p:nvPr/>
        </p:nvCxnSpPr>
        <p:spPr>
          <a:xfrm flipH="1">
            <a:off x="-1971028" y="4792741"/>
            <a:ext cx="12037624" cy="0"/>
          </a:xfrm>
          <a:prstGeom prst="line">
            <a:avLst/>
          </a:prstGeom>
          <a:ln w="9525">
            <a:gradFill>
              <a:gsLst>
                <a:gs pos="0">
                  <a:schemeClr val="accent1">
                    <a:lumMod val="20000"/>
                    <a:lumOff val="80000"/>
                    <a:alpha val="0"/>
                  </a:schemeClr>
                </a:gs>
                <a:gs pos="100000">
                  <a:schemeClr val="accent1">
                    <a:lumMod val="20000"/>
                    <a:lumOff val="80000"/>
                    <a:alpha val="100000"/>
                  </a:schemeClr>
                </a:gs>
              </a:gsLst>
              <a:lin ang="0" scaled="1"/>
            </a:gradFill>
            <a:tailEnd type="none"/>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847090" y="1149985"/>
            <a:ext cx="10986135" cy="737235"/>
          </a:xfrm>
          <a:prstGeom prst="rect">
            <a:avLst/>
          </a:prstGeom>
          <a:noFill/>
        </p:spPr>
        <p:txBody>
          <a:bodyPr wrap="square" rtlCol="0">
            <a:spAutoFit/>
          </a:bodyPr>
          <a:p>
            <a:pPr indent="0" algn="ctr" fontAlgn="auto">
              <a:lnSpc>
                <a:spcPct val="150000"/>
              </a:lnSpc>
              <a:buClrTx/>
              <a:buSzTx/>
              <a:buFontTx/>
            </a:pPr>
            <a:r>
              <a:rPr lang="zh-CN" altLang="en-US" sz="2800" b="1">
                <a:solidFill>
                  <a:schemeClr val="tx1"/>
                </a:solidFill>
                <a:effectLst>
                  <a:outerShdw blurRad="38100" dist="25400" dir="5400000" algn="ctr" rotWithShape="0">
                    <a:srgbClr val="6E747A">
                      <a:alpha val="43000"/>
                    </a:srgbClr>
                  </a:outerShdw>
                </a:effectLst>
              </a:rPr>
              <a:t>体验以下智能体平台，完成使用感受评价表格</a:t>
            </a:r>
            <a:endParaRPr lang="zh-CN" altLang="en-US" sz="2800" b="1">
              <a:solidFill>
                <a:schemeClr val="tx1"/>
              </a:solidFill>
              <a:effectLst>
                <a:outerShdw blurRad="38100" dist="25400" dir="5400000" algn="ctr" rotWithShape="0">
                  <a:srgbClr val="6E747A">
                    <a:alpha val="43000"/>
                  </a:srgbClr>
                </a:outerShdw>
              </a:effectLst>
            </a:endParaRPr>
          </a:p>
        </p:txBody>
      </p:sp>
      <p:pic>
        <p:nvPicPr>
          <p:cNvPr id="4" name="图片 3" descr="22a8307a-a163-4d38-ba95-64190f171470(1)"/>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graphicFrame>
        <p:nvGraphicFramePr>
          <p:cNvPr id="5" name="表格 4"/>
          <p:cNvGraphicFramePr/>
          <p:nvPr>
            <p:custDataLst>
              <p:tags r:id="rId2"/>
            </p:custDataLst>
          </p:nvPr>
        </p:nvGraphicFramePr>
        <p:xfrm>
          <a:off x="380365" y="1817370"/>
          <a:ext cx="11094085" cy="4600125"/>
        </p:xfrm>
        <a:graphic>
          <a:graphicData uri="http://schemas.openxmlformats.org/drawingml/2006/table">
            <a:tbl>
              <a:tblPr/>
              <a:tblGrid>
                <a:gridCol w="1169035"/>
                <a:gridCol w="782320"/>
                <a:gridCol w="854075"/>
                <a:gridCol w="852805"/>
                <a:gridCol w="873760"/>
                <a:gridCol w="915670"/>
                <a:gridCol w="699770"/>
                <a:gridCol w="1094740"/>
                <a:gridCol w="1101090"/>
                <a:gridCol w="939800"/>
                <a:gridCol w="678180"/>
                <a:gridCol w="1132840"/>
              </a:tblGrid>
              <a:tr h="363855">
                <a:tc rowSpan="2">
                  <a:txBody>
                    <a:bodyPr/>
                    <a:p>
                      <a:pPr algn="ctr">
                        <a:spcBef>
                          <a:spcPct val="0"/>
                        </a:spcBef>
                        <a:spcAft>
                          <a:spcPct val="0"/>
                        </a:spcAft>
                      </a:pPr>
                      <a:endParaRPr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6">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互动方式</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gridSpan="4">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体验与感受</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rowSpan="2">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评价与总结</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63627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ctr">
                        <a:spcBef>
                          <a:spcPct val="0"/>
                        </a:spcBef>
                        <a:spcAft>
                          <a:spcPct val="0"/>
                        </a:spcAft>
                      </a:pPr>
                      <a:r>
                        <a:rPr lang="zh-CN" sz="1200">
                          <a:latin typeface="方正小标宋_GBK" panose="02000000000000000000" charset="-122"/>
                          <a:ea typeface="方正小标宋_GBK" panose="02000000000000000000" charset="-122"/>
                        </a:rPr>
                        <a:t>文本输入</a:t>
                      </a:r>
                      <a:endParaRPr lang="zh-CN" sz="12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200">
                          <a:latin typeface="方正小标宋_GBK" panose="02000000000000000000" charset="-122"/>
                          <a:ea typeface="方正小标宋_GBK" panose="02000000000000000000" charset="-122"/>
                        </a:rPr>
                        <a:t>语音输入</a:t>
                      </a:r>
                      <a:endParaRPr lang="zh-CN" sz="12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上传附件</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语音通话</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群聊功能</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数字人</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内容丰富度</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回答准确性</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多轮对话</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自主性</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r>
              <a:tr h="900000">
                <a:tc>
                  <a:txBody>
                    <a:bodyPr/>
                    <a:p>
                      <a:pPr marL="0" indent="0" algn="ctr">
                        <a:spcBef>
                          <a:spcPct val="0"/>
                        </a:spcBef>
                        <a:spcAft>
                          <a:spcPct val="0"/>
                        </a:spcAft>
                      </a:pPr>
                      <a:r>
                        <a:rPr lang="en-US" altLang="zh-CN" sz="1600">
                          <a:latin typeface="方正小标宋_GBK" panose="02000000000000000000" charset="-122"/>
                          <a:ea typeface="方正小标宋_GBK" panose="02000000000000000000" charset="-122"/>
                          <a:cs typeface="方正小标宋_GBK" panose="02000000000000000000" charset="-122"/>
                        </a:rPr>
                        <a:t>Coze</a:t>
                      </a:r>
                      <a:endParaRPr lang="en-US" altLang="zh-CN" sz="1600">
                        <a:latin typeface="方正小标宋_GBK" panose="02000000000000000000" charset="-122"/>
                        <a:ea typeface="方正小标宋_GBK" panose="02000000000000000000" charset="-122"/>
                        <a:cs typeface="方正小标宋_GBK" panose="02000000000000000000" charset="-122"/>
                      </a:endParaRPr>
                    </a:p>
                    <a:p>
                      <a:pPr marL="0" indent="0" algn="ctr">
                        <a:spcBef>
                          <a:spcPct val="0"/>
                        </a:spcBef>
                        <a:spcAft>
                          <a:spcPct val="0"/>
                        </a:spcAft>
                      </a:pPr>
                      <a:r>
                        <a:rPr lang="zh-CN" sz="1600">
                          <a:latin typeface="方正小标宋_GBK" panose="02000000000000000000" charset="-122"/>
                          <a:ea typeface="方正小标宋_GBK" panose="02000000000000000000" charset="-122"/>
                          <a:cs typeface="方正小标宋_GBK" panose="02000000000000000000" charset="-122"/>
                        </a:rPr>
                        <a:t>（扣子）</a:t>
                      </a:r>
                      <a:endParaRPr lang="zh-CN" sz="1600">
                        <a:latin typeface="方正小标宋_GBK" panose="02000000000000000000" charset="-122"/>
                        <a:ea typeface="方正小标宋_GBK" panose="02000000000000000000" charset="-122"/>
                        <a:cs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900000">
                <a:tc>
                  <a:txBody>
                    <a:bodyPr/>
                    <a:p>
                      <a:pPr marL="0" indent="0" algn="ctr">
                        <a:spcBef>
                          <a:spcPct val="0"/>
                        </a:spcBef>
                        <a:spcAft>
                          <a:spcPct val="0"/>
                        </a:spcAft>
                      </a:pPr>
                      <a:r>
                        <a:rPr lang="zh-CN" sz="1600">
                          <a:latin typeface="方正小标宋_GBK" panose="02000000000000000000" charset="-122"/>
                          <a:ea typeface="方正小标宋_GBK" panose="02000000000000000000" charset="-122"/>
                        </a:rPr>
                        <a:t>百度智能云千帆</a:t>
                      </a:r>
                      <a:endParaRPr lang="zh-CN" sz="16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900000">
                <a:tc>
                  <a:txBody>
                    <a:bodyPr/>
                    <a:p>
                      <a:pPr marL="0" indent="0" algn="ctr">
                        <a:spcBef>
                          <a:spcPct val="0"/>
                        </a:spcBef>
                        <a:spcAft>
                          <a:spcPct val="0"/>
                        </a:spcAft>
                      </a:pPr>
                      <a:r>
                        <a:rPr lang="zh-CN" sz="1600">
                          <a:latin typeface="方正小标宋_GBK" panose="02000000000000000000" charset="-122"/>
                          <a:ea typeface="方正小标宋_GBK" panose="02000000000000000000" charset="-122"/>
                        </a:rPr>
                        <a:t>文心智能体</a:t>
                      </a:r>
                      <a:endParaRPr lang="zh-CN" sz="16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900000">
                <a:tc>
                  <a:txBody>
                    <a:bodyPr/>
                    <a:p>
                      <a:pPr marL="0" indent="0" algn="ctr">
                        <a:spcBef>
                          <a:spcPct val="0"/>
                        </a:spcBef>
                        <a:spcAft>
                          <a:spcPct val="0"/>
                        </a:spcAft>
                      </a:pPr>
                      <a:r>
                        <a:rPr lang="zh-CN" sz="1600">
                          <a:latin typeface="方正小标宋_GBK" panose="02000000000000000000" charset="-122"/>
                          <a:ea typeface="方正小标宋_GBK" panose="02000000000000000000" charset="-122"/>
                        </a:rPr>
                        <a:t>通义星尘</a:t>
                      </a:r>
                      <a:endParaRPr lang="zh-CN" sz="16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algn="just">
                        <a:spcBef>
                          <a:spcPct val="0"/>
                        </a:spcBef>
                        <a:spcAft>
                          <a:spcPct val="0"/>
                        </a:spcAft>
                      </a:pPr>
                      <a:endParaRPr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多平台智能体比较</a:t>
            </a:r>
            <a:r>
              <a:rPr lang="en-US" altLang="zh-CN"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a:t>
            </a: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美妆智能体</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4" name="文本框 3"/>
          <p:cNvSpPr txBox="1"/>
          <p:nvPr/>
        </p:nvSpPr>
        <p:spPr>
          <a:xfrm>
            <a:off x="415925" y="3006725"/>
            <a:ext cx="3531870" cy="953135"/>
          </a:xfrm>
          <a:prstGeom prst="rect">
            <a:avLst/>
          </a:prstGeom>
          <a:noFill/>
        </p:spPr>
        <p:txBody>
          <a:bodyPr wrap="square" rtlCol="0">
            <a:spAutoFit/>
          </a:bodyPr>
          <a:p>
            <a:r>
              <a:rPr lang="zh-CN" altLang="en-US" sz="2800" b="1">
                <a:solidFill>
                  <a:schemeClr val="accent1"/>
                </a:solidFill>
                <a:effectLst>
                  <a:outerShdw blurRad="38100" dist="25400" dir="5400000" algn="ctr" rotWithShape="0">
                    <a:srgbClr val="6E747A">
                      <a:alpha val="43000"/>
                    </a:srgbClr>
                  </a:outerShdw>
                </a:effectLst>
              </a:rPr>
              <a:t>回复内容比较详细，但是结构不清晰</a:t>
            </a:r>
            <a:endParaRPr lang="zh-CN" altLang="en-US" sz="2800" b="1">
              <a:solidFill>
                <a:schemeClr val="accent1"/>
              </a:solidFill>
              <a:effectLst>
                <a:outerShdw blurRad="38100" dist="25400" dir="5400000" algn="ctr" rotWithShape="0">
                  <a:srgbClr val="6E747A">
                    <a:alpha val="43000"/>
                  </a:srgbClr>
                </a:outerShdw>
              </a:effectLst>
            </a:endParaRPr>
          </a:p>
        </p:txBody>
      </p:sp>
      <p:sp>
        <p:nvSpPr>
          <p:cNvPr id="8" name="文本框 7"/>
          <p:cNvSpPr txBox="1"/>
          <p:nvPr/>
        </p:nvSpPr>
        <p:spPr>
          <a:xfrm>
            <a:off x="4628515" y="785495"/>
            <a:ext cx="3848100" cy="521970"/>
          </a:xfrm>
          <a:prstGeom prst="rect">
            <a:avLst/>
          </a:prstGeom>
          <a:noFill/>
        </p:spPr>
        <p:txBody>
          <a:bodyPr wrap="square" rtlCol="0">
            <a:spAutoFit/>
          </a:bodyPr>
          <a:p>
            <a:pPr algn="l">
              <a:buClrTx/>
              <a:buSzTx/>
              <a:buFontTx/>
            </a:pPr>
            <a:r>
              <a:rPr lang="en-US" altLang="zh-CN"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COZE</a:t>
            </a: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（扣子）智能体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endParaRPr>
          </a:p>
        </p:txBody>
      </p:sp>
      <p:pic>
        <p:nvPicPr>
          <p:cNvPr id="5" name="图片 4"/>
          <p:cNvPicPr>
            <a:picLocks noChangeAspect="1"/>
          </p:cNvPicPr>
          <p:nvPr/>
        </p:nvPicPr>
        <p:blipFill>
          <a:blip r:embed="rId1"/>
          <a:stretch>
            <a:fillRect/>
          </a:stretch>
        </p:blipFill>
        <p:spPr>
          <a:xfrm>
            <a:off x="3553460" y="1426845"/>
            <a:ext cx="8428355" cy="5218430"/>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多平台智能体比较</a:t>
            </a:r>
            <a:r>
              <a:rPr lang="en-US" altLang="zh-CN"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a:t>
            </a: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美妆智能体</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4" name="文本框 3"/>
          <p:cNvSpPr txBox="1"/>
          <p:nvPr/>
        </p:nvSpPr>
        <p:spPr>
          <a:xfrm>
            <a:off x="309245" y="3006725"/>
            <a:ext cx="1976120" cy="1082040"/>
          </a:xfrm>
          <a:prstGeom prst="rect">
            <a:avLst/>
          </a:prstGeom>
          <a:noFill/>
        </p:spPr>
        <p:txBody>
          <a:bodyPr wrap="square" rtlCol="0">
            <a:noAutofit/>
          </a:bodyPr>
          <a:p>
            <a:r>
              <a:rPr lang="zh-CN" altLang="en-US" sz="2000" b="1">
                <a:solidFill>
                  <a:schemeClr val="accent1"/>
                </a:solidFill>
                <a:effectLst>
                  <a:outerShdw blurRad="38100" dist="25400" dir="5400000" algn="ctr" rotWithShape="0">
                    <a:srgbClr val="6E747A">
                      <a:alpha val="43000"/>
                    </a:srgbClr>
                  </a:outerShdw>
                </a:effectLst>
              </a:rPr>
              <a:t>回复内容结构清晰，内容</a:t>
            </a:r>
            <a:r>
              <a:rPr lang="zh-CN" altLang="en-US" sz="2000" b="1">
                <a:solidFill>
                  <a:schemeClr val="accent1"/>
                </a:solidFill>
                <a:effectLst>
                  <a:outerShdw blurRad="38100" dist="25400" dir="5400000" algn="ctr" rotWithShape="0">
                    <a:srgbClr val="6E747A">
                      <a:alpha val="43000"/>
                    </a:srgbClr>
                  </a:outerShdw>
                </a:effectLst>
              </a:rPr>
              <a:t>较为丰富</a:t>
            </a:r>
            <a:r>
              <a:rPr lang="zh-CN" altLang="en-US" sz="2000" b="1">
                <a:solidFill>
                  <a:schemeClr val="accent1"/>
                </a:solidFill>
                <a:effectLst>
                  <a:outerShdw blurRad="38100" dist="25400" dir="5400000" algn="ctr" rotWithShape="0">
                    <a:srgbClr val="6E747A">
                      <a:alpha val="43000"/>
                    </a:srgbClr>
                  </a:outerShdw>
                </a:effectLst>
              </a:rPr>
              <a:t>饱满</a:t>
            </a:r>
            <a:endParaRPr lang="zh-CN" altLang="en-US" sz="2000" b="1">
              <a:solidFill>
                <a:schemeClr val="accent1"/>
              </a:solidFill>
              <a:effectLst>
                <a:outerShdw blurRad="38100" dist="25400" dir="5400000" algn="ctr" rotWithShape="0">
                  <a:srgbClr val="6E747A">
                    <a:alpha val="43000"/>
                  </a:srgbClr>
                </a:outerShdw>
              </a:effectLst>
            </a:endParaRPr>
          </a:p>
        </p:txBody>
      </p:sp>
      <p:sp>
        <p:nvSpPr>
          <p:cNvPr id="8" name="文本框 7"/>
          <p:cNvSpPr txBox="1"/>
          <p:nvPr/>
        </p:nvSpPr>
        <p:spPr>
          <a:xfrm>
            <a:off x="5423535" y="970915"/>
            <a:ext cx="2868930" cy="521970"/>
          </a:xfrm>
          <a:prstGeom prst="rect">
            <a:avLst/>
          </a:prstGeom>
          <a:noFill/>
        </p:spPr>
        <p:txBody>
          <a:bodyPr wrap="square" rtlCol="0">
            <a:spAutoFit/>
          </a:bodyPr>
          <a:p>
            <a:pPr marL="0" indent="0" algn="just" defTabSz="266700">
              <a:spcBef>
                <a:spcPct val="0"/>
              </a:spcBef>
              <a:spcAft>
                <a:spcPct val="0"/>
              </a:spcAft>
            </a:pP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文心智能体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endParaRPr>
          </a:p>
        </p:txBody>
      </p:sp>
      <p:pic>
        <p:nvPicPr>
          <p:cNvPr id="3" name="图片 2"/>
          <p:cNvPicPr>
            <a:picLocks noChangeAspect="1"/>
          </p:cNvPicPr>
          <p:nvPr/>
        </p:nvPicPr>
        <p:blipFill>
          <a:blip r:embed="rId1"/>
          <a:stretch>
            <a:fillRect/>
          </a:stretch>
        </p:blipFill>
        <p:spPr>
          <a:xfrm>
            <a:off x="2444115" y="1492885"/>
            <a:ext cx="9462770" cy="4992370"/>
          </a:xfrm>
          <a:prstGeom prst="rect">
            <a:avLst/>
          </a:prstGeom>
        </p:spPr>
      </p:pic>
      <p:pic>
        <p:nvPicPr>
          <p:cNvPr id="5" name="图片 4"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多平台智能体比较</a:t>
            </a:r>
            <a:r>
              <a:rPr lang="en-US" altLang="zh-CN"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a:t>
            </a: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美妆智能体</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4" name="文本框 3"/>
          <p:cNvSpPr txBox="1"/>
          <p:nvPr/>
        </p:nvSpPr>
        <p:spPr>
          <a:xfrm>
            <a:off x="745490" y="3006725"/>
            <a:ext cx="2213610" cy="1091565"/>
          </a:xfrm>
          <a:prstGeom prst="rect">
            <a:avLst/>
          </a:prstGeom>
          <a:noFill/>
        </p:spPr>
        <p:txBody>
          <a:bodyPr wrap="square" rtlCol="0">
            <a:noAutofit/>
          </a:bodyPr>
          <a:p>
            <a:r>
              <a:rPr lang="zh-CN" altLang="en-US" sz="2000" b="1">
                <a:solidFill>
                  <a:schemeClr val="accent1"/>
                </a:solidFill>
                <a:effectLst>
                  <a:outerShdw blurRad="38100" dist="25400" dir="5400000" algn="ctr" rotWithShape="0">
                    <a:srgbClr val="6E747A">
                      <a:alpha val="43000"/>
                    </a:srgbClr>
                  </a:outerShdw>
                </a:effectLst>
              </a:rPr>
              <a:t>回复内容结构清晰，内容</a:t>
            </a:r>
            <a:r>
              <a:rPr lang="zh-CN" altLang="en-US" sz="2000" b="1">
                <a:solidFill>
                  <a:schemeClr val="accent1"/>
                </a:solidFill>
                <a:effectLst>
                  <a:outerShdw blurRad="38100" dist="25400" dir="5400000" algn="ctr" rotWithShape="0">
                    <a:srgbClr val="6E747A">
                      <a:alpha val="43000"/>
                    </a:srgbClr>
                  </a:outerShdw>
                </a:effectLst>
              </a:rPr>
              <a:t>较为丰富</a:t>
            </a:r>
            <a:r>
              <a:rPr lang="zh-CN" altLang="en-US" sz="2000" b="1">
                <a:solidFill>
                  <a:schemeClr val="accent1"/>
                </a:solidFill>
                <a:effectLst>
                  <a:outerShdw blurRad="38100" dist="25400" dir="5400000" algn="ctr" rotWithShape="0">
                    <a:srgbClr val="6E747A">
                      <a:alpha val="43000"/>
                    </a:srgbClr>
                  </a:outerShdw>
                </a:effectLst>
              </a:rPr>
              <a:t>饱满</a:t>
            </a:r>
            <a:endParaRPr lang="zh-CN" altLang="en-US" sz="2000" b="1">
              <a:solidFill>
                <a:schemeClr val="accent1"/>
              </a:solidFill>
              <a:effectLst>
                <a:outerShdw blurRad="38100" dist="25400" dir="5400000" algn="ctr" rotWithShape="0">
                  <a:srgbClr val="6E747A">
                    <a:alpha val="43000"/>
                  </a:srgbClr>
                </a:outerShdw>
              </a:effectLst>
            </a:endParaRPr>
          </a:p>
        </p:txBody>
      </p:sp>
      <p:sp>
        <p:nvSpPr>
          <p:cNvPr id="8" name="文本框 7"/>
          <p:cNvSpPr txBox="1"/>
          <p:nvPr/>
        </p:nvSpPr>
        <p:spPr>
          <a:xfrm>
            <a:off x="5830570" y="1023620"/>
            <a:ext cx="4496435" cy="521970"/>
          </a:xfrm>
          <a:prstGeom prst="rect">
            <a:avLst/>
          </a:prstGeom>
          <a:noFill/>
        </p:spPr>
        <p:txBody>
          <a:bodyPr wrap="square" rtlCol="0">
            <a:spAutoFit/>
          </a:bodyPr>
          <a:p>
            <a:pPr algn="l">
              <a:buClrTx/>
              <a:buSzTx/>
              <a:buFontTx/>
            </a:pP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百度智能云千帆智能体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endParaRPr>
          </a:p>
        </p:txBody>
      </p:sp>
      <p:pic>
        <p:nvPicPr>
          <p:cNvPr id="5" name="图片 4"/>
          <p:cNvPicPr>
            <a:picLocks noChangeAspect="1"/>
          </p:cNvPicPr>
          <p:nvPr/>
        </p:nvPicPr>
        <p:blipFill>
          <a:blip r:embed="rId1"/>
          <a:stretch>
            <a:fillRect/>
          </a:stretch>
        </p:blipFill>
        <p:spPr>
          <a:xfrm>
            <a:off x="3753485" y="1545590"/>
            <a:ext cx="8226425" cy="5155565"/>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8079105" cy="569595"/>
          </a:xfrm>
        </p:spPr>
        <p:txBody>
          <a:bodyPr/>
          <a:p>
            <a:r>
              <a:rPr lang="zh-CN" altLang="en-US" sz="2800">
                <a:latin typeface="方正公文小标宋" panose="02000500000000000000" charset="-122"/>
                <a:ea typeface="方正公文小标宋" panose="02000500000000000000" charset="-122"/>
              </a:rPr>
              <a:t>选择你喜欢的内容，进入不同</a:t>
            </a:r>
            <a:r>
              <a:rPr lang="zh-CN" altLang="en-US" sz="2800">
                <a:latin typeface="方正公文小标宋" panose="02000500000000000000" charset="-122"/>
                <a:ea typeface="方正公文小标宋" panose="02000500000000000000" charset="-122"/>
                <a:sym typeface="+mn-ea"/>
              </a:rPr>
              <a:t>智能体</a:t>
            </a:r>
            <a:r>
              <a:rPr lang="zh-CN" altLang="en-US" sz="2800">
                <a:latin typeface="方正公文小标宋" panose="02000500000000000000" charset="-122"/>
                <a:ea typeface="方正公文小标宋" panose="02000500000000000000" charset="-122"/>
              </a:rPr>
              <a:t>平台体验</a:t>
            </a:r>
            <a:endParaRPr lang="zh-CN" altLang="en-US" sz="2800">
              <a:latin typeface="方正公文小标宋" panose="02000500000000000000" charset="-122"/>
              <a:ea typeface="方正公文小标宋" panose="02000500000000000000" charset="-122"/>
            </a:endParaRPr>
          </a:p>
        </p:txBody>
      </p:sp>
      <p:sp>
        <p:nvSpPr>
          <p:cNvPr id="3" name="内容占位符 2"/>
          <p:cNvSpPr>
            <a:spLocks noGrp="1"/>
          </p:cNvSpPr>
          <p:nvPr>
            <p:ph idx="1"/>
          </p:nvPr>
        </p:nvSpPr>
        <p:spPr/>
        <p:txBody>
          <a:bodyPr/>
          <a:p>
            <a:r>
              <a:rPr lang="zh-CN" altLang="en-US"/>
              <a:t>美妆</a:t>
            </a:r>
            <a:endParaRPr lang="zh-CN" altLang="en-US"/>
          </a:p>
          <a:p>
            <a:r>
              <a:rPr lang="zh-CN" altLang="en-US"/>
              <a:t>游戏</a:t>
            </a:r>
            <a:endParaRPr lang="zh-CN" altLang="en-US"/>
          </a:p>
          <a:p>
            <a:r>
              <a:rPr lang="zh-CN" altLang="en-US"/>
              <a:t>旅游</a:t>
            </a:r>
            <a:endParaRPr lang="zh-CN" altLang="en-US"/>
          </a:p>
          <a:p>
            <a:r>
              <a:rPr lang="zh-CN" altLang="en-US"/>
              <a:t>绘画</a:t>
            </a:r>
            <a:endParaRPr lang="zh-CN" altLang="en-US"/>
          </a:p>
          <a:p>
            <a:r>
              <a:rPr lang="zh-CN" altLang="en-US"/>
              <a:t>音乐</a:t>
            </a:r>
            <a:endParaRPr lang="zh-CN" altLang="en-US"/>
          </a:p>
          <a:p>
            <a:r>
              <a:rPr lang="zh-CN" altLang="en-US"/>
              <a:t>舞蹈</a:t>
            </a:r>
            <a:endParaRPr lang="zh-CN" altLang="en-US"/>
          </a:p>
          <a:p>
            <a:r>
              <a:rPr lang="zh-CN" altLang="en-US"/>
              <a:t>美食</a:t>
            </a:r>
            <a:endParaRPr lang="zh-CN" altLang="en-US"/>
          </a:p>
          <a:p>
            <a:r>
              <a:rPr lang="zh-CN" altLang="en-US"/>
              <a:t>文化</a:t>
            </a:r>
            <a:endParaRPr lang="zh-CN" altLang="en-US"/>
          </a:p>
          <a:p>
            <a:r>
              <a:rPr lang="en-US" altLang="zh-CN"/>
              <a:t>.................</a:t>
            </a:r>
            <a:endParaRPr lang="zh-CN" altLang="en-US"/>
          </a:p>
          <a:p>
            <a:endParaRPr lang="zh-CN" altLang="en-US"/>
          </a:p>
        </p:txBody>
      </p:sp>
      <p:pic>
        <p:nvPicPr>
          <p:cNvPr id="4" name="图片 3" descr="3ec1a5fe926257c8ffb921ba475408c8"/>
          <p:cNvPicPr>
            <a:picLocks noChangeAspect="1"/>
          </p:cNvPicPr>
          <p:nvPr/>
        </p:nvPicPr>
        <p:blipFill>
          <a:blip r:embed="rId1"/>
          <a:srcRect r="7524"/>
          <a:stretch>
            <a:fillRect/>
          </a:stretch>
        </p:blipFill>
        <p:spPr>
          <a:xfrm>
            <a:off x="7228840" y="3879215"/>
            <a:ext cx="3902075" cy="2373630"/>
          </a:xfrm>
          <a:prstGeom prst="rect">
            <a:avLst/>
          </a:prstGeom>
        </p:spPr>
      </p:pic>
      <p:pic>
        <p:nvPicPr>
          <p:cNvPr id="5" name="图片 4" descr="f1cdbf1a291c391fe605ddbe696ca65f"/>
          <p:cNvPicPr>
            <a:picLocks noChangeAspect="1"/>
          </p:cNvPicPr>
          <p:nvPr/>
        </p:nvPicPr>
        <p:blipFill>
          <a:blip r:embed="rId2"/>
          <a:stretch>
            <a:fillRect/>
          </a:stretch>
        </p:blipFill>
        <p:spPr>
          <a:xfrm>
            <a:off x="4421505" y="1231900"/>
            <a:ext cx="2823845" cy="5021580"/>
          </a:xfrm>
          <a:prstGeom prst="rect">
            <a:avLst/>
          </a:prstGeom>
        </p:spPr>
      </p:pic>
      <p:pic>
        <p:nvPicPr>
          <p:cNvPr id="6" name="图片 5" descr="45edef1d0f54fff6a7cb576f4fd390bf"/>
          <p:cNvPicPr>
            <a:picLocks noChangeAspect="1"/>
          </p:cNvPicPr>
          <p:nvPr/>
        </p:nvPicPr>
        <p:blipFill>
          <a:blip r:embed="rId3"/>
          <a:stretch>
            <a:fillRect/>
          </a:stretch>
        </p:blipFill>
        <p:spPr>
          <a:xfrm>
            <a:off x="9230360" y="1231900"/>
            <a:ext cx="1900555" cy="2647315"/>
          </a:xfrm>
          <a:prstGeom prst="rect">
            <a:avLst/>
          </a:prstGeom>
        </p:spPr>
      </p:pic>
      <p:pic>
        <p:nvPicPr>
          <p:cNvPr id="7" name="图片 6" descr="6eda806a34d75fbb008c50b29e1480a7"/>
          <p:cNvPicPr>
            <a:picLocks noChangeAspect="1"/>
          </p:cNvPicPr>
          <p:nvPr/>
        </p:nvPicPr>
        <p:blipFill>
          <a:blip r:embed="rId4"/>
          <a:stretch>
            <a:fillRect/>
          </a:stretch>
        </p:blipFill>
        <p:spPr>
          <a:xfrm>
            <a:off x="7245350" y="1231900"/>
            <a:ext cx="1985010" cy="2647315"/>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343" name=""/>
        <p:cNvGrpSpPr/>
        <p:nvPr/>
      </p:nvGrpSpPr>
      <p:grpSpPr>
        <a:xfrm>
          <a:off x="0" y="0"/>
          <a:ext cx="0" cy="0"/>
          <a:chOff x="0" y="0"/>
          <a:chExt cx="0" cy="0"/>
        </a:xfrm>
      </p:grpSpPr>
      <p:grpSp>
        <p:nvGrpSpPr>
          <p:cNvPr id="2" name="组合 1"/>
          <p:cNvGrpSpPr/>
          <p:nvPr/>
        </p:nvGrpSpPr>
        <p:grpSpPr>
          <a:xfrm>
            <a:off x="1100455" y="504825"/>
            <a:ext cx="10732770" cy="645160"/>
            <a:chOff x="0" y="249"/>
            <a:chExt cx="16902" cy="1016"/>
          </a:xfrm>
        </p:grpSpPr>
        <p:sp>
          <p:nvSpPr>
            <p:cNvPr id="345" name="文本框 5"/>
            <p:cNvSpPr txBox="1"/>
            <p:nvPr/>
          </p:nvSpPr>
          <p:spPr>
            <a:xfrm>
              <a:off x="3014" y="249"/>
              <a:ext cx="13888" cy="919"/>
            </a:xfrm>
            <a:prstGeom prst="rect">
              <a:avLst/>
            </a:prstGeom>
            <a:noFill/>
          </p:spPr>
          <p:txBody>
            <a:bodyPr wrap="square" rtlCol="0">
              <a:spAutoFit/>
            </a:bodyPr>
            <a:lstStyle/>
            <a:p>
              <a:pPr algn="l" defTabSz="914400">
                <a:buSzTx/>
                <a:defRPr sz="1800">
                  <a:solidFill>
                    <a:schemeClr val="tx1">
                      <a:alpha val="100000"/>
                    </a:schemeClr>
                  </a:solidFill>
                  <a:latin typeface="OPPOSans M"/>
                  <a:ea typeface="思源黑体 CN Light"/>
                  <a:cs typeface="+mn-cs"/>
                </a:defRPr>
              </a:pPr>
              <a:r>
                <a:rPr lang="zh-CN" sz="3200">
                  <a:solidFill>
                    <a:srgbClr val="00B0F0">
                      <a:alpha val="100000"/>
                    </a:srgbClr>
                  </a:solidFill>
                  <a:latin typeface="Times New Roman" panose="02020603050405020304" charset="0"/>
                  <a:ea typeface="方正公文小标宋" panose="02000500000000000000" charset="-122"/>
                  <a:cs typeface="+mn-cs"/>
                </a:rPr>
                <a:t>多智能体平台体验</a:t>
              </a:r>
              <a:endParaRPr lang="zh-CN" sz="3200">
                <a:solidFill>
                  <a:srgbClr val="00B0F0">
                    <a:alpha val="100000"/>
                  </a:srgbClr>
                </a:solidFill>
                <a:latin typeface="Times New Roman" panose="02020603050405020304" charset="0"/>
                <a:ea typeface="方正公文小标宋" panose="02000500000000000000" charset="-122"/>
                <a:cs typeface="+mn-cs"/>
              </a:endParaRPr>
            </a:p>
          </p:txBody>
        </p:sp>
        <p:sp>
          <p:nvSpPr>
            <p:cNvPr id="349" name="文本框 2"/>
            <p:cNvSpPr txBox="1"/>
            <p:nvPr/>
          </p:nvSpPr>
          <p:spPr>
            <a:xfrm>
              <a:off x="0" y="249"/>
              <a:ext cx="4294" cy="1016"/>
            </a:xfrm>
            <a:prstGeom prst="rect">
              <a:avLst/>
            </a:prstGeom>
            <a:noFill/>
          </p:spPr>
          <p:txBody>
            <a:bodyPr wrap="square" rtlCol="0">
              <a:spAutoFit/>
            </a:bodyPr>
            <a:lstStyle/>
            <a:p>
              <a:pPr marL="0" lvl="0" algn="l" defTabSz="914400">
                <a:lnSpc>
                  <a:spcPct val="100000"/>
                </a:lnSpc>
                <a:buSzTx/>
                <a:defRPr sz="1800">
                  <a:solidFill>
                    <a:schemeClr val="tx1">
                      <a:alpha val="100000"/>
                    </a:schemeClr>
                  </a:solidFill>
                  <a:latin typeface="OPPOSans M"/>
                  <a:ea typeface="思源黑体 CN Light"/>
                  <a:cs typeface="+mn-cs"/>
                </a:defRPr>
              </a:pPr>
              <a:r>
                <a:rPr lang="zh-CN" sz="3200">
                  <a:solidFill>
                    <a:srgbClr val="00B0F0">
                      <a:alpha val="100000"/>
                    </a:srgbClr>
                  </a:solidFill>
                  <a:latin typeface="Times New Roman" panose="02020603050405020304" charset="0"/>
                  <a:ea typeface="方正公文小标宋" panose="02000500000000000000" charset="-122"/>
                  <a:cs typeface="+mn-cs"/>
                  <a:sym typeface="思源黑体 CN Light"/>
                </a:rPr>
                <a:t>项目实践</a:t>
              </a:r>
              <a:r>
                <a:rPr lang="zh-CN" sz="3600">
                  <a:solidFill>
                    <a:srgbClr val="00B0F0">
                      <a:alpha val="100000"/>
                    </a:srgbClr>
                  </a:solidFill>
                  <a:latin typeface="Times New Roman" panose="02020603050405020304" charset="0"/>
                  <a:ea typeface="方正公文小标宋" panose="02000500000000000000" charset="-122"/>
                  <a:cs typeface="+mn-cs"/>
                  <a:sym typeface="思源黑体 CN Light"/>
                </a:rPr>
                <a:t>：</a:t>
              </a:r>
              <a:endParaRPr lang="zh-CN" sz="3200">
                <a:solidFill>
                  <a:srgbClr val="00B0F0">
                    <a:alpha val="100000"/>
                  </a:srgbClr>
                </a:solidFill>
                <a:latin typeface="Times New Roman" panose="02020603050405020304" charset="0"/>
                <a:ea typeface="方正公文小标宋" panose="02000500000000000000" charset="-122"/>
                <a:cs typeface="+mn-cs"/>
                <a:sym typeface="思源黑体 CN Light"/>
              </a:endParaRPr>
            </a:p>
          </p:txBody>
        </p:sp>
      </p:grpSp>
      <p:cxnSp>
        <p:nvCxnSpPr>
          <p:cNvPr id="355" name="直接连接符 193"/>
          <p:cNvCxnSpPr/>
          <p:nvPr/>
        </p:nvCxnSpPr>
        <p:spPr>
          <a:xfrm flipH="1">
            <a:off x="-1971028" y="4792741"/>
            <a:ext cx="12037624" cy="0"/>
          </a:xfrm>
          <a:prstGeom prst="line">
            <a:avLst/>
          </a:prstGeom>
          <a:ln w="9525">
            <a:gradFill>
              <a:gsLst>
                <a:gs pos="0">
                  <a:schemeClr val="accent1">
                    <a:lumMod val="20000"/>
                    <a:lumOff val="80000"/>
                    <a:alpha val="0"/>
                  </a:schemeClr>
                </a:gs>
                <a:gs pos="100000">
                  <a:schemeClr val="accent1">
                    <a:lumMod val="20000"/>
                    <a:lumOff val="80000"/>
                    <a:alpha val="100000"/>
                  </a:schemeClr>
                </a:gs>
              </a:gsLst>
              <a:lin ang="0" scaled="1"/>
            </a:gradFill>
            <a:tailEnd type="none"/>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847090" y="1149985"/>
            <a:ext cx="10986135" cy="737235"/>
          </a:xfrm>
          <a:prstGeom prst="rect">
            <a:avLst/>
          </a:prstGeom>
          <a:noFill/>
        </p:spPr>
        <p:txBody>
          <a:bodyPr wrap="square" rtlCol="0">
            <a:spAutoFit/>
          </a:bodyPr>
          <a:p>
            <a:pPr indent="0" algn="ctr" fontAlgn="auto">
              <a:lnSpc>
                <a:spcPct val="150000"/>
              </a:lnSpc>
              <a:buClrTx/>
              <a:buSzTx/>
              <a:buFontTx/>
            </a:pPr>
            <a:r>
              <a:rPr lang="zh-CN" altLang="en-US" sz="2800" b="1">
                <a:solidFill>
                  <a:schemeClr val="tx1"/>
                </a:solidFill>
                <a:effectLst>
                  <a:outerShdw blurRad="38100" dist="25400" dir="5400000" algn="ctr" rotWithShape="0">
                    <a:srgbClr val="6E747A">
                      <a:alpha val="43000"/>
                    </a:srgbClr>
                  </a:outerShdw>
                </a:effectLst>
              </a:rPr>
              <a:t>总结：体验以下智能体平台，完成使用感受评价表格</a:t>
            </a:r>
            <a:endParaRPr lang="zh-CN" altLang="en-US" sz="2800" b="1">
              <a:solidFill>
                <a:schemeClr val="tx1"/>
              </a:solidFill>
              <a:effectLst>
                <a:outerShdw blurRad="38100" dist="25400" dir="5400000" algn="ctr" rotWithShape="0">
                  <a:srgbClr val="6E747A">
                    <a:alpha val="43000"/>
                  </a:srgbClr>
                </a:outerShdw>
              </a:effectLst>
            </a:endParaRPr>
          </a:p>
        </p:txBody>
      </p:sp>
      <p:pic>
        <p:nvPicPr>
          <p:cNvPr id="4" name="图片 3" descr="22a8307a-a163-4d38-ba95-64190f171470(1)"/>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graphicFrame>
        <p:nvGraphicFramePr>
          <p:cNvPr id="5" name="表格 4"/>
          <p:cNvGraphicFramePr/>
          <p:nvPr>
            <p:custDataLst>
              <p:tags r:id="rId2"/>
            </p:custDataLst>
          </p:nvPr>
        </p:nvGraphicFramePr>
        <p:xfrm>
          <a:off x="380365" y="1817370"/>
          <a:ext cx="11094085" cy="4600125"/>
        </p:xfrm>
        <a:graphic>
          <a:graphicData uri="http://schemas.openxmlformats.org/drawingml/2006/table">
            <a:tbl>
              <a:tblPr/>
              <a:tblGrid>
                <a:gridCol w="1169035"/>
                <a:gridCol w="782320"/>
                <a:gridCol w="854075"/>
                <a:gridCol w="852805"/>
                <a:gridCol w="873760"/>
                <a:gridCol w="915670"/>
                <a:gridCol w="699770"/>
                <a:gridCol w="1094740"/>
                <a:gridCol w="1101090"/>
                <a:gridCol w="939800"/>
                <a:gridCol w="678180"/>
                <a:gridCol w="1132840"/>
              </a:tblGrid>
              <a:tr h="363855">
                <a:tc rowSpan="2">
                  <a:txBody>
                    <a:bodyPr/>
                    <a:p>
                      <a:pPr algn="ctr">
                        <a:spcBef>
                          <a:spcPct val="0"/>
                        </a:spcBef>
                        <a:spcAft>
                          <a:spcPct val="0"/>
                        </a:spcAft>
                      </a:pPr>
                      <a:endParaRPr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6">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互动方式</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gridSpan="4">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体验与感受</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rowSpan="2">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评价与总结</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63627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ctr">
                        <a:spcBef>
                          <a:spcPct val="0"/>
                        </a:spcBef>
                        <a:spcAft>
                          <a:spcPct val="0"/>
                        </a:spcAft>
                      </a:pPr>
                      <a:r>
                        <a:rPr lang="zh-CN" sz="1200">
                          <a:latin typeface="方正小标宋_GBK" panose="02000000000000000000" charset="-122"/>
                          <a:ea typeface="方正小标宋_GBK" panose="02000000000000000000" charset="-122"/>
                        </a:rPr>
                        <a:t>文本输入</a:t>
                      </a:r>
                      <a:endParaRPr lang="zh-CN" sz="12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200">
                          <a:latin typeface="方正小标宋_GBK" panose="02000000000000000000" charset="-122"/>
                          <a:ea typeface="方正小标宋_GBK" panose="02000000000000000000" charset="-122"/>
                        </a:rPr>
                        <a:t>语音输入</a:t>
                      </a:r>
                      <a:endParaRPr lang="zh-CN" sz="12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上传附件</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语音通话</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群聊功能</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数字人</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内容丰富度</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回答准确性</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多轮对话</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zh-CN" sz="1400">
                          <a:latin typeface="方正小标宋_GBK" panose="02000000000000000000" charset="-122"/>
                          <a:ea typeface="方正小标宋_GBK" panose="02000000000000000000" charset="-122"/>
                        </a:rPr>
                        <a:t>自主性</a:t>
                      </a:r>
                      <a:endParaRPr lang="zh-CN" sz="14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r>
              <a:tr h="900000">
                <a:tc>
                  <a:txBody>
                    <a:bodyPr/>
                    <a:p>
                      <a:pPr marL="0" indent="0" algn="ctr">
                        <a:spcBef>
                          <a:spcPct val="0"/>
                        </a:spcBef>
                        <a:spcAft>
                          <a:spcPct val="0"/>
                        </a:spcAft>
                      </a:pPr>
                      <a:r>
                        <a:rPr lang="en-US" altLang="zh-CN" sz="1600">
                          <a:latin typeface="方正小标宋_GBK" panose="02000000000000000000" charset="-122"/>
                          <a:ea typeface="方正小标宋_GBK" panose="02000000000000000000" charset="-122"/>
                          <a:cs typeface="方正小标宋_GBK" panose="02000000000000000000" charset="-122"/>
                        </a:rPr>
                        <a:t>Coze</a:t>
                      </a:r>
                      <a:endParaRPr lang="en-US" altLang="zh-CN" sz="1600">
                        <a:latin typeface="方正小标宋_GBK" panose="02000000000000000000" charset="-122"/>
                        <a:ea typeface="方正小标宋_GBK" panose="02000000000000000000" charset="-122"/>
                        <a:cs typeface="方正小标宋_GBK" panose="02000000000000000000" charset="-122"/>
                      </a:endParaRPr>
                    </a:p>
                    <a:p>
                      <a:pPr marL="0" indent="0" algn="ctr">
                        <a:spcBef>
                          <a:spcPct val="0"/>
                        </a:spcBef>
                        <a:spcAft>
                          <a:spcPct val="0"/>
                        </a:spcAft>
                      </a:pPr>
                      <a:r>
                        <a:rPr lang="zh-CN" sz="1600">
                          <a:latin typeface="方正小标宋_GBK" panose="02000000000000000000" charset="-122"/>
                          <a:ea typeface="方正小标宋_GBK" panose="02000000000000000000" charset="-122"/>
                          <a:cs typeface="方正小标宋_GBK" panose="02000000000000000000" charset="-122"/>
                        </a:rPr>
                        <a:t>（扣子）</a:t>
                      </a:r>
                      <a:endParaRPr lang="zh-CN" sz="1600">
                        <a:latin typeface="方正小标宋_GBK" panose="02000000000000000000" charset="-122"/>
                        <a:ea typeface="方正小标宋_GBK" panose="02000000000000000000" charset="-122"/>
                        <a:cs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900000">
                <a:tc>
                  <a:txBody>
                    <a:bodyPr/>
                    <a:p>
                      <a:pPr marL="0" indent="0" algn="ctr">
                        <a:spcBef>
                          <a:spcPct val="0"/>
                        </a:spcBef>
                        <a:spcAft>
                          <a:spcPct val="0"/>
                        </a:spcAft>
                      </a:pPr>
                      <a:r>
                        <a:rPr lang="zh-CN" sz="1600">
                          <a:latin typeface="方正小标宋_GBK" panose="02000000000000000000" charset="-122"/>
                          <a:ea typeface="方正小标宋_GBK" panose="02000000000000000000" charset="-122"/>
                        </a:rPr>
                        <a:t>百度智能云千帆</a:t>
                      </a:r>
                      <a:endParaRPr lang="zh-CN" sz="16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900000">
                <a:tc>
                  <a:txBody>
                    <a:bodyPr/>
                    <a:p>
                      <a:pPr marL="0" indent="0" algn="ctr">
                        <a:spcBef>
                          <a:spcPct val="0"/>
                        </a:spcBef>
                        <a:spcAft>
                          <a:spcPct val="0"/>
                        </a:spcAft>
                      </a:pPr>
                      <a:r>
                        <a:rPr lang="zh-CN" sz="1600">
                          <a:latin typeface="方正小标宋_GBK" panose="02000000000000000000" charset="-122"/>
                          <a:ea typeface="方正小标宋_GBK" panose="02000000000000000000" charset="-122"/>
                        </a:rPr>
                        <a:t>文心智能体</a:t>
                      </a:r>
                      <a:endParaRPr lang="zh-CN" sz="16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900000">
                <a:tc>
                  <a:txBody>
                    <a:bodyPr/>
                    <a:p>
                      <a:pPr marL="0" indent="0" algn="ctr">
                        <a:spcBef>
                          <a:spcPct val="0"/>
                        </a:spcBef>
                        <a:spcAft>
                          <a:spcPct val="0"/>
                        </a:spcAft>
                      </a:pPr>
                      <a:r>
                        <a:rPr lang="zh-CN" sz="1600">
                          <a:latin typeface="方正小标宋_GBK" panose="02000000000000000000" charset="-122"/>
                          <a:ea typeface="方正小标宋_GBK" panose="02000000000000000000" charset="-122"/>
                        </a:rPr>
                        <a:t>通义星尘</a:t>
                      </a:r>
                      <a:endParaRPr lang="zh-CN" sz="16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ct val="0"/>
                        </a:spcBef>
                        <a:spcAft>
                          <a:spcPct val="0"/>
                        </a:spcAft>
                      </a:pPr>
                      <a:r>
                        <a:rPr lang="en-US" altLang="zh-CN" sz="1100">
                          <a:latin typeface="方正小标宋_GBK" panose="02000000000000000000" charset="-122"/>
                          <a:ea typeface="方正小标宋_GBK" panose="02000000000000000000" charset="-122"/>
                        </a:rPr>
                        <a:t> </a:t>
                      </a:r>
                      <a:endParaRPr lang="en-US" altLang="zh-CN" sz="1100">
                        <a:latin typeface="方正小标宋_GBK" panose="02000000000000000000" charset="-122"/>
                        <a:ea typeface="方正小标宋_GBK" panose="020000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spcBef>
                          <a:spcPct val="0"/>
                        </a:spcBef>
                        <a:spcAft>
                          <a:spcPct val="0"/>
                        </a:spcAft>
                      </a:pPr>
                      <a:r>
                        <a:rPr lang="en-US" altLang="zh-CN" sz="1100">
                          <a:latin typeface="Calibri" panose="020F0502020204030204"/>
                          <a:ea typeface="宋体" panose="02010600030101010101" pitchFamily="2" charset="-122"/>
                        </a:rPr>
                        <a:t> </a:t>
                      </a:r>
                      <a:endParaRPr lang="en-US" altLang="zh-CN"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algn="just">
                        <a:spcBef>
                          <a:spcPct val="0"/>
                        </a:spcBef>
                        <a:spcAft>
                          <a:spcPct val="0"/>
                        </a:spcAft>
                      </a:pPr>
                      <a:endParaRPr sz="1100">
                        <a:latin typeface="Calibri" panose="020F0502020204030204"/>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智能体互动方式</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pic>
        <p:nvPicPr>
          <p:cNvPr id="3" name="图片 2"/>
          <p:cNvPicPr>
            <a:picLocks noChangeAspect="1"/>
          </p:cNvPicPr>
          <p:nvPr/>
        </p:nvPicPr>
        <p:blipFill>
          <a:blip r:embed="rId1"/>
          <a:stretch>
            <a:fillRect/>
          </a:stretch>
        </p:blipFill>
        <p:spPr>
          <a:xfrm>
            <a:off x="2936240" y="1399540"/>
            <a:ext cx="9064625" cy="5284470"/>
          </a:xfrm>
          <a:prstGeom prst="rect">
            <a:avLst/>
          </a:prstGeom>
          <a:noFill/>
          <a:ln>
            <a:noFill/>
          </a:ln>
        </p:spPr>
      </p:pic>
      <p:sp>
        <p:nvSpPr>
          <p:cNvPr id="4" name="文本框 3"/>
          <p:cNvSpPr txBox="1"/>
          <p:nvPr/>
        </p:nvSpPr>
        <p:spPr>
          <a:xfrm>
            <a:off x="415925" y="3006725"/>
            <a:ext cx="2271395" cy="2306955"/>
          </a:xfrm>
          <a:prstGeom prst="rect">
            <a:avLst/>
          </a:prstGeom>
          <a:noFill/>
        </p:spPr>
        <p:txBody>
          <a:bodyPr wrap="square" rtlCol="0">
            <a:spAutoFit/>
          </a:bodyPr>
          <a:p>
            <a:r>
              <a:rPr lang="zh-CN" altLang="en-US" sz="3600" b="1">
                <a:solidFill>
                  <a:schemeClr val="accent1"/>
                </a:solidFill>
                <a:effectLst>
                  <a:outerShdw blurRad="38100" dist="25400" dir="5400000" algn="ctr" rotWithShape="0">
                    <a:srgbClr val="6E747A">
                      <a:alpha val="43000"/>
                    </a:srgbClr>
                  </a:outerShdw>
                </a:effectLst>
              </a:rPr>
              <a:t>互动方式：支持纯文字、语音、文件</a:t>
            </a:r>
            <a:endParaRPr lang="zh-CN" altLang="en-US" sz="3600" b="1">
              <a:solidFill>
                <a:schemeClr val="accent1"/>
              </a:solidFill>
              <a:effectLst>
                <a:outerShdw blurRad="38100" dist="25400" dir="5400000" algn="ctr" rotWithShape="0">
                  <a:srgbClr val="6E747A">
                    <a:alpha val="43000"/>
                  </a:srgbClr>
                </a:outerShdw>
              </a:effectLst>
            </a:endParaRPr>
          </a:p>
        </p:txBody>
      </p:sp>
      <p:sp>
        <p:nvSpPr>
          <p:cNvPr id="8" name="文本框 7"/>
          <p:cNvSpPr txBox="1"/>
          <p:nvPr/>
        </p:nvSpPr>
        <p:spPr>
          <a:xfrm>
            <a:off x="4628515" y="785495"/>
            <a:ext cx="6096000" cy="521970"/>
          </a:xfrm>
          <a:prstGeom prst="rect">
            <a:avLst/>
          </a:prstGeom>
          <a:noFill/>
        </p:spPr>
        <p:txBody>
          <a:bodyPr wrap="square" rtlCol="0">
            <a:spAutoFit/>
          </a:bodyPr>
          <a:p>
            <a:pPr algn="l">
              <a:buClrTx/>
              <a:buSzTx/>
              <a:buFontTx/>
            </a:pP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百度智能云千帆智能体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endParaRPr>
          </a:p>
        </p:txBody>
      </p:sp>
      <p:pic>
        <p:nvPicPr>
          <p:cNvPr id="5" name="图片 4"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智能体互动方式</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4" name="文本框 3"/>
          <p:cNvSpPr txBox="1"/>
          <p:nvPr/>
        </p:nvSpPr>
        <p:spPr>
          <a:xfrm>
            <a:off x="554990" y="2093595"/>
            <a:ext cx="2271395" cy="1753235"/>
          </a:xfrm>
          <a:prstGeom prst="rect">
            <a:avLst/>
          </a:prstGeom>
          <a:noFill/>
        </p:spPr>
        <p:txBody>
          <a:bodyPr wrap="square" rtlCol="0">
            <a:spAutoFit/>
          </a:bodyPr>
          <a:p>
            <a:r>
              <a:rPr lang="zh-CN" altLang="en-US" sz="3600" b="1">
                <a:solidFill>
                  <a:schemeClr val="accent1"/>
                </a:solidFill>
                <a:effectLst>
                  <a:outerShdw blurRad="38100" dist="25400" dir="5400000" algn="ctr" rotWithShape="0">
                    <a:srgbClr val="6E747A">
                      <a:alpha val="43000"/>
                    </a:srgbClr>
                  </a:outerShdw>
                </a:effectLst>
              </a:rPr>
              <a:t>互动方式：支持</a:t>
            </a:r>
            <a:r>
              <a:rPr lang="en-US" altLang="zh-CN" sz="3600" b="1">
                <a:solidFill>
                  <a:schemeClr val="accent1"/>
                </a:solidFill>
                <a:effectLst>
                  <a:outerShdw blurRad="38100" dist="25400" dir="5400000" algn="ctr" rotWithShape="0">
                    <a:srgbClr val="6E747A">
                      <a:alpha val="43000"/>
                    </a:srgbClr>
                  </a:outerShdw>
                </a:effectLst>
              </a:rPr>
              <a:t>3D</a:t>
            </a:r>
            <a:r>
              <a:rPr lang="zh-CN" altLang="en-US" sz="3600" b="1">
                <a:solidFill>
                  <a:schemeClr val="accent1"/>
                </a:solidFill>
                <a:effectLst>
                  <a:outerShdw blurRad="38100" dist="25400" dir="5400000" algn="ctr" rotWithShape="0">
                    <a:srgbClr val="6E747A">
                      <a:alpha val="43000"/>
                    </a:srgbClr>
                  </a:outerShdw>
                </a:effectLst>
              </a:rPr>
              <a:t>数字人形象</a:t>
            </a:r>
            <a:endParaRPr lang="zh-CN" altLang="en-US" sz="3600" b="1">
              <a:solidFill>
                <a:schemeClr val="accent1"/>
              </a:solidFill>
              <a:effectLst>
                <a:outerShdw blurRad="38100" dist="25400" dir="5400000" algn="ctr" rotWithShape="0">
                  <a:srgbClr val="6E747A">
                    <a:alpha val="43000"/>
                  </a:srgbClr>
                </a:outerShdw>
              </a:effectLst>
            </a:endParaRPr>
          </a:p>
        </p:txBody>
      </p:sp>
      <p:sp>
        <p:nvSpPr>
          <p:cNvPr id="8" name="文本框 7"/>
          <p:cNvSpPr txBox="1"/>
          <p:nvPr/>
        </p:nvSpPr>
        <p:spPr>
          <a:xfrm>
            <a:off x="4628515" y="669925"/>
            <a:ext cx="6096000" cy="521970"/>
          </a:xfrm>
          <a:prstGeom prst="rect">
            <a:avLst/>
          </a:prstGeom>
          <a:noFill/>
        </p:spPr>
        <p:txBody>
          <a:bodyPr wrap="square" rtlCol="0">
            <a:spAutoFit/>
          </a:bodyPr>
          <a:p>
            <a:pPr algn="l">
              <a:buClrTx/>
              <a:buSzTx/>
              <a:buFontTx/>
            </a:pP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rPr>
              <a:t>百度智能云千帆智能体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sym typeface="+mn-ea"/>
            </a:endParaRPr>
          </a:p>
        </p:txBody>
      </p:sp>
      <p:pic>
        <p:nvPicPr>
          <p:cNvPr id="5" name="图片 4"/>
          <p:cNvPicPr>
            <a:picLocks noChangeAspect="1"/>
          </p:cNvPicPr>
          <p:nvPr/>
        </p:nvPicPr>
        <p:blipFill>
          <a:blip r:embed="rId1"/>
          <a:stretch>
            <a:fillRect/>
          </a:stretch>
        </p:blipFill>
        <p:spPr>
          <a:xfrm>
            <a:off x="3098165" y="1114425"/>
            <a:ext cx="8871585" cy="5549900"/>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custDataLst>
              <p:tags r:id="rId1"/>
            </p:custDataLst>
          </p:nvPr>
        </p:nvSpPr>
        <p:spPr>
          <a:xfrm>
            <a:off x="0" y="981075"/>
            <a:ext cx="11716385" cy="555625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3" name="任意多边形: 形状 12"/>
          <p:cNvSpPr/>
          <p:nvPr>
            <p:custDataLst>
              <p:tags r:id="rId2"/>
            </p:custDataLst>
          </p:nvPr>
        </p:nvSpPr>
        <p:spPr>
          <a:xfrm>
            <a:off x="0" y="0"/>
            <a:ext cx="12192000" cy="3704590"/>
          </a:xfrm>
          <a:custGeom>
            <a:avLst/>
            <a:gdLst>
              <a:gd name="connsiteX0" fmla="*/ 0 w 12191999"/>
              <a:gd name="connsiteY0" fmla="*/ 0 h 3704539"/>
              <a:gd name="connsiteX1" fmla="*/ 0 w 12191999"/>
              <a:gd name="connsiteY1" fmla="*/ 1703984 h 3704539"/>
              <a:gd name="connsiteX2" fmla="*/ 76581 w 12191999"/>
              <a:gd name="connsiteY2" fmla="*/ 1634643 h 3704539"/>
              <a:gd name="connsiteX3" fmla="*/ 364084 w 12191999"/>
              <a:gd name="connsiteY3" fmla="*/ 1663294 h 3704539"/>
              <a:gd name="connsiteX4" fmla="*/ 384658 w 12191999"/>
              <a:gd name="connsiteY4" fmla="*/ 1668628 h 3704539"/>
              <a:gd name="connsiteX5" fmla="*/ 808025 w 12191999"/>
              <a:gd name="connsiteY5" fmla="*/ 1823923 h 3704539"/>
              <a:gd name="connsiteX6" fmla="*/ 1103909 w 12191999"/>
              <a:gd name="connsiteY6" fmla="*/ 1733474 h 3704539"/>
              <a:gd name="connsiteX7" fmla="*/ 1146353 w 12191999"/>
              <a:gd name="connsiteY7" fmla="*/ 1731112 h 3704539"/>
              <a:gd name="connsiteX8" fmla="*/ 1334567 w 12191999"/>
              <a:gd name="connsiteY8" fmla="*/ 1780108 h 3704539"/>
              <a:gd name="connsiteX9" fmla="*/ 1364818 w 12191999"/>
              <a:gd name="connsiteY9" fmla="*/ 1781175 h 3704539"/>
              <a:gd name="connsiteX10" fmla="*/ 1647292 w 12191999"/>
              <a:gd name="connsiteY10" fmla="*/ 1728902 h 3704539"/>
              <a:gd name="connsiteX11" fmla="*/ 1684096 w 12191999"/>
              <a:gd name="connsiteY11" fmla="*/ 1732026 h 3704539"/>
              <a:gd name="connsiteX12" fmla="*/ 1914068 w 12191999"/>
              <a:gd name="connsiteY12" fmla="*/ 1816989 h 3704539"/>
              <a:gd name="connsiteX13" fmla="*/ 1952092 w 12191999"/>
              <a:gd name="connsiteY13" fmla="*/ 1819885 h 3704539"/>
              <a:gd name="connsiteX14" fmla="*/ 2389556 w 12191999"/>
              <a:gd name="connsiteY14" fmla="*/ 1730731 h 3704539"/>
              <a:gd name="connsiteX15" fmla="*/ 2438934 w 12191999"/>
              <a:gd name="connsiteY15" fmla="*/ 1739036 h 3704539"/>
              <a:gd name="connsiteX16" fmla="*/ 2557272 w 12191999"/>
              <a:gd name="connsiteY16" fmla="*/ 1808988 h 3704539"/>
              <a:gd name="connsiteX17" fmla="*/ 2610764 w 12191999"/>
              <a:gd name="connsiteY17" fmla="*/ 1816303 h 3704539"/>
              <a:gd name="connsiteX18" fmla="*/ 2763393 w 12191999"/>
              <a:gd name="connsiteY18" fmla="*/ 1775384 h 3704539"/>
              <a:gd name="connsiteX19" fmla="*/ 2815438 w 12191999"/>
              <a:gd name="connsiteY19" fmla="*/ 1781861 h 3704539"/>
              <a:gd name="connsiteX20" fmla="*/ 2855748 w 12191999"/>
              <a:gd name="connsiteY20" fmla="*/ 1804416 h 3704539"/>
              <a:gd name="connsiteX21" fmla="*/ 2925166 w 12191999"/>
              <a:gd name="connsiteY21" fmla="*/ 1803578 h 3704539"/>
              <a:gd name="connsiteX22" fmla="*/ 3022702 w 12191999"/>
              <a:gd name="connsiteY22" fmla="*/ 1745894 h 3704539"/>
              <a:gd name="connsiteX23" fmla="*/ 3092272 w 12191999"/>
              <a:gd name="connsiteY23" fmla="*/ 1745133 h 3704539"/>
              <a:gd name="connsiteX24" fmla="*/ 3207639 w 12191999"/>
              <a:gd name="connsiteY24" fmla="*/ 1810055 h 3704539"/>
              <a:gd name="connsiteX25" fmla="*/ 3259379 w 12191999"/>
              <a:gd name="connsiteY25" fmla="*/ 1816760 h 3704539"/>
              <a:gd name="connsiteX26" fmla="*/ 3391891 w 12191999"/>
              <a:gd name="connsiteY26" fmla="*/ 1782166 h 3704539"/>
              <a:gd name="connsiteX27" fmla="*/ 3437687 w 12191999"/>
              <a:gd name="connsiteY27" fmla="*/ 1785823 h 3704539"/>
              <a:gd name="connsiteX28" fmla="*/ 3491789 w 12191999"/>
              <a:gd name="connsiteY28" fmla="*/ 1809750 h 3704539"/>
              <a:gd name="connsiteX29" fmla="*/ 3554121 w 12191999"/>
              <a:gd name="connsiteY29" fmla="*/ 1806778 h 3704539"/>
              <a:gd name="connsiteX30" fmla="*/ 3677946 w 12191999"/>
              <a:gd name="connsiteY30" fmla="*/ 1737131 h 3704539"/>
              <a:gd name="connsiteX31" fmla="*/ 3722218 w 12191999"/>
              <a:gd name="connsiteY31" fmla="*/ 1728902 h 3704539"/>
              <a:gd name="connsiteX32" fmla="*/ 3983965 w 12191999"/>
              <a:gd name="connsiteY32" fmla="*/ 1767154 h 3704539"/>
              <a:gd name="connsiteX33" fmla="*/ 3996614 w 12191999"/>
              <a:gd name="connsiteY33" fmla="*/ 1767840 h 3704539"/>
              <a:gd name="connsiteX34" fmla="*/ 4188790 w 12191999"/>
              <a:gd name="connsiteY34" fmla="*/ 1760753 h 3704539"/>
              <a:gd name="connsiteX35" fmla="*/ 4222928 w 12191999"/>
              <a:gd name="connsiteY35" fmla="*/ 1768297 h 3704539"/>
              <a:gd name="connsiteX36" fmla="*/ 4446042 w 12191999"/>
              <a:gd name="connsiteY36" fmla="*/ 1881835 h 3704539"/>
              <a:gd name="connsiteX37" fmla="*/ 4502049 w 12191999"/>
              <a:gd name="connsiteY37" fmla="*/ 1884959 h 3704539"/>
              <a:gd name="connsiteX38" fmla="*/ 4653077 w 12191999"/>
              <a:gd name="connsiteY38" fmla="*/ 1828343 h 3704539"/>
              <a:gd name="connsiteX39" fmla="*/ 4677537 w 12191999"/>
              <a:gd name="connsiteY39" fmla="*/ 1823923 h 3704539"/>
              <a:gd name="connsiteX40" fmla="*/ 4811497 w 12191999"/>
              <a:gd name="connsiteY40" fmla="*/ 1823923 h 3704539"/>
              <a:gd name="connsiteX41" fmla="*/ 4848454 w 12191999"/>
              <a:gd name="connsiteY41" fmla="*/ 1813331 h 3704539"/>
              <a:gd name="connsiteX42" fmla="*/ 4898060 w 12191999"/>
              <a:gd name="connsiteY42" fmla="*/ 1782318 h 3704539"/>
              <a:gd name="connsiteX43" fmla="*/ 4966564 w 12191999"/>
              <a:gd name="connsiteY43" fmla="*/ 1779270 h 3704539"/>
              <a:gd name="connsiteX44" fmla="*/ 5005959 w 12191999"/>
              <a:gd name="connsiteY44" fmla="*/ 1799311 h 3704539"/>
              <a:gd name="connsiteX45" fmla="*/ 5042307 w 12191999"/>
              <a:gd name="connsiteY45" fmla="*/ 1806702 h 3704539"/>
              <a:gd name="connsiteX46" fmla="*/ 5107229 w 12191999"/>
              <a:gd name="connsiteY46" fmla="*/ 1802283 h 3704539"/>
              <a:gd name="connsiteX47" fmla="*/ 5162322 w 12191999"/>
              <a:gd name="connsiteY47" fmla="*/ 1823618 h 3704539"/>
              <a:gd name="connsiteX48" fmla="*/ 5220158 w 12191999"/>
              <a:gd name="connsiteY48" fmla="*/ 1884045 h 3704539"/>
              <a:gd name="connsiteX49" fmla="*/ 5246675 w 12191999"/>
              <a:gd name="connsiteY49" fmla="*/ 1901343 h 3704539"/>
              <a:gd name="connsiteX50" fmla="*/ 5466207 w 12191999"/>
              <a:gd name="connsiteY50" fmla="*/ 1981124 h 3704539"/>
              <a:gd name="connsiteX51" fmla="*/ 5478933 w 12191999"/>
              <a:gd name="connsiteY51" fmla="*/ 1987296 h 3704539"/>
              <a:gd name="connsiteX52" fmla="*/ 5831129 w 12191999"/>
              <a:gd name="connsiteY52" fmla="*/ 2183054 h 3704539"/>
              <a:gd name="connsiteX53" fmla="*/ 6024144 w 12191999"/>
              <a:gd name="connsiteY53" fmla="*/ 2187321 h 3704539"/>
              <a:gd name="connsiteX54" fmla="*/ 6078779 w 12191999"/>
              <a:gd name="connsiteY54" fmla="*/ 2205000 h 3704539"/>
              <a:gd name="connsiteX55" fmla="*/ 6355995 w 12191999"/>
              <a:gd name="connsiteY55" fmla="*/ 2334692 h 3704539"/>
              <a:gd name="connsiteX56" fmla="*/ 6851219 w 12191999"/>
              <a:gd name="connsiteY56" fmla="*/ 2254606 h 3704539"/>
              <a:gd name="connsiteX57" fmla="*/ 6906616 w 12191999"/>
              <a:gd name="connsiteY57" fmla="*/ 2264055 h 3704539"/>
              <a:gd name="connsiteX58" fmla="*/ 6981063 w 12191999"/>
              <a:gd name="connsiteY58" fmla="*/ 2313356 h 3704539"/>
              <a:gd name="connsiteX59" fmla="*/ 7049719 w 12191999"/>
              <a:gd name="connsiteY59" fmla="*/ 2318004 h 3704539"/>
              <a:gd name="connsiteX60" fmla="*/ 7372274 w 12191999"/>
              <a:gd name="connsiteY60" fmla="*/ 2159203 h 3704539"/>
              <a:gd name="connsiteX61" fmla="*/ 7479030 w 12191999"/>
              <a:gd name="connsiteY61" fmla="*/ 2186559 h 3704539"/>
              <a:gd name="connsiteX62" fmla="*/ 7520940 w 12191999"/>
              <a:gd name="connsiteY62" fmla="*/ 2197760 h 3704539"/>
              <a:gd name="connsiteX63" fmla="*/ 7774000 w 12191999"/>
              <a:gd name="connsiteY63" fmla="*/ 2183511 h 3704539"/>
              <a:gd name="connsiteX64" fmla="*/ 7786726 w 12191999"/>
              <a:gd name="connsiteY64" fmla="*/ 2183968 h 3704539"/>
              <a:gd name="connsiteX65" fmla="*/ 7886091 w 12191999"/>
              <a:gd name="connsiteY65" fmla="*/ 2196617 h 3704539"/>
              <a:gd name="connsiteX66" fmla="*/ 7923048 w 12191999"/>
              <a:gd name="connsiteY66" fmla="*/ 2191207 h 3704539"/>
              <a:gd name="connsiteX67" fmla="*/ 7976769 w 12191999"/>
              <a:gd name="connsiteY67" fmla="*/ 2167433 h 3704539"/>
              <a:gd name="connsiteX68" fmla="*/ 8046111 w 12191999"/>
              <a:gd name="connsiteY68" fmla="*/ 2174977 h 3704539"/>
              <a:gd name="connsiteX69" fmla="*/ 8116214 w 12191999"/>
              <a:gd name="connsiteY69" fmla="*/ 2226335 h 3704539"/>
              <a:gd name="connsiteX70" fmla="*/ 8195691 w 12191999"/>
              <a:gd name="connsiteY70" fmla="*/ 2228317 h 3704539"/>
              <a:gd name="connsiteX71" fmla="*/ 8395869 w 12191999"/>
              <a:gd name="connsiteY71" fmla="*/ 2096567 h 3704539"/>
              <a:gd name="connsiteX72" fmla="*/ 8451952 w 12191999"/>
              <a:gd name="connsiteY72" fmla="*/ 2087423 h 3704539"/>
              <a:gd name="connsiteX73" fmla="*/ 8650757 w 12191999"/>
              <a:gd name="connsiteY73" fmla="*/ 2139925 h 3704539"/>
              <a:gd name="connsiteX74" fmla="*/ 8676513 w 12191999"/>
              <a:gd name="connsiteY74" fmla="*/ 2141754 h 3704539"/>
              <a:gd name="connsiteX75" fmla="*/ 8849715 w 12191999"/>
              <a:gd name="connsiteY75" fmla="*/ 2121865 h 3704539"/>
              <a:gd name="connsiteX76" fmla="*/ 8891092 w 12191999"/>
              <a:gd name="connsiteY76" fmla="*/ 2129942 h 3704539"/>
              <a:gd name="connsiteX77" fmla="*/ 8967292 w 12191999"/>
              <a:gd name="connsiteY77" fmla="*/ 2171624 h 3704539"/>
              <a:gd name="connsiteX78" fmla="*/ 9012022 w 12191999"/>
              <a:gd name="connsiteY78" fmla="*/ 2179244 h 3704539"/>
              <a:gd name="connsiteX79" fmla="*/ 9266454 w 12191999"/>
              <a:gd name="connsiteY79" fmla="*/ 2137486 h 3704539"/>
              <a:gd name="connsiteX80" fmla="*/ 9293200 w 12191999"/>
              <a:gd name="connsiteY80" fmla="*/ 2138325 h 3704539"/>
              <a:gd name="connsiteX81" fmla="*/ 9446133 w 12191999"/>
              <a:gd name="connsiteY81" fmla="*/ 2173224 h 3704539"/>
              <a:gd name="connsiteX82" fmla="*/ 9463736 w 12191999"/>
              <a:gd name="connsiteY82" fmla="*/ 2174900 h 3704539"/>
              <a:gd name="connsiteX83" fmla="*/ 9704527 w 12191999"/>
              <a:gd name="connsiteY83" fmla="*/ 2167662 h 3704539"/>
              <a:gd name="connsiteX84" fmla="*/ 9736684 w 12191999"/>
              <a:gd name="connsiteY84" fmla="*/ 2174443 h 3704539"/>
              <a:gd name="connsiteX85" fmla="*/ 9831781 w 12191999"/>
              <a:gd name="connsiteY85" fmla="*/ 2219935 h 3704539"/>
              <a:gd name="connsiteX86" fmla="*/ 9844812 w 12191999"/>
              <a:gd name="connsiteY86" fmla="*/ 2224659 h 3704539"/>
              <a:gd name="connsiteX87" fmla="*/ 9986391 w 12191999"/>
              <a:gd name="connsiteY87" fmla="*/ 2260321 h 3704539"/>
              <a:gd name="connsiteX88" fmla="*/ 10006584 w 12191999"/>
              <a:gd name="connsiteY88" fmla="*/ 2262378 h 3704539"/>
              <a:gd name="connsiteX89" fmla="*/ 10171252 w 12191999"/>
              <a:gd name="connsiteY89" fmla="*/ 2254834 h 3704539"/>
              <a:gd name="connsiteX90" fmla="*/ 10324796 w 12191999"/>
              <a:gd name="connsiteY90" fmla="*/ 2243938 h 3704539"/>
              <a:gd name="connsiteX91" fmla="*/ 10399318 w 12191999"/>
              <a:gd name="connsiteY91" fmla="*/ 2310308 h 3704539"/>
              <a:gd name="connsiteX92" fmla="*/ 10461269 w 12191999"/>
              <a:gd name="connsiteY92" fmla="*/ 3704539 h 3704539"/>
              <a:gd name="connsiteX93" fmla="*/ 12192000 w 12191999"/>
              <a:gd name="connsiteY93" fmla="*/ 3704539 h 3704539"/>
              <a:gd name="connsiteX94" fmla="*/ 12192000 w 12191999"/>
              <a:gd name="connsiteY94" fmla="*/ 0 h 3704539"/>
              <a:gd name="connsiteX95" fmla="*/ 0 w 12191999"/>
              <a:gd name="connsiteY95" fmla="*/ 0 h 370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12191999" h="3704539">
                <a:moveTo>
                  <a:pt x="0" y="0"/>
                </a:moveTo>
                <a:lnTo>
                  <a:pt x="0" y="1703984"/>
                </a:lnTo>
                <a:cubicBezTo>
                  <a:pt x="0" y="1662760"/>
                  <a:pt x="35585" y="1630604"/>
                  <a:pt x="76581" y="1634643"/>
                </a:cubicBezTo>
                <a:lnTo>
                  <a:pt x="364084" y="1663294"/>
                </a:lnTo>
                <a:cubicBezTo>
                  <a:pt x="371170" y="1663979"/>
                  <a:pt x="378104" y="1665808"/>
                  <a:pt x="384658" y="1668628"/>
                </a:cubicBezTo>
                <a:cubicBezTo>
                  <a:pt x="443332" y="1693926"/>
                  <a:pt x="747903" y="1823923"/>
                  <a:pt x="808025" y="1823923"/>
                </a:cubicBezTo>
                <a:cubicBezTo>
                  <a:pt x="862965" y="1823923"/>
                  <a:pt x="1042645" y="1756943"/>
                  <a:pt x="1103909" y="1733474"/>
                </a:cubicBezTo>
                <a:cubicBezTo>
                  <a:pt x="1117473" y="1728292"/>
                  <a:pt x="1132256" y="1727454"/>
                  <a:pt x="1146353" y="1731112"/>
                </a:cubicBezTo>
                <a:lnTo>
                  <a:pt x="1334567" y="1780108"/>
                </a:lnTo>
                <a:cubicBezTo>
                  <a:pt x="1344473" y="1782699"/>
                  <a:pt x="1354760" y="1783080"/>
                  <a:pt x="1364818" y="1781175"/>
                </a:cubicBezTo>
                <a:lnTo>
                  <a:pt x="1647292" y="1728902"/>
                </a:lnTo>
                <a:cubicBezTo>
                  <a:pt x="1659636" y="1726616"/>
                  <a:pt x="1672361" y="1727683"/>
                  <a:pt x="1684096" y="1732026"/>
                </a:cubicBezTo>
                <a:lnTo>
                  <a:pt x="1914068" y="1816989"/>
                </a:lnTo>
                <a:cubicBezTo>
                  <a:pt x="1926260" y="1821485"/>
                  <a:pt x="1939442" y="1822475"/>
                  <a:pt x="1952092" y="1819885"/>
                </a:cubicBezTo>
                <a:lnTo>
                  <a:pt x="2389556" y="1730731"/>
                </a:lnTo>
                <a:cubicBezTo>
                  <a:pt x="2406472" y="1727302"/>
                  <a:pt x="2424074" y="1730273"/>
                  <a:pt x="2438934" y="1739036"/>
                </a:cubicBezTo>
                <a:lnTo>
                  <a:pt x="2557272" y="1808988"/>
                </a:lnTo>
                <a:cubicBezTo>
                  <a:pt x="2573426" y="1818513"/>
                  <a:pt x="2592705" y="1821180"/>
                  <a:pt x="2610764" y="1816303"/>
                </a:cubicBezTo>
                <a:lnTo>
                  <a:pt x="2763393" y="1775384"/>
                </a:lnTo>
                <a:cubicBezTo>
                  <a:pt x="2780919" y="1770659"/>
                  <a:pt x="2799588" y="1773022"/>
                  <a:pt x="2815438" y="1781861"/>
                </a:cubicBezTo>
                <a:lnTo>
                  <a:pt x="2855748" y="1804416"/>
                </a:lnTo>
                <a:cubicBezTo>
                  <a:pt x="2877388" y="1816532"/>
                  <a:pt x="2903830" y="1816151"/>
                  <a:pt x="2925166" y="1803578"/>
                </a:cubicBezTo>
                <a:lnTo>
                  <a:pt x="3022702" y="1745894"/>
                </a:lnTo>
                <a:cubicBezTo>
                  <a:pt x="3044114" y="1733245"/>
                  <a:pt x="3070631" y="1732940"/>
                  <a:pt x="3092272" y="1745133"/>
                </a:cubicBezTo>
                <a:lnTo>
                  <a:pt x="3207639" y="1810055"/>
                </a:lnTo>
                <a:cubicBezTo>
                  <a:pt x="3223413" y="1818894"/>
                  <a:pt x="3241929" y="1821333"/>
                  <a:pt x="3259379" y="1816760"/>
                </a:cubicBezTo>
                <a:lnTo>
                  <a:pt x="3391891" y="1782166"/>
                </a:lnTo>
                <a:cubicBezTo>
                  <a:pt x="3407131" y="1778203"/>
                  <a:pt x="3423285" y="1779499"/>
                  <a:pt x="3437687" y="1785823"/>
                </a:cubicBezTo>
                <a:lnTo>
                  <a:pt x="3491789" y="1809750"/>
                </a:lnTo>
                <a:cubicBezTo>
                  <a:pt x="3511906" y="1818665"/>
                  <a:pt x="3534994" y="1817523"/>
                  <a:pt x="3554121" y="1806778"/>
                </a:cubicBezTo>
                <a:lnTo>
                  <a:pt x="3677946" y="1737131"/>
                </a:lnTo>
                <a:cubicBezTo>
                  <a:pt x="3691357" y="1729588"/>
                  <a:pt x="3706901" y="1726692"/>
                  <a:pt x="3722218" y="1728902"/>
                </a:cubicBezTo>
                <a:lnTo>
                  <a:pt x="3983965" y="1767154"/>
                </a:lnTo>
                <a:cubicBezTo>
                  <a:pt x="3988156" y="1767764"/>
                  <a:pt x="3992347" y="1767993"/>
                  <a:pt x="3996614" y="1767840"/>
                </a:cubicBezTo>
                <a:lnTo>
                  <a:pt x="4188790" y="1760753"/>
                </a:lnTo>
                <a:cubicBezTo>
                  <a:pt x="4200601" y="1760296"/>
                  <a:pt x="4212413" y="1762887"/>
                  <a:pt x="4222928" y="1768297"/>
                </a:cubicBezTo>
                <a:lnTo>
                  <a:pt x="4446042" y="1881835"/>
                </a:lnTo>
                <a:cubicBezTo>
                  <a:pt x="4463415" y="1890674"/>
                  <a:pt x="4483761" y="1891818"/>
                  <a:pt x="4502049" y="1884959"/>
                </a:cubicBezTo>
                <a:lnTo>
                  <a:pt x="4653077" y="1828343"/>
                </a:lnTo>
                <a:cubicBezTo>
                  <a:pt x="4660926" y="1825447"/>
                  <a:pt x="4669155" y="1823923"/>
                  <a:pt x="4677537" y="1823923"/>
                </a:cubicBezTo>
                <a:lnTo>
                  <a:pt x="4811497" y="1823923"/>
                </a:lnTo>
                <a:cubicBezTo>
                  <a:pt x="4824527" y="1823923"/>
                  <a:pt x="4837405" y="1820266"/>
                  <a:pt x="4848454" y="1813331"/>
                </a:cubicBezTo>
                <a:lnTo>
                  <a:pt x="4898060" y="1782318"/>
                </a:lnTo>
                <a:cubicBezTo>
                  <a:pt x="4918786" y="1769364"/>
                  <a:pt x="4944771" y="1768221"/>
                  <a:pt x="4966564" y="1779270"/>
                </a:cubicBezTo>
                <a:lnTo>
                  <a:pt x="5005959" y="1799311"/>
                </a:lnTo>
                <a:cubicBezTo>
                  <a:pt x="5017161" y="1805026"/>
                  <a:pt x="5029734" y="1807540"/>
                  <a:pt x="5042307" y="1806702"/>
                </a:cubicBezTo>
                <a:lnTo>
                  <a:pt x="5107229" y="1802283"/>
                </a:lnTo>
                <a:cubicBezTo>
                  <a:pt x="5127879" y="1800835"/>
                  <a:pt x="5147996" y="1808683"/>
                  <a:pt x="5162322" y="1823618"/>
                </a:cubicBezTo>
                <a:lnTo>
                  <a:pt x="5220158" y="1884045"/>
                </a:lnTo>
                <a:cubicBezTo>
                  <a:pt x="5227549" y="1891741"/>
                  <a:pt x="5236617" y="1897685"/>
                  <a:pt x="5246675" y="1901343"/>
                </a:cubicBezTo>
                <a:lnTo>
                  <a:pt x="5466207" y="1981124"/>
                </a:lnTo>
                <a:cubicBezTo>
                  <a:pt x="5470627" y="1982724"/>
                  <a:pt x="5474894" y="1984781"/>
                  <a:pt x="5478933" y="1987296"/>
                </a:cubicBezTo>
                <a:cubicBezTo>
                  <a:pt x="5520233" y="2012747"/>
                  <a:pt x="5762625" y="2161185"/>
                  <a:pt x="5831129" y="2183054"/>
                </a:cubicBezTo>
                <a:cubicBezTo>
                  <a:pt x="5884545" y="2200123"/>
                  <a:pt x="5975909" y="2192884"/>
                  <a:pt x="6024144" y="2187321"/>
                </a:cubicBezTo>
                <a:cubicBezTo>
                  <a:pt x="6044032" y="2185035"/>
                  <a:pt x="6063844" y="2191588"/>
                  <a:pt x="6078779" y="2205000"/>
                </a:cubicBezTo>
                <a:cubicBezTo>
                  <a:pt x="6123661" y="2245538"/>
                  <a:pt x="6230341" y="2328672"/>
                  <a:pt x="6355995" y="2334692"/>
                </a:cubicBezTo>
                <a:cubicBezTo>
                  <a:pt x="6493612" y="2341245"/>
                  <a:pt x="6762064" y="2277085"/>
                  <a:pt x="6851219" y="2254606"/>
                </a:cubicBezTo>
                <a:cubicBezTo>
                  <a:pt x="6870192" y="2249805"/>
                  <a:pt x="6890309" y="2253234"/>
                  <a:pt x="6906616" y="2264055"/>
                </a:cubicBezTo>
                <a:lnTo>
                  <a:pt x="6981063" y="2313356"/>
                </a:lnTo>
                <a:cubicBezTo>
                  <a:pt x="7001561" y="2326920"/>
                  <a:pt x="7027621" y="2328672"/>
                  <a:pt x="7049719" y="2318004"/>
                </a:cubicBezTo>
                <a:cubicBezTo>
                  <a:pt x="7133692" y="2277542"/>
                  <a:pt x="7339203" y="2178177"/>
                  <a:pt x="7372274" y="2159203"/>
                </a:cubicBezTo>
                <a:cubicBezTo>
                  <a:pt x="7401764" y="2142287"/>
                  <a:pt x="7452208" y="2169338"/>
                  <a:pt x="7479030" y="2186559"/>
                </a:cubicBezTo>
                <a:cubicBezTo>
                  <a:pt x="7491527" y="2194560"/>
                  <a:pt x="7506158" y="2198599"/>
                  <a:pt x="7520940" y="2197760"/>
                </a:cubicBezTo>
                <a:lnTo>
                  <a:pt x="7774000" y="2183511"/>
                </a:lnTo>
                <a:cubicBezTo>
                  <a:pt x="7778268" y="2183282"/>
                  <a:pt x="7782535" y="2183435"/>
                  <a:pt x="7786726" y="2183968"/>
                </a:cubicBezTo>
                <a:lnTo>
                  <a:pt x="7886091" y="2196617"/>
                </a:lnTo>
                <a:cubicBezTo>
                  <a:pt x="7898664" y="2198218"/>
                  <a:pt x="7911465" y="2196389"/>
                  <a:pt x="7923048" y="2191207"/>
                </a:cubicBezTo>
                <a:lnTo>
                  <a:pt x="7976769" y="2167433"/>
                </a:lnTo>
                <a:cubicBezTo>
                  <a:pt x="7999553" y="2157375"/>
                  <a:pt x="8025994" y="2160194"/>
                  <a:pt x="8046111" y="2174977"/>
                </a:cubicBezTo>
                <a:lnTo>
                  <a:pt x="8116214" y="2226335"/>
                </a:lnTo>
                <a:cubicBezTo>
                  <a:pt x="8139685" y="2243557"/>
                  <a:pt x="8171383" y="2244319"/>
                  <a:pt x="8195691" y="2228317"/>
                </a:cubicBezTo>
                <a:lnTo>
                  <a:pt x="8395869" y="2096567"/>
                </a:lnTo>
                <a:cubicBezTo>
                  <a:pt x="8412403" y="2085670"/>
                  <a:pt x="8432825" y="2082317"/>
                  <a:pt x="8451952" y="2087423"/>
                </a:cubicBezTo>
                <a:lnTo>
                  <a:pt x="8650757" y="2139925"/>
                </a:lnTo>
                <a:cubicBezTo>
                  <a:pt x="8659139" y="2142135"/>
                  <a:pt x="8667902" y="2142744"/>
                  <a:pt x="8676513" y="2141754"/>
                </a:cubicBezTo>
                <a:lnTo>
                  <a:pt x="8849715" y="2121865"/>
                </a:lnTo>
                <a:cubicBezTo>
                  <a:pt x="8864041" y="2120189"/>
                  <a:pt x="8878443" y="2123085"/>
                  <a:pt x="8891092" y="2129942"/>
                </a:cubicBezTo>
                <a:lnTo>
                  <a:pt x="8967292" y="2171624"/>
                </a:lnTo>
                <a:cubicBezTo>
                  <a:pt x="8980932" y="2179092"/>
                  <a:pt x="8996705" y="2181759"/>
                  <a:pt x="9012022" y="2179244"/>
                </a:cubicBezTo>
                <a:lnTo>
                  <a:pt x="9266454" y="2137486"/>
                </a:lnTo>
                <a:cubicBezTo>
                  <a:pt x="9275368" y="2136039"/>
                  <a:pt x="9284437" y="2136343"/>
                  <a:pt x="9293200" y="2138325"/>
                </a:cubicBezTo>
                <a:lnTo>
                  <a:pt x="9446133" y="2173224"/>
                </a:lnTo>
                <a:cubicBezTo>
                  <a:pt x="9451924" y="2174520"/>
                  <a:pt x="9457792" y="2175129"/>
                  <a:pt x="9463736" y="2174900"/>
                </a:cubicBezTo>
                <a:lnTo>
                  <a:pt x="9704527" y="2167662"/>
                </a:lnTo>
                <a:cubicBezTo>
                  <a:pt x="9715652" y="2167357"/>
                  <a:pt x="9726702" y="2169643"/>
                  <a:pt x="9736684" y="2174443"/>
                </a:cubicBezTo>
                <a:lnTo>
                  <a:pt x="9831781" y="2219935"/>
                </a:lnTo>
                <a:cubicBezTo>
                  <a:pt x="9835972" y="2221916"/>
                  <a:pt x="9840315" y="2223516"/>
                  <a:pt x="9844812" y="2224659"/>
                </a:cubicBezTo>
                <a:lnTo>
                  <a:pt x="9986391" y="2260321"/>
                </a:lnTo>
                <a:cubicBezTo>
                  <a:pt x="9993020" y="2261997"/>
                  <a:pt x="9999802" y="2262683"/>
                  <a:pt x="10006584" y="2262378"/>
                </a:cubicBezTo>
                <a:lnTo>
                  <a:pt x="10171252" y="2254834"/>
                </a:lnTo>
                <a:lnTo>
                  <a:pt x="10324796" y="2243938"/>
                </a:lnTo>
                <a:cubicBezTo>
                  <a:pt x="10363886" y="2241195"/>
                  <a:pt x="10397566" y="2271141"/>
                  <a:pt x="10399318" y="2310308"/>
                </a:cubicBezTo>
                <a:lnTo>
                  <a:pt x="10461269" y="3704539"/>
                </a:lnTo>
                <a:lnTo>
                  <a:pt x="12192000" y="3704539"/>
                </a:lnTo>
                <a:lnTo>
                  <a:pt x="12192000" y="0"/>
                </a:lnTo>
                <a:lnTo>
                  <a:pt x="0" y="0"/>
                </a:lnTo>
                <a:close/>
              </a:path>
            </a:pathLst>
          </a:custGeom>
          <a:gradFill>
            <a:gsLst>
              <a:gs pos="100000">
                <a:schemeClr val="bg1"/>
              </a:gs>
              <a:gs pos="0">
                <a:schemeClr val="bg1">
                  <a:lumMod val="85000"/>
                  <a:lumOff val="15000"/>
                </a:schemeClr>
              </a:gs>
            </a:gsLst>
            <a:lin ang="0" scaled="0"/>
          </a:gradFill>
          <a:ln w="7620" cap="flat">
            <a:noFill/>
            <a:prstDash val="solid"/>
            <a:miter/>
          </a:ln>
          <a:effectLst>
            <a:outerShdw blurRad="279400" dist="38100" dir="5400000" algn="t" rotWithShape="0">
              <a:schemeClr val="accent1">
                <a:lumMod val="50000"/>
                <a:alpha val="85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 name="任意多边形: 形状 13"/>
          <p:cNvSpPr/>
          <p:nvPr>
            <p:custDataLst>
              <p:tags r:id="rId3"/>
            </p:custDataLst>
          </p:nvPr>
        </p:nvSpPr>
        <p:spPr>
          <a:xfrm>
            <a:off x="0" y="3704590"/>
            <a:ext cx="12192000" cy="3153410"/>
          </a:xfrm>
          <a:custGeom>
            <a:avLst/>
            <a:gdLst>
              <a:gd name="connsiteX0" fmla="*/ 10461269 w 12191999"/>
              <a:gd name="connsiteY0" fmla="*/ 0 h 3153308"/>
              <a:gd name="connsiteX1" fmla="*/ 10526192 w 12191999"/>
              <a:gd name="connsiteY1" fmla="*/ 1461059 h 3153308"/>
              <a:gd name="connsiteX2" fmla="*/ 10456621 w 12191999"/>
              <a:gd name="connsiteY2" fmla="*/ 1533830 h 3153308"/>
              <a:gd name="connsiteX3" fmla="*/ 10162565 w 12191999"/>
              <a:gd name="connsiteY3" fmla="*/ 1533830 h 3153308"/>
              <a:gd name="connsiteX4" fmla="*/ 10131552 w 12191999"/>
              <a:gd name="connsiteY4" fmla="*/ 1526591 h 3153308"/>
              <a:gd name="connsiteX5" fmla="*/ 9962084 w 12191999"/>
              <a:gd name="connsiteY5" fmla="*/ 1442466 h 3153308"/>
              <a:gd name="connsiteX6" fmla="*/ 9886340 w 12191999"/>
              <a:gd name="connsiteY6" fmla="*/ 1451458 h 3153308"/>
              <a:gd name="connsiteX7" fmla="*/ 9829648 w 12191999"/>
              <a:gd name="connsiteY7" fmla="*/ 1498930 h 3153308"/>
              <a:gd name="connsiteX8" fmla="*/ 9743998 w 12191999"/>
              <a:gd name="connsiteY8" fmla="*/ 1501902 h 3153308"/>
              <a:gd name="connsiteX9" fmla="*/ 9581312 w 12191999"/>
              <a:gd name="connsiteY9" fmla="*/ 1383716 h 3153308"/>
              <a:gd name="connsiteX10" fmla="*/ 9508083 w 12191999"/>
              <a:gd name="connsiteY10" fmla="*/ 1378305 h 3153308"/>
              <a:gd name="connsiteX11" fmla="*/ 9290913 w 12191999"/>
              <a:gd name="connsiteY11" fmla="*/ 1491767 h 3153308"/>
              <a:gd name="connsiteX12" fmla="*/ 9249614 w 12191999"/>
              <a:gd name="connsiteY12" fmla="*/ 1499083 h 3153308"/>
              <a:gd name="connsiteX13" fmla="*/ 9096603 w 12191999"/>
              <a:gd name="connsiteY13" fmla="*/ 1479118 h 3153308"/>
              <a:gd name="connsiteX14" fmla="*/ 9079611 w 12191999"/>
              <a:gd name="connsiteY14" fmla="*/ 1478966 h 3153308"/>
              <a:gd name="connsiteX15" fmla="*/ 8915628 w 12191999"/>
              <a:gd name="connsiteY15" fmla="*/ 1497787 h 3153308"/>
              <a:gd name="connsiteX16" fmla="*/ 8855735 w 12191999"/>
              <a:gd name="connsiteY16" fmla="*/ 1475003 h 3153308"/>
              <a:gd name="connsiteX17" fmla="*/ 8855735 w 12191999"/>
              <a:gd name="connsiteY17" fmla="*/ 1475003 h 3153308"/>
              <a:gd name="connsiteX18" fmla="*/ 8791498 w 12191999"/>
              <a:gd name="connsiteY18" fmla="*/ 1452906 h 3153308"/>
              <a:gd name="connsiteX19" fmla="*/ 8579434 w 12191999"/>
              <a:gd name="connsiteY19" fmla="*/ 1491006 h 3153308"/>
              <a:gd name="connsiteX20" fmla="*/ 8547430 w 12191999"/>
              <a:gd name="connsiteY20" fmla="*/ 1489253 h 3153308"/>
              <a:gd name="connsiteX21" fmla="*/ 8367141 w 12191999"/>
              <a:gd name="connsiteY21" fmla="*/ 1436141 h 3153308"/>
              <a:gd name="connsiteX22" fmla="*/ 8326298 w 12191999"/>
              <a:gd name="connsiteY22" fmla="*/ 1436599 h 3153308"/>
              <a:gd name="connsiteX23" fmla="*/ 8147837 w 12191999"/>
              <a:gd name="connsiteY23" fmla="*/ 1493596 h 3153308"/>
              <a:gd name="connsiteX24" fmla="*/ 8108290 w 12191999"/>
              <a:gd name="connsiteY24" fmla="*/ 1525829 h 3153308"/>
              <a:gd name="connsiteX25" fmla="*/ 8022107 w 12191999"/>
              <a:gd name="connsiteY25" fmla="*/ 1679067 h 3153308"/>
              <a:gd name="connsiteX26" fmla="*/ 7970672 w 12191999"/>
              <a:gd name="connsiteY26" fmla="*/ 1713967 h 3153308"/>
              <a:gd name="connsiteX27" fmla="*/ 7593178 w 12191999"/>
              <a:gd name="connsiteY27" fmla="*/ 1764563 h 3153308"/>
              <a:gd name="connsiteX28" fmla="*/ 7583957 w 12191999"/>
              <a:gd name="connsiteY28" fmla="*/ 1765173 h 3153308"/>
              <a:gd name="connsiteX29" fmla="*/ 7446645 w 12191999"/>
              <a:gd name="connsiteY29" fmla="*/ 1765173 h 3153308"/>
              <a:gd name="connsiteX30" fmla="*/ 7403211 w 12191999"/>
              <a:gd name="connsiteY30" fmla="*/ 1749933 h 3153308"/>
              <a:gd name="connsiteX31" fmla="*/ 7215454 w 12191999"/>
              <a:gd name="connsiteY31" fmla="*/ 1600048 h 3153308"/>
              <a:gd name="connsiteX32" fmla="*/ 7129044 w 12191999"/>
              <a:gd name="connsiteY32" fmla="*/ 1599667 h 3153308"/>
              <a:gd name="connsiteX33" fmla="*/ 7008038 w 12191999"/>
              <a:gd name="connsiteY33" fmla="*/ 1694459 h 3153308"/>
              <a:gd name="connsiteX34" fmla="*/ 6965061 w 12191999"/>
              <a:gd name="connsiteY34" fmla="*/ 1709318 h 3153308"/>
              <a:gd name="connsiteX35" fmla="*/ 6780962 w 12191999"/>
              <a:gd name="connsiteY35" fmla="*/ 1709318 h 3153308"/>
              <a:gd name="connsiteX36" fmla="*/ 6764350 w 12191999"/>
              <a:gd name="connsiteY36" fmla="*/ 1707337 h 3153308"/>
              <a:gd name="connsiteX37" fmla="*/ 6449797 w 12191999"/>
              <a:gd name="connsiteY37" fmla="*/ 1630071 h 3153308"/>
              <a:gd name="connsiteX38" fmla="*/ 6445606 w 12191999"/>
              <a:gd name="connsiteY38" fmla="*/ 1628927 h 3153308"/>
              <a:gd name="connsiteX39" fmla="*/ 6044337 w 12191999"/>
              <a:gd name="connsiteY39" fmla="*/ 1503426 h 3153308"/>
              <a:gd name="connsiteX40" fmla="*/ 6034507 w 12191999"/>
              <a:gd name="connsiteY40" fmla="*/ 1501140 h 3153308"/>
              <a:gd name="connsiteX41" fmla="*/ 5925922 w 12191999"/>
              <a:gd name="connsiteY41" fmla="*/ 1483843 h 3153308"/>
              <a:gd name="connsiteX42" fmla="*/ 5864276 w 12191999"/>
              <a:gd name="connsiteY42" fmla="*/ 1504874 h 3153308"/>
              <a:gd name="connsiteX43" fmla="*/ 5601919 w 12191999"/>
              <a:gd name="connsiteY43" fmla="*/ 1783232 h 3153308"/>
              <a:gd name="connsiteX44" fmla="*/ 5551247 w 12191999"/>
              <a:gd name="connsiteY44" fmla="*/ 1805102 h 3153308"/>
              <a:gd name="connsiteX45" fmla="*/ 5424069 w 12191999"/>
              <a:gd name="connsiteY45" fmla="*/ 1805102 h 3153308"/>
              <a:gd name="connsiteX46" fmla="*/ 5378425 w 12191999"/>
              <a:gd name="connsiteY46" fmla="*/ 1788109 h 3153308"/>
              <a:gd name="connsiteX47" fmla="*/ 5269688 w 12191999"/>
              <a:gd name="connsiteY47" fmla="*/ 1693850 h 3153308"/>
              <a:gd name="connsiteX48" fmla="*/ 5177409 w 12191999"/>
              <a:gd name="connsiteY48" fmla="*/ 1694764 h 3153308"/>
              <a:gd name="connsiteX49" fmla="*/ 4956582 w 12191999"/>
              <a:gd name="connsiteY49" fmla="*/ 1893799 h 3153308"/>
              <a:gd name="connsiteX50" fmla="*/ 4917491 w 12191999"/>
              <a:gd name="connsiteY50" fmla="*/ 1911325 h 3153308"/>
              <a:gd name="connsiteX51" fmla="*/ 4652087 w 12191999"/>
              <a:gd name="connsiteY51" fmla="*/ 1940357 h 3153308"/>
              <a:gd name="connsiteX52" fmla="*/ 4644542 w 12191999"/>
              <a:gd name="connsiteY52" fmla="*/ 1940738 h 3153308"/>
              <a:gd name="connsiteX53" fmla="*/ 4443679 w 12191999"/>
              <a:gd name="connsiteY53" fmla="*/ 1940738 h 3153308"/>
              <a:gd name="connsiteX54" fmla="*/ 4420515 w 12191999"/>
              <a:gd name="connsiteY54" fmla="*/ 1936776 h 3153308"/>
              <a:gd name="connsiteX55" fmla="*/ 4286479 w 12191999"/>
              <a:gd name="connsiteY55" fmla="*/ 1889455 h 3153308"/>
              <a:gd name="connsiteX56" fmla="*/ 4259809 w 12191999"/>
              <a:gd name="connsiteY56" fmla="*/ 1885569 h 3153308"/>
              <a:gd name="connsiteX57" fmla="*/ 4115181 w 12191999"/>
              <a:gd name="connsiteY57" fmla="*/ 1892732 h 3153308"/>
              <a:gd name="connsiteX58" fmla="*/ 3902278 w 12191999"/>
              <a:gd name="connsiteY58" fmla="*/ 1892732 h 3153308"/>
              <a:gd name="connsiteX59" fmla="*/ 3864788 w 12191999"/>
              <a:gd name="connsiteY59" fmla="*/ 1881759 h 3153308"/>
              <a:gd name="connsiteX60" fmla="*/ 3831031 w 12191999"/>
              <a:gd name="connsiteY60" fmla="*/ 1860194 h 3153308"/>
              <a:gd name="connsiteX61" fmla="*/ 3779063 w 12191999"/>
              <a:gd name="connsiteY61" fmla="*/ 1850745 h 3153308"/>
              <a:gd name="connsiteX62" fmla="*/ 3357143 w 12191999"/>
              <a:gd name="connsiteY62" fmla="*/ 1940509 h 3153308"/>
              <a:gd name="connsiteX63" fmla="*/ 2940634 w 12191999"/>
              <a:gd name="connsiteY63" fmla="*/ 2012290 h 3153308"/>
              <a:gd name="connsiteX64" fmla="*/ 2629205 w 12191999"/>
              <a:gd name="connsiteY64" fmla="*/ 2059381 h 3153308"/>
              <a:gd name="connsiteX65" fmla="*/ 2619147 w 12191999"/>
              <a:gd name="connsiteY65" fmla="*/ 2061667 h 3153308"/>
              <a:gd name="connsiteX66" fmla="*/ 2396414 w 12191999"/>
              <a:gd name="connsiteY66" fmla="*/ 2130247 h 3153308"/>
              <a:gd name="connsiteX67" fmla="*/ 2385060 w 12191999"/>
              <a:gd name="connsiteY67" fmla="*/ 2132762 h 3153308"/>
              <a:gd name="connsiteX68" fmla="*/ 2159356 w 12191999"/>
              <a:gd name="connsiteY68" fmla="*/ 2162556 h 3153308"/>
              <a:gd name="connsiteX69" fmla="*/ 2139925 w 12191999"/>
              <a:gd name="connsiteY69" fmla="*/ 2168042 h 3153308"/>
              <a:gd name="connsiteX70" fmla="*/ 1896237 w 12191999"/>
              <a:gd name="connsiteY70" fmla="*/ 2277389 h 3153308"/>
              <a:gd name="connsiteX71" fmla="*/ 1867738 w 12191999"/>
              <a:gd name="connsiteY71" fmla="*/ 2283486 h 3153308"/>
              <a:gd name="connsiteX72" fmla="*/ 1575740 w 12191999"/>
              <a:gd name="connsiteY72" fmla="*/ 2283486 h 3153308"/>
              <a:gd name="connsiteX73" fmla="*/ 1556842 w 12191999"/>
              <a:gd name="connsiteY73" fmla="*/ 2286076 h 3153308"/>
              <a:gd name="connsiteX74" fmla="*/ 1427378 w 12191999"/>
              <a:gd name="connsiteY74" fmla="*/ 2322576 h 3153308"/>
              <a:gd name="connsiteX75" fmla="*/ 1421740 w 12191999"/>
              <a:gd name="connsiteY75" fmla="*/ 2324405 h 3153308"/>
              <a:gd name="connsiteX76" fmla="*/ 1203122 w 12191999"/>
              <a:gd name="connsiteY76" fmla="*/ 2406625 h 3153308"/>
              <a:gd name="connsiteX77" fmla="*/ 1178585 w 12191999"/>
              <a:gd name="connsiteY77" fmla="*/ 2411121 h 3153308"/>
              <a:gd name="connsiteX78" fmla="*/ 1090803 w 12191999"/>
              <a:gd name="connsiteY78" fmla="*/ 2411121 h 3153308"/>
              <a:gd name="connsiteX79" fmla="*/ 1075335 w 12191999"/>
              <a:gd name="connsiteY79" fmla="*/ 2409368 h 3153308"/>
              <a:gd name="connsiteX80" fmla="*/ 940156 w 12191999"/>
              <a:gd name="connsiteY80" fmla="*/ 2378583 h 3153308"/>
              <a:gd name="connsiteX81" fmla="*/ 882015 w 12191999"/>
              <a:gd name="connsiteY81" fmla="*/ 2391461 h 3153308"/>
              <a:gd name="connsiteX82" fmla="*/ 758190 w 12191999"/>
              <a:gd name="connsiteY82" fmla="*/ 2487473 h 3153308"/>
              <a:gd name="connsiteX83" fmla="*/ 702031 w 12191999"/>
              <a:gd name="connsiteY83" fmla="*/ 2500732 h 3153308"/>
              <a:gd name="connsiteX84" fmla="*/ 469925 w 12191999"/>
              <a:gd name="connsiteY84" fmla="*/ 2454936 h 3153308"/>
              <a:gd name="connsiteX85" fmla="*/ 430911 w 12191999"/>
              <a:gd name="connsiteY85" fmla="*/ 2458441 h 3153308"/>
              <a:gd name="connsiteX86" fmla="*/ 325831 w 12191999"/>
              <a:gd name="connsiteY86" fmla="*/ 2499893 h 3153308"/>
              <a:gd name="connsiteX87" fmla="*/ 289560 w 12191999"/>
              <a:gd name="connsiteY87" fmla="*/ 2503932 h 3153308"/>
              <a:gd name="connsiteX88" fmla="*/ 58979 w 12191999"/>
              <a:gd name="connsiteY88" fmla="*/ 2468118 h 3153308"/>
              <a:gd name="connsiteX89" fmla="*/ 0 w 12191999"/>
              <a:gd name="connsiteY89" fmla="*/ 2399309 h 3153308"/>
              <a:gd name="connsiteX90" fmla="*/ 0 w 12191999"/>
              <a:gd name="connsiteY90" fmla="*/ 3153308 h 3153308"/>
              <a:gd name="connsiteX91" fmla="*/ 12192000 w 12191999"/>
              <a:gd name="connsiteY91" fmla="*/ 3153308 h 3153308"/>
              <a:gd name="connsiteX92" fmla="*/ 12192000 w 12191999"/>
              <a:gd name="connsiteY92" fmla="*/ 0 h 3153308"/>
              <a:gd name="connsiteX93" fmla="*/ 10461269 w 12191999"/>
              <a:gd name="connsiteY93" fmla="*/ 0 h 31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12191999" h="3153308">
                <a:moveTo>
                  <a:pt x="10461269" y="0"/>
                </a:moveTo>
                <a:lnTo>
                  <a:pt x="10526192" y="1461059"/>
                </a:lnTo>
                <a:cubicBezTo>
                  <a:pt x="10527944" y="1500683"/>
                  <a:pt x="10496322" y="1533830"/>
                  <a:pt x="10456621" y="1533830"/>
                </a:cubicBezTo>
                <a:lnTo>
                  <a:pt x="10162565" y="1533830"/>
                </a:lnTo>
                <a:cubicBezTo>
                  <a:pt x="10151821" y="1533830"/>
                  <a:pt x="10141229" y="1531315"/>
                  <a:pt x="10131552" y="1526591"/>
                </a:cubicBezTo>
                <a:lnTo>
                  <a:pt x="9962084" y="1442466"/>
                </a:lnTo>
                <a:cubicBezTo>
                  <a:pt x="9937319" y="1430122"/>
                  <a:pt x="9907600" y="1433703"/>
                  <a:pt x="9886340" y="1451458"/>
                </a:cubicBezTo>
                <a:lnTo>
                  <a:pt x="9829648" y="1498930"/>
                </a:lnTo>
                <a:cubicBezTo>
                  <a:pt x="9805187" y="1519428"/>
                  <a:pt x="9769830" y="1520647"/>
                  <a:pt x="9743998" y="1501902"/>
                </a:cubicBezTo>
                <a:lnTo>
                  <a:pt x="9581312" y="1383716"/>
                </a:lnTo>
                <a:cubicBezTo>
                  <a:pt x="9559900" y="1368171"/>
                  <a:pt x="9531554" y="1366114"/>
                  <a:pt x="9508083" y="1378305"/>
                </a:cubicBezTo>
                <a:lnTo>
                  <a:pt x="9290913" y="1491767"/>
                </a:lnTo>
                <a:cubicBezTo>
                  <a:pt x="9278264" y="1498397"/>
                  <a:pt x="9263787" y="1500988"/>
                  <a:pt x="9249614" y="1499083"/>
                </a:cubicBezTo>
                <a:lnTo>
                  <a:pt x="9096603" y="1479118"/>
                </a:lnTo>
                <a:cubicBezTo>
                  <a:pt x="9090965" y="1478356"/>
                  <a:pt x="9085250" y="1478356"/>
                  <a:pt x="9079611" y="1478966"/>
                </a:cubicBezTo>
                <a:lnTo>
                  <a:pt x="8915628" y="1497787"/>
                </a:lnTo>
                <a:cubicBezTo>
                  <a:pt x="8893150" y="1500378"/>
                  <a:pt x="8870823" y="1491920"/>
                  <a:pt x="8855735" y="1475003"/>
                </a:cubicBezTo>
                <a:lnTo>
                  <a:pt x="8855735" y="1475003"/>
                </a:lnTo>
                <a:cubicBezTo>
                  <a:pt x="8839581" y="1457020"/>
                  <a:pt x="8815274" y="1448638"/>
                  <a:pt x="8791498" y="1452906"/>
                </a:cubicBezTo>
                <a:lnTo>
                  <a:pt x="8579434" y="1491006"/>
                </a:lnTo>
                <a:cubicBezTo>
                  <a:pt x="8568766" y="1492911"/>
                  <a:pt x="8557794" y="1492301"/>
                  <a:pt x="8547430" y="1489253"/>
                </a:cubicBezTo>
                <a:lnTo>
                  <a:pt x="8367141" y="1436141"/>
                </a:lnTo>
                <a:cubicBezTo>
                  <a:pt x="8353806" y="1432179"/>
                  <a:pt x="8339557" y="1432331"/>
                  <a:pt x="8326298" y="1436599"/>
                </a:cubicBezTo>
                <a:lnTo>
                  <a:pt x="8147837" y="1493596"/>
                </a:lnTo>
                <a:cubicBezTo>
                  <a:pt x="8131074" y="1498930"/>
                  <a:pt x="8116901" y="1510436"/>
                  <a:pt x="8108290" y="1525829"/>
                </a:cubicBezTo>
                <a:lnTo>
                  <a:pt x="8022107" y="1679067"/>
                </a:lnTo>
                <a:cubicBezTo>
                  <a:pt x="8011364" y="1698117"/>
                  <a:pt x="7992314" y="1711071"/>
                  <a:pt x="7970672" y="1713967"/>
                </a:cubicBezTo>
                <a:lnTo>
                  <a:pt x="7593178" y="1764563"/>
                </a:lnTo>
                <a:cubicBezTo>
                  <a:pt x="7590130" y="1764944"/>
                  <a:pt x="7587006" y="1765173"/>
                  <a:pt x="7583957" y="1765173"/>
                </a:cubicBezTo>
                <a:lnTo>
                  <a:pt x="7446645" y="1765173"/>
                </a:lnTo>
                <a:cubicBezTo>
                  <a:pt x="7430872" y="1765173"/>
                  <a:pt x="7415556" y="1759839"/>
                  <a:pt x="7403211" y="1749933"/>
                </a:cubicBezTo>
                <a:lnTo>
                  <a:pt x="7215454" y="1600048"/>
                </a:lnTo>
                <a:cubicBezTo>
                  <a:pt x="7190232" y="1579931"/>
                  <a:pt x="7154418" y="1579778"/>
                  <a:pt x="7129044" y="1599667"/>
                </a:cubicBezTo>
                <a:lnTo>
                  <a:pt x="7008038" y="1694459"/>
                </a:lnTo>
                <a:cubicBezTo>
                  <a:pt x="6995770" y="1704060"/>
                  <a:pt x="6980682" y="1709318"/>
                  <a:pt x="6965061" y="1709318"/>
                </a:cubicBezTo>
                <a:lnTo>
                  <a:pt x="6780962" y="1709318"/>
                </a:lnTo>
                <a:cubicBezTo>
                  <a:pt x="6775399" y="1709318"/>
                  <a:pt x="6769761" y="1708633"/>
                  <a:pt x="6764350" y="1707337"/>
                </a:cubicBezTo>
                <a:lnTo>
                  <a:pt x="6449797" y="1630071"/>
                </a:lnTo>
                <a:cubicBezTo>
                  <a:pt x="6448425" y="1629689"/>
                  <a:pt x="6446978" y="1629308"/>
                  <a:pt x="6445606" y="1628927"/>
                </a:cubicBezTo>
                <a:lnTo>
                  <a:pt x="6044337" y="1503426"/>
                </a:lnTo>
                <a:cubicBezTo>
                  <a:pt x="6041136" y="1502436"/>
                  <a:pt x="6037860" y="1501673"/>
                  <a:pt x="6034507" y="1501140"/>
                </a:cubicBezTo>
                <a:lnTo>
                  <a:pt x="5925922" y="1483843"/>
                </a:lnTo>
                <a:cubicBezTo>
                  <a:pt x="5903138" y="1480185"/>
                  <a:pt x="5880049" y="1488110"/>
                  <a:pt x="5864276" y="1504874"/>
                </a:cubicBezTo>
                <a:lnTo>
                  <a:pt x="5601919" y="1783232"/>
                </a:lnTo>
                <a:cubicBezTo>
                  <a:pt x="5588737" y="1797177"/>
                  <a:pt x="5570449" y="1805102"/>
                  <a:pt x="5551247" y="1805102"/>
                </a:cubicBezTo>
                <a:lnTo>
                  <a:pt x="5424069" y="1805102"/>
                </a:lnTo>
                <a:cubicBezTo>
                  <a:pt x="5407305" y="1805102"/>
                  <a:pt x="5391150" y="1799082"/>
                  <a:pt x="5378425" y="1788109"/>
                </a:cubicBezTo>
                <a:lnTo>
                  <a:pt x="5269688" y="1693850"/>
                </a:lnTo>
                <a:cubicBezTo>
                  <a:pt x="5243094" y="1670837"/>
                  <a:pt x="5203546" y="1671218"/>
                  <a:pt x="5177409" y="1694764"/>
                </a:cubicBezTo>
                <a:lnTo>
                  <a:pt x="4956582" y="1893799"/>
                </a:lnTo>
                <a:cubicBezTo>
                  <a:pt x="4945685" y="1903552"/>
                  <a:pt x="4932045" y="1909724"/>
                  <a:pt x="4917491" y="1911325"/>
                </a:cubicBezTo>
                <a:lnTo>
                  <a:pt x="4652087" y="1940357"/>
                </a:lnTo>
                <a:cubicBezTo>
                  <a:pt x="4649572" y="1940662"/>
                  <a:pt x="4647057" y="1940738"/>
                  <a:pt x="4644542" y="1940738"/>
                </a:cubicBezTo>
                <a:lnTo>
                  <a:pt x="4443679" y="1940738"/>
                </a:lnTo>
                <a:cubicBezTo>
                  <a:pt x="4435755" y="1940738"/>
                  <a:pt x="4427982" y="1939366"/>
                  <a:pt x="4420515" y="1936776"/>
                </a:cubicBezTo>
                <a:lnTo>
                  <a:pt x="4286479" y="1889455"/>
                </a:lnTo>
                <a:cubicBezTo>
                  <a:pt x="4277944" y="1886407"/>
                  <a:pt x="4268877" y="1885112"/>
                  <a:pt x="4259809" y="1885569"/>
                </a:cubicBezTo>
                <a:lnTo>
                  <a:pt x="4115181" y="1892732"/>
                </a:lnTo>
                <a:lnTo>
                  <a:pt x="3902278" y="1892732"/>
                </a:lnTo>
                <a:cubicBezTo>
                  <a:pt x="3889020" y="1892732"/>
                  <a:pt x="3875989" y="1888922"/>
                  <a:pt x="3864788" y="1881759"/>
                </a:cubicBezTo>
                <a:lnTo>
                  <a:pt x="3831031" y="1860194"/>
                </a:lnTo>
                <a:cubicBezTo>
                  <a:pt x="3815639" y="1850365"/>
                  <a:pt x="3796970" y="1846935"/>
                  <a:pt x="3779063" y="1850745"/>
                </a:cubicBezTo>
                <a:lnTo>
                  <a:pt x="3357143" y="1940509"/>
                </a:lnTo>
                <a:lnTo>
                  <a:pt x="2940634" y="2012290"/>
                </a:lnTo>
                <a:lnTo>
                  <a:pt x="2629205" y="2059381"/>
                </a:lnTo>
                <a:cubicBezTo>
                  <a:pt x="2625776" y="2059915"/>
                  <a:pt x="2622423" y="2060677"/>
                  <a:pt x="2619147" y="2061667"/>
                </a:cubicBezTo>
                <a:lnTo>
                  <a:pt x="2396414" y="2130247"/>
                </a:lnTo>
                <a:cubicBezTo>
                  <a:pt x="2392680" y="2131390"/>
                  <a:pt x="2388870" y="2132228"/>
                  <a:pt x="2385060" y="2132762"/>
                </a:cubicBezTo>
                <a:lnTo>
                  <a:pt x="2159356" y="2162556"/>
                </a:lnTo>
                <a:cubicBezTo>
                  <a:pt x="2152650" y="2163471"/>
                  <a:pt x="2146097" y="2165299"/>
                  <a:pt x="2139925" y="2168042"/>
                </a:cubicBezTo>
                <a:lnTo>
                  <a:pt x="1896237" y="2277389"/>
                </a:lnTo>
                <a:cubicBezTo>
                  <a:pt x="1887245" y="2281428"/>
                  <a:pt x="1877568" y="2283486"/>
                  <a:pt x="1867738" y="2283486"/>
                </a:cubicBezTo>
                <a:lnTo>
                  <a:pt x="1575740" y="2283486"/>
                </a:lnTo>
                <a:cubicBezTo>
                  <a:pt x="1569339" y="2283486"/>
                  <a:pt x="1563015" y="2284400"/>
                  <a:pt x="1556842" y="2286076"/>
                </a:cubicBezTo>
                <a:lnTo>
                  <a:pt x="1427378" y="2322576"/>
                </a:lnTo>
                <a:cubicBezTo>
                  <a:pt x="1425473" y="2323109"/>
                  <a:pt x="1423568" y="2323719"/>
                  <a:pt x="1421740" y="2324405"/>
                </a:cubicBezTo>
                <a:lnTo>
                  <a:pt x="1203122" y="2406625"/>
                </a:lnTo>
                <a:cubicBezTo>
                  <a:pt x="1195273" y="2409597"/>
                  <a:pt x="1186967" y="2411121"/>
                  <a:pt x="1178585" y="2411121"/>
                </a:cubicBezTo>
                <a:lnTo>
                  <a:pt x="1090803" y="2411121"/>
                </a:lnTo>
                <a:cubicBezTo>
                  <a:pt x="1085621" y="2411121"/>
                  <a:pt x="1080364" y="2410511"/>
                  <a:pt x="1075335" y="2409368"/>
                </a:cubicBezTo>
                <a:lnTo>
                  <a:pt x="940156" y="2378583"/>
                </a:lnTo>
                <a:cubicBezTo>
                  <a:pt x="919810" y="2373935"/>
                  <a:pt x="898474" y="2378659"/>
                  <a:pt x="882015" y="2391461"/>
                </a:cubicBezTo>
                <a:lnTo>
                  <a:pt x="758190" y="2487473"/>
                </a:lnTo>
                <a:cubicBezTo>
                  <a:pt x="742264" y="2499817"/>
                  <a:pt x="721766" y="2504694"/>
                  <a:pt x="702031" y="2500732"/>
                </a:cubicBezTo>
                <a:lnTo>
                  <a:pt x="469925" y="2454936"/>
                </a:lnTo>
                <a:cubicBezTo>
                  <a:pt x="456819" y="2452345"/>
                  <a:pt x="443332" y="2453564"/>
                  <a:pt x="430911" y="2458441"/>
                </a:cubicBezTo>
                <a:lnTo>
                  <a:pt x="325831" y="2499893"/>
                </a:lnTo>
                <a:cubicBezTo>
                  <a:pt x="314325" y="2504466"/>
                  <a:pt x="301828" y="2505837"/>
                  <a:pt x="289560" y="2503932"/>
                </a:cubicBezTo>
                <a:lnTo>
                  <a:pt x="58979" y="2468118"/>
                </a:lnTo>
                <a:cubicBezTo>
                  <a:pt x="25070" y="2462860"/>
                  <a:pt x="0" y="2433599"/>
                  <a:pt x="0" y="2399309"/>
                </a:cubicBezTo>
                <a:lnTo>
                  <a:pt x="0" y="3153308"/>
                </a:lnTo>
                <a:lnTo>
                  <a:pt x="12192000" y="3153308"/>
                </a:lnTo>
                <a:lnTo>
                  <a:pt x="12192000" y="0"/>
                </a:lnTo>
                <a:lnTo>
                  <a:pt x="10461269" y="0"/>
                </a:lnTo>
                <a:close/>
              </a:path>
            </a:pathLst>
          </a:custGeom>
          <a:gradFill>
            <a:gsLst>
              <a:gs pos="100000">
                <a:schemeClr val="bg1"/>
              </a:gs>
              <a:gs pos="0">
                <a:schemeClr val="bg1">
                  <a:lumMod val="85000"/>
                  <a:lumOff val="15000"/>
                </a:schemeClr>
              </a:gs>
            </a:gsLst>
            <a:lin ang="0" scaled="0"/>
          </a:gradFill>
          <a:ln w="7620" cap="flat">
            <a:noFill/>
            <a:prstDash val="solid"/>
            <a:miter/>
          </a:ln>
          <a:effectLst>
            <a:outerShdw blurRad="279400" dist="38100" dir="14280000" algn="t" rotWithShape="0">
              <a:schemeClr val="accent1">
                <a:lumMod val="50000"/>
                <a:alpha val="85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5" name="任意多边形: 形状 14"/>
          <p:cNvSpPr/>
          <p:nvPr>
            <p:custDataLst>
              <p:tags r:id="rId4"/>
            </p:custDataLst>
          </p:nvPr>
        </p:nvSpPr>
        <p:spPr>
          <a:xfrm>
            <a:off x="10502900" y="2438400"/>
            <a:ext cx="1689100" cy="2286635"/>
          </a:xfrm>
          <a:custGeom>
            <a:avLst/>
            <a:gdLst>
              <a:gd name="connsiteX0" fmla="*/ 0 w 1689201"/>
              <a:gd name="connsiteY0" fmla="*/ 0 h 6858000"/>
              <a:gd name="connsiteX1" fmla="*/ 1689202 w 1689201"/>
              <a:gd name="connsiteY1" fmla="*/ 0 h 6858000"/>
              <a:gd name="connsiteX2" fmla="*/ 1689202 w 1689201"/>
              <a:gd name="connsiteY2" fmla="*/ 6858000 h 6858000"/>
              <a:gd name="connsiteX3" fmla="*/ 0 w 168920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689201" h="6858000">
                <a:moveTo>
                  <a:pt x="0" y="0"/>
                </a:moveTo>
                <a:lnTo>
                  <a:pt x="1689202" y="0"/>
                </a:lnTo>
                <a:lnTo>
                  <a:pt x="1689202" y="6858000"/>
                </a:lnTo>
                <a:lnTo>
                  <a:pt x="0" y="6858000"/>
                </a:lnTo>
                <a:close/>
              </a:path>
            </a:pathLst>
          </a:custGeom>
          <a:gradFill>
            <a:gsLst>
              <a:gs pos="56000">
                <a:schemeClr val="bg1"/>
              </a:gs>
              <a:gs pos="0">
                <a:schemeClr val="bg1">
                  <a:lumMod val="85000"/>
                  <a:lumOff val="15000"/>
                </a:schemeClr>
              </a:gs>
            </a:gsLst>
            <a:lin ang="0" scaled="0"/>
          </a:gradFill>
          <a:ln w="762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6" name="任意多边形: 形状 15"/>
          <p:cNvSpPr/>
          <p:nvPr>
            <p:custDataLst>
              <p:tags r:id="rId5"/>
            </p:custDataLst>
          </p:nvPr>
        </p:nvSpPr>
        <p:spPr>
          <a:xfrm>
            <a:off x="10346055" y="954405"/>
            <a:ext cx="1332230" cy="672465"/>
          </a:xfrm>
          <a:custGeom>
            <a:avLst/>
            <a:gdLst>
              <a:gd name="connsiteX0" fmla="*/ 75 w 1332280"/>
              <a:gd name="connsiteY0" fmla="*/ 135712 h 672617"/>
              <a:gd name="connsiteX1" fmla="*/ 183566 w 1332280"/>
              <a:gd name="connsiteY1" fmla="*/ 231419 h 672617"/>
              <a:gd name="connsiteX2" fmla="*/ 287274 w 1332280"/>
              <a:gd name="connsiteY2" fmla="*/ 135712 h 672617"/>
              <a:gd name="connsiteX3" fmla="*/ 406907 w 1332280"/>
              <a:gd name="connsiteY3" fmla="*/ 181966 h 672617"/>
              <a:gd name="connsiteX4" fmla="*/ 550469 w 1332280"/>
              <a:gd name="connsiteY4" fmla="*/ 132512 h 672617"/>
              <a:gd name="connsiteX5" fmla="*/ 674141 w 1332280"/>
              <a:gd name="connsiteY5" fmla="*/ 132512 h 672617"/>
              <a:gd name="connsiteX6" fmla="*/ 765276 w 1332280"/>
              <a:gd name="connsiteY6" fmla="*/ 73609 h 672617"/>
              <a:gd name="connsiteX7" fmla="*/ 845667 w 1332280"/>
              <a:gd name="connsiteY7" fmla="*/ 139598 h 672617"/>
              <a:gd name="connsiteX8" fmla="*/ 981303 w 1332280"/>
              <a:gd name="connsiteY8" fmla="*/ 47854 h 672617"/>
              <a:gd name="connsiteX9" fmla="*/ 1204646 w 1332280"/>
              <a:gd name="connsiteY9" fmla="*/ 0 h 672617"/>
              <a:gd name="connsiteX10" fmla="*/ 1300352 w 1332280"/>
              <a:gd name="connsiteY10" fmla="*/ 115672 h 672617"/>
              <a:gd name="connsiteX11" fmla="*/ 1332281 w 1332280"/>
              <a:gd name="connsiteY11" fmla="*/ 566395 h 672617"/>
              <a:gd name="connsiteX12" fmla="*/ 63856 w 1332280"/>
              <a:gd name="connsiteY12" fmla="*/ 672617 h 672617"/>
              <a:gd name="connsiteX13" fmla="*/ 0 w 1332280"/>
              <a:gd name="connsiteY13" fmla="*/ 502539 h 672617"/>
              <a:gd name="connsiteX14" fmla="*/ 0 w 1332280"/>
              <a:gd name="connsiteY14" fmla="*/ 135712 h 67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32280" h="672617">
                <a:moveTo>
                  <a:pt x="75" y="135712"/>
                </a:moveTo>
                <a:lnTo>
                  <a:pt x="183566" y="231419"/>
                </a:lnTo>
                <a:cubicBezTo>
                  <a:pt x="183566" y="231419"/>
                  <a:pt x="263347" y="111785"/>
                  <a:pt x="287274" y="135712"/>
                </a:cubicBezTo>
                <a:cubicBezTo>
                  <a:pt x="311201" y="159639"/>
                  <a:pt x="359054" y="196367"/>
                  <a:pt x="406907" y="181966"/>
                </a:cubicBezTo>
                <a:cubicBezTo>
                  <a:pt x="454761" y="167564"/>
                  <a:pt x="518617" y="145313"/>
                  <a:pt x="550469" y="132512"/>
                </a:cubicBezTo>
                <a:cubicBezTo>
                  <a:pt x="582396" y="119710"/>
                  <a:pt x="674141" y="132512"/>
                  <a:pt x="674141" y="132512"/>
                </a:cubicBezTo>
                <a:lnTo>
                  <a:pt x="765276" y="73609"/>
                </a:lnTo>
                <a:lnTo>
                  <a:pt x="845667" y="139598"/>
                </a:lnTo>
                <a:lnTo>
                  <a:pt x="981303" y="47854"/>
                </a:lnTo>
                <a:lnTo>
                  <a:pt x="1204646" y="0"/>
                </a:lnTo>
                <a:lnTo>
                  <a:pt x="1300352" y="115672"/>
                </a:lnTo>
                <a:lnTo>
                  <a:pt x="1332281" y="566395"/>
                </a:lnTo>
                <a:lnTo>
                  <a:pt x="63856" y="672617"/>
                </a:lnTo>
                <a:lnTo>
                  <a:pt x="0" y="502539"/>
                </a:lnTo>
                <a:lnTo>
                  <a:pt x="0" y="135712"/>
                </a:lnTo>
                <a:close/>
              </a:path>
            </a:pathLst>
          </a:custGeom>
          <a:solidFill>
            <a:srgbClr val="DCDCDC"/>
          </a:soli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7" name="任意多边形: 形状 16"/>
          <p:cNvSpPr/>
          <p:nvPr>
            <p:custDataLst>
              <p:tags r:id="rId6"/>
            </p:custDataLst>
          </p:nvPr>
        </p:nvSpPr>
        <p:spPr>
          <a:xfrm>
            <a:off x="10346055" y="1330325"/>
            <a:ext cx="1332230" cy="1108075"/>
          </a:xfrm>
          <a:custGeom>
            <a:avLst/>
            <a:gdLst>
              <a:gd name="connsiteX0" fmla="*/ 0 w 1332205"/>
              <a:gd name="connsiteY0" fmla="*/ 126797 h 1108024"/>
              <a:gd name="connsiteX1" fmla="*/ 111709 w 1332205"/>
              <a:gd name="connsiteY1" fmla="*/ 126797 h 1108024"/>
              <a:gd name="connsiteX2" fmla="*/ 223419 w 1332205"/>
              <a:gd name="connsiteY2" fmla="*/ 166649 h 1108024"/>
              <a:gd name="connsiteX3" fmla="*/ 422835 w 1332205"/>
              <a:gd name="connsiteY3" fmla="*/ 7087 h 1108024"/>
              <a:gd name="connsiteX4" fmla="*/ 710032 w 1332205"/>
              <a:gd name="connsiteY4" fmla="*/ 7087 h 1108024"/>
              <a:gd name="connsiteX5" fmla="*/ 957301 w 1332205"/>
              <a:gd name="connsiteY5" fmla="*/ 0 h 1108024"/>
              <a:gd name="connsiteX6" fmla="*/ 1124789 w 1332205"/>
              <a:gd name="connsiteY6" fmla="*/ 83287 h 1108024"/>
              <a:gd name="connsiteX7" fmla="*/ 1276350 w 1332205"/>
              <a:gd name="connsiteY7" fmla="*/ 0 h 1108024"/>
              <a:gd name="connsiteX8" fmla="*/ 1332205 w 1332205"/>
              <a:gd name="connsiteY8" fmla="*/ 47015 h 1108024"/>
              <a:gd name="connsiteX9" fmla="*/ 1332205 w 1332205"/>
              <a:gd name="connsiteY9" fmla="*/ 1052170 h 1108024"/>
              <a:gd name="connsiteX10" fmla="*/ 39853 w 1332205"/>
              <a:gd name="connsiteY10" fmla="*/ 1108024 h 1108024"/>
              <a:gd name="connsiteX11" fmla="*/ 0 w 1332205"/>
              <a:gd name="connsiteY11" fmla="*/ 126797 h 1108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32205" h="1108024">
                <a:moveTo>
                  <a:pt x="0" y="126797"/>
                </a:moveTo>
                <a:lnTo>
                  <a:pt x="111709" y="126797"/>
                </a:lnTo>
                <a:lnTo>
                  <a:pt x="223419" y="166649"/>
                </a:lnTo>
                <a:cubicBezTo>
                  <a:pt x="223419" y="166649"/>
                  <a:pt x="351054" y="23089"/>
                  <a:pt x="422835" y="7087"/>
                </a:cubicBezTo>
                <a:cubicBezTo>
                  <a:pt x="494614" y="-8839"/>
                  <a:pt x="710032" y="7087"/>
                  <a:pt x="710032" y="7087"/>
                </a:cubicBezTo>
                <a:lnTo>
                  <a:pt x="957301" y="0"/>
                </a:lnTo>
                <a:lnTo>
                  <a:pt x="1124789" y="83287"/>
                </a:lnTo>
                <a:lnTo>
                  <a:pt x="1276350" y="0"/>
                </a:lnTo>
                <a:lnTo>
                  <a:pt x="1332205" y="47015"/>
                </a:lnTo>
                <a:lnTo>
                  <a:pt x="1332205" y="1052170"/>
                </a:lnTo>
                <a:lnTo>
                  <a:pt x="39853" y="1108024"/>
                </a:lnTo>
                <a:lnTo>
                  <a:pt x="0" y="126797"/>
                </a:lnTo>
                <a:close/>
              </a:path>
            </a:pathLst>
          </a:custGeom>
          <a:gradFill>
            <a:gsLst>
              <a:gs pos="5870">
                <a:srgbClr val="CBCCD1"/>
              </a:gs>
              <a:gs pos="39110">
                <a:srgbClr val="FFFFFF"/>
              </a:gs>
              <a:gs pos="100000">
                <a:srgbClr val="B7B7B9"/>
              </a:gs>
            </a:gsLst>
            <a:lin ang="20990744"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 name="任意多边形: 形状 17"/>
          <p:cNvSpPr/>
          <p:nvPr>
            <p:custDataLst>
              <p:tags r:id="rId7"/>
            </p:custDataLst>
          </p:nvPr>
        </p:nvSpPr>
        <p:spPr>
          <a:xfrm>
            <a:off x="10181590" y="1696085"/>
            <a:ext cx="1663700" cy="4096385"/>
          </a:xfrm>
          <a:custGeom>
            <a:avLst/>
            <a:gdLst>
              <a:gd name="connsiteX0" fmla="*/ 0 w 1663826"/>
              <a:gd name="connsiteY0" fmla="*/ 343357 h 4096435"/>
              <a:gd name="connsiteX1" fmla="*/ 140208 w 1663826"/>
              <a:gd name="connsiteY1" fmla="*/ 351053 h 4096435"/>
              <a:gd name="connsiteX2" fmla="*/ 275844 w 1663826"/>
              <a:gd name="connsiteY2" fmla="*/ 299237 h 4096435"/>
              <a:gd name="connsiteX3" fmla="*/ 379552 w 1663826"/>
              <a:gd name="connsiteY3" fmla="*/ 351053 h 4096435"/>
              <a:gd name="connsiteX4" fmla="*/ 499186 w 1663826"/>
              <a:gd name="connsiteY4" fmla="*/ 247345 h 4096435"/>
              <a:gd name="connsiteX5" fmla="*/ 722528 w 1663826"/>
              <a:gd name="connsiteY5" fmla="*/ 247345 h 4096435"/>
              <a:gd name="connsiteX6" fmla="*/ 762380 w 1663826"/>
              <a:gd name="connsiteY6" fmla="*/ 167564 h 4096435"/>
              <a:gd name="connsiteX7" fmla="*/ 838200 w 1663826"/>
              <a:gd name="connsiteY7" fmla="*/ 187985 h 4096435"/>
              <a:gd name="connsiteX8" fmla="*/ 898017 w 1663826"/>
              <a:gd name="connsiteY8" fmla="*/ 259308 h 4096435"/>
              <a:gd name="connsiteX9" fmla="*/ 993724 w 1663826"/>
              <a:gd name="connsiteY9" fmla="*/ 167564 h 4096435"/>
              <a:gd name="connsiteX10" fmla="*/ 1089431 w 1663826"/>
              <a:gd name="connsiteY10" fmla="*/ 79781 h 4096435"/>
              <a:gd name="connsiteX11" fmla="*/ 1193139 w 1663826"/>
              <a:gd name="connsiteY11" fmla="*/ 0 h 4096435"/>
              <a:gd name="connsiteX12" fmla="*/ 1304849 w 1663826"/>
              <a:gd name="connsiteY12" fmla="*/ 0 h 4096435"/>
              <a:gd name="connsiteX13" fmla="*/ 1360703 w 1663826"/>
              <a:gd name="connsiteY13" fmla="*/ 0 h 4096435"/>
              <a:gd name="connsiteX14" fmla="*/ 1408557 w 1663826"/>
              <a:gd name="connsiteY14" fmla="*/ 55855 h 4096435"/>
              <a:gd name="connsiteX15" fmla="*/ 1480338 w 1663826"/>
              <a:gd name="connsiteY15" fmla="*/ 0 h 4096435"/>
              <a:gd name="connsiteX16" fmla="*/ 1504265 w 1663826"/>
              <a:gd name="connsiteY16" fmla="*/ 127635 h 4096435"/>
              <a:gd name="connsiteX17" fmla="*/ 1663827 w 1663826"/>
              <a:gd name="connsiteY17" fmla="*/ 3845128 h 4096435"/>
              <a:gd name="connsiteX18" fmla="*/ 1536192 w 1663826"/>
              <a:gd name="connsiteY18" fmla="*/ 3845128 h 4096435"/>
              <a:gd name="connsiteX19" fmla="*/ 1432484 w 1663826"/>
              <a:gd name="connsiteY19" fmla="*/ 3924910 h 4096435"/>
              <a:gd name="connsiteX20" fmla="*/ 1288923 w 1663826"/>
              <a:gd name="connsiteY20" fmla="*/ 3965600 h 4096435"/>
              <a:gd name="connsiteX21" fmla="*/ 1193216 w 1663826"/>
              <a:gd name="connsiteY21" fmla="*/ 4020693 h 4096435"/>
              <a:gd name="connsiteX22" fmla="*/ 1025728 w 1663826"/>
              <a:gd name="connsiteY22" fmla="*/ 4076548 h 4096435"/>
              <a:gd name="connsiteX23" fmla="*/ 770458 w 1663826"/>
              <a:gd name="connsiteY23" fmla="*/ 4076548 h 4096435"/>
              <a:gd name="connsiteX24" fmla="*/ 687400 w 1663826"/>
              <a:gd name="connsiteY24" fmla="*/ 4096436 h 4096435"/>
              <a:gd name="connsiteX25" fmla="*/ 626821 w 1663826"/>
              <a:gd name="connsiteY25" fmla="*/ 4020769 h 4096435"/>
              <a:gd name="connsiteX26" fmla="*/ 499186 w 1663826"/>
              <a:gd name="connsiteY26" fmla="*/ 4012768 h 4096435"/>
              <a:gd name="connsiteX27" fmla="*/ 347624 w 1663826"/>
              <a:gd name="connsiteY27" fmla="*/ 3965677 h 4096435"/>
              <a:gd name="connsiteX28" fmla="*/ 242392 w 1663826"/>
              <a:gd name="connsiteY28" fmla="*/ 3907308 h 4096435"/>
              <a:gd name="connsiteX29" fmla="*/ 0 w 1663826"/>
              <a:gd name="connsiteY29" fmla="*/ 343357 h 4096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63826" h="4096435">
                <a:moveTo>
                  <a:pt x="0" y="343357"/>
                </a:moveTo>
                <a:lnTo>
                  <a:pt x="140208" y="351053"/>
                </a:lnTo>
                <a:lnTo>
                  <a:pt x="275844" y="299237"/>
                </a:lnTo>
                <a:lnTo>
                  <a:pt x="379552" y="351053"/>
                </a:lnTo>
                <a:cubicBezTo>
                  <a:pt x="379552" y="351053"/>
                  <a:pt x="459334" y="255346"/>
                  <a:pt x="499186" y="247345"/>
                </a:cubicBezTo>
                <a:cubicBezTo>
                  <a:pt x="539039" y="239344"/>
                  <a:pt x="722528" y="247345"/>
                  <a:pt x="722528" y="247345"/>
                </a:cubicBezTo>
                <a:lnTo>
                  <a:pt x="762380" y="167564"/>
                </a:lnTo>
                <a:lnTo>
                  <a:pt x="838200" y="187985"/>
                </a:lnTo>
                <a:lnTo>
                  <a:pt x="898017" y="259308"/>
                </a:lnTo>
                <a:lnTo>
                  <a:pt x="993724" y="167564"/>
                </a:lnTo>
                <a:lnTo>
                  <a:pt x="1089431" y="79781"/>
                </a:lnTo>
                <a:lnTo>
                  <a:pt x="1193139" y="0"/>
                </a:lnTo>
                <a:lnTo>
                  <a:pt x="1304849" y="0"/>
                </a:lnTo>
                <a:lnTo>
                  <a:pt x="1360703" y="0"/>
                </a:lnTo>
                <a:lnTo>
                  <a:pt x="1408557" y="55855"/>
                </a:lnTo>
                <a:lnTo>
                  <a:pt x="1480338" y="0"/>
                </a:lnTo>
                <a:lnTo>
                  <a:pt x="1504265" y="127635"/>
                </a:lnTo>
                <a:lnTo>
                  <a:pt x="1663827" y="3845128"/>
                </a:lnTo>
                <a:lnTo>
                  <a:pt x="1536192" y="3845128"/>
                </a:lnTo>
                <a:lnTo>
                  <a:pt x="1432484" y="3924910"/>
                </a:lnTo>
                <a:lnTo>
                  <a:pt x="1288923" y="3965600"/>
                </a:lnTo>
                <a:lnTo>
                  <a:pt x="1193216" y="4020693"/>
                </a:lnTo>
                <a:lnTo>
                  <a:pt x="1025728" y="4076548"/>
                </a:lnTo>
                <a:lnTo>
                  <a:pt x="770458" y="4076548"/>
                </a:lnTo>
                <a:lnTo>
                  <a:pt x="687400" y="4096436"/>
                </a:lnTo>
                <a:lnTo>
                  <a:pt x="626821" y="4020769"/>
                </a:lnTo>
                <a:lnTo>
                  <a:pt x="499186" y="4012768"/>
                </a:lnTo>
                <a:lnTo>
                  <a:pt x="347624" y="3965677"/>
                </a:lnTo>
                <a:lnTo>
                  <a:pt x="242392" y="3907308"/>
                </a:lnTo>
                <a:lnTo>
                  <a:pt x="0" y="343357"/>
                </a:lnTo>
                <a:close/>
              </a:path>
            </a:pathLst>
          </a:custGeom>
          <a:solidFill>
            <a:srgbClr val="DCDCDC"/>
          </a:soli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 name="任意多边形: 形状 18"/>
          <p:cNvSpPr/>
          <p:nvPr>
            <p:custDataLst>
              <p:tags r:id="rId8"/>
            </p:custDataLst>
          </p:nvPr>
        </p:nvSpPr>
        <p:spPr>
          <a:xfrm>
            <a:off x="10194290" y="1823720"/>
            <a:ext cx="1651635" cy="3837940"/>
          </a:xfrm>
          <a:custGeom>
            <a:avLst/>
            <a:gdLst>
              <a:gd name="connsiteX0" fmla="*/ 0 w 1651329"/>
              <a:gd name="connsiteY0" fmla="*/ 295199 h 3837911"/>
              <a:gd name="connsiteX1" fmla="*/ 103708 w 1651329"/>
              <a:gd name="connsiteY1" fmla="*/ 335051 h 3837911"/>
              <a:gd name="connsiteX2" fmla="*/ 263270 w 1651329"/>
              <a:gd name="connsiteY2" fmla="*/ 295199 h 3837911"/>
              <a:gd name="connsiteX3" fmla="*/ 422834 w 1651329"/>
              <a:gd name="connsiteY3" fmla="*/ 295199 h 3837911"/>
              <a:gd name="connsiteX4" fmla="*/ 749884 w 1651329"/>
              <a:gd name="connsiteY4" fmla="*/ 207416 h 3837911"/>
              <a:gd name="connsiteX5" fmla="*/ 941374 w 1651329"/>
              <a:gd name="connsiteY5" fmla="*/ 271272 h 3837911"/>
              <a:gd name="connsiteX6" fmla="*/ 1061009 w 1651329"/>
              <a:gd name="connsiteY6" fmla="*/ 167564 h 3837911"/>
              <a:gd name="connsiteX7" fmla="*/ 1212571 w 1651329"/>
              <a:gd name="connsiteY7" fmla="*/ 167564 h 3837911"/>
              <a:gd name="connsiteX8" fmla="*/ 1324279 w 1651329"/>
              <a:gd name="connsiteY8" fmla="*/ 87782 h 3837911"/>
              <a:gd name="connsiteX9" fmla="*/ 1491767 w 1651329"/>
              <a:gd name="connsiteY9" fmla="*/ 0 h 3837911"/>
              <a:gd name="connsiteX10" fmla="*/ 1651330 w 1651329"/>
              <a:gd name="connsiteY10" fmla="*/ 3494075 h 3837911"/>
              <a:gd name="connsiteX11" fmla="*/ 1531696 w 1651329"/>
              <a:gd name="connsiteY11" fmla="*/ 3629711 h 3837911"/>
              <a:gd name="connsiteX12" fmla="*/ 1380134 w 1651329"/>
              <a:gd name="connsiteY12" fmla="*/ 3677564 h 3837911"/>
              <a:gd name="connsiteX13" fmla="*/ 1140790 w 1651329"/>
              <a:gd name="connsiteY13" fmla="*/ 3781273 h 3837911"/>
              <a:gd name="connsiteX14" fmla="*/ 909447 w 1651329"/>
              <a:gd name="connsiteY14" fmla="*/ 3837127 h 3837911"/>
              <a:gd name="connsiteX15" fmla="*/ 494614 w 1651329"/>
              <a:gd name="connsiteY15" fmla="*/ 3789274 h 3837911"/>
              <a:gd name="connsiteX16" fmla="*/ 231343 w 1651329"/>
              <a:gd name="connsiteY16" fmla="*/ 3693567 h 3837911"/>
              <a:gd name="connsiteX17" fmla="*/ 0 w 1651329"/>
              <a:gd name="connsiteY17" fmla="*/ 295199 h 383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51329" h="3837911">
                <a:moveTo>
                  <a:pt x="0" y="295199"/>
                </a:moveTo>
                <a:lnTo>
                  <a:pt x="103708" y="335051"/>
                </a:lnTo>
                <a:lnTo>
                  <a:pt x="263270" y="295199"/>
                </a:lnTo>
                <a:lnTo>
                  <a:pt x="422834" y="295199"/>
                </a:lnTo>
                <a:lnTo>
                  <a:pt x="749884" y="207416"/>
                </a:lnTo>
                <a:lnTo>
                  <a:pt x="941374" y="271272"/>
                </a:lnTo>
                <a:lnTo>
                  <a:pt x="1061009" y="167564"/>
                </a:lnTo>
                <a:lnTo>
                  <a:pt x="1212571" y="167564"/>
                </a:lnTo>
                <a:lnTo>
                  <a:pt x="1324279" y="87782"/>
                </a:lnTo>
                <a:lnTo>
                  <a:pt x="1491767" y="0"/>
                </a:lnTo>
                <a:lnTo>
                  <a:pt x="1651330" y="3494075"/>
                </a:lnTo>
                <a:cubicBezTo>
                  <a:pt x="1651330" y="3494075"/>
                  <a:pt x="1563547" y="3629711"/>
                  <a:pt x="1531696" y="3629711"/>
                </a:cubicBezTo>
                <a:cubicBezTo>
                  <a:pt x="1499768" y="3629711"/>
                  <a:pt x="1380134" y="3677564"/>
                  <a:pt x="1380134" y="3677564"/>
                </a:cubicBezTo>
                <a:cubicBezTo>
                  <a:pt x="1380134" y="3677564"/>
                  <a:pt x="1204646" y="3749345"/>
                  <a:pt x="1140790" y="3781273"/>
                </a:cubicBezTo>
                <a:cubicBezTo>
                  <a:pt x="1076934" y="3813200"/>
                  <a:pt x="973302" y="3829126"/>
                  <a:pt x="909447" y="3837127"/>
                </a:cubicBezTo>
                <a:cubicBezTo>
                  <a:pt x="845591" y="3845128"/>
                  <a:pt x="542467" y="3789274"/>
                  <a:pt x="494614" y="3789274"/>
                </a:cubicBezTo>
                <a:cubicBezTo>
                  <a:pt x="446761" y="3789274"/>
                  <a:pt x="303123" y="3813200"/>
                  <a:pt x="231343" y="3693567"/>
                </a:cubicBezTo>
                <a:lnTo>
                  <a:pt x="0" y="295199"/>
                </a:lnTo>
                <a:close/>
              </a:path>
            </a:pathLst>
          </a:custGeom>
          <a:gradFill>
            <a:gsLst>
              <a:gs pos="5870">
                <a:srgbClr val="CBCCD1"/>
              </a:gs>
              <a:gs pos="39110">
                <a:srgbClr val="FFFFFF"/>
              </a:gs>
              <a:gs pos="100000">
                <a:srgbClr val="B7B7B9"/>
              </a:gs>
            </a:gsLst>
            <a:lin ang="0" scaled="1"/>
          </a:gradFill>
          <a:ln w="76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文本框 39"/>
          <p:cNvSpPr txBox="1"/>
          <p:nvPr>
            <p:custDataLst>
              <p:tags r:id="rId9"/>
            </p:custDataLst>
          </p:nvPr>
        </p:nvSpPr>
        <p:spPr>
          <a:xfrm>
            <a:off x="982980" y="2680970"/>
            <a:ext cx="8693785" cy="1616710"/>
          </a:xfrm>
          <a:prstGeom prst="rect">
            <a:avLst/>
          </a:prstGeom>
          <a:noFill/>
        </p:spPr>
        <p:txBody>
          <a:bodyPr wrap="square" lIns="0">
            <a:normAutofit fontScale="87500" lnSpcReduction="10000"/>
            <a:scene3d>
              <a:camera prst="orthographicFront"/>
              <a:lightRig rig="threePt" dir="t"/>
            </a:scene3d>
            <a:sp3d extrusionH="381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fontAlgn="auto">
              <a:lnSpc>
                <a:spcPct val="150000"/>
              </a:lnSpc>
              <a:spcAft>
                <a:spcPts val="800"/>
              </a:spcAft>
            </a:pPr>
            <a:r>
              <a:rPr lang="zh-CN" altLang="en-US" sz="8000" b="1" i="1" spc="150" dirty="0">
                <a:ln>
                  <a:noFill/>
                </a:ln>
                <a:solidFill>
                  <a:srgbClr val="FFFFFF"/>
                </a:solidFill>
                <a:uFillTx/>
                <a:sym typeface="+mn-ea"/>
              </a:rPr>
              <a:t>那智能体是什么？</a:t>
            </a:r>
            <a:endParaRPr lang="zh-CN" altLang="en-US" sz="8000" b="1" i="1" spc="150" dirty="0">
              <a:ln>
                <a:noFill/>
              </a:ln>
              <a:solidFill>
                <a:srgbClr val="FFFFFF"/>
              </a:solidFill>
              <a:uFillTx/>
              <a:sym typeface="+mn-ea"/>
            </a:endParaRPr>
          </a:p>
        </p:txBody>
      </p:sp>
      <p:pic>
        <p:nvPicPr>
          <p:cNvPr id="3" name="图片 2" descr="22a8307a-a163-4d38-ba95-64190f171470(1)"/>
          <p:cNvPicPr>
            <a:picLocks noChangeAspect="1"/>
          </p:cNvPicPr>
          <p:nvPr/>
        </p:nvPicPr>
        <p:blipFill>
          <a:blip r:embed="rId10">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ustDataLst>
      <p:tags r:id="rId1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智能体互动方式</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4" name="文本框 3"/>
          <p:cNvSpPr txBox="1"/>
          <p:nvPr/>
        </p:nvSpPr>
        <p:spPr>
          <a:xfrm>
            <a:off x="221615" y="3006725"/>
            <a:ext cx="2271395" cy="1753235"/>
          </a:xfrm>
          <a:prstGeom prst="rect">
            <a:avLst/>
          </a:prstGeom>
          <a:noFill/>
        </p:spPr>
        <p:txBody>
          <a:bodyPr wrap="square" rtlCol="0">
            <a:spAutoFit/>
          </a:bodyPr>
          <a:p>
            <a:pPr algn="l">
              <a:buClrTx/>
              <a:buSzTx/>
              <a:buFontTx/>
            </a:pPr>
            <a:r>
              <a:rPr lang="zh-CN" altLang="en-US" sz="3600" b="1">
                <a:solidFill>
                  <a:schemeClr val="accent1"/>
                </a:solidFill>
                <a:effectLst>
                  <a:outerShdw blurRad="38100" dist="25400" dir="5400000" algn="ctr" rotWithShape="0">
                    <a:srgbClr val="6E747A">
                      <a:alpha val="43000"/>
                    </a:srgbClr>
                  </a:outerShdw>
                </a:effectLst>
              </a:rPr>
              <a:t>互动方式：支持纯文本、文件</a:t>
            </a:r>
            <a:endParaRPr lang="zh-CN" altLang="en-US" sz="3600" b="1">
              <a:solidFill>
                <a:schemeClr val="accent1"/>
              </a:solidFill>
              <a:effectLst>
                <a:outerShdw blurRad="38100" dist="25400" dir="5400000" algn="ctr" rotWithShape="0">
                  <a:srgbClr val="6E747A">
                    <a:alpha val="43000"/>
                  </a:srgbClr>
                </a:outerShdw>
              </a:effectLst>
            </a:endParaRPr>
          </a:p>
        </p:txBody>
      </p:sp>
      <p:pic>
        <p:nvPicPr>
          <p:cNvPr id="5" name="图片 3"/>
          <p:cNvPicPr>
            <a:picLocks noChangeAspect="1"/>
          </p:cNvPicPr>
          <p:nvPr/>
        </p:nvPicPr>
        <p:blipFill>
          <a:blip r:embed="rId1"/>
          <a:stretch>
            <a:fillRect/>
          </a:stretch>
        </p:blipFill>
        <p:spPr>
          <a:xfrm>
            <a:off x="2576195" y="1520190"/>
            <a:ext cx="9394190" cy="5018405"/>
          </a:xfrm>
          <a:prstGeom prst="rect">
            <a:avLst/>
          </a:prstGeom>
          <a:noFill/>
          <a:ln>
            <a:noFill/>
          </a:ln>
        </p:spPr>
      </p:pic>
      <p:sp>
        <p:nvSpPr>
          <p:cNvPr id="6" name="文本框 5"/>
          <p:cNvSpPr txBox="1"/>
          <p:nvPr/>
        </p:nvSpPr>
        <p:spPr>
          <a:xfrm>
            <a:off x="6064250" y="862330"/>
            <a:ext cx="2870200" cy="521970"/>
          </a:xfrm>
          <a:prstGeom prst="rect">
            <a:avLst/>
          </a:prstGeom>
        </p:spPr>
        <p:txBody>
          <a:bodyPr wrap="square">
            <a:spAutoFit/>
          </a:bodyPr>
          <a:p>
            <a:pPr marL="0" indent="0" algn="just" defTabSz="266700">
              <a:spcBef>
                <a:spcPct val="0"/>
              </a:spcBef>
              <a:spcAft>
                <a:spcPct val="0"/>
              </a:spcAft>
            </a:pP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文心智能体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智能体互动方式</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4" name="文本框 3"/>
          <p:cNvSpPr txBox="1"/>
          <p:nvPr/>
        </p:nvSpPr>
        <p:spPr>
          <a:xfrm>
            <a:off x="221615" y="3006725"/>
            <a:ext cx="2271395" cy="2306955"/>
          </a:xfrm>
          <a:prstGeom prst="rect">
            <a:avLst/>
          </a:prstGeom>
          <a:noFill/>
        </p:spPr>
        <p:txBody>
          <a:bodyPr wrap="square" rtlCol="0">
            <a:spAutoFit/>
          </a:bodyPr>
          <a:p>
            <a:pPr algn="l">
              <a:buClrTx/>
              <a:buSzTx/>
              <a:buFontTx/>
            </a:pPr>
            <a:r>
              <a:rPr lang="zh-CN" altLang="en-US" sz="3600" b="1">
                <a:solidFill>
                  <a:schemeClr val="accent1"/>
                </a:solidFill>
                <a:effectLst>
                  <a:outerShdw blurRad="38100" dist="25400" dir="5400000" algn="ctr" rotWithShape="0">
                    <a:srgbClr val="6E747A">
                      <a:alpha val="43000"/>
                    </a:srgbClr>
                  </a:outerShdw>
                </a:effectLst>
              </a:rPr>
              <a:t>互动方式：支持纯文本、打电话</a:t>
            </a:r>
            <a:endParaRPr lang="zh-CN" altLang="en-US" sz="3600" b="1">
              <a:solidFill>
                <a:schemeClr val="accent1"/>
              </a:solidFill>
              <a:effectLst>
                <a:outerShdw blurRad="38100" dist="25400" dir="5400000" algn="ctr" rotWithShape="0">
                  <a:srgbClr val="6E747A">
                    <a:alpha val="43000"/>
                  </a:srgbClr>
                </a:outerShdw>
              </a:effectLst>
            </a:endParaRPr>
          </a:p>
        </p:txBody>
      </p:sp>
      <p:sp>
        <p:nvSpPr>
          <p:cNvPr id="6" name="文本框 5"/>
          <p:cNvSpPr txBox="1"/>
          <p:nvPr/>
        </p:nvSpPr>
        <p:spPr>
          <a:xfrm>
            <a:off x="6064250" y="862330"/>
            <a:ext cx="2870200" cy="521970"/>
          </a:xfrm>
          <a:prstGeom prst="rect">
            <a:avLst/>
          </a:prstGeom>
        </p:spPr>
        <p:txBody>
          <a:bodyPr wrap="square">
            <a:spAutoFit/>
          </a:bodyPr>
          <a:p>
            <a:pPr marL="0" indent="0" algn="just" defTabSz="266700">
              <a:spcBef>
                <a:spcPct val="0"/>
              </a:spcBef>
              <a:spcAft>
                <a:spcPct val="0"/>
              </a:spcAft>
            </a:pP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通义星尘智能体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3" name="图片 4"/>
          <p:cNvPicPr>
            <a:picLocks noChangeAspect="1"/>
          </p:cNvPicPr>
          <p:nvPr/>
        </p:nvPicPr>
        <p:blipFill>
          <a:blip r:embed="rId1"/>
          <a:stretch>
            <a:fillRect/>
          </a:stretch>
        </p:blipFill>
        <p:spPr>
          <a:xfrm>
            <a:off x="2560320" y="1608455"/>
            <a:ext cx="9451340" cy="5048885"/>
          </a:xfrm>
          <a:prstGeom prst="rect">
            <a:avLst/>
          </a:prstGeom>
          <a:noFill/>
          <a:ln>
            <a:noFill/>
          </a:ln>
        </p:spPr>
      </p:pic>
      <p:pic>
        <p:nvPicPr>
          <p:cNvPr id="5" name="图片 4"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智能体互动方式</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4" name="文本框 3"/>
          <p:cNvSpPr txBox="1"/>
          <p:nvPr/>
        </p:nvSpPr>
        <p:spPr>
          <a:xfrm>
            <a:off x="469900" y="2212975"/>
            <a:ext cx="2009775" cy="2861310"/>
          </a:xfrm>
          <a:prstGeom prst="rect">
            <a:avLst/>
          </a:prstGeom>
          <a:noFill/>
        </p:spPr>
        <p:txBody>
          <a:bodyPr wrap="square" rtlCol="0">
            <a:spAutoFit/>
          </a:bodyPr>
          <a:p>
            <a:pPr algn="l">
              <a:buClrTx/>
              <a:buSzTx/>
              <a:buFontTx/>
            </a:pPr>
            <a:r>
              <a:rPr lang="zh-CN" altLang="en-US" sz="3600" b="1">
                <a:solidFill>
                  <a:schemeClr val="accent1"/>
                </a:solidFill>
                <a:effectLst>
                  <a:outerShdw blurRad="38100" dist="25400" dir="5400000" algn="ctr" rotWithShape="0">
                    <a:srgbClr val="6E747A">
                      <a:alpha val="43000"/>
                    </a:srgbClr>
                  </a:outerShdw>
                </a:effectLst>
              </a:rPr>
              <a:t>互动方式：支持3D数字人形象</a:t>
            </a:r>
            <a:endParaRPr lang="zh-CN" altLang="en-US" sz="3600" b="1">
              <a:solidFill>
                <a:schemeClr val="accent1"/>
              </a:solidFill>
              <a:effectLst>
                <a:outerShdw blurRad="38100" dist="25400" dir="5400000" algn="ctr" rotWithShape="0">
                  <a:srgbClr val="6E747A">
                    <a:alpha val="43000"/>
                  </a:srgbClr>
                </a:outerShdw>
              </a:effectLst>
            </a:endParaRPr>
          </a:p>
        </p:txBody>
      </p:sp>
      <p:sp>
        <p:nvSpPr>
          <p:cNvPr id="6" name="文本框 5"/>
          <p:cNvSpPr txBox="1"/>
          <p:nvPr/>
        </p:nvSpPr>
        <p:spPr>
          <a:xfrm>
            <a:off x="5753735" y="910590"/>
            <a:ext cx="2870200" cy="521970"/>
          </a:xfrm>
          <a:prstGeom prst="rect">
            <a:avLst/>
          </a:prstGeom>
        </p:spPr>
        <p:txBody>
          <a:bodyPr wrap="square">
            <a:spAutoFit/>
          </a:bodyPr>
          <a:p>
            <a:pPr marL="0" indent="0" algn="just" defTabSz="266700">
              <a:spcBef>
                <a:spcPct val="0"/>
              </a:spcBef>
              <a:spcAft>
                <a:spcPct val="0"/>
              </a:spcAft>
            </a:pP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通义星尘智能体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5" name="图片 4"/>
          <p:cNvPicPr>
            <a:picLocks noChangeAspect="1"/>
          </p:cNvPicPr>
          <p:nvPr/>
        </p:nvPicPr>
        <p:blipFill>
          <a:blip r:embed="rId1"/>
          <a:stretch>
            <a:fillRect/>
          </a:stretch>
        </p:blipFill>
        <p:spPr>
          <a:xfrm>
            <a:off x="2231390" y="1703070"/>
            <a:ext cx="9799320" cy="4863465"/>
          </a:xfrm>
          <a:prstGeom prst="rect">
            <a:avLst/>
          </a:prstGeom>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Times New Roman" panose="02020603050405020304" charset="0"/>
                <a:ea typeface="方正公文小标宋" panose="02000500000000000000" charset="-122"/>
                <a:sym typeface="+mn-ea"/>
              </a:rPr>
              <a:t>智能体互动方式</a:t>
            </a:r>
            <a:endParaRPr lang="zh-CN" altLang="en-US" dirty="0">
              <a:solidFill>
                <a:schemeClr val="accent1"/>
              </a:solidFill>
              <a:effectLst>
                <a:outerShdw blurRad="38100" dist="25400" dir="5400000" algn="ctr" rotWithShape="0">
                  <a:srgbClr val="6E747A">
                    <a:alpha val="43000"/>
                  </a:srgbClr>
                </a:outerShdw>
              </a:effectLst>
              <a:latin typeface="Times New Roman" panose="02020603050405020304" charset="0"/>
              <a:ea typeface="方正公文小标宋" panose="02000500000000000000" charset="-122"/>
              <a:sym typeface="+mn-ea"/>
            </a:endParaRPr>
          </a:p>
        </p:txBody>
      </p:sp>
      <p:sp>
        <p:nvSpPr>
          <p:cNvPr id="4" name="文本框 3"/>
          <p:cNvSpPr txBox="1"/>
          <p:nvPr/>
        </p:nvSpPr>
        <p:spPr>
          <a:xfrm>
            <a:off x="469900" y="2275840"/>
            <a:ext cx="2009775" cy="2306955"/>
          </a:xfrm>
          <a:prstGeom prst="rect">
            <a:avLst/>
          </a:prstGeom>
          <a:noFill/>
        </p:spPr>
        <p:txBody>
          <a:bodyPr wrap="square" rtlCol="0">
            <a:spAutoFit/>
          </a:bodyPr>
          <a:p>
            <a:pPr algn="l">
              <a:buClrTx/>
              <a:buSzTx/>
              <a:buFontTx/>
            </a:pPr>
            <a:r>
              <a:rPr lang="zh-CN" altLang="en-US" sz="3600" b="1">
                <a:solidFill>
                  <a:schemeClr val="accent1"/>
                </a:solidFill>
                <a:effectLst>
                  <a:outerShdw blurRad="38100" dist="25400" dir="5400000" algn="ctr" rotWithShape="0">
                    <a:srgbClr val="6E747A">
                      <a:alpha val="43000"/>
                    </a:srgbClr>
                  </a:outerShdw>
                </a:effectLst>
              </a:rPr>
              <a:t>互动方式：支持数字人群聊</a:t>
            </a:r>
            <a:endParaRPr lang="zh-CN" altLang="en-US" sz="3600" b="1">
              <a:solidFill>
                <a:schemeClr val="accent1"/>
              </a:solidFill>
              <a:effectLst>
                <a:outerShdw blurRad="38100" dist="25400" dir="5400000" algn="ctr" rotWithShape="0">
                  <a:srgbClr val="6E747A">
                    <a:alpha val="43000"/>
                  </a:srgbClr>
                </a:outerShdw>
              </a:effectLst>
            </a:endParaRPr>
          </a:p>
        </p:txBody>
      </p:sp>
      <p:sp>
        <p:nvSpPr>
          <p:cNvPr id="6" name="文本框 5"/>
          <p:cNvSpPr txBox="1"/>
          <p:nvPr/>
        </p:nvSpPr>
        <p:spPr>
          <a:xfrm>
            <a:off x="5569585" y="939165"/>
            <a:ext cx="2870200" cy="521970"/>
          </a:xfrm>
          <a:prstGeom prst="rect">
            <a:avLst/>
          </a:prstGeom>
        </p:spPr>
        <p:txBody>
          <a:bodyPr wrap="square">
            <a:spAutoFit/>
          </a:bodyPr>
          <a:p>
            <a:pPr marL="0" indent="0" algn="just" defTabSz="266700">
              <a:spcBef>
                <a:spcPct val="0"/>
              </a:spcBef>
              <a:spcAft>
                <a:spcPct val="0"/>
              </a:spcAft>
            </a:pP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通义星尘智能体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3" name="图片 2"/>
          <p:cNvPicPr>
            <a:picLocks noChangeAspect="1"/>
          </p:cNvPicPr>
          <p:nvPr/>
        </p:nvPicPr>
        <p:blipFill>
          <a:blip r:embed="rId1"/>
          <a:stretch>
            <a:fillRect/>
          </a:stretch>
        </p:blipFill>
        <p:spPr>
          <a:xfrm>
            <a:off x="2243455" y="1870075"/>
            <a:ext cx="9733915" cy="4832350"/>
          </a:xfrm>
          <a:prstGeom prst="rect">
            <a:avLst/>
          </a:prstGeom>
        </p:spPr>
      </p:pic>
      <p:pic>
        <p:nvPicPr>
          <p:cNvPr id="5" name="图片 4"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347210" cy="569595"/>
          </a:xfrm>
        </p:spPr>
        <p:txBody>
          <a:bodyPr>
            <a:normAutofit/>
          </a:bodyPr>
          <a:p>
            <a:pPr algn="l">
              <a:buClrTx/>
              <a:buSzTx/>
              <a:buFontTx/>
            </a:pPr>
            <a:r>
              <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rPr>
              <a:t>智能体互动方式</a:t>
            </a:r>
            <a:endParaRPr lang="zh-CN" altLang="en-US" dirty="0">
              <a:solidFill>
                <a:schemeClr val="accent1"/>
              </a:solidFill>
              <a:effectLst>
                <a:outerShdw blurRad="38100" dist="25400" dir="5400000" algn="ctr" rotWithShape="0">
                  <a:srgbClr val="6E747A">
                    <a:alpha val="43000"/>
                  </a:srgbClr>
                </a:outerShdw>
              </a:effectLst>
              <a:latin typeface="Impact" panose="020B0806030902050204" charset="0"/>
              <a:ea typeface="方正公文小标宋" panose="02000500000000000000" charset="-122"/>
              <a:sym typeface="+mn-ea"/>
            </a:endParaRPr>
          </a:p>
        </p:txBody>
      </p:sp>
      <p:sp>
        <p:nvSpPr>
          <p:cNvPr id="4" name="文本框 3"/>
          <p:cNvSpPr txBox="1"/>
          <p:nvPr/>
        </p:nvSpPr>
        <p:spPr>
          <a:xfrm>
            <a:off x="320040" y="2649220"/>
            <a:ext cx="2271395" cy="2061210"/>
          </a:xfrm>
          <a:prstGeom prst="rect">
            <a:avLst/>
          </a:prstGeom>
          <a:noFill/>
        </p:spPr>
        <p:txBody>
          <a:bodyPr wrap="square" rtlCol="0">
            <a:spAutoFit/>
          </a:bodyPr>
          <a:p>
            <a:r>
              <a:rPr lang="zh-CN" altLang="en-US" sz="3200" b="1">
                <a:solidFill>
                  <a:schemeClr val="accent1"/>
                </a:solidFill>
                <a:effectLst>
                  <a:outerShdw blurRad="38100" dist="25400" dir="5400000" algn="ctr" rotWithShape="0">
                    <a:srgbClr val="6E747A">
                      <a:alpha val="43000"/>
                    </a:srgbClr>
                  </a:outerShdw>
                </a:effectLst>
              </a:rPr>
              <a:t>互动方式：支持纯文本、文件、语音、打电话</a:t>
            </a:r>
            <a:endParaRPr lang="zh-CN" altLang="en-US" sz="3200" b="1">
              <a:solidFill>
                <a:schemeClr val="accent1"/>
              </a:solidFill>
              <a:effectLst>
                <a:outerShdw blurRad="38100" dist="25400" dir="5400000" algn="ctr" rotWithShape="0">
                  <a:srgbClr val="6E747A">
                    <a:alpha val="43000"/>
                  </a:srgbClr>
                </a:outerShdw>
              </a:effectLst>
            </a:endParaRPr>
          </a:p>
        </p:txBody>
      </p:sp>
      <p:sp>
        <p:nvSpPr>
          <p:cNvPr id="6" name="文本框 5"/>
          <p:cNvSpPr txBox="1"/>
          <p:nvPr/>
        </p:nvSpPr>
        <p:spPr>
          <a:xfrm>
            <a:off x="5782945" y="862330"/>
            <a:ext cx="3839210" cy="521970"/>
          </a:xfrm>
          <a:prstGeom prst="rect">
            <a:avLst/>
          </a:prstGeom>
        </p:spPr>
        <p:txBody>
          <a:bodyPr wrap="square">
            <a:spAutoFit/>
          </a:bodyPr>
          <a:p>
            <a:pPr marL="0" indent="0" algn="just" defTabSz="266700">
              <a:spcBef>
                <a:spcPct val="0"/>
              </a:spcBef>
              <a:spcAft>
                <a:spcPct val="0"/>
              </a:spcAft>
            </a:pPr>
            <a:r>
              <a:rPr lang="en-US" altLang="zh-CN"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COZE</a:t>
            </a:r>
            <a:r>
              <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（扣子）智能体</a:t>
            </a:r>
            <a:endParaRPr lang="zh-CN" altLang="en-US" sz="28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pic>
        <p:nvPicPr>
          <p:cNvPr id="7" name="图片 7"/>
          <p:cNvPicPr>
            <a:picLocks noChangeAspect="1"/>
          </p:cNvPicPr>
          <p:nvPr/>
        </p:nvPicPr>
        <p:blipFill>
          <a:blip r:embed="rId1"/>
          <a:stretch>
            <a:fillRect/>
          </a:stretch>
        </p:blipFill>
        <p:spPr>
          <a:xfrm>
            <a:off x="2591435" y="1598295"/>
            <a:ext cx="9357995" cy="4999355"/>
          </a:xfrm>
          <a:prstGeom prst="rect">
            <a:avLst/>
          </a:prstGeom>
          <a:noFill/>
          <a:ln>
            <a:noFill/>
          </a:ln>
        </p:spPr>
      </p:pic>
      <p:pic>
        <p:nvPicPr>
          <p:cNvPr id="3" name="图片 2"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文本框 4"/>
          <p:cNvSpPr txBox="1"/>
          <p:nvPr>
            <p:custDataLst>
              <p:tags r:id="rId1"/>
            </p:custDataLst>
          </p:nvPr>
        </p:nvSpPr>
        <p:spPr>
          <a:xfrm>
            <a:off x="1149351" y="247650"/>
            <a:ext cx="8858885" cy="1489075"/>
          </a:xfrm>
          <a:prstGeom prst="rect">
            <a:avLst/>
          </a:prstGeom>
          <a:noFill/>
          <a:ln>
            <a:noFill/>
          </a:ln>
        </p:spPr>
        <p:txBody>
          <a:bodyPr wrap="square" rtlCol="0">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3200" b="1" i="0" u="sng" strike="noStrike" kern="1200" cap="none" spc="0" normalizeH="0" baseline="0" noProof="0">
                <a:solidFill>
                  <a:schemeClr val="tx1"/>
                </a:solidFill>
                <a:effectLst>
                  <a:reflection blurRad="6350" stA="53000" endA="300" endPos="35500" dir="5400000" sy="-90000" algn="bl" rotWithShape="0"/>
                </a:effectLst>
                <a:uLnTx/>
                <a:uFillTx/>
                <a:cs typeface="微软雅黑" panose="020B0503020204020204" pitchFamily="34" charset="-122"/>
              </a:rPr>
              <a:t>智能体如何构建：由</a:t>
            </a:r>
            <a:r>
              <a:rPr kumimoji="0" lang="zh-CN" altLang="en-US" sz="4000" b="1" i="0" u="sng" strike="noStrike" kern="1200" cap="none" spc="0" normalizeH="0" baseline="0" noProof="0">
                <a:solidFill>
                  <a:schemeClr val="tx1"/>
                </a:solidFill>
                <a:effectLst>
                  <a:reflection blurRad="6350" stA="53000" endA="300" endPos="35500" dir="5400000" sy="-90000" algn="bl" rotWithShape="0"/>
                </a:effectLst>
                <a:uLnTx/>
                <a:uFillTx/>
                <a:cs typeface="微软雅黑" panose="020B0503020204020204" pitchFamily="34" charset="-122"/>
              </a:rPr>
              <a:t>您</a:t>
            </a:r>
            <a:r>
              <a:rPr kumimoji="0" lang="zh-CN" altLang="en-US" sz="3200" b="1" i="0" u="sng" strike="noStrike" kern="1200" cap="none" spc="0" normalizeH="0" baseline="0" noProof="0">
                <a:solidFill>
                  <a:schemeClr val="tx1"/>
                </a:solidFill>
                <a:effectLst>
                  <a:reflection blurRad="6350" stA="53000" endA="300" endPos="35500" dir="5400000" sy="-90000" algn="bl" rotWithShape="0"/>
                </a:effectLst>
                <a:uLnTx/>
                <a:uFillTx/>
                <a:cs typeface="微软雅黑" panose="020B0503020204020204" pitchFamily="34" charset="-122"/>
              </a:rPr>
              <a:t>来决定！</a:t>
            </a:r>
            <a:endParaRPr kumimoji="0" lang="zh-CN" altLang="en-US" sz="3200" b="1" i="0" u="sng" strike="noStrike" kern="1200" cap="none" spc="0" normalizeH="0" baseline="0" noProof="0">
              <a:solidFill>
                <a:schemeClr val="tx1"/>
              </a:solidFill>
              <a:effectLst>
                <a:reflection blurRad="6350" stA="53000" endA="300" endPos="35500" dir="5400000" sy="-90000" algn="bl" rotWithShape="0"/>
              </a:effectLst>
              <a:uLnTx/>
              <a:uFillTx/>
              <a:cs typeface="微软雅黑" panose="020B0503020204020204" pitchFamily="34" charset="-122"/>
            </a:endParaRPr>
          </a:p>
        </p:txBody>
      </p:sp>
      <p:sp>
        <p:nvSpPr>
          <p:cNvPr id="14297" name="任意多边形: 形状 14296"/>
          <p:cNvSpPr/>
          <p:nvPr>
            <p:custDataLst>
              <p:tags r:id="rId2"/>
            </p:custDataLst>
          </p:nvPr>
        </p:nvSpPr>
        <p:spPr>
          <a:xfrm rot="1800000">
            <a:off x="2055973" y="2431329"/>
            <a:ext cx="559771" cy="471807"/>
          </a:xfrm>
          <a:custGeom>
            <a:avLst/>
            <a:gdLst>
              <a:gd name="connsiteX0" fmla="*/ 950601 w 3475650"/>
              <a:gd name="connsiteY0" fmla="*/ 3082645 h 3082645"/>
              <a:gd name="connsiteX1" fmla="*/ 2525075 w 3475650"/>
              <a:gd name="connsiteY1" fmla="*/ 3082645 h 3082645"/>
              <a:gd name="connsiteX2" fmla="*/ 2679028 w 3475650"/>
              <a:gd name="connsiteY2" fmla="*/ 2993745 h 3082645"/>
              <a:gd name="connsiteX3" fmla="*/ 3466261 w 3475650"/>
              <a:gd name="connsiteY3" fmla="*/ 1630209 h 3082645"/>
              <a:gd name="connsiteX4" fmla="*/ 3466254 w 3475650"/>
              <a:gd name="connsiteY4" fmla="*/ 1452423 h 3082645"/>
              <a:gd name="connsiteX5" fmla="*/ 2679021 w 3475650"/>
              <a:gd name="connsiteY5" fmla="*/ 88887 h 3082645"/>
              <a:gd name="connsiteX6" fmla="*/ 2525051 w 3475650"/>
              <a:gd name="connsiteY6" fmla="*/ 0 h 3082645"/>
              <a:gd name="connsiteX7" fmla="*/ 950576 w 3475650"/>
              <a:gd name="connsiteY7" fmla="*/ 0 h 3082645"/>
              <a:gd name="connsiteX8" fmla="*/ 796623 w 3475650"/>
              <a:gd name="connsiteY8" fmla="*/ 88900 h 3082645"/>
              <a:gd name="connsiteX9" fmla="*/ 9390 w 3475650"/>
              <a:gd name="connsiteY9" fmla="*/ 1452436 h 3082645"/>
              <a:gd name="connsiteX10" fmla="*/ 9398 w 3475650"/>
              <a:gd name="connsiteY10" fmla="*/ 1630223 h 3082645"/>
              <a:gd name="connsiteX11" fmla="*/ 796631 w 3475650"/>
              <a:gd name="connsiteY11" fmla="*/ 2993759 h 3082645"/>
              <a:gd name="connsiteX12" fmla="*/ 950601 w 3475650"/>
              <a:gd name="connsiteY12" fmla="*/ 3082645 h 3082645"/>
              <a:gd name="connsiteX0-1" fmla="*/ 950601 w 3475650"/>
              <a:gd name="connsiteY0-2" fmla="*/ 3082645 h 3082645"/>
              <a:gd name="connsiteX1-3" fmla="*/ 2525075 w 3475650"/>
              <a:gd name="connsiteY1-4" fmla="*/ 3082645 h 3082645"/>
              <a:gd name="connsiteX2-5" fmla="*/ 2679028 w 3475650"/>
              <a:gd name="connsiteY2-6" fmla="*/ 2993745 h 3082645"/>
              <a:gd name="connsiteX3-7" fmla="*/ 3466261 w 3475650"/>
              <a:gd name="connsiteY3-8" fmla="*/ 1630209 h 3082645"/>
              <a:gd name="connsiteX4-9" fmla="*/ 3466254 w 3475650"/>
              <a:gd name="connsiteY4-10" fmla="*/ 1452423 h 3082645"/>
              <a:gd name="connsiteX5-11" fmla="*/ 2679021 w 3475650"/>
              <a:gd name="connsiteY5-12" fmla="*/ 88887 h 3082645"/>
              <a:gd name="connsiteX6-13" fmla="*/ 2525051 w 3475650"/>
              <a:gd name="connsiteY6-14" fmla="*/ 0 h 3082645"/>
              <a:gd name="connsiteX7-15" fmla="*/ 950576 w 3475650"/>
              <a:gd name="connsiteY7-16" fmla="*/ 0 h 3082645"/>
              <a:gd name="connsiteX8-17" fmla="*/ 796623 w 3475650"/>
              <a:gd name="connsiteY8-18" fmla="*/ 88900 h 3082645"/>
              <a:gd name="connsiteX9-19" fmla="*/ 9390 w 3475650"/>
              <a:gd name="connsiteY9-20" fmla="*/ 1452436 h 3082645"/>
              <a:gd name="connsiteX10-21" fmla="*/ 9398 w 3475650"/>
              <a:gd name="connsiteY10-22" fmla="*/ 1630223 h 3082645"/>
              <a:gd name="connsiteX11-23" fmla="*/ 796631 w 3475650"/>
              <a:gd name="connsiteY11-24" fmla="*/ 2993759 h 3082645"/>
              <a:gd name="connsiteX12-25" fmla="*/ 950601 w 3475650"/>
              <a:gd name="connsiteY12-26" fmla="*/ 3082645 h 3082645"/>
              <a:gd name="connsiteX0-27" fmla="*/ 950601 w 3475650"/>
              <a:gd name="connsiteY0-28" fmla="*/ 3082645 h 3082645"/>
              <a:gd name="connsiteX1-29" fmla="*/ 2525075 w 3475650"/>
              <a:gd name="connsiteY1-30" fmla="*/ 3082645 h 3082645"/>
              <a:gd name="connsiteX2-31" fmla="*/ 2679028 w 3475650"/>
              <a:gd name="connsiteY2-32" fmla="*/ 2993745 h 3082645"/>
              <a:gd name="connsiteX3-33" fmla="*/ 3466261 w 3475650"/>
              <a:gd name="connsiteY3-34" fmla="*/ 1630209 h 3082645"/>
              <a:gd name="connsiteX4-35" fmla="*/ 3466254 w 3475650"/>
              <a:gd name="connsiteY4-36" fmla="*/ 1452423 h 3082645"/>
              <a:gd name="connsiteX5-37" fmla="*/ 2679021 w 3475650"/>
              <a:gd name="connsiteY5-38" fmla="*/ 88887 h 3082645"/>
              <a:gd name="connsiteX6-39" fmla="*/ 2525051 w 3475650"/>
              <a:gd name="connsiteY6-40" fmla="*/ 0 h 3082645"/>
              <a:gd name="connsiteX7-41" fmla="*/ 950576 w 3475650"/>
              <a:gd name="connsiteY7-42" fmla="*/ 0 h 3082645"/>
              <a:gd name="connsiteX8-43" fmla="*/ 796623 w 3475650"/>
              <a:gd name="connsiteY8-44" fmla="*/ 88900 h 3082645"/>
              <a:gd name="connsiteX9-45" fmla="*/ 9390 w 3475650"/>
              <a:gd name="connsiteY9-46" fmla="*/ 1452436 h 3082645"/>
              <a:gd name="connsiteX10-47" fmla="*/ 9398 w 3475650"/>
              <a:gd name="connsiteY10-48" fmla="*/ 1630223 h 3082645"/>
              <a:gd name="connsiteX11-49" fmla="*/ 796631 w 3475650"/>
              <a:gd name="connsiteY11-50" fmla="*/ 2993759 h 3082645"/>
              <a:gd name="connsiteX12-51" fmla="*/ 950601 w 3475650"/>
              <a:gd name="connsiteY12-52" fmla="*/ 3082645 h 3082645"/>
              <a:gd name="connsiteX0-53" fmla="*/ 950601 w 3475650"/>
              <a:gd name="connsiteY0-54" fmla="*/ 3082645 h 3082645"/>
              <a:gd name="connsiteX1-55" fmla="*/ 2525075 w 3475650"/>
              <a:gd name="connsiteY1-56" fmla="*/ 3082645 h 3082645"/>
              <a:gd name="connsiteX2-57" fmla="*/ 2679028 w 3475650"/>
              <a:gd name="connsiteY2-58" fmla="*/ 2993745 h 3082645"/>
              <a:gd name="connsiteX3-59" fmla="*/ 3466261 w 3475650"/>
              <a:gd name="connsiteY3-60" fmla="*/ 1630209 h 3082645"/>
              <a:gd name="connsiteX4-61" fmla="*/ 3466254 w 3475650"/>
              <a:gd name="connsiteY4-62" fmla="*/ 1452423 h 3082645"/>
              <a:gd name="connsiteX5-63" fmla="*/ 2679021 w 3475650"/>
              <a:gd name="connsiteY5-64" fmla="*/ 88887 h 3082645"/>
              <a:gd name="connsiteX6-65" fmla="*/ 2525051 w 3475650"/>
              <a:gd name="connsiteY6-66" fmla="*/ 0 h 3082645"/>
              <a:gd name="connsiteX7-67" fmla="*/ 950576 w 3475650"/>
              <a:gd name="connsiteY7-68" fmla="*/ 0 h 3082645"/>
              <a:gd name="connsiteX8-69" fmla="*/ 796623 w 3475650"/>
              <a:gd name="connsiteY8-70" fmla="*/ 88900 h 3082645"/>
              <a:gd name="connsiteX9-71" fmla="*/ 9390 w 3475650"/>
              <a:gd name="connsiteY9-72" fmla="*/ 1452436 h 3082645"/>
              <a:gd name="connsiteX10-73" fmla="*/ 9398 w 3475650"/>
              <a:gd name="connsiteY10-74" fmla="*/ 1630223 h 3082645"/>
              <a:gd name="connsiteX11-75" fmla="*/ 796631 w 3475650"/>
              <a:gd name="connsiteY11-76" fmla="*/ 2993759 h 3082645"/>
              <a:gd name="connsiteX12-77" fmla="*/ 950601 w 3475650"/>
              <a:gd name="connsiteY12-78" fmla="*/ 3082645 h 3082645"/>
              <a:gd name="connsiteX0-79" fmla="*/ 950601 w 3475650"/>
              <a:gd name="connsiteY0-80" fmla="*/ 3082645 h 3082645"/>
              <a:gd name="connsiteX1-81" fmla="*/ 2525075 w 3475650"/>
              <a:gd name="connsiteY1-82" fmla="*/ 3082645 h 3082645"/>
              <a:gd name="connsiteX2-83" fmla="*/ 2679028 w 3475650"/>
              <a:gd name="connsiteY2-84" fmla="*/ 2993745 h 3082645"/>
              <a:gd name="connsiteX3-85" fmla="*/ 3466261 w 3475650"/>
              <a:gd name="connsiteY3-86" fmla="*/ 1630209 h 3082645"/>
              <a:gd name="connsiteX4-87" fmla="*/ 3466254 w 3475650"/>
              <a:gd name="connsiteY4-88" fmla="*/ 1452423 h 3082645"/>
              <a:gd name="connsiteX5-89" fmla="*/ 2679021 w 3475650"/>
              <a:gd name="connsiteY5-90" fmla="*/ 88887 h 3082645"/>
              <a:gd name="connsiteX6-91" fmla="*/ 2525051 w 3475650"/>
              <a:gd name="connsiteY6-92" fmla="*/ 0 h 3082645"/>
              <a:gd name="connsiteX7-93" fmla="*/ 950576 w 3475650"/>
              <a:gd name="connsiteY7-94" fmla="*/ 0 h 3082645"/>
              <a:gd name="connsiteX8-95" fmla="*/ 796623 w 3475650"/>
              <a:gd name="connsiteY8-96" fmla="*/ 88900 h 3082645"/>
              <a:gd name="connsiteX9-97" fmla="*/ 9390 w 3475650"/>
              <a:gd name="connsiteY9-98" fmla="*/ 1452436 h 3082645"/>
              <a:gd name="connsiteX10-99" fmla="*/ 9398 w 3475650"/>
              <a:gd name="connsiteY10-100" fmla="*/ 1630223 h 3082645"/>
              <a:gd name="connsiteX11-101" fmla="*/ 796631 w 3475650"/>
              <a:gd name="connsiteY11-102" fmla="*/ 2993759 h 3082645"/>
              <a:gd name="connsiteX12-103" fmla="*/ 950601 w 3475650"/>
              <a:gd name="connsiteY12-104" fmla="*/ 3082645 h 3082645"/>
              <a:gd name="connsiteX0-105" fmla="*/ 950601 w 3475650"/>
              <a:gd name="connsiteY0-106" fmla="*/ 3082645 h 3082645"/>
              <a:gd name="connsiteX1-107" fmla="*/ 2525075 w 3475650"/>
              <a:gd name="connsiteY1-108" fmla="*/ 3082645 h 3082645"/>
              <a:gd name="connsiteX2-109" fmla="*/ 2679028 w 3475650"/>
              <a:gd name="connsiteY2-110" fmla="*/ 2993745 h 3082645"/>
              <a:gd name="connsiteX3-111" fmla="*/ 3466261 w 3475650"/>
              <a:gd name="connsiteY3-112" fmla="*/ 1630209 h 3082645"/>
              <a:gd name="connsiteX4-113" fmla="*/ 3466254 w 3475650"/>
              <a:gd name="connsiteY4-114" fmla="*/ 1452423 h 3082645"/>
              <a:gd name="connsiteX5-115" fmla="*/ 2679021 w 3475650"/>
              <a:gd name="connsiteY5-116" fmla="*/ 88887 h 3082645"/>
              <a:gd name="connsiteX6-117" fmla="*/ 2525051 w 3475650"/>
              <a:gd name="connsiteY6-118" fmla="*/ 0 h 3082645"/>
              <a:gd name="connsiteX7-119" fmla="*/ 950576 w 3475650"/>
              <a:gd name="connsiteY7-120" fmla="*/ 0 h 3082645"/>
              <a:gd name="connsiteX8-121" fmla="*/ 796623 w 3475650"/>
              <a:gd name="connsiteY8-122" fmla="*/ 88900 h 3082645"/>
              <a:gd name="connsiteX9-123" fmla="*/ 9390 w 3475650"/>
              <a:gd name="connsiteY9-124" fmla="*/ 1452436 h 3082645"/>
              <a:gd name="connsiteX10-125" fmla="*/ 9398 w 3475650"/>
              <a:gd name="connsiteY10-126" fmla="*/ 1630223 h 3082645"/>
              <a:gd name="connsiteX11-127" fmla="*/ 796631 w 3475650"/>
              <a:gd name="connsiteY11-128" fmla="*/ 2993759 h 3082645"/>
              <a:gd name="connsiteX12-129" fmla="*/ 950601 w 3475650"/>
              <a:gd name="connsiteY12-130" fmla="*/ 3082645 h 3082645"/>
              <a:gd name="connsiteX0-131" fmla="*/ 950601 w 3475653"/>
              <a:gd name="connsiteY0-132" fmla="*/ 3082645 h 3082645"/>
              <a:gd name="connsiteX1-133" fmla="*/ 2525075 w 3475653"/>
              <a:gd name="connsiteY1-134" fmla="*/ 3082645 h 3082645"/>
              <a:gd name="connsiteX2-135" fmla="*/ 2679028 w 3475653"/>
              <a:gd name="connsiteY2-136" fmla="*/ 2993745 h 3082645"/>
              <a:gd name="connsiteX3-137" fmla="*/ 3466261 w 3475653"/>
              <a:gd name="connsiteY3-138" fmla="*/ 1630209 h 3082645"/>
              <a:gd name="connsiteX4-139" fmla="*/ 3466254 w 3475653"/>
              <a:gd name="connsiteY4-140" fmla="*/ 1452423 h 3082645"/>
              <a:gd name="connsiteX5-141" fmla="*/ 2679021 w 3475653"/>
              <a:gd name="connsiteY5-142" fmla="*/ 88887 h 3082645"/>
              <a:gd name="connsiteX6-143" fmla="*/ 2525051 w 3475653"/>
              <a:gd name="connsiteY6-144" fmla="*/ 0 h 3082645"/>
              <a:gd name="connsiteX7-145" fmla="*/ 950576 w 3475653"/>
              <a:gd name="connsiteY7-146" fmla="*/ 0 h 3082645"/>
              <a:gd name="connsiteX8-147" fmla="*/ 796623 w 3475653"/>
              <a:gd name="connsiteY8-148" fmla="*/ 88900 h 3082645"/>
              <a:gd name="connsiteX9-149" fmla="*/ 9390 w 3475653"/>
              <a:gd name="connsiteY9-150" fmla="*/ 1452436 h 3082645"/>
              <a:gd name="connsiteX10-151" fmla="*/ 9398 w 3475653"/>
              <a:gd name="connsiteY10-152" fmla="*/ 1630223 h 3082645"/>
              <a:gd name="connsiteX11-153" fmla="*/ 796631 w 3475653"/>
              <a:gd name="connsiteY11-154" fmla="*/ 2993759 h 3082645"/>
              <a:gd name="connsiteX12-155" fmla="*/ 950601 w 3475653"/>
              <a:gd name="connsiteY12-156" fmla="*/ 3082645 h 3082645"/>
              <a:gd name="connsiteX0-157" fmla="*/ 950601 w 3490661"/>
              <a:gd name="connsiteY0-158" fmla="*/ 3082645 h 3082645"/>
              <a:gd name="connsiteX1-159" fmla="*/ 2525075 w 3490661"/>
              <a:gd name="connsiteY1-160" fmla="*/ 3082645 h 3082645"/>
              <a:gd name="connsiteX2-161" fmla="*/ 2679028 w 3490661"/>
              <a:gd name="connsiteY2-162" fmla="*/ 2993745 h 3082645"/>
              <a:gd name="connsiteX3-163" fmla="*/ 3466261 w 3490661"/>
              <a:gd name="connsiteY3-164" fmla="*/ 1630209 h 3082645"/>
              <a:gd name="connsiteX4-165" fmla="*/ 3466254 w 3490661"/>
              <a:gd name="connsiteY4-166" fmla="*/ 1452423 h 3082645"/>
              <a:gd name="connsiteX5-167" fmla="*/ 2679021 w 3490661"/>
              <a:gd name="connsiteY5-168" fmla="*/ 88887 h 3082645"/>
              <a:gd name="connsiteX6-169" fmla="*/ 2525051 w 3490661"/>
              <a:gd name="connsiteY6-170" fmla="*/ 0 h 3082645"/>
              <a:gd name="connsiteX7-171" fmla="*/ 950576 w 3490661"/>
              <a:gd name="connsiteY7-172" fmla="*/ 0 h 3082645"/>
              <a:gd name="connsiteX8-173" fmla="*/ 796623 w 3490661"/>
              <a:gd name="connsiteY8-174" fmla="*/ 88900 h 3082645"/>
              <a:gd name="connsiteX9-175" fmla="*/ 9390 w 3490661"/>
              <a:gd name="connsiteY9-176" fmla="*/ 1452436 h 3082645"/>
              <a:gd name="connsiteX10-177" fmla="*/ 9398 w 3490661"/>
              <a:gd name="connsiteY10-178" fmla="*/ 1630223 h 3082645"/>
              <a:gd name="connsiteX11-179" fmla="*/ 796631 w 3490661"/>
              <a:gd name="connsiteY11-180" fmla="*/ 2993759 h 3082645"/>
              <a:gd name="connsiteX12-181" fmla="*/ 950601 w 3490661"/>
              <a:gd name="connsiteY12-182" fmla="*/ 3082645 h 3082645"/>
              <a:gd name="connsiteX0-183" fmla="*/ 950601 w 3490661"/>
              <a:gd name="connsiteY0-184" fmla="*/ 3082645 h 3082645"/>
              <a:gd name="connsiteX1-185" fmla="*/ 2525075 w 3490661"/>
              <a:gd name="connsiteY1-186" fmla="*/ 3082645 h 3082645"/>
              <a:gd name="connsiteX2-187" fmla="*/ 2679028 w 3490661"/>
              <a:gd name="connsiteY2-188" fmla="*/ 2993745 h 3082645"/>
              <a:gd name="connsiteX3-189" fmla="*/ 3466261 w 3490661"/>
              <a:gd name="connsiteY3-190" fmla="*/ 1630209 h 3082645"/>
              <a:gd name="connsiteX4-191" fmla="*/ 3466254 w 3490661"/>
              <a:gd name="connsiteY4-192" fmla="*/ 1452423 h 3082645"/>
              <a:gd name="connsiteX5-193" fmla="*/ 2679021 w 3490661"/>
              <a:gd name="connsiteY5-194" fmla="*/ 88887 h 3082645"/>
              <a:gd name="connsiteX6-195" fmla="*/ 2525051 w 3490661"/>
              <a:gd name="connsiteY6-196" fmla="*/ 0 h 3082645"/>
              <a:gd name="connsiteX7-197" fmla="*/ 950576 w 3490661"/>
              <a:gd name="connsiteY7-198" fmla="*/ 0 h 3082645"/>
              <a:gd name="connsiteX8-199" fmla="*/ 796623 w 3490661"/>
              <a:gd name="connsiteY8-200" fmla="*/ 88900 h 3082645"/>
              <a:gd name="connsiteX9-201" fmla="*/ 9390 w 3490661"/>
              <a:gd name="connsiteY9-202" fmla="*/ 1452436 h 3082645"/>
              <a:gd name="connsiteX10-203" fmla="*/ 9398 w 3490661"/>
              <a:gd name="connsiteY10-204" fmla="*/ 1630223 h 3082645"/>
              <a:gd name="connsiteX11-205" fmla="*/ 796631 w 3490661"/>
              <a:gd name="connsiteY11-206" fmla="*/ 2993759 h 3082645"/>
              <a:gd name="connsiteX12-207" fmla="*/ 950601 w 3490661"/>
              <a:gd name="connsiteY12-208" fmla="*/ 3082645 h 3082645"/>
              <a:gd name="connsiteX0-209" fmla="*/ 950601 w 3490661"/>
              <a:gd name="connsiteY0-210" fmla="*/ 3082645 h 3082645"/>
              <a:gd name="connsiteX1-211" fmla="*/ 2525075 w 3490661"/>
              <a:gd name="connsiteY1-212" fmla="*/ 3082645 h 3082645"/>
              <a:gd name="connsiteX2-213" fmla="*/ 2679028 w 3490661"/>
              <a:gd name="connsiteY2-214" fmla="*/ 2993745 h 3082645"/>
              <a:gd name="connsiteX3-215" fmla="*/ 3466261 w 3490661"/>
              <a:gd name="connsiteY3-216" fmla="*/ 1630209 h 3082645"/>
              <a:gd name="connsiteX4-217" fmla="*/ 3466254 w 3490661"/>
              <a:gd name="connsiteY4-218" fmla="*/ 1452423 h 3082645"/>
              <a:gd name="connsiteX5-219" fmla="*/ 2679021 w 3490661"/>
              <a:gd name="connsiteY5-220" fmla="*/ 88887 h 3082645"/>
              <a:gd name="connsiteX6-221" fmla="*/ 2525051 w 3490661"/>
              <a:gd name="connsiteY6-222" fmla="*/ 0 h 3082645"/>
              <a:gd name="connsiteX7-223" fmla="*/ 950576 w 3490661"/>
              <a:gd name="connsiteY7-224" fmla="*/ 0 h 3082645"/>
              <a:gd name="connsiteX8-225" fmla="*/ 796623 w 3490661"/>
              <a:gd name="connsiteY8-226" fmla="*/ 88900 h 3082645"/>
              <a:gd name="connsiteX9-227" fmla="*/ 9390 w 3490661"/>
              <a:gd name="connsiteY9-228" fmla="*/ 1452436 h 3082645"/>
              <a:gd name="connsiteX10-229" fmla="*/ 9398 w 3490661"/>
              <a:gd name="connsiteY10-230" fmla="*/ 1630223 h 3082645"/>
              <a:gd name="connsiteX11-231" fmla="*/ 796631 w 3490661"/>
              <a:gd name="connsiteY11-232" fmla="*/ 2993759 h 3082645"/>
              <a:gd name="connsiteX12-233" fmla="*/ 950601 w 3490661"/>
              <a:gd name="connsiteY12-234" fmla="*/ 3082645 h 3082645"/>
              <a:gd name="connsiteX0-235" fmla="*/ 950601 w 3490661"/>
              <a:gd name="connsiteY0-236" fmla="*/ 3082645 h 3082645"/>
              <a:gd name="connsiteX1-237" fmla="*/ 2525075 w 3490661"/>
              <a:gd name="connsiteY1-238" fmla="*/ 3082645 h 3082645"/>
              <a:gd name="connsiteX2-239" fmla="*/ 2679028 w 3490661"/>
              <a:gd name="connsiteY2-240" fmla="*/ 2993745 h 3082645"/>
              <a:gd name="connsiteX3-241" fmla="*/ 3466261 w 3490661"/>
              <a:gd name="connsiteY3-242" fmla="*/ 1630209 h 3082645"/>
              <a:gd name="connsiteX4-243" fmla="*/ 3466254 w 3490661"/>
              <a:gd name="connsiteY4-244" fmla="*/ 1452423 h 3082645"/>
              <a:gd name="connsiteX5-245" fmla="*/ 2679021 w 3490661"/>
              <a:gd name="connsiteY5-246" fmla="*/ 88887 h 3082645"/>
              <a:gd name="connsiteX6-247" fmla="*/ 2525051 w 3490661"/>
              <a:gd name="connsiteY6-248" fmla="*/ 0 h 3082645"/>
              <a:gd name="connsiteX7-249" fmla="*/ 950576 w 3490661"/>
              <a:gd name="connsiteY7-250" fmla="*/ 0 h 3082645"/>
              <a:gd name="connsiteX8-251" fmla="*/ 796623 w 3490661"/>
              <a:gd name="connsiteY8-252" fmla="*/ 88900 h 3082645"/>
              <a:gd name="connsiteX9-253" fmla="*/ 9390 w 3490661"/>
              <a:gd name="connsiteY9-254" fmla="*/ 1452436 h 3082645"/>
              <a:gd name="connsiteX10-255" fmla="*/ 9398 w 3490661"/>
              <a:gd name="connsiteY10-256" fmla="*/ 1630223 h 3082645"/>
              <a:gd name="connsiteX11-257" fmla="*/ 796631 w 3490661"/>
              <a:gd name="connsiteY11-258" fmla="*/ 2993759 h 3082645"/>
              <a:gd name="connsiteX12-259" fmla="*/ 950601 w 3490661"/>
              <a:gd name="connsiteY12-260" fmla="*/ 3082645 h 3082645"/>
              <a:gd name="connsiteX0-261" fmla="*/ 950601 w 3490661"/>
              <a:gd name="connsiteY0-262" fmla="*/ 3082645 h 3082645"/>
              <a:gd name="connsiteX1-263" fmla="*/ 2525075 w 3490661"/>
              <a:gd name="connsiteY1-264" fmla="*/ 3082645 h 3082645"/>
              <a:gd name="connsiteX2-265" fmla="*/ 2679028 w 3490661"/>
              <a:gd name="connsiteY2-266" fmla="*/ 2993745 h 3082645"/>
              <a:gd name="connsiteX3-267" fmla="*/ 3466261 w 3490661"/>
              <a:gd name="connsiteY3-268" fmla="*/ 1630209 h 3082645"/>
              <a:gd name="connsiteX4-269" fmla="*/ 3466254 w 3490661"/>
              <a:gd name="connsiteY4-270" fmla="*/ 1452423 h 3082645"/>
              <a:gd name="connsiteX5-271" fmla="*/ 2679021 w 3490661"/>
              <a:gd name="connsiteY5-272" fmla="*/ 88887 h 3082645"/>
              <a:gd name="connsiteX6-273" fmla="*/ 2525051 w 3490661"/>
              <a:gd name="connsiteY6-274" fmla="*/ 0 h 3082645"/>
              <a:gd name="connsiteX7-275" fmla="*/ 950576 w 3490661"/>
              <a:gd name="connsiteY7-276" fmla="*/ 0 h 3082645"/>
              <a:gd name="connsiteX8-277" fmla="*/ 796623 w 3490661"/>
              <a:gd name="connsiteY8-278" fmla="*/ 88900 h 3082645"/>
              <a:gd name="connsiteX9-279" fmla="*/ 9390 w 3490661"/>
              <a:gd name="connsiteY9-280" fmla="*/ 1452436 h 3082645"/>
              <a:gd name="connsiteX10-281" fmla="*/ 9398 w 3490661"/>
              <a:gd name="connsiteY10-282" fmla="*/ 1630223 h 3082645"/>
              <a:gd name="connsiteX11-283" fmla="*/ 796631 w 3490661"/>
              <a:gd name="connsiteY11-284" fmla="*/ 2993759 h 3082645"/>
              <a:gd name="connsiteX12-285" fmla="*/ 950601 w 3490661"/>
              <a:gd name="connsiteY12-286" fmla="*/ 3082645 h 3082645"/>
              <a:gd name="connsiteX0-287" fmla="*/ 950601 w 3490661"/>
              <a:gd name="connsiteY0-288" fmla="*/ 3082645 h 3082645"/>
              <a:gd name="connsiteX1-289" fmla="*/ 2525075 w 3490661"/>
              <a:gd name="connsiteY1-290" fmla="*/ 3082645 h 3082645"/>
              <a:gd name="connsiteX2-291" fmla="*/ 2679028 w 3490661"/>
              <a:gd name="connsiteY2-292" fmla="*/ 2993745 h 3082645"/>
              <a:gd name="connsiteX3-293" fmla="*/ 3466261 w 3490661"/>
              <a:gd name="connsiteY3-294" fmla="*/ 1630209 h 3082645"/>
              <a:gd name="connsiteX4-295" fmla="*/ 3466254 w 3490661"/>
              <a:gd name="connsiteY4-296" fmla="*/ 1452423 h 3082645"/>
              <a:gd name="connsiteX5-297" fmla="*/ 2679021 w 3490661"/>
              <a:gd name="connsiteY5-298" fmla="*/ 88887 h 3082645"/>
              <a:gd name="connsiteX6-299" fmla="*/ 2525051 w 3490661"/>
              <a:gd name="connsiteY6-300" fmla="*/ 0 h 3082645"/>
              <a:gd name="connsiteX7-301" fmla="*/ 950576 w 3490661"/>
              <a:gd name="connsiteY7-302" fmla="*/ 0 h 3082645"/>
              <a:gd name="connsiteX8-303" fmla="*/ 796623 w 3490661"/>
              <a:gd name="connsiteY8-304" fmla="*/ 88900 h 3082645"/>
              <a:gd name="connsiteX9-305" fmla="*/ 9390 w 3490661"/>
              <a:gd name="connsiteY9-306" fmla="*/ 1452436 h 3082645"/>
              <a:gd name="connsiteX10-307" fmla="*/ 9398 w 3490661"/>
              <a:gd name="connsiteY10-308" fmla="*/ 1630223 h 3082645"/>
              <a:gd name="connsiteX11-309" fmla="*/ 796631 w 3490661"/>
              <a:gd name="connsiteY11-310" fmla="*/ 2993759 h 3082645"/>
              <a:gd name="connsiteX12-311" fmla="*/ 950601 w 3490661"/>
              <a:gd name="connsiteY12-312" fmla="*/ 3082645 h 3082645"/>
              <a:gd name="connsiteX0-313" fmla="*/ 950601 w 3490661"/>
              <a:gd name="connsiteY0-314" fmla="*/ 3082645 h 3082645"/>
              <a:gd name="connsiteX1-315" fmla="*/ 2525075 w 3490661"/>
              <a:gd name="connsiteY1-316" fmla="*/ 3082645 h 3082645"/>
              <a:gd name="connsiteX2-317" fmla="*/ 2679028 w 3490661"/>
              <a:gd name="connsiteY2-318" fmla="*/ 2993745 h 3082645"/>
              <a:gd name="connsiteX3-319" fmla="*/ 3466261 w 3490661"/>
              <a:gd name="connsiteY3-320" fmla="*/ 1630209 h 3082645"/>
              <a:gd name="connsiteX4-321" fmla="*/ 3466254 w 3490661"/>
              <a:gd name="connsiteY4-322" fmla="*/ 1452423 h 3082645"/>
              <a:gd name="connsiteX5-323" fmla="*/ 2679021 w 3490661"/>
              <a:gd name="connsiteY5-324" fmla="*/ 88887 h 3082645"/>
              <a:gd name="connsiteX6-325" fmla="*/ 2525051 w 3490661"/>
              <a:gd name="connsiteY6-326" fmla="*/ 0 h 3082645"/>
              <a:gd name="connsiteX7-327" fmla="*/ 950576 w 3490661"/>
              <a:gd name="connsiteY7-328" fmla="*/ 0 h 3082645"/>
              <a:gd name="connsiteX8-329" fmla="*/ 796623 w 3490661"/>
              <a:gd name="connsiteY8-330" fmla="*/ 88900 h 3082645"/>
              <a:gd name="connsiteX9-331" fmla="*/ 9390 w 3490661"/>
              <a:gd name="connsiteY9-332" fmla="*/ 1452436 h 3082645"/>
              <a:gd name="connsiteX10-333" fmla="*/ 9398 w 3490661"/>
              <a:gd name="connsiteY10-334" fmla="*/ 1630223 h 3082645"/>
              <a:gd name="connsiteX11-335" fmla="*/ 796631 w 3490661"/>
              <a:gd name="connsiteY11-336" fmla="*/ 2993759 h 3082645"/>
              <a:gd name="connsiteX12-337" fmla="*/ 950601 w 3490661"/>
              <a:gd name="connsiteY12-338" fmla="*/ 3082645 h 3082645"/>
              <a:gd name="connsiteX0-339" fmla="*/ 950601 w 3490661"/>
              <a:gd name="connsiteY0-340" fmla="*/ 3082645 h 3082645"/>
              <a:gd name="connsiteX1-341" fmla="*/ 2525075 w 3490661"/>
              <a:gd name="connsiteY1-342" fmla="*/ 3082645 h 3082645"/>
              <a:gd name="connsiteX2-343" fmla="*/ 2679028 w 3490661"/>
              <a:gd name="connsiteY2-344" fmla="*/ 2993745 h 3082645"/>
              <a:gd name="connsiteX3-345" fmla="*/ 3466261 w 3490661"/>
              <a:gd name="connsiteY3-346" fmla="*/ 1630209 h 3082645"/>
              <a:gd name="connsiteX4-347" fmla="*/ 3466254 w 3490661"/>
              <a:gd name="connsiteY4-348" fmla="*/ 1452423 h 3082645"/>
              <a:gd name="connsiteX5-349" fmla="*/ 2679021 w 3490661"/>
              <a:gd name="connsiteY5-350" fmla="*/ 88887 h 3082645"/>
              <a:gd name="connsiteX6-351" fmla="*/ 2525051 w 3490661"/>
              <a:gd name="connsiteY6-352" fmla="*/ 0 h 3082645"/>
              <a:gd name="connsiteX7-353" fmla="*/ 950576 w 3490661"/>
              <a:gd name="connsiteY7-354" fmla="*/ 0 h 3082645"/>
              <a:gd name="connsiteX8-355" fmla="*/ 796623 w 3490661"/>
              <a:gd name="connsiteY8-356" fmla="*/ 88900 h 3082645"/>
              <a:gd name="connsiteX9-357" fmla="*/ 9390 w 3490661"/>
              <a:gd name="connsiteY9-358" fmla="*/ 1452436 h 3082645"/>
              <a:gd name="connsiteX10-359" fmla="*/ 9398 w 3490661"/>
              <a:gd name="connsiteY10-360" fmla="*/ 1630223 h 3082645"/>
              <a:gd name="connsiteX11-361" fmla="*/ 796631 w 3490661"/>
              <a:gd name="connsiteY11-362" fmla="*/ 2993759 h 3082645"/>
              <a:gd name="connsiteX12-363" fmla="*/ 950601 w 3490661"/>
              <a:gd name="connsiteY12-364" fmla="*/ 3082645 h 3082645"/>
              <a:gd name="connsiteX0-365" fmla="*/ 950601 w 3490661"/>
              <a:gd name="connsiteY0-366" fmla="*/ 3082645 h 3082645"/>
              <a:gd name="connsiteX1-367" fmla="*/ 2525075 w 3490661"/>
              <a:gd name="connsiteY1-368" fmla="*/ 3082645 h 3082645"/>
              <a:gd name="connsiteX2-369" fmla="*/ 2679028 w 3490661"/>
              <a:gd name="connsiteY2-370" fmla="*/ 2993745 h 3082645"/>
              <a:gd name="connsiteX3-371" fmla="*/ 3466261 w 3490661"/>
              <a:gd name="connsiteY3-372" fmla="*/ 1630209 h 3082645"/>
              <a:gd name="connsiteX4-373" fmla="*/ 3466254 w 3490661"/>
              <a:gd name="connsiteY4-374" fmla="*/ 1452423 h 3082645"/>
              <a:gd name="connsiteX5-375" fmla="*/ 2679021 w 3490661"/>
              <a:gd name="connsiteY5-376" fmla="*/ 88887 h 3082645"/>
              <a:gd name="connsiteX6-377" fmla="*/ 2525051 w 3490661"/>
              <a:gd name="connsiteY6-378" fmla="*/ 0 h 3082645"/>
              <a:gd name="connsiteX7-379" fmla="*/ 950576 w 3490661"/>
              <a:gd name="connsiteY7-380" fmla="*/ 0 h 3082645"/>
              <a:gd name="connsiteX8-381" fmla="*/ 796623 w 3490661"/>
              <a:gd name="connsiteY8-382" fmla="*/ 88900 h 3082645"/>
              <a:gd name="connsiteX9-383" fmla="*/ 9390 w 3490661"/>
              <a:gd name="connsiteY9-384" fmla="*/ 1452436 h 3082645"/>
              <a:gd name="connsiteX10-385" fmla="*/ 9398 w 3490661"/>
              <a:gd name="connsiteY10-386" fmla="*/ 1630223 h 3082645"/>
              <a:gd name="connsiteX11-387" fmla="*/ 796631 w 3490661"/>
              <a:gd name="connsiteY11-388" fmla="*/ 2993759 h 3082645"/>
              <a:gd name="connsiteX12-389" fmla="*/ 950601 w 3490661"/>
              <a:gd name="connsiteY12-390" fmla="*/ 3082645 h 3082645"/>
              <a:gd name="connsiteX0-391" fmla="*/ 950601 w 3490661"/>
              <a:gd name="connsiteY0-392" fmla="*/ 3082645 h 3082645"/>
              <a:gd name="connsiteX1-393" fmla="*/ 2525075 w 3490661"/>
              <a:gd name="connsiteY1-394" fmla="*/ 3082645 h 3082645"/>
              <a:gd name="connsiteX2-395" fmla="*/ 2679028 w 3490661"/>
              <a:gd name="connsiteY2-396" fmla="*/ 2993745 h 3082645"/>
              <a:gd name="connsiteX3-397" fmla="*/ 3466261 w 3490661"/>
              <a:gd name="connsiteY3-398" fmla="*/ 1630209 h 3082645"/>
              <a:gd name="connsiteX4-399" fmla="*/ 3466254 w 3490661"/>
              <a:gd name="connsiteY4-400" fmla="*/ 1452423 h 3082645"/>
              <a:gd name="connsiteX5-401" fmla="*/ 2679021 w 3490661"/>
              <a:gd name="connsiteY5-402" fmla="*/ 88887 h 3082645"/>
              <a:gd name="connsiteX6-403" fmla="*/ 2525051 w 3490661"/>
              <a:gd name="connsiteY6-404" fmla="*/ 0 h 3082645"/>
              <a:gd name="connsiteX7-405" fmla="*/ 950576 w 3490661"/>
              <a:gd name="connsiteY7-406" fmla="*/ 0 h 3082645"/>
              <a:gd name="connsiteX8-407" fmla="*/ 796623 w 3490661"/>
              <a:gd name="connsiteY8-408" fmla="*/ 88900 h 3082645"/>
              <a:gd name="connsiteX9-409" fmla="*/ 9390 w 3490661"/>
              <a:gd name="connsiteY9-410" fmla="*/ 1452436 h 3082645"/>
              <a:gd name="connsiteX10-411" fmla="*/ 9398 w 3490661"/>
              <a:gd name="connsiteY10-412" fmla="*/ 1630223 h 3082645"/>
              <a:gd name="connsiteX11-413" fmla="*/ 796631 w 3490661"/>
              <a:gd name="connsiteY11-414" fmla="*/ 2993759 h 3082645"/>
              <a:gd name="connsiteX12-415" fmla="*/ 950601 w 3490661"/>
              <a:gd name="connsiteY12-416" fmla="*/ 3082645 h 3082645"/>
              <a:gd name="connsiteX0-417" fmla="*/ 950601 w 3490661"/>
              <a:gd name="connsiteY0-418" fmla="*/ 3082645 h 3082645"/>
              <a:gd name="connsiteX1-419" fmla="*/ 2525075 w 3490661"/>
              <a:gd name="connsiteY1-420" fmla="*/ 3082645 h 3082645"/>
              <a:gd name="connsiteX2-421" fmla="*/ 2679028 w 3490661"/>
              <a:gd name="connsiteY2-422" fmla="*/ 2993745 h 3082645"/>
              <a:gd name="connsiteX3-423" fmla="*/ 3466261 w 3490661"/>
              <a:gd name="connsiteY3-424" fmla="*/ 1630209 h 3082645"/>
              <a:gd name="connsiteX4-425" fmla="*/ 3466254 w 3490661"/>
              <a:gd name="connsiteY4-426" fmla="*/ 1452423 h 3082645"/>
              <a:gd name="connsiteX5-427" fmla="*/ 2679021 w 3490661"/>
              <a:gd name="connsiteY5-428" fmla="*/ 88887 h 3082645"/>
              <a:gd name="connsiteX6-429" fmla="*/ 2525051 w 3490661"/>
              <a:gd name="connsiteY6-430" fmla="*/ 0 h 3082645"/>
              <a:gd name="connsiteX7-431" fmla="*/ 950576 w 3490661"/>
              <a:gd name="connsiteY7-432" fmla="*/ 0 h 3082645"/>
              <a:gd name="connsiteX8-433" fmla="*/ 796623 w 3490661"/>
              <a:gd name="connsiteY8-434" fmla="*/ 88900 h 3082645"/>
              <a:gd name="connsiteX9-435" fmla="*/ 9390 w 3490661"/>
              <a:gd name="connsiteY9-436" fmla="*/ 1452436 h 3082645"/>
              <a:gd name="connsiteX10-437" fmla="*/ 9398 w 3490661"/>
              <a:gd name="connsiteY10-438" fmla="*/ 1630223 h 3082645"/>
              <a:gd name="connsiteX11-439" fmla="*/ 796631 w 3490661"/>
              <a:gd name="connsiteY11-440" fmla="*/ 2993759 h 3082645"/>
              <a:gd name="connsiteX12-441" fmla="*/ 950601 w 3490661"/>
              <a:gd name="connsiteY12-442" fmla="*/ 3082645 h 3082645"/>
              <a:gd name="connsiteX0-443" fmla="*/ 950603 w 3490663"/>
              <a:gd name="connsiteY0-444" fmla="*/ 3082645 h 3082645"/>
              <a:gd name="connsiteX1-445" fmla="*/ 2525077 w 3490663"/>
              <a:gd name="connsiteY1-446" fmla="*/ 3082645 h 3082645"/>
              <a:gd name="connsiteX2-447" fmla="*/ 2679030 w 3490663"/>
              <a:gd name="connsiteY2-448" fmla="*/ 2993745 h 3082645"/>
              <a:gd name="connsiteX3-449" fmla="*/ 3466263 w 3490663"/>
              <a:gd name="connsiteY3-450" fmla="*/ 1630209 h 3082645"/>
              <a:gd name="connsiteX4-451" fmla="*/ 3466256 w 3490663"/>
              <a:gd name="connsiteY4-452" fmla="*/ 1452423 h 3082645"/>
              <a:gd name="connsiteX5-453" fmla="*/ 2679023 w 3490663"/>
              <a:gd name="connsiteY5-454" fmla="*/ 88887 h 3082645"/>
              <a:gd name="connsiteX6-455" fmla="*/ 2525053 w 3490663"/>
              <a:gd name="connsiteY6-456" fmla="*/ 0 h 3082645"/>
              <a:gd name="connsiteX7-457" fmla="*/ 950578 w 3490663"/>
              <a:gd name="connsiteY7-458" fmla="*/ 0 h 3082645"/>
              <a:gd name="connsiteX8-459" fmla="*/ 796625 w 3490663"/>
              <a:gd name="connsiteY8-460" fmla="*/ 88900 h 3082645"/>
              <a:gd name="connsiteX9-461" fmla="*/ 9392 w 3490663"/>
              <a:gd name="connsiteY9-462" fmla="*/ 1452436 h 3082645"/>
              <a:gd name="connsiteX10-463" fmla="*/ 9400 w 3490663"/>
              <a:gd name="connsiteY10-464" fmla="*/ 1630223 h 3082645"/>
              <a:gd name="connsiteX11-465" fmla="*/ 796633 w 3490663"/>
              <a:gd name="connsiteY11-466" fmla="*/ 2993759 h 3082645"/>
              <a:gd name="connsiteX12-467" fmla="*/ 950603 w 3490663"/>
              <a:gd name="connsiteY12-468" fmla="*/ 3082645 h 3082645"/>
              <a:gd name="connsiteX0-469" fmla="*/ 965611 w 3505671"/>
              <a:gd name="connsiteY0-470" fmla="*/ 3082645 h 3082645"/>
              <a:gd name="connsiteX1-471" fmla="*/ 2540085 w 3505671"/>
              <a:gd name="connsiteY1-472" fmla="*/ 3082645 h 3082645"/>
              <a:gd name="connsiteX2-473" fmla="*/ 2694038 w 3505671"/>
              <a:gd name="connsiteY2-474" fmla="*/ 2993745 h 3082645"/>
              <a:gd name="connsiteX3-475" fmla="*/ 3481271 w 3505671"/>
              <a:gd name="connsiteY3-476" fmla="*/ 1630209 h 3082645"/>
              <a:gd name="connsiteX4-477" fmla="*/ 3481264 w 3505671"/>
              <a:gd name="connsiteY4-478" fmla="*/ 1452423 h 3082645"/>
              <a:gd name="connsiteX5-479" fmla="*/ 2694031 w 3505671"/>
              <a:gd name="connsiteY5-480" fmla="*/ 88887 h 3082645"/>
              <a:gd name="connsiteX6-481" fmla="*/ 2540061 w 3505671"/>
              <a:gd name="connsiteY6-482" fmla="*/ 0 h 3082645"/>
              <a:gd name="connsiteX7-483" fmla="*/ 965586 w 3505671"/>
              <a:gd name="connsiteY7-484" fmla="*/ 0 h 3082645"/>
              <a:gd name="connsiteX8-485" fmla="*/ 811633 w 3505671"/>
              <a:gd name="connsiteY8-486" fmla="*/ 88900 h 3082645"/>
              <a:gd name="connsiteX9-487" fmla="*/ 24400 w 3505671"/>
              <a:gd name="connsiteY9-488" fmla="*/ 1452436 h 3082645"/>
              <a:gd name="connsiteX10-489" fmla="*/ 24408 w 3505671"/>
              <a:gd name="connsiteY10-490" fmla="*/ 1630223 h 3082645"/>
              <a:gd name="connsiteX11-491" fmla="*/ 811641 w 3505671"/>
              <a:gd name="connsiteY11-492" fmla="*/ 2993759 h 3082645"/>
              <a:gd name="connsiteX12-493" fmla="*/ 965611 w 3505671"/>
              <a:gd name="connsiteY12-494" fmla="*/ 3082645 h 3082645"/>
              <a:gd name="connsiteX0-495" fmla="*/ 965611 w 3505671"/>
              <a:gd name="connsiteY0-496" fmla="*/ 3082645 h 3082645"/>
              <a:gd name="connsiteX1-497" fmla="*/ 2540085 w 3505671"/>
              <a:gd name="connsiteY1-498" fmla="*/ 3082645 h 3082645"/>
              <a:gd name="connsiteX2-499" fmla="*/ 2694038 w 3505671"/>
              <a:gd name="connsiteY2-500" fmla="*/ 2993745 h 3082645"/>
              <a:gd name="connsiteX3-501" fmla="*/ 3481271 w 3505671"/>
              <a:gd name="connsiteY3-502" fmla="*/ 1630209 h 3082645"/>
              <a:gd name="connsiteX4-503" fmla="*/ 3481264 w 3505671"/>
              <a:gd name="connsiteY4-504" fmla="*/ 1452423 h 3082645"/>
              <a:gd name="connsiteX5-505" fmla="*/ 2694031 w 3505671"/>
              <a:gd name="connsiteY5-506" fmla="*/ 88887 h 3082645"/>
              <a:gd name="connsiteX6-507" fmla="*/ 2540061 w 3505671"/>
              <a:gd name="connsiteY6-508" fmla="*/ 0 h 3082645"/>
              <a:gd name="connsiteX7-509" fmla="*/ 965586 w 3505671"/>
              <a:gd name="connsiteY7-510" fmla="*/ 0 h 3082645"/>
              <a:gd name="connsiteX8-511" fmla="*/ 811633 w 3505671"/>
              <a:gd name="connsiteY8-512" fmla="*/ 88900 h 3082645"/>
              <a:gd name="connsiteX9-513" fmla="*/ 24400 w 3505671"/>
              <a:gd name="connsiteY9-514" fmla="*/ 1452436 h 3082645"/>
              <a:gd name="connsiteX10-515" fmla="*/ 24408 w 3505671"/>
              <a:gd name="connsiteY10-516" fmla="*/ 1630223 h 3082645"/>
              <a:gd name="connsiteX11-517" fmla="*/ 811641 w 3505671"/>
              <a:gd name="connsiteY11-518" fmla="*/ 2993759 h 3082645"/>
              <a:gd name="connsiteX12-519" fmla="*/ 965611 w 3505671"/>
              <a:gd name="connsiteY12-520" fmla="*/ 3082645 h 3082645"/>
              <a:gd name="connsiteX0-521" fmla="*/ 965611 w 3505671"/>
              <a:gd name="connsiteY0-522" fmla="*/ 3082645 h 3082645"/>
              <a:gd name="connsiteX1-523" fmla="*/ 2540085 w 3505671"/>
              <a:gd name="connsiteY1-524" fmla="*/ 3082645 h 3082645"/>
              <a:gd name="connsiteX2-525" fmla="*/ 2694038 w 3505671"/>
              <a:gd name="connsiteY2-526" fmla="*/ 2993745 h 3082645"/>
              <a:gd name="connsiteX3-527" fmla="*/ 3481271 w 3505671"/>
              <a:gd name="connsiteY3-528" fmla="*/ 1630209 h 3082645"/>
              <a:gd name="connsiteX4-529" fmla="*/ 3481264 w 3505671"/>
              <a:gd name="connsiteY4-530" fmla="*/ 1452423 h 3082645"/>
              <a:gd name="connsiteX5-531" fmla="*/ 2694031 w 3505671"/>
              <a:gd name="connsiteY5-532" fmla="*/ 88887 h 3082645"/>
              <a:gd name="connsiteX6-533" fmla="*/ 2540061 w 3505671"/>
              <a:gd name="connsiteY6-534" fmla="*/ 0 h 3082645"/>
              <a:gd name="connsiteX7-535" fmla="*/ 965586 w 3505671"/>
              <a:gd name="connsiteY7-536" fmla="*/ 0 h 3082645"/>
              <a:gd name="connsiteX8-537" fmla="*/ 811633 w 3505671"/>
              <a:gd name="connsiteY8-538" fmla="*/ 88900 h 3082645"/>
              <a:gd name="connsiteX9-539" fmla="*/ 24400 w 3505671"/>
              <a:gd name="connsiteY9-540" fmla="*/ 1452436 h 3082645"/>
              <a:gd name="connsiteX10-541" fmla="*/ 24408 w 3505671"/>
              <a:gd name="connsiteY10-542" fmla="*/ 1630223 h 3082645"/>
              <a:gd name="connsiteX11-543" fmla="*/ 811641 w 3505671"/>
              <a:gd name="connsiteY11-544" fmla="*/ 2993759 h 3082645"/>
              <a:gd name="connsiteX12-545" fmla="*/ 965611 w 3505671"/>
              <a:gd name="connsiteY12-546" fmla="*/ 3082645 h 3082645"/>
              <a:gd name="connsiteX0-547" fmla="*/ 965611 w 3505671"/>
              <a:gd name="connsiteY0-548" fmla="*/ 3082645 h 3082645"/>
              <a:gd name="connsiteX1-549" fmla="*/ 2540085 w 3505671"/>
              <a:gd name="connsiteY1-550" fmla="*/ 3082645 h 3082645"/>
              <a:gd name="connsiteX2-551" fmla="*/ 2694038 w 3505671"/>
              <a:gd name="connsiteY2-552" fmla="*/ 2993745 h 3082645"/>
              <a:gd name="connsiteX3-553" fmla="*/ 3481271 w 3505671"/>
              <a:gd name="connsiteY3-554" fmla="*/ 1630209 h 3082645"/>
              <a:gd name="connsiteX4-555" fmla="*/ 3481264 w 3505671"/>
              <a:gd name="connsiteY4-556" fmla="*/ 1452423 h 3082645"/>
              <a:gd name="connsiteX5-557" fmla="*/ 2694031 w 3505671"/>
              <a:gd name="connsiteY5-558" fmla="*/ 88887 h 3082645"/>
              <a:gd name="connsiteX6-559" fmla="*/ 2540061 w 3505671"/>
              <a:gd name="connsiteY6-560" fmla="*/ 0 h 3082645"/>
              <a:gd name="connsiteX7-561" fmla="*/ 965586 w 3505671"/>
              <a:gd name="connsiteY7-562" fmla="*/ 0 h 3082645"/>
              <a:gd name="connsiteX8-563" fmla="*/ 811633 w 3505671"/>
              <a:gd name="connsiteY8-564" fmla="*/ 88900 h 3082645"/>
              <a:gd name="connsiteX9-565" fmla="*/ 24400 w 3505671"/>
              <a:gd name="connsiteY9-566" fmla="*/ 1452436 h 3082645"/>
              <a:gd name="connsiteX10-567" fmla="*/ 24408 w 3505671"/>
              <a:gd name="connsiteY10-568" fmla="*/ 1630223 h 3082645"/>
              <a:gd name="connsiteX11-569" fmla="*/ 811641 w 3505671"/>
              <a:gd name="connsiteY11-570" fmla="*/ 2993759 h 3082645"/>
              <a:gd name="connsiteX12-571" fmla="*/ 965611 w 3505671"/>
              <a:gd name="connsiteY12-572" fmla="*/ 3082645 h 30826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3505671" h="3082645">
                <a:moveTo>
                  <a:pt x="965611" y="3082645"/>
                </a:moveTo>
                <a:cubicBezTo>
                  <a:pt x="1030690" y="3082645"/>
                  <a:pt x="2475006" y="3082646"/>
                  <a:pt x="2540085" y="3082645"/>
                </a:cubicBezTo>
                <a:cubicBezTo>
                  <a:pt x="2605164" y="3082646"/>
                  <a:pt x="2661499" y="3050107"/>
                  <a:pt x="2694038" y="2993745"/>
                </a:cubicBezTo>
                <a:cubicBezTo>
                  <a:pt x="2726578" y="2937386"/>
                  <a:pt x="3448731" y="1686570"/>
                  <a:pt x="3481271" y="1630209"/>
                </a:cubicBezTo>
                <a:cubicBezTo>
                  <a:pt x="3513810" y="1573850"/>
                  <a:pt x="3513803" y="1508784"/>
                  <a:pt x="3481264" y="1452423"/>
                </a:cubicBezTo>
                <a:cubicBezTo>
                  <a:pt x="3448724" y="1396064"/>
                  <a:pt x="2726570" y="145248"/>
                  <a:pt x="2694031" y="88887"/>
                </a:cubicBezTo>
                <a:cubicBezTo>
                  <a:pt x="2661492" y="32528"/>
                  <a:pt x="2605139" y="1"/>
                  <a:pt x="2540061" y="0"/>
                </a:cubicBezTo>
                <a:cubicBezTo>
                  <a:pt x="2474982" y="1"/>
                  <a:pt x="1030665" y="1"/>
                  <a:pt x="965586" y="0"/>
                </a:cubicBezTo>
                <a:cubicBezTo>
                  <a:pt x="900507" y="1"/>
                  <a:pt x="844173" y="32540"/>
                  <a:pt x="811633" y="88900"/>
                </a:cubicBezTo>
                <a:cubicBezTo>
                  <a:pt x="779094" y="145261"/>
                  <a:pt x="56940" y="1396077"/>
                  <a:pt x="24400" y="1452436"/>
                </a:cubicBezTo>
                <a:cubicBezTo>
                  <a:pt x="-8139" y="1508797"/>
                  <a:pt x="-8132" y="1573863"/>
                  <a:pt x="24408" y="1630223"/>
                </a:cubicBezTo>
                <a:cubicBezTo>
                  <a:pt x="56947" y="1686584"/>
                  <a:pt x="779101" y="2937400"/>
                  <a:pt x="811641" y="2993759"/>
                </a:cubicBezTo>
                <a:cubicBezTo>
                  <a:pt x="844180" y="3050120"/>
                  <a:pt x="900532" y="3082645"/>
                  <a:pt x="965611" y="3082645"/>
                </a:cubicBezTo>
                <a:close/>
              </a:path>
            </a:pathLst>
          </a:custGeom>
          <a:gradFill>
            <a:gsLst>
              <a:gs pos="100000">
                <a:schemeClr val="accent1">
                  <a:alpha val="100000"/>
                </a:schemeClr>
              </a:gs>
              <a:gs pos="0">
                <a:schemeClr val="accent1">
                  <a:lumMod val="60000"/>
                  <a:lumOff val="40000"/>
                  <a:alpha val="100000"/>
                </a:schemeClr>
              </a:gs>
            </a:gsLst>
            <a:lin ang="5400000" scaled="0"/>
          </a:gradFill>
          <a:ln>
            <a:noFill/>
          </a:ln>
          <a:effectLst/>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90169"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sz="1600" b="1">
              <a:solidFill>
                <a:schemeClr val="lt1"/>
              </a:solidFill>
              <a:sym typeface="+mn-ea"/>
            </a:endParaRPr>
          </a:p>
        </p:txBody>
      </p:sp>
      <p:sp>
        <p:nvSpPr>
          <p:cNvPr id="18" name="任意多边形: 形状 14296"/>
          <p:cNvSpPr/>
          <p:nvPr>
            <p:custDataLst>
              <p:tags r:id="rId3"/>
            </p:custDataLst>
          </p:nvPr>
        </p:nvSpPr>
        <p:spPr>
          <a:xfrm rot="1800000">
            <a:off x="1999995" y="2371798"/>
            <a:ext cx="671724" cy="590869"/>
          </a:xfrm>
          <a:custGeom>
            <a:avLst/>
            <a:gdLst>
              <a:gd name="connsiteX0" fmla="*/ 950601 w 3475650"/>
              <a:gd name="connsiteY0" fmla="*/ 3082645 h 3082645"/>
              <a:gd name="connsiteX1" fmla="*/ 2525075 w 3475650"/>
              <a:gd name="connsiteY1" fmla="*/ 3082645 h 3082645"/>
              <a:gd name="connsiteX2" fmla="*/ 2679028 w 3475650"/>
              <a:gd name="connsiteY2" fmla="*/ 2993745 h 3082645"/>
              <a:gd name="connsiteX3" fmla="*/ 3466261 w 3475650"/>
              <a:gd name="connsiteY3" fmla="*/ 1630209 h 3082645"/>
              <a:gd name="connsiteX4" fmla="*/ 3466254 w 3475650"/>
              <a:gd name="connsiteY4" fmla="*/ 1452423 h 3082645"/>
              <a:gd name="connsiteX5" fmla="*/ 2679021 w 3475650"/>
              <a:gd name="connsiteY5" fmla="*/ 88887 h 3082645"/>
              <a:gd name="connsiteX6" fmla="*/ 2525051 w 3475650"/>
              <a:gd name="connsiteY6" fmla="*/ 0 h 3082645"/>
              <a:gd name="connsiteX7" fmla="*/ 950576 w 3475650"/>
              <a:gd name="connsiteY7" fmla="*/ 0 h 3082645"/>
              <a:gd name="connsiteX8" fmla="*/ 796623 w 3475650"/>
              <a:gd name="connsiteY8" fmla="*/ 88900 h 3082645"/>
              <a:gd name="connsiteX9" fmla="*/ 9390 w 3475650"/>
              <a:gd name="connsiteY9" fmla="*/ 1452436 h 3082645"/>
              <a:gd name="connsiteX10" fmla="*/ 9398 w 3475650"/>
              <a:gd name="connsiteY10" fmla="*/ 1630223 h 3082645"/>
              <a:gd name="connsiteX11" fmla="*/ 796631 w 3475650"/>
              <a:gd name="connsiteY11" fmla="*/ 2993759 h 3082645"/>
              <a:gd name="connsiteX12" fmla="*/ 950601 w 3475650"/>
              <a:gd name="connsiteY12" fmla="*/ 3082645 h 3082645"/>
              <a:gd name="connsiteX0-1" fmla="*/ 950601 w 3475650"/>
              <a:gd name="connsiteY0-2" fmla="*/ 3082645 h 3082645"/>
              <a:gd name="connsiteX1-3" fmla="*/ 2525075 w 3475650"/>
              <a:gd name="connsiteY1-4" fmla="*/ 3082645 h 3082645"/>
              <a:gd name="connsiteX2-5" fmla="*/ 2679028 w 3475650"/>
              <a:gd name="connsiteY2-6" fmla="*/ 2993745 h 3082645"/>
              <a:gd name="connsiteX3-7" fmla="*/ 3466261 w 3475650"/>
              <a:gd name="connsiteY3-8" fmla="*/ 1630209 h 3082645"/>
              <a:gd name="connsiteX4-9" fmla="*/ 3466254 w 3475650"/>
              <a:gd name="connsiteY4-10" fmla="*/ 1452423 h 3082645"/>
              <a:gd name="connsiteX5-11" fmla="*/ 2679021 w 3475650"/>
              <a:gd name="connsiteY5-12" fmla="*/ 88887 h 3082645"/>
              <a:gd name="connsiteX6-13" fmla="*/ 2525051 w 3475650"/>
              <a:gd name="connsiteY6-14" fmla="*/ 0 h 3082645"/>
              <a:gd name="connsiteX7-15" fmla="*/ 950576 w 3475650"/>
              <a:gd name="connsiteY7-16" fmla="*/ 0 h 3082645"/>
              <a:gd name="connsiteX8-17" fmla="*/ 796623 w 3475650"/>
              <a:gd name="connsiteY8-18" fmla="*/ 88900 h 3082645"/>
              <a:gd name="connsiteX9-19" fmla="*/ 9390 w 3475650"/>
              <a:gd name="connsiteY9-20" fmla="*/ 1452436 h 3082645"/>
              <a:gd name="connsiteX10-21" fmla="*/ 9398 w 3475650"/>
              <a:gd name="connsiteY10-22" fmla="*/ 1630223 h 3082645"/>
              <a:gd name="connsiteX11-23" fmla="*/ 796631 w 3475650"/>
              <a:gd name="connsiteY11-24" fmla="*/ 2993759 h 3082645"/>
              <a:gd name="connsiteX12-25" fmla="*/ 950601 w 3475650"/>
              <a:gd name="connsiteY12-26" fmla="*/ 3082645 h 3082645"/>
              <a:gd name="connsiteX0-27" fmla="*/ 950601 w 3475650"/>
              <a:gd name="connsiteY0-28" fmla="*/ 3082645 h 3082645"/>
              <a:gd name="connsiteX1-29" fmla="*/ 2525075 w 3475650"/>
              <a:gd name="connsiteY1-30" fmla="*/ 3082645 h 3082645"/>
              <a:gd name="connsiteX2-31" fmla="*/ 2679028 w 3475650"/>
              <a:gd name="connsiteY2-32" fmla="*/ 2993745 h 3082645"/>
              <a:gd name="connsiteX3-33" fmla="*/ 3466261 w 3475650"/>
              <a:gd name="connsiteY3-34" fmla="*/ 1630209 h 3082645"/>
              <a:gd name="connsiteX4-35" fmla="*/ 3466254 w 3475650"/>
              <a:gd name="connsiteY4-36" fmla="*/ 1452423 h 3082645"/>
              <a:gd name="connsiteX5-37" fmla="*/ 2679021 w 3475650"/>
              <a:gd name="connsiteY5-38" fmla="*/ 88887 h 3082645"/>
              <a:gd name="connsiteX6-39" fmla="*/ 2525051 w 3475650"/>
              <a:gd name="connsiteY6-40" fmla="*/ 0 h 3082645"/>
              <a:gd name="connsiteX7-41" fmla="*/ 950576 w 3475650"/>
              <a:gd name="connsiteY7-42" fmla="*/ 0 h 3082645"/>
              <a:gd name="connsiteX8-43" fmla="*/ 796623 w 3475650"/>
              <a:gd name="connsiteY8-44" fmla="*/ 88900 h 3082645"/>
              <a:gd name="connsiteX9-45" fmla="*/ 9390 w 3475650"/>
              <a:gd name="connsiteY9-46" fmla="*/ 1452436 h 3082645"/>
              <a:gd name="connsiteX10-47" fmla="*/ 9398 w 3475650"/>
              <a:gd name="connsiteY10-48" fmla="*/ 1630223 h 3082645"/>
              <a:gd name="connsiteX11-49" fmla="*/ 796631 w 3475650"/>
              <a:gd name="connsiteY11-50" fmla="*/ 2993759 h 3082645"/>
              <a:gd name="connsiteX12-51" fmla="*/ 950601 w 3475650"/>
              <a:gd name="connsiteY12-52" fmla="*/ 3082645 h 3082645"/>
              <a:gd name="connsiteX0-53" fmla="*/ 950601 w 3475650"/>
              <a:gd name="connsiteY0-54" fmla="*/ 3082645 h 3082645"/>
              <a:gd name="connsiteX1-55" fmla="*/ 2525075 w 3475650"/>
              <a:gd name="connsiteY1-56" fmla="*/ 3082645 h 3082645"/>
              <a:gd name="connsiteX2-57" fmla="*/ 2679028 w 3475650"/>
              <a:gd name="connsiteY2-58" fmla="*/ 2993745 h 3082645"/>
              <a:gd name="connsiteX3-59" fmla="*/ 3466261 w 3475650"/>
              <a:gd name="connsiteY3-60" fmla="*/ 1630209 h 3082645"/>
              <a:gd name="connsiteX4-61" fmla="*/ 3466254 w 3475650"/>
              <a:gd name="connsiteY4-62" fmla="*/ 1452423 h 3082645"/>
              <a:gd name="connsiteX5-63" fmla="*/ 2679021 w 3475650"/>
              <a:gd name="connsiteY5-64" fmla="*/ 88887 h 3082645"/>
              <a:gd name="connsiteX6-65" fmla="*/ 2525051 w 3475650"/>
              <a:gd name="connsiteY6-66" fmla="*/ 0 h 3082645"/>
              <a:gd name="connsiteX7-67" fmla="*/ 950576 w 3475650"/>
              <a:gd name="connsiteY7-68" fmla="*/ 0 h 3082645"/>
              <a:gd name="connsiteX8-69" fmla="*/ 796623 w 3475650"/>
              <a:gd name="connsiteY8-70" fmla="*/ 88900 h 3082645"/>
              <a:gd name="connsiteX9-71" fmla="*/ 9390 w 3475650"/>
              <a:gd name="connsiteY9-72" fmla="*/ 1452436 h 3082645"/>
              <a:gd name="connsiteX10-73" fmla="*/ 9398 w 3475650"/>
              <a:gd name="connsiteY10-74" fmla="*/ 1630223 h 3082645"/>
              <a:gd name="connsiteX11-75" fmla="*/ 796631 w 3475650"/>
              <a:gd name="connsiteY11-76" fmla="*/ 2993759 h 3082645"/>
              <a:gd name="connsiteX12-77" fmla="*/ 950601 w 3475650"/>
              <a:gd name="connsiteY12-78" fmla="*/ 3082645 h 3082645"/>
              <a:gd name="connsiteX0-79" fmla="*/ 950601 w 3475650"/>
              <a:gd name="connsiteY0-80" fmla="*/ 3082645 h 3082645"/>
              <a:gd name="connsiteX1-81" fmla="*/ 2525075 w 3475650"/>
              <a:gd name="connsiteY1-82" fmla="*/ 3082645 h 3082645"/>
              <a:gd name="connsiteX2-83" fmla="*/ 2679028 w 3475650"/>
              <a:gd name="connsiteY2-84" fmla="*/ 2993745 h 3082645"/>
              <a:gd name="connsiteX3-85" fmla="*/ 3466261 w 3475650"/>
              <a:gd name="connsiteY3-86" fmla="*/ 1630209 h 3082645"/>
              <a:gd name="connsiteX4-87" fmla="*/ 3466254 w 3475650"/>
              <a:gd name="connsiteY4-88" fmla="*/ 1452423 h 3082645"/>
              <a:gd name="connsiteX5-89" fmla="*/ 2679021 w 3475650"/>
              <a:gd name="connsiteY5-90" fmla="*/ 88887 h 3082645"/>
              <a:gd name="connsiteX6-91" fmla="*/ 2525051 w 3475650"/>
              <a:gd name="connsiteY6-92" fmla="*/ 0 h 3082645"/>
              <a:gd name="connsiteX7-93" fmla="*/ 950576 w 3475650"/>
              <a:gd name="connsiteY7-94" fmla="*/ 0 h 3082645"/>
              <a:gd name="connsiteX8-95" fmla="*/ 796623 w 3475650"/>
              <a:gd name="connsiteY8-96" fmla="*/ 88900 h 3082645"/>
              <a:gd name="connsiteX9-97" fmla="*/ 9390 w 3475650"/>
              <a:gd name="connsiteY9-98" fmla="*/ 1452436 h 3082645"/>
              <a:gd name="connsiteX10-99" fmla="*/ 9398 w 3475650"/>
              <a:gd name="connsiteY10-100" fmla="*/ 1630223 h 3082645"/>
              <a:gd name="connsiteX11-101" fmla="*/ 796631 w 3475650"/>
              <a:gd name="connsiteY11-102" fmla="*/ 2993759 h 3082645"/>
              <a:gd name="connsiteX12-103" fmla="*/ 950601 w 3475650"/>
              <a:gd name="connsiteY12-104" fmla="*/ 3082645 h 3082645"/>
              <a:gd name="connsiteX0-105" fmla="*/ 950601 w 3475650"/>
              <a:gd name="connsiteY0-106" fmla="*/ 3082645 h 3082645"/>
              <a:gd name="connsiteX1-107" fmla="*/ 2525075 w 3475650"/>
              <a:gd name="connsiteY1-108" fmla="*/ 3082645 h 3082645"/>
              <a:gd name="connsiteX2-109" fmla="*/ 2679028 w 3475650"/>
              <a:gd name="connsiteY2-110" fmla="*/ 2993745 h 3082645"/>
              <a:gd name="connsiteX3-111" fmla="*/ 3466261 w 3475650"/>
              <a:gd name="connsiteY3-112" fmla="*/ 1630209 h 3082645"/>
              <a:gd name="connsiteX4-113" fmla="*/ 3466254 w 3475650"/>
              <a:gd name="connsiteY4-114" fmla="*/ 1452423 h 3082645"/>
              <a:gd name="connsiteX5-115" fmla="*/ 2679021 w 3475650"/>
              <a:gd name="connsiteY5-116" fmla="*/ 88887 h 3082645"/>
              <a:gd name="connsiteX6-117" fmla="*/ 2525051 w 3475650"/>
              <a:gd name="connsiteY6-118" fmla="*/ 0 h 3082645"/>
              <a:gd name="connsiteX7-119" fmla="*/ 950576 w 3475650"/>
              <a:gd name="connsiteY7-120" fmla="*/ 0 h 3082645"/>
              <a:gd name="connsiteX8-121" fmla="*/ 796623 w 3475650"/>
              <a:gd name="connsiteY8-122" fmla="*/ 88900 h 3082645"/>
              <a:gd name="connsiteX9-123" fmla="*/ 9390 w 3475650"/>
              <a:gd name="connsiteY9-124" fmla="*/ 1452436 h 3082645"/>
              <a:gd name="connsiteX10-125" fmla="*/ 9398 w 3475650"/>
              <a:gd name="connsiteY10-126" fmla="*/ 1630223 h 3082645"/>
              <a:gd name="connsiteX11-127" fmla="*/ 796631 w 3475650"/>
              <a:gd name="connsiteY11-128" fmla="*/ 2993759 h 3082645"/>
              <a:gd name="connsiteX12-129" fmla="*/ 950601 w 3475650"/>
              <a:gd name="connsiteY12-130" fmla="*/ 3082645 h 3082645"/>
              <a:gd name="connsiteX0-131" fmla="*/ 950601 w 3475653"/>
              <a:gd name="connsiteY0-132" fmla="*/ 3082645 h 3082645"/>
              <a:gd name="connsiteX1-133" fmla="*/ 2525075 w 3475653"/>
              <a:gd name="connsiteY1-134" fmla="*/ 3082645 h 3082645"/>
              <a:gd name="connsiteX2-135" fmla="*/ 2679028 w 3475653"/>
              <a:gd name="connsiteY2-136" fmla="*/ 2993745 h 3082645"/>
              <a:gd name="connsiteX3-137" fmla="*/ 3466261 w 3475653"/>
              <a:gd name="connsiteY3-138" fmla="*/ 1630209 h 3082645"/>
              <a:gd name="connsiteX4-139" fmla="*/ 3466254 w 3475653"/>
              <a:gd name="connsiteY4-140" fmla="*/ 1452423 h 3082645"/>
              <a:gd name="connsiteX5-141" fmla="*/ 2679021 w 3475653"/>
              <a:gd name="connsiteY5-142" fmla="*/ 88887 h 3082645"/>
              <a:gd name="connsiteX6-143" fmla="*/ 2525051 w 3475653"/>
              <a:gd name="connsiteY6-144" fmla="*/ 0 h 3082645"/>
              <a:gd name="connsiteX7-145" fmla="*/ 950576 w 3475653"/>
              <a:gd name="connsiteY7-146" fmla="*/ 0 h 3082645"/>
              <a:gd name="connsiteX8-147" fmla="*/ 796623 w 3475653"/>
              <a:gd name="connsiteY8-148" fmla="*/ 88900 h 3082645"/>
              <a:gd name="connsiteX9-149" fmla="*/ 9390 w 3475653"/>
              <a:gd name="connsiteY9-150" fmla="*/ 1452436 h 3082645"/>
              <a:gd name="connsiteX10-151" fmla="*/ 9398 w 3475653"/>
              <a:gd name="connsiteY10-152" fmla="*/ 1630223 h 3082645"/>
              <a:gd name="connsiteX11-153" fmla="*/ 796631 w 3475653"/>
              <a:gd name="connsiteY11-154" fmla="*/ 2993759 h 3082645"/>
              <a:gd name="connsiteX12-155" fmla="*/ 950601 w 3475653"/>
              <a:gd name="connsiteY12-156" fmla="*/ 3082645 h 3082645"/>
              <a:gd name="connsiteX0-157" fmla="*/ 950601 w 3490661"/>
              <a:gd name="connsiteY0-158" fmla="*/ 3082645 h 3082645"/>
              <a:gd name="connsiteX1-159" fmla="*/ 2525075 w 3490661"/>
              <a:gd name="connsiteY1-160" fmla="*/ 3082645 h 3082645"/>
              <a:gd name="connsiteX2-161" fmla="*/ 2679028 w 3490661"/>
              <a:gd name="connsiteY2-162" fmla="*/ 2993745 h 3082645"/>
              <a:gd name="connsiteX3-163" fmla="*/ 3466261 w 3490661"/>
              <a:gd name="connsiteY3-164" fmla="*/ 1630209 h 3082645"/>
              <a:gd name="connsiteX4-165" fmla="*/ 3466254 w 3490661"/>
              <a:gd name="connsiteY4-166" fmla="*/ 1452423 h 3082645"/>
              <a:gd name="connsiteX5-167" fmla="*/ 2679021 w 3490661"/>
              <a:gd name="connsiteY5-168" fmla="*/ 88887 h 3082645"/>
              <a:gd name="connsiteX6-169" fmla="*/ 2525051 w 3490661"/>
              <a:gd name="connsiteY6-170" fmla="*/ 0 h 3082645"/>
              <a:gd name="connsiteX7-171" fmla="*/ 950576 w 3490661"/>
              <a:gd name="connsiteY7-172" fmla="*/ 0 h 3082645"/>
              <a:gd name="connsiteX8-173" fmla="*/ 796623 w 3490661"/>
              <a:gd name="connsiteY8-174" fmla="*/ 88900 h 3082645"/>
              <a:gd name="connsiteX9-175" fmla="*/ 9390 w 3490661"/>
              <a:gd name="connsiteY9-176" fmla="*/ 1452436 h 3082645"/>
              <a:gd name="connsiteX10-177" fmla="*/ 9398 w 3490661"/>
              <a:gd name="connsiteY10-178" fmla="*/ 1630223 h 3082645"/>
              <a:gd name="connsiteX11-179" fmla="*/ 796631 w 3490661"/>
              <a:gd name="connsiteY11-180" fmla="*/ 2993759 h 3082645"/>
              <a:gd name="connsiteX12-181" fmla="*/ 950601 w 3490661"/>
              <a:gd name="connsiteY12-182" fmla="*/ 3082645 h 3082645"/>
              <a:gd name="connsiteX0-183" fmla="*/ 950601 w 3490661"/>
              <a:gd name="connsiteY0-184" fmla="*/ 3082645 h 3082645"/>
              <a:gd name="connsiteX1-185" fmla="*/ 2525075 w 3490661"/>
              <a:gd name="connsiteY1-186" fmla="*/ 3082645 h 3082645"/>
              <a:gd name="connsiteX2-187" fmla="*/ 2679028 w 3490661"/>
              <a:gd name="connsiteY2-188" fmla="*/ 2993745 h 3082645"/>
              <a:gd name="connsiteX3-189" fmla="*/ 3466261 w 3490661"/>
              <a:gd name="connsiteY3-190" fmla="*/ 1630209 h 3082645"/>
              <a:gd name="connsiteX4-191" fmla="*/ 3466254 w 3490661"/>
              <a:gd name="connsiteY4-192" fmla="*/ 1452423 h 3082645"/>
              <a:gd name="connsiteX5-193" fmla="*/ 2679021 w 3490661"/>
              <a:gd name="connsiteY5-194" fmla="*/ 88887 h 3082645"/>
              <a:gd name="connsiteX6-195" fmla="*/ 2525051 w 3490661"/>
              <a:gd name="connsiteY6-196" fmla="*/ 0 h 3082645"/>
              <a:gd name="connsiteX7-197" fmla="*/ 950576 w 3490661"/>
              <a:gd name="connsiteY7-198" fmla="*/ 0 h 3082645"/>
              <a:gd name="connsiteX8-199" fmla="*/ 796623 w 3490661"/>
              <a:gd name="connsiteY8-200" fmla="*/ 88900 h 3082645"/>
              <a:gd name="connsiteX9-201" fmla="*/ 9390 w 3490661"/>
              <a:gd name="connsiteY9-202" fmla="*/ 1452436 h 3082645"/>
              <a:gd name="connsiteX10-203" fmla="*/ 9398 w 3490661"/>
              <a:gd name="connsiteY10-204" fmla="*/ 1630223 h 3082645"/>
              <a:gd name="connsiteX11-205" fmla="*/ 796631 w 3490661"/>
              <a:gd name="connsiteY11-206" fmla="*/ 2993759 h 3082645"/>
              <a:gd name="connsiteX12-207" fmla="*/ 950601 w 3490661"/>
              <a:gd name="connsiteY12-208" fmla="*/ 3082645 h 3082645"/>
              <a:gd name="connsiteX0-209" fmla="*/ 950601 w 3490661"/>
              <a:gd name="connsiteY0-210" fmla="*/ 3082645 h 3082645"/>
              <a:gd name="connsiteX1-211" fmla="*/ 2525075 w 3490661"/>
              <a:gd name="connsiteY1-212" fmla="*/ 3082645 h 3082645"/>
              <a:gd name="connsiteX2-213" fmla="*/ 2679028 w 3490661"/>
              <a:gd name="connsiteY2-214" fmla="*/ 2993745 h 3082645"/>
              <a:gd name="connsiteX3-215" fmla="*/ 3466261 w 3490661"/>
              <a:gd name="connsiteY3-216" fmla="*/ 1630209 h 3082645"/>
              <a:gd name="connsiteX4-217" fmla="*/ 3466254 w 3490661"/>
              <a:gd name="connsiteY4-218" fmla="*/ 1452423 h 3082645"/>
              <a:gd name="connsiteX5-219" fmla="*/ 2679021 w 3490661"/>
              <a:gd name="connsiteY5-220" fmla="*/ 88887 h 3082645"/>
              <a:gd name="connsiteX6-221" fmla="*/ 2525051 w 3490661"/>
              <a:gd name="connsiteY6-222" fmla="*/ 0 h 3082645"/>
              <a:gd name="connsiteX7-223" fmla="*/ 950576 w 3490661"/>
              <a:gd name="connsiteY7-224" fmla="*/ 0 h 3082645"/>
              <a:gd name="connsiteX8-225" fmla="*/ 796623 w 3490661"/>
              <a:gd name="connsiteY8-226" fmla="*/ 88900 h 3082645"/>
              <a:gd name="connsiteX9-227" fmla="*/ 9390 w 3490661"/>
              <a:gd name="connsiteY9-228" fmla="*/ 1452436 h 3082645"/>
              <a:gd name="connsiteX10-229" fmla="*/ 9398 w 3490661"/>
              <a:gd name="connsiteY10-230" fmla="*/ 1630223 h 3082645"/>
              <a:gd name="connsiteX11-231" fmla="*/ 796631 w 3490661"/>
              <a:gd name="connsiteY11-232" fmla="*/ 2993759 h 3082645"/>
              <a:gd name="connsiteX12-233" fmla="*/ 950601 w 3490661"/>
              <a:gd name="connsiteY12-234" fmla="*/ 3082645 h 3082645"/>
              <a:gd name="connsiteX0-235" fmla="*/ 950601 w 3490661"/>
              <a:gd name="connsiteY0-236" fmla="*/ 3082645 h 3082645"/>
              <a:gd name="connsiteX1-237" fmla="*/ 2525075 w 3490661"/>
              <a:gd name="connsiteY1-238" fmla="*/ 3082645 h 3082645"/>
              <a:gd name="connsiteX2-239" fmla="*/ 2679028 w 3490661"/>
              <a:gd name="connsiteY2-240" fmla="*/ 2993745 h 3082645"/>
              <a:gd name="connsiteX3-241" fmla="*/ 3466261 w 3490661"/>
              <a:gd name="connsiteY3-242" fmla="*/ 1630209 h 3082645"/>
              <a:gd name="connsiteX4-243" fmla="*/ 3466254 w 3490661"/>
              <a:gd name="connsiteY4-244" fmla="*/ 1452423 h 3082645"/>
              <a:gd name="connsiteX5-245" fmla="*/ 2679021 w 3490661"/>
              <a:gd name="connsiteY5-246" fmla="*/ 88887 h 3082645"/>
              <a:gd name="connsiteX6-247" fmla="*/ 2525051 w 3490661"/>
              <a:gd name="connsiteY6-248" fmla="*/ 0 h 3082645"/>
              <a:gd name="connsiteX7-249" fmla="*/ 950576 w 3490661"/>
              <a:gd name="connsiteY7-250" fmla="*/ 0 h 3082645"/>
              <a:gd name="connsiteX8-251" fmla="*/ 796623 w 3490661"/>
              <a:gd name="connsiteY8-252" fmla="*/ 88900 h 3082645"/>
              <a:gd name="connsiteX9-253" fmla="*/ 9390 w 3490661"/>
              <a:gd name="connsiteY9-254" fmla="*/ 1452436 h 3082645"/>
              <a:gd name="connsiteX10-255" fmla="*/ 9398 w 3490661"/>
              <a:gd name="connsiteY10-256" fmla="*/ 1630223 h 3082645"/>
              <a:gd name="connsiteX11-257" fmla="*/ 796631 w 3490661"/>
              <a:gd name="connsiteY11-258" fmla="*/ 2993759 h 3082645"/>
              <a:gd name="connsiteX12-259" fmla="*/ 950601 w 3490661"/>
              <a:gd name="connsiteY12-260" fmla="*/ 3082645 h 3082645"/>
              <a:gd name="connsiteX0-261" fmla="*/ 950601 w 3490661"/>
              <a:gd name="connsiteY0-262" fmla="*/ 3082645 h 3082645"/>
              <a:gd name="connsiteX1-263" fmla="*/ 2525075 w 3490661"/>
              <a:gd name="connsiteY1-264" fmla="*/ 3082645 h 3082645"/>
              <a:gd name="connsiteX2-265" fmla="*/ 2679028 w 3490661"/>
              <a:gd name="connsiteY2-266" fmla="*/ 2993745 h 3082645"/>
              <a:gd name="connsiteX3-267" fmla="*/ 3466261 w 3490661"/>
              <a:gd name="connsiteY3-268" fmla="*/ 1630209 h 3082645"/>
              <a:gd name="connsiteX4-269" fmla="*/ 3466254 w 3490661"/>
              <a:gd name="connsiteY4-270" fmla="*/ 1452423 h 3082645"/>
              <a:gd name="connsiteX5-271" fmla="*/ 2679021 w 3490661"/>
              <a:gd name="connsiteY5-272" fmla="*/ 88887 h 3082645"/>
              <a:gd name="connsiteX6-273" fmla="*/ 2525051 w 3490661"/>
              <a:gd name="connsiteY6-274" fmla="*/ 0 h 3082645"/>
              <a:gd name="connsiteX7-275" fmla="*/ 950576 w 3490661"/>
              <a:gd name="connsiteY7-276" fmla="*/ 0 h 3082645"/>
              <a:gd name="connsiteX8-277" fmla="*/ 796623 w 3490661"/>
              <a:gd name="connsiteY8-278" fmla="*/ 88900 h 3082645"/>
              <a:gd name="connsiteX9-279" fmla="*/ 9390 w 3490661"/>
              <a:gd name="connsiteY9-280" fmla="*/ 1452436 h 3082645"/>
              <a:gd name="connsiteX10-281" fmla="*/ 9398 w 3490661"/>
              <a:gd name="connsiteY10-282" fmla="*/ 1630223 h 3082645"/>
              <a:gd name="connsiteX11-283" fmla="*/ 796631 w 3490661"/>
              <a:gd name="connsiteY11-284" fmla="*/ 2993759 h 3082645"/>
              <a:gd name="connsiteX12-285" fmla="*/ 950601 w 3490661"/>
              <a:gd name="connsiteY12-286" fmla="*/ 3082645 h 3082645"/>
              <a:gd name="connsiteX0-287" fmla="*/ 950601 w 3490661"/>
              <a:gd name="connsiteY0-288" fmla="*/ 3082645 h 3082645"/>
              <a:gd name="connsiteX1-289" fmla="*/ 2525075 w 3490661"/>
              <a:gd name="connsiteY1-290" fmla="*/ 3082645 h 3082645"/>
              <a:gd name="connsiteX2-291" fmla="*/ 2679028 w 3490661"/>
              <a:gd name="connsiteY2-292" fmla="*/ 2993745 h 3082645"/>
              <a:gd name="connsiteX3-293" fmla="*/ 3466261 w 3490661"/>
              <a:gd name="connsiteY3-294" fmla="*/ 1630209 h 3082645"/>
              <a:gd name="connsiteX4-295" fmla="*/ 3466254 w 3490661"/>
              <a:gd name="connsiteY4-296" fmla="*/ 1452423 h 3082645"/>
              <a:gd name="connsiteX5-297" fmla="*/ 2679021 w 3490661"/>
              <a:gd name="connsiteY5-298" fmla="*/ 88887 h 3082645"/>
              <a:gd name="connsiteX6-299" fmla="*/ 2525051 w 3490661"/>
              <a:gd name="connsiteY6-300" fmla="*/ 0 h 3082645"/>
              <a:gd name="connsiteX7-301" fmla="*/ 950576 w 3490661"/>
              <a:gd name="connsiteY7-302" fmla="*/ 0 h 3082645"/>
              <a:gd name="connsiteX8-303" fmla="*/ 796623 w 3490661"/>
              <a:gd name="connsiteY8-304" fmla="*/ 88900 h 3082645"/>
              <a:gd name="connsiteX9-305" fmla="*/ 9390 w 3490661"/>
              <a:gd name="connsiteY9-306" fmla="*/ 1452436 h 3082645"/>
              <a:gd name="connsiteX10-307" fmla="*/ 9398 w 3490661"/>
              <a:gd name="connsiteY10-308" fmla="*/ 1630223 h 3082645"/>
              <a:gd name="connsiteX11-309" fmla="*/ 796631 w 3490661"/>
              <a:gd name="connsiteY11-310" fmla="*/ 2993759 h 3082645"/>
              <a:gd name="connsiteX12-311" fmla="*/ 950601 w 3490661"/>
              <a:gd name="connsiteY12-312" fmla="*/ 3082645 h 3082645"/>
              <a:gd name="connsiteX0-313" fmla="*/ 950601 w 3490661"/>
              <a:gd name="connsiteY0-314" fmla="*/ 3082645 h 3082645"/>
              <a:gd name="connsiteX1-315" fmla="*/ 2525075 w 3490661"/>
              <a:gd name="connsiteY1-316" fmla="*/ 3082645 h 3082645"/>
              <a:gd name="connsiteX2-317" fmla="*/ 2679028 w 3490661"/>
              <a:gd name="connsiteY2-318" fmla="*/ 2993745 h 3082645"/>
              <a:gd name="connsiteX3-319" fmla="*/ 3466261 w 3490661"/>
              <a:gd name="connsiteY3-320" fmla="*/ 1630209 h 3082645"/>
              <a:gd name="connsiteX4-321" fmla="*/ 3466254 w 3490661"/>
              <a:gd name="connsiteY4-322" fmla="*/ 1452423 h 3082645"/>
              <a:gd name="connsiteX5-323" fmla="*/ 2679021 w 3490661"/>
              <a:gd name="connsiteY5-324" fmla="*/ 88887 h 3082645"/>
              <a:gd name="connsiteX6-325" fmla="*/ 2525051 w 3490661"/>
              <a:gd name="connsiteY6-326" fmla="*/ 0 h 3082645"/>
              <a:gd name="connsiteX7-327" fmla="*/ 950576 w 3490661"/>
              <a:gd name="connsiteY7-328" fmla="*/ 0 h 3082645"/>
              <a:gd name="connsiteX8-329" fmla="*/ 796623 w 3490661"/>
              <a:gd name="connsiteY8-330" fmla="*/ 88900 h 3082645"/>
              <a:gd name="connsiteX9-331" fmla="*/ 9390 w 3490661"/>
              <a:gd name="connsiteY9-332" fmla="*/ 1452436 h 3082645"/>
              <a:gd name="connsiteX10-333" fmla="*/ 9398 w 3490661"/>
              <a:gd name="connsiteY10-334" fmla="*/ 1630223 h 3082645"/>
              <a:gd name="connsiteX11-335" fmla="*/ 796631 w 3490661"/>
              <a:gd name="connsiteY11-336" fmla="*/ 2993759 h 3082645"/>
              <a:gd name="connsiteX12-337" fmla="*/ 950601 w 3490661"/>
              <a:gd name="connsiteY12-338" fmla="*/ 3082645 h 3082645"/>
              <a:gd name="connsiteX0-339" fmla="*/ 950601 w 3490661"/>
              <a:gd name="connsiteY0-340" fmla="*/ 3082645 h 3082645"/>
              <a:gd name="connsiteX1-341" fmla="*/ 2525075 w 3490661"/>
              <a:gd name="connsiteY1-342" fmla="*/ 3082645 h 3082645"/>
              <a:gd name="connsiteX2-343" fmla="*/ 2679028 w 3490661"/>
              <a:gd name="connsiteY2-344" fmla="*/ 2993745 h 3082645"/>
              <a:gd name="connsiteX3-345" fmla="*/ 3466261 w 3490661"/>
              <a:gd name="connsiteY3-346" fmla="*/ 1630209 h 3082645"/>
              <a:gd name="connsiteX4-347" fmla="*/ 3466254 w 3490661"/>
              <a:gd name="connsiteY4-348" fmla="*/ 1452423 h 3082645"/>
              <a:gd name="connsiteX5-349" fmla="*/ 2679021 w 3490661"/>
              <a:gd name="connsiteY5-350" fmla="*/ 88887 h 3082645"/>
              <a:gd name="connsiteX6-351" fmla="*/ 2525051 w 3490661"/>
              <a:gd name="connsiteY6-352" fmla="*/ 0 h 3082645"/>
              <a:gd name="connsiteX7-353" fmla="*/ 950576 w 3490661"/>
              <a:gd name="connsiteY7-354" fmla="*/ 0 h 3082645"/>
              <a:gd name="connsiteX8-355" fmla="*/ 796623 w 3490661"/>
              <a:gd name="connsiteY8-356" fmla="*/ 88900 h 3082645"/>
              <a:gd name="connsiteX9-357" fmla="*/ 9390 w 3490661"/>
              <a:gd name="connsiteY9-358" fmla="*/ 1452436 h 3082645"/>
              <a:gd name="connsiteX10-359" fmla="*/ 9398 w 3490661"/>
              <a:gd name="connsiteY10-360" fmla="*/ 1630223 h 3082645"/>
              <a:gd name="connsiteX11-361" fmla="*/ 796631 w 3490661"/>
              <a:gd name="connsiteY11-362" fmla="*/ 2993759 h 3082645"/>
              <a:gd name="connsiteX12-363" fmla="*/ 950601 w 3490661"/>
              <a:gd name="connsiteY12-364" fmla="*/ 3082645 h 3082645"/>
              <a:gd name="connsiteX0-365" fmla="*/ 950601 w 3490661"/>
              <a:gd name="connsiteY0-366" fmla="*/ 3082645 h 3082645"/>
              <a:gd name="connsiteX1-367" fmla="*/ 2525075 w 3490661"/>
              <a:gd name="connsiteY1-368" fmla="*/ 3082645 h 3082645"/>
              <a:gd name="connsiteX2-369" fmla="*/ 2679028 w 3490661"/>
              <a:gd name="connsiteY2-370" fmla="*/ 2993745 h 3082645"/>
              <a:gd name="connsiteX3-371" fmla="*/ 3466261 w 3490661"/>
              <a:gd name="connsiteY3-372" fmla="*/ 1630209 h 3082645"/>
              <a:gd name="connsiteX4-373" fmla="*/ 3466254 w 3490661"/>
              <a:gd name="connsiteY4-374" fmla="*/ 1452423 h 3082645"/>
              <a:gd name="connsiteX5-375" fmla="*/ 2679021 w 3490661"/>
              <a:gd name="connsiteY5-376" fmla="*/ 88887 h 3082645"/>
              <a:gd name="connsiteX6-377" fmla="*/ 2525051 w 3490661"/>
              <a:gd name="connsiteY6-378" fmla="*/ 0 h 3082645"/>
              <a:gd name="connsiteX7-379" fmla="*/ 950576 w 3490661"/>
              <a:gd name="connsiteY7-380" fmla="*/ 0 h 3082645"/>
              <a:gd name="connsiteX8-381" fmla="*/ 796623 w 3490661"/>
              <a:gd name="connsiteY8-382" fmla="*/ 88900 h 3082645"/>
              <a:gd name="connsiteX9-383" fmla="*/ 9390 w 3490661"/>
              <a:gd name="connsiteY9-384" fmla="*/ 1452436 h 3082645"/>
              <a:gd name="connsiteX10-385" fmla="*/ 9398 w 3490661"/>
              <a:gd name="connsiteY10-386" fmla="*/ 1630223 h 3082645"/>
              <a:gd name="connsiteX11-387" fmla="*/ 796631 w 3490661"/>
              <a:gd name="connsiteY11-388" fmla="*/ 2993759 h 3082645"/>
              <a:gd name="connsiteX12-389" fmla="*/ 950601 w 3490661"/>
              <a:gd name="connsiteY12-390" fmla="*/ 3082645 h 3082645"/>
              <a:gd name="connsiteX0-391" fmla="*/ 950601 w 3490661"/>
              <a:gd name="connsiteY0-392" fmla="*/ 3082645 h 3082645"/>
              <a:gd name="connsiteX1-393" fmla="*/ 2525075 w 3490661"/>
              <a:gd name="connsiteY1-394" fmla="*/ 3082645 h 3082645"/>
              <a:gd name="connsiteX2-395" fmla="*/ 2679028 w 3490661"/>
              <a:gd name="connsiteY2-396" fmla="*/ 2993745 h 3082645"/>
              <a:gd name="connsiteX3-397" fmla="*/ 3466261 w 3490661"/>
              <a:gd name="connsiteY3-398" fmla="*/ 1630209 h 3082645"/>
              <a:gd name="connsiteX4-399" fmla="*/ 3466254 w 3490661"/>
              <a:gd name="connsiteY4-400" fmla="*/ 1452423 h 3082645"/>
              <a:gd name="connsiteX5-401" fmla="*/ 2679021 w 3490661"/>
              <a:gd name="connsiteY5-402" fmla="*/ 88887 h 3082645"/>
              <a:gd name="connsiteX6-403" fmla="*/ 2525051 w 3490661"/>
              <a:gd name="connsiteY6-404" fmla="*/ 0 h 3082645"/>
              <a:gd name="connsiteX7-405" fmla="*/ 950576 w 3490661"/>
              <a:gd name="connsiteY7-406" fmla="*/ 0 h 3082645"/>
              <a:gd name="connsiteX8-407" fmla="*/ 796623 w 3490661"/>
              <a:gd name="connsiteY8-408" fmla="*/ 88900 h 3082645"/>
              <a:gd name="connsiteX9-409" fmla="*/ 9390 w 3490661"/>
              <a:gd name="connsiteY9-410" fmla="*/ 1452436 h 3082645"/>
              <a:gd name="connsiteX10-411" fmla="*/ 9398 w 3490661"/>
              <a:gd name="connsiteY10-412" fmla="*/ 1630223 h 3082645"/>
              <a:gd name="connsiteX11-413" fmla="*/ 796631 w 3490661"/>
              <a:gd name="connsiteY11-414" fmla="*/ 2993759 h 3082645"/>
              <a:gd name="connsiteX12-415" fmla="*/ 950601 w 3490661"/>
              <a:gd name="connsiteY12-416" fmla="*/ 3082645 h 3082645"/>
              <a:gd name="connsiteX0-417" fmla="*/ 950601 w 3490661"/>
              <a:gd name="connsiteY0-418" fmla="*/ 3082645 h 3082645"/>
              <a:gd name="connsiteX1-419" fmla="*/ 2525075 w 3490661"/>
              <a:gd name="connsiteY1-420" fmla="*/ 3082645 h 3082645"/>
              <a:gd name="connsiteX2-421" fmla="*/ 2679028 w 3490661"/>
              <a:gd name="connsiteY2-422" fmla="*/ 2993745 h 3082645"/>
              <a:gd name="connsiteX3-423" fmla="*/ 3466261 w 3490661"/>
              <a:gd name="connsiteY3-424" fmla="*/ 1630209 h 3082645"/>
              <a:gd name="connsiteX4-425" fmla="*/ 3466254 w 3490661"/>
              <a:gd name="connsiteY4-426" fmla="*/ 1452423 h 3082645"/>
              <a:gd name="connsiteX5-427" fmla="*/ 2679021 w 3490661"/>
              <a:gd name="connsiteY5-428" fmla="*/ 88887 h 3082645"/>
              <a:gd name="connsiteX6-429" fmla="*/ 2525051 w 3490661"/>
              <a:gd name="connsiteY6-430" fmla="*/ 0 h 3082645"/>
              <a:gd name="connsiteX7-431" fmla="*/ 950576 w 3490661"/>
              <a:gd name="connsiteY7-432" fmla="*/ 0 h 3082645"/>
              <a:gd name="connsiteX8-433" fmla="*/ 796623 w 3490661"/>
              <a:gd name="connsiteY8-434" fmla="*/ 88900 h 3082645"/>
              <a:gd name="connsiteX9-435" fmla="*/ 9390 w 3490661"/>
              <a:gd name="connsiteY9-436" fmla="*/ 1452436 h 3082645"/>
              <a:gd name="connsiteX10-437" fmla="*/ 9398 w 3490661"/>
              <a:gd name="connsiteY10-438" fmla="*/ 1630223 h 3082645"/>
              <a:gd name="connsiteX11-439" fmla="*/ 796631 w 3490661"/>
              <a:gd name="connsiteY11-440" fmla="*/ 2993759 h 3082645"/>
              <a:gd name="connsiteX12-441" fmla="*/ 950601 w 3490661"/>
              <a:gd name="connsiteY12-442" fmla="*/ 3082645 h 3082645"/>
              <a:gd name="connsiteX0-443" fmla="*/ 950603 w 3490663"/>
              <a:gd name="connsiteY0-444" fmla="*/ 3082645 h 3082645"/>
              <a:gd name="connsiteX1-445" fmla="*/ 2525077 w 3490663"/>
              <a:gd name="connsiteY1-446" fmla="*/ 3082645 h 3082645"/>
              <a:gd name="connsiteX2-447" fmla="*/ 2679030 w 3490663"/>
              <a:gd name="connsiteY2-448" fmla="*/ 2993745 h 3082645"/>
              <a:gd name="connsiteX3-449" fmla="*/ 3466263 w 3490663"/>
              <a:gd name="connsiteY3-450" fmla="*/ 1630209 h 3082645"/>
              <a:gd name="connsiteX4-451" fmla="*/ 3466256 w 3490663"/>
              <a:gd name="connsiteY4-452" fmla="*/ 1452423 h 3082645"/>
              <a:gd name="connsiteX5-453" fmla="*/ 2679023 w 3490663"/>
              <a:gd name="connsiteY5-454" fmla="*/ 88887 h 3082645"/>
              <a:gd name="connsiteX6-455" fmla="*/ 2525053 w 3490663"/>
              <a:gd name="connsiteY6-456" fmla="*/ 0 h 3082645"/>
              <a:gd name="connsiteX7-457" fmla="*/ 950578 w 3490663"/>
              <a:gd name="connsiteY7-458" fmla="*/ 0 h 3082645"/>
              <a:gd name="connsiteX8-459" fmla="*/ 796625 w 3490663"/>
              <a:gd name="connsiteY8-460" fmla="*/ 88900 h 3082645"/>
              <a:gd name="connsiteX9-461" fmla="*/ 9392 w 3490663"/>
              <a:gd name="connsiteY9-462" fmla="*/ 1452436 h 3082645"/>
              <a:gd name="connsiteX10-463" fmla="*/ 9400 w 3490663"/>
              <a:gd name="connsiteY10-464" fmla="*/ 1630223 h 3082645"/>
              <a:gd name="connsiteX11-465" fmla="*/ 796633 w 3490663"/>
              <a:gd name="connsiteY11-466" fmla="*/ 2993759 h 3082645"/>
              <a:gd name="connsiteX12-467" fmla="*/ 950603 w 3490663"/>
              <a:gd name="connsiteY12-468" fmla="*/ 3082645 h 3082645"/>
              <a:gd name="connsiteX0-469" fmla="*/ 965611 w 3505671"/>
              <a:gd name="connsiteY0-470" fmla="*/ 3082645 h 3082645"/>
              <a:gd name="connsiteX1-471" fmla="*/ 2540085 w 3505671"/>
              <a:gd name="connsiteY1-472" fmla="*/ 3082645 h 3082645"/>
              <a:gd name="connsiteX2-473" fmla="*/ 2694038 w 3505671"/>
              <a:gd name="connsiteY2-474" fmla="*/ 2993745 h 3082645"/>
              <a:gd name="connsiteX3-475" fmla="*/ 3481271 w 3505671"/>
              <a:gd name="connsiteY3-476" fmla="*/ 1630209 h 3082645"/>
              <a:gd name="connsiteX4-477" fmla="*/ 3481264 w 3505671"/>
              <a:gd name="connsiteY4-478" fmla="*/ 1452423 h 3082645"/>
              <a:gd name="connsiteX5-479" fmla="*/ 2694031 w 3505671"/>
              <a:gd name="connsiteY5-480" fmla="*/ 88887 h 3082645"/>
              <a:gd name="connsiteX6-481" fmla="*/ 2540061 w 3505671"/>
              <a:gd name="connsiteY6-482" fmla="*/ 0 h 3082645"/>
              <a:gd name="connsiteX7-483" fmla="*/ 965586 w 3505671"/>
              <a:gd name="connsiteY7-484" fmla="*/ 0 h 3082645"/>
              <a:gd name="connsiteX8-485" fmla="*/ 811633 w 3505671"/>
              <a:gd name="connsiteY8-486" fmla="*/ 88900 h 3082645"/>
              <a:gd name="connsiteX9-487" fmla="*/ 24400 w 3505671"/>
              <a:gd name="connsiteY9-488" fmla="*/ 1452436 h 3082645"/>
              <a:gd name="connsiteX10-489" fmla="*/ 24408 w 3505671"/>
              <a:gd name="connsiteY10-490" fmla="*/ 1630223 h 3082645"/>
              <a:gd name="connsiteX11-491" fmla="*/ 811641 w 3505671"/>
              <a:gd name="connsiteY11-492" fmla="*/ 2993759 h 3082645"/>
              <a:gd name="connsiteX12-493" fmla="*/ 965611 w 3505671"/>
              <a:gd name="connsiteY12-494" fmla="*/ 3082645 h 3082645"/>
              <a:gd name="connsiteX0-495" fmla="*/ 965611 w 3505671"/>
              <a:gd name="connsiteY0-496" fmla="*/ 3082645 h 3082645"/>
              <a:gd name="connsiteX1-497" fmla="*/ 2540085 w 3505671"/>
              <a:gd name="connsiteY1-498" fmla="*/ 3082645 h 3082645"/>
              <a:gd name="connsiteX2-499" fmla="*/ 2694038 w 3505671"/>
              <a:gd name="connsiteY2-500" fmla="*/ 2993745 h 3082645"/>
              <a:gd name="connsiteX3-501" fmla="*/ 3481271 w 3505671"/>
              <a:gd name="connsiteY3-502" fmla="*/ 1630209 h 3082645"/>
              <a:gd name="connsiteX4-503" fmla="*/ 3481264 w 3505671"/>
              <a:gd name="connsiteY4-504" fmla="*/ 1452423 h 3082645"/>
              <a:gd name="connsiteX5-505" fmla="*/ 2694031 w 3505671"/>
              <a:gd name="connsiteY5-506" fmla="*/ 88887 h 3082645"/>
              <a:gd name="connsiteX6-507" fmla="*/ 2540061 w 3505671"/>
              <a:gd name="connsiteY6-508" fmla="*/ 0 h 3082645"/>
              <a:gd name="connsiteX7-509" fmla="*/ 965586 w 3505671"/>
              <a:gd name="connsiteY7-510" fmla="*/ 0 h 3082645"/>
              <a:gd name="connsiteX8-511" fmla="*/ 811633 w 3505671"/>
              <a:gd name="connsiteY8-512" fmla="*/ 88900 h 3082645"/>
              <a:gd name="connsiteX9-513" fmla="*/ 24400 w 3505671"/>
              <a:gd name="connsiteY9-514" fmla="*/ 1452436 h 3082645"/>
              <a:gd name="connsiteX10-515" fmla="*/ 24408 w 3505671"/>
              <a:gd name="connsiteY10-516" fmla="*/ 1630223 h 3082645"/>
              <a:gd name="connsiteX11-517" fmla="*/ 811641 w 3505671"/>
              <a:gd name="connsiteY11-518" fmla="*/ 2993759 h 3082645"/>
              <a:gd name="connsiteX12-519" fmla="*/ 965611 w 3505671"/>
              <a:gd name="connsiteY12-520" fmla="*/ 3082645 h 3082645"/>
              <a:gd name="connsiteX0-521" fmla="*/ 965611 w 3505671"/>
              <a:gd name="connsiteY0-522" fmla="*/ 3082645 h 3082645"/>
              <a:gd name="connsiteX1-523" fmla="*/ 2540085 w 3505671"/>
              <a:gd name="connsiteY1-524" fmla="*/ 3082645 h 3082645"/>
              <a:gd name="connsiteX2-525" fmla="*/ 2694038 w 3505671"/>
              <a:gd name="connsiteY2-526" fmla="*/ 2993745 h 3082645"/>
              <a:gd name="connsiteX3-527" fmla="*/ 3481271 w 3505671"/>
              <a:gd name="connsiteY3-528" fmla="*/ 1630209 h 3082645"/>
              <a:gd name="connsiteX4-529" fmla="*/ 3481264 w 3505671"/>
              <a:gd name="connsiteY4-530" fmla="*/ 1452423 h 3082645"/>
              <a:gd name="connsiteX5-531" fmla="*/ 2694031 w 3505671"/>
              <a:gd name="connsiteY5-532" fmla="*/ 88887 h 3082645"/>
              <a:gd name="connsiteX6-533" fmla="*/ 2540061 w 3505671"/>
              <a:gd name="connsiteY6-534" fmla="*/ 0 h 3082645"/>
              <a:gd name="connsiteX7-535" fmla="*/ 965586 w 3505671"/>
              <a:gd name="connsiteY7-536" fmla="*/ 0 h 3082645"/>
              <a:gd name="connsiteX8-537" fmla="*/ 811633 w 3505671"/>
              <a:gd name="connsiteY8-538" fmla="*/ 88900 h 3082645"/>
              <a:gd name="connsiteX9-539" fmla="*/ 24400 w 3505671"/>
              <a:gd name="connsiteY9-540" fmla="*/ 1452436 h 3082645"/>
              <a:gd name="connsiteX10-541" fmla="*/ 24408 w 3505671"/>
              <a:gd name="connsiteY10-542" fmla="*/ 1630223 h 3082645"/>
              <a:gd name="connsiteX11-543" fmla="*/ 811641 w 3505671"/>
              <a:gd name="connsiteY11-544" fmla="*/ 2993759 h 3082645"/>
              <a:gd name="connsiteX12-545" fmla="*/ 965611 w 3505671"/>
              <a:gd name="connsiteY12-546" fmla="*/ 3082645 h 3082645"/>
              <a:gd name="connsiteX0-547" fmla="*/ 965611 w 3505671"/>
              <a:gd name="connsiteY0-548" fmla="*/ 3082645 h 3082645"/>
              <a:gd name="connsiteX1-549" fmla="*/ 2540085 w 3505671"/>
              <a:gd name="connsiteY1-550" fmla="*/ 3082645 h 3082645"/>
              <a:gd name="connsiteX2-551" fmla="*/ 2694038 w 3505671"/>
              <a:gd name="connsiteY2-552" fmla="*/ 2993745 h 3082645"/>
              <a:gd name="connsiteX3-553" fmla="*/ 3481271 w 3505671"/>
              <a:gd name="connsiteY3-554" fmla="*/ 1630209 h 3082645"/>
              <a:gd name="connsiteX4-555" fmla="*/ 3481264 w 3505671"/>
              <a:gd name="connsiteY4-556" fmla="*/ 1452423 h 3082645"/>
              <a:gd name="connsiteX5-557" fmla="*/ 2694031 w 3505671"/>
              <a:gd name="connsiteY5-558" fmla="*/ 88887 h 3082645"/>
              <a:gd name="connsiteX6-559" fmla="*/ 2540061 w 3505671"/>
              <a:gd name="connsiteY6-560" fmla="*/ 0 h 3082645"/>
              <a:gd name="connsiteX7-561" fmla="*/ 965586 w 3505671"/>
              <a:gd name="connsiteY7-562" fmla="*/ 0 h 3082645"/>
              <a:gd name="connsiteX8-563" fmla="*/ 811633 w 3505671"/>
              <a:gd name="connsiteY8-564" fmla="*/ 88900 h 3082645"/>
              <a:gd name="connsiteX9-565" fmla="*/ 24400 w 3505671"/>
              <a:gd name="connsiteY9-566" fmla="*/ 1452436 h 3082645"/>
              <a:gd name="connsiteX10-567" fmla="*/ 24408 w 3505671"/>
              <a:gd name="connsiteY10-568" fmla="*/ 1630223 h 3082645"/>
              <a:gd name="connsiteX11-569" fmla="*/ 811641 w 3505671"/>
              <a:gd name="connsiteY11-570" fmla="*/ 2993759 h 3082645"/>
              <a:gd name="connsiteX12-571" fmla="*/ 965611 w 3505671"/>
              <a:gd name="connsiteY12-572" fmla="*/ 3082645 h 30826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3505671" h="3082645">
                <a:moveTo>
                  <a:pt x="965611" y="3082645"/>
                </a:moveTo>
                <a:cubicBezTo>
                  <a:pt x="1030690" y="3082645"/>
                  <a:pt x="2475006" y="3082646"/>
                  <a:pt x="2540085" y="3082645"/>
                </a:cubicBezTo>
                <a:cubicBezTo>
                  <a:pt x="2605164" y="3082646"/>
                  <a:pt x="2661499" y="3050107"/>
                  <a:pt x="2694038" y="2993745"/>
                </a:cubicBezTo>
                <a:cubicBezTo>
                  <a:pt x="2726578" y="2937386"/>
                  <a:pt x="3448731" y="1686570"/>
                  <a:pt x="3481271" y="1630209"/>
                </a:cubicBezTo>
                <a:cubicBezTo>
                  <a:pt x="3513810" y="1573850"/>
                  <a:pt x="3513803" y="1508784"/>
                  <a:pt x="3481264" y="1452423"/>
                </a:cubicBezTo>
                <a:cubicBezTo>
                  <a:pt x="3448724" y="1396064"/>
                  <a:pt x="2726570" y="145248"/>
                  <a:pt x="2694031" y="88887"/>
                </a:cubicBezTo>
                <a:cubicBezTo>
                  <a:pt x="2661492" y="32528"/>
                  <a:pt x="2605139" y="1"/>
                  <a:pt x="2540061" y="0"/>
                </a:cubicBezTo>
                <a:cubicBezTo>
                  <a:pt x="2474982" y="1"/>
                  <a:pt x="1030665" y="1"/>
                  <a:pt x="965586" y="0"/>
                </a:cubicBezTo>
                <a:cubicBezTo>
                  <a:pt x="900507" y="1"/>
                  <a:pt x="844173" y="32540"/>
                  <a:pt x="811633" y="88900"/>
                </a:cubicBezTo>
                <a:cubicBezTo>
                  <a:pt x="779094" y="145261"/>
                  <a:pt x="56940" y="1396077"/>
                  <a:pt x="24400" y="1452436"/>
                </a:cubicBezTo>
                <a:cubicBezTo>
                  <a:pt x="-8139" y="1508797"/>
                  <a:pt x="-8132" y="1573863"/>
                  <a:pt x="24408" y="1630223"/>
                </a:cubicBezTo>
                <a:cubicBezTo>
                  <a:pt x="56947" y="1686584"/>
                  <a:pt x="779101" y="2937400"/>
                  <a:pt x="811641" y="2993759"/>
                </a:cubicBezTo>
                <a:cubicBezTo>
                  <a:pt x="844180" y="3050120"/>
                  <a:pt x="900532" y="3082645"/>
                  <a:pt x="965611" y="3082645"/>
                </a:cubicBezTo>
                <a:close/>
              </a:path>
            </a:pathLst>
          </a:custGeom>
          <a:no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2" name="任意多边形: 形状 14296"/>
          <p:cNvSpPr/>
          <p:nvPr>
            <p:custDataLst>
              <p:tags r:id="rId4"/>
            </p:custDataLst>
          </p:nvPr>
        </p:nvSpPr>
        <p:spPr>
          <a:xfrm rot="1800000">
            <a:off x="2019543" y="5174203"/>
            <a:ext cx="671724" cy="590869"/>
          </a:xfrm>
          <a:custGeom>
            <a:avLst/>
            <a:gdLst>
              <a:gd name="connsiteX0" fmla="*/ 950601 w 3475650"/>
              <a:gd name="connsiteY0" fmla="*/ 3082645 h 3082645"/>
              <a:gd name="connsiteX1" fmla="*/ 2525075 w 3475650"/>
              <a:gd name="connsiteY1" fmla="*/ 3082645 h 3082645"/>
              <a:gd name="connsiteX2" fmla="*/ 2679028 w 3475650"/>
              <a:gd name="connsiteY2" fmla="*/ 2993745 h 3082645"/>
              <a:gd name="connsiteX3" fmla="*/ 3466261 w 3475650"/>
              <a:gd name="connsiteY3" fmla="*/ 1630209 h 3082645"/>
              <a:gd name="connsiteX4" fmla="*/ 3466254 w 3475650"/>
              <a:gd name="connsiteY4" fmla="*/ 1452423 h 3082645"/>
              <a:gd name="connsiteX5" fmla="*/ 2679021 w 3475650"/>
              <a:gd name="connsiteY5" fmla="*/ 88887 h 3082645"/>
              <a:gd name="connsiteX6" fmla="*/ 2525051 w 3475650"/>
              <a:gd name="connsiteY6" fmla="*/ 0 h 3082645"/>
              <a:gd name="connsiteX7" fmla="*/ 950576 w 3475650"/>
              <a:gd name="connsiteY7" fmla="*/ 0 h 3082645"/>
              <a:gd name="connsiteX8" fmla="*/ 796623 w 3475650"/>
              <a:gd name="connsiteY8" fmla="*/ 88900 h 3082645"/>
              <a:gd name="connsiteX9" fmla="*/ 9390 w 3475650"/>
              <a:gd name="connsiteY9" fmla="*/ 1452436 h 3082645"/>
              <a:gd name="connsiteX10" fmla="*/ 9398 w 3475650"/>
              <a:gd name="connsiteY10" fmla="*/ 1630223 h 3082645"/>
              <a:gd name="connsiteX11" fmla="*/ 796631 w 3475650"/>
              <a:gd name="connsiteY11" fmla="*/ 2993759 h 3082645"/>
              <a:gd name="connsiteX12" fmla="*/ 950601 w 3475650"/>
              <a:gd name="connsiteY12" fmla="*/ 3082645 h 3082645"/>
              <a:gd name="connsiteX0-1" fmla="*/ 950601 w 3475650"/>
              <a:gd name="connsiteY0-2" fmla="*/ 3082645 h 3082645"/>
              <a:gd name="connsiteX1-3" fmla="*/ 2525075 w 3475650"/>
              <a:gd name="connsiteY1-4" fmla="*/ 3082645 h 3082645"/>
              <a:gd name="connsiteX2-5" fmla="*/ 2679028 w 3475650"/>
              <a:gd name="connsiteY2-6" fmla="*/ 2993745 h 3082645"/>
              <a:gd name="connsiteX3-7" fmla="*/ 3466261 w 3475650"/>
              <a:gd name="connsiteY3-8" fmla="*/ 1630209 h 3082645"/>
              <a:gd name="connsiteX4-9" fmla="*/ 3466254 w 3475650"/>
              <a:gd name="connsiteY4-10" fmla="*/ 1452423 h 3082645"/>
              <a:gd name="connsiteX5-11" fmla="*/ 2679021 w 3475650"/>
              <a:gd name="connsiteY5-12" fmla="*/ 88887 h 3082645"/>
              <a:gd name="connsiteX6-13" fmla="*/ 2525051 w 3475650"/>
              <a:gd name="connsiteY6-14" fmla="*/ 0 h 3082645"/>
              <a:gd name="connsiteX7-15" fmla="*/ 950576 w 3475650"/>
              <a:gd name="connsiteY7-16" fmla="*/ 0 h 3082645"/>
              <a:gd name="connsiteX8-17" fmla="*/ 796623 w 3475650"/>
              <a:gd name="connsiteY8-18" fmla="*/ 88900 h 3082645"/>
              <a:gd name="connsiteX9-19" fmla="*/ 9390 w 3475650"/>
              <a:gd name="connsiteY9-20" fmla="*/ 1452436 h 3082645"/>
              <a:gd name="connsiteX10-21" fmla="*/ 9398 w 3475650"/>
              <a:gd name="connsiteY10-22" fmla="*/ 1630223 h 3082645"/>
              <a:gd name="connsiteX11-23" fmla="*/ 796631 w 3475650"/>
              <a:gd name="connsiteY11-24" fmla="*/ 2993759 h 3082645"/>
              <a:gd name="connsiteX12-25" fmla="*/ 950601 w 3475650"/>
              <a:gd name="connsiteY12-26" fmla="*/ 3082645 h 3082645"/>
              <a:gd name="connsiteX0-27" fmla="*/ 950601 w 3475650"/>
              <a:gd name="connsiteY0-28" fmla="*/ 3082645 h 3082645"/>
              <a:gd name="connsiteX1-29" fmla="*/ 2525075 w 3475650"/>
              <a:gd name="connsiteY1-30" fmla="*/ 3082645 h 3082645"/>
              <a:gd name="connsiteX2-31" fmla="*/ 2679028 w 3475650"/>
              <a:gd name="connsiteY2-32" fmla="*/ 2993745 h 3082645"/>
              <a:gd name="connsiteX3-33" fmla="*/ 3466261 w 3475650"/>
              <a:gd name="connsiteY3-34" fmla="*/ 1630209 h 3082645"/>
              <a:gd name="connsiteX4-35" fmla="*/ 3466254 w 3475650"/>
              <a:gd name="connsiteY4-36" fmla="*/ 1452423 h 3082645"/>
              <a:gd name="connsiteX5-37" fmla="*/ 2679021 w 3475650"/>
              <a:gd name="connsiteY5-38" fmla="*/ 88887 h 3082645"/>
              <a:gd name="connsiteX6-39" fmla="*/ 2525051 w 3475650"/>
              <a:gd name="connsiteY6-40" fmla="*/ 0 h 3082645"/>
              <a:gd name="connsiteX7-41" fmla="*/ 950576 w 3475650"/>
              <a:gd name="connsiteY7-42" fmla="*/ 0 h 3082645"/>
              <a:gd name="connsiteX8-43" fmla="*/ 796623 w 3475650"/>
              <a:gd name="connsiteY8-44" fmla="*/ 88900 h 3082645"/>
              <a:gd name="connsiteX9-45" fmla="*/ 9390 w 3475650"/>
              <a:gd name="connsiteY9-46" fmla="*/ 1452436 h 3082645"/>
              <a:gd name="connsiteX10-47" fmla="*/ 9398 w 3475650"/>
              <a:gd name="connsiteY10-48" fmla="*/ 1630223 h 3082645"/>
              <a:gd name="connsiteX11-49" fmla="*/ 796631 w 3475650"/>
              <a:gd name="connsiteY11-50" fmla="*/ 2993759 h 3082645"/>
              <a:gd name="connsiteX12-51" fmla="*/ 950601 w 3475650"/>
              <a:gd name="connsiteY12-52" fmla="*/ 3082645 h 3082645"/>
              <a:gd name="connsiteX0-53" fmla="*/ 950601 w 3475650"/>
              <a:gd name="connsiteY0-54" fmla="*/ 3082645 h 3082645"/>
              <a:gd name="connsiteX1-55" fmla="*/ 2525075 w 3475650"/>
              <a:gd name="connsiteY1-56" fmla="*/ 3082645 h 3082645"/>
              <a:gd name="connsiteX2-57" fmla="*/ 2679028 w 3475650"/>
              <a:gd name="connsiteY2-58" fmla="*/ 2993745 h 3082645"/>
              <a:gd name="connsiteX3-59" fmla="*/ 3466261 w 3475650"/>
              <a:gd name="connsiteY3-60" fmla="*/ 1630209 h 3082645"/>
              <a:gd name="connsiteX4-61" fmla="*/ 3466254 w 3475650"/>
              <a:gd name="connsiteY4-62" fmla="*/ 1452423 h 3082645"/>
              <a:gd name="connsiteX5-63" fmla="*/ 2679021 w 3475650"/>
              <a:gd name="connsiteY5-64" fmla="*/ 88887 h 3082645"/>
              <a:gd name="connsiteX6-65" fmla="*/ 2525051 w 3475650"/>
              <a:gd name="connsiteY6-66" fmla="*/ 0 h 3082645"/>
              <a:gd name="connsiteX7-67" fmla="*/ 950576 w 3475650"/>
              <a:gd name="connsiteY7-68" fmla="*/ 0 h 3082645"/>
              <a:gd name="connsiteX8-69" fmla="*/ 796623 w 3475650"/>
              <a:gd name="connsiteY8-70" fmla="*/ 88900 h 3082645"/>
              <a:gd name="connsiteX9-71" fmla="*/ 9390 w 3475650"/>
              <a:gd name="connsiteY9-72" fmla="*/ 1452436 h 3082645"/>
              <a:gd name="connsiteX10-73" fmla="*/ 9398 w 3475650"/>
              <a:gd name="connsiteY10-74" fmla="*/ 1630223 h 3082645"/>
              <a:gd name="connsiteX11-75" fmla="*/ 796631 w 3475650"/>
              <a:gd name="connsiteY11-76" fmla="*/ 2993759 h 3082645"/>
              <a:gd name="connsiteX12-77" fmla="*/ 950601 w 3475650"/>
              <a:gd name="connsiteY12-78" fmla="*/ 3082645 h 3082645"/>
              <a:gd name="connsiteX0-79" fmla="*/ 950601 w 3475650"/>
              <a:gd name="connsiteY0-80" fmla="*/ 3082645 h 3082645"/>
              <a:gd name="connsiteX1-81" fmla="*/ 2525075 w 3475650"/>
              <a:gd name="connsiteY1-82" fmla="*/ 3082645 h 3082645"/>
              <a:gd name="connsiteX2-83" fmla="*/ 2679028 w 3475650"/>
              <a:gd name="connsiteY2-84" fmla="*/ 2993745 h 3082645"/>
              <a:gd name="connsiteX3-85" fmla="*/ 3466261 w 3475650"/>
              <a:gd name="connsiteY3-86" fmla="*/ 1630209 h 3082645"/>
              <a:gd name="connsiteX4-87" fmla="*/ 3466254 w 3475650"/>
              <a:gd name="connsiteY4-88" fmla="*/ 1452423 h 3082645"/>
              <a:gd name="connsiteX5-89" fmla="*/ 2679021 w 3475650"/>
              <a:gd name="connsiteY5-90" fmla="*/ 88887 h 3082645"/>
              <a:gd name="connsiteX6-91" fmla="*/ 2525051 w 3475650"/>
              <a:gd name="connsiteY6-92" fmla="*/ 0 h 3082645"/>
              <a:gd name="connsiteX7-93" fmla="*/ 950576 w 3475650"/>
              <a:gd name="connsiteY7-94" fmla="*/ 0 h 3082645"/>
              <a:gd name="connsiteX8-95" fmla="*/ 796623 w 3475650"/>
              <a:gd name="connsiteY8-96" fmla="*/ 88900 h 3082645"/>
              <a:gd name="connsiteX9-97" fmla="*/ 9390 w 3475650"/>
              <a:gd name="connsiteY9-98" fmla="*/ 1452436 h 3082645"/>
              <a:gd name="connsiteX10-99" fmla="*/ 9398 w 3475650"/>
              <a:gd name="connsiteY10-100" fmla="*/ 1630223 h 3082645"/>
              <a:gd name="connsiteX11-101" fmla="*/ 796631 w 3475650"/>
              <a:gd name="connsiteY11-102" fmla="*/ 2993759 h 3082645"/>
              <a:gd name="connsiteX12-103" fmla="*/ 950601 w 3475650"/>
              <a:gd name="connsiteY12-104" fmla="*/ 3082645 h 3082645"/>
              <a:gd name="connsiteX0-105" fmla="*/ 950601 w 3475650"/>
              <a:gd name="connsiteY0-106" fmla="*/ 3082645 h 3082645"/>
              <a:gd name="connsiteX1-107" fmla="*/ 2525075 w 3475650"/>
              <a:gd name="connsiteY1-108" fmla="*/ 3082645 h 3082645"/>
              <a:gd name="connsiteX2-109" fmla="*/ 2679028 w 3475650"/>
              <a:gd name="connsiteY2-110" fmla="*/ 2993745 h 3082645"/>
              <a:gd name="connsiteX3-111" fmla="*/ 3466261 w 3475650"/>
              <a:gd name="connsiteY3-112" fmla="*/ 1630209 h 3082645"/>
              <a:gd name="connsiteX4-113" fmla="*/ 3466254 w 3475650"/>
              <a:gd name="connsiteY4-114" fmla="*/ 1452423 h 3082645"/>
              <a:gd name="connsiteX5-115" fmla="*/ 2679021 w 3475650"/>
              <a:gd name="connsiteY5-116" fmla="*/ 88887 h 3082645"/>
              <a:gd name="connsiteX6-117" fmla="*/ 2525051 w 3475650"/>
              <a:gd name="connsiteY6-118" fmla="*/ 0 h 3082645"/>
              <a:gd name="connsiteX7-119" fmla="*/ 950576 w 3475650"/>
              <a:gd name="connsiteY7-120" fmla="*/ 0 h 3082645"/>
              <a:gd name="connsiteX8-121" fmla="*/ 796623 w 3475650"/>
              <a:gd name="connsiteY8-122" fmla="*/ 88900 h 3082645"/>
              <a:gd name="connsiteX9-123" fmla="*/ 9390 w 3475650"/>
              <a:gd name="connsiteY9-124" fmla="*/ 1452436 h 3082645"/>
              <a:gd name="connsiteX10-125" fmla="*/ 9398 w 3475650"/>
              <a:gd name="connsiteY10-126" fmla="*/ 1630223 h 3082645"/>
              <a:gd name="connsiteX11-127" fmla="*/ 796631 w 3475650"/>
              <a:gd name="connsiteY11-128" fmla="*/ 2993759 h 3082645"/>
              <a:gd name="connsiteX12-129" fmla="*/ 950601 w 3475650"/>
              <a:gd name="connsiteY12-130" fmla="*/ 3082645 h 3082645"/>
              <a:gd name="connsiteX0-131" fmla="*/ 950601 w 3475653"/>
              <a:gd name="connsiteY0-132" fmla="*/ 3082645 h 3082645"/>
              <a:gd name="connsiteX1-133" fmla="*/ 2525075 w 3475653"/>
              <a:gd name="connsiteY1-134" fmla="*/ 3082645 h 3082645"/>
              <a:gd name="connsiteX2-135" fmla="*/ 2679028 w 3475653"/>
              <a:gd name="connsiteY2-136" fmla="*/ 2993745 h 3082645"/>
              <a:gd name="connsiteX3-137" fmla="*/ 3466261 w 3475653"/>
              <a:gd name="connsiteY3-138" fmla="*/ 1630209 h 3082645"/>
              <a:gd name="connsiteX4-139" fmla="*/ 3466254 w 3475653"/>
              <a:gd name="connsiteY4-140" fmla="*/ 1452423 h 3082645"/>
              <a:gd name="connsiteX5-141" fmla="*/ 2679021 w 3475653"/>
              <a:gd name="connsiteY5-142" fmla="*/ 88887 h 3082645"/>
              <a:gd name="connsiteX6-143" fmla="*/ 2525051 w 3475653"/>
              <a:gd name="connsiteY6-144" fmla="*/ 0 h 3082645"/>
              <a:gd name="connsiteX7-145" fmla="*/ 950576 w 3475653"/>
              <a:gd name="connsiteY7-146" fmla="*/ 0 h 3082645"/>
              <a:gd name="connsiteX8-147" fmla="*/ 796623 w 3475653"/>
              <a:gd name="connsiteY8-148" fmla="*/ 88900 h 3082645"/>
              <a:gd name="connsiteX9-149" fmla="*/ 9390 w 3475653"/>
              <a:gd name="connsiteY9-150" fmla="*/ 1452436 h 3082645"/>
              <a:gd name="connsiteX10-151" fmla="*/ 9398 w 3475653"/>
              <a:gd name="connsiteY10-152" fmla="*/ 1630223 h 3082645"/>
              <a:gd name="connsiteX11-153" fmla="*/ 796631 w 3475653"/>
              <a:gd name="connsiteY11-154" fmla="*/ 2993759 h 3082645"/>
              <a:gd name="connsiteX12-155" fmla="*/ 950601 w 3475653"/>
              <a:gd name="connsiteY12-156" fmla="*/ 3082645 h 3082645"/>
              <a:gd name="connsiteX0-157" fmla="*/ 950601 w 3490661"/>
              <a:gd name="connsiteY0-158" fmla="*/ 3082645 h 3082645"/>
              <a:gd name="connsiteX1-159" fmla="*/ 2525075 w 3490661"/>
              <a:gd name="connsiteY1-160" fmla="*/ 3082645 h 3082645"/>
              <a:gd name="connsiteX2-161" fmla="*/ 2679028 w 3490661"/>
              <a:gd name="connsiteY2-162" fmla="*/ 2993745 h 3082645"/>
              <a:gd name="connsiteX3-163" fmla="*/ 3466261 w 3490661"/>
              <a:gd name="connsiteY3-164" fmla="*/ 1630209 h 3082645"/>
              <a:gd name="connsiteX4-165" fmla="*/ 3466254 w 3490661"/>
              <a:gd name="connsiteY4-166" fmla="*/ 1452423 h 3082645"/>
              <a:gd name="connsiteX5-167" fmla="*/ 2679021 w 3490661"/>
              <a:gd name="connsiteY5-168" fmla="*/ 88887 h 3082645"/>
              <a:gd name="connsiteX6-169" fmla="*/ 2525051 w 3490661"/>
              <a:gd name="connsiteY6-170" fmla="*/ 0 h 3082645"/>
              <a:gd name="connsiteX7-171" fmla="*/ 950576 w 3490661"/>
              <a:gd name="connsiteY7-172" fmla="*/ 0 h 3082645"/>
              <a:gd name="connsiteX8-173" fmla="*/ 796623 w 3490661"/>
              <a:gd name="connsiteY8-174" fmla="*/ 88900 h 3082645"/>
              <a:gd name="connsiteX9-175" fmla="*/ 9390 w 3490661"/>
              <a:gd name="connsiteY9-176" fmla="*/ 1452436 h 3082645"/>
              <a:gd name="connsiteX10-177" fmla="*/ 9398 w 3490661"/>
              <a:gd name="connsiteY10-178" fmla="*/ 1630223 h 3082645"/>
              <a:gd name="connsiteX11-179" fmla="*/ 796631 w 3490661"/>
              <a:gd name="connsiteY11-180" fmla="*/ 2993759 h 3082645"/>
              <a:gd name="connsiteX12-181" fmla="*/ 950601 w 3490661"/>
              <a:gd name="connsiteY12-182" fmla="*/ 3082645 h 3082645"/>
              <a:gd name="connsiteX0-183" fmla="*/ 950601 w 3490661"/>
              <a:gd name="connsiteY0-184" fmla="*/ 3082645 h 3082645"/>
              <a:gd name="connsiteX1-185" fmla="*/ 2525075 w 3490661"/>
              <a:gd name="connsiteY1-186" fmla="*/ 3082645 h 3082645"/>
              <a:gd name="connsiteX2-187" fmla="*/ 2679028 w 3490661"/>
              <a:gd name="connsiteY2-188" fmla="*/ 2993745 h 3082645"/>
              <a:gd name="connsiteX3-189" fmla="*/ 3466261 w 3490661"/>
              <a:gd name="connsiteY3-190" fmla="*/ 1630209 h 3082645"/>
              <a:gd name="connsiteX4-191" fmla="*/ 3466254 w 3490661"/>
              <a:gd name="connsiteY4-192" fmla="*/ 1452423 h 3082645"/>
              <a:gd name="connsiteX5-193" fmla="*/ 2679021 w 3490661"/>
              <a:gd name="connsiteY5-194" fmla="*/ 88887 h 3082645"/>
              <a:gd name="connsiteX6-195" fmla="*/ 2525051 w 3490661"/>
              <a:gd name="connsiteY6-196" fmla="*/ 0 h 3082645"/>
              <a:gd name="connsiteX7-197" fmla="*/ 950576 w 3490661"/>
              <a:gd name="connsiteY7-198" fmla="*/ 0 h 3082645"/>
              <a:gd name="connsiteX8-199" fmla="*/ 796623 w 3490661"/>
              <a:gd name="connsiteY8-200" fmla="*/ 88900 h 3082645"/>
              <a:gd name="connsiteX9-201" fmla="*/ 9390 w 3490661"/>
              <a:gd name="connsiteY9-202" fmla="*/ 1452436 h 3082645"/>
              <a:gd name="connsiteX10-203" fmla="*/ 9398 w 3490661"/>
              <a:gd name="connsiteY10-204" fmla="*/ 1630223 h 3082645"/>
              <a:gd name="connsiteX11-205" fmla="*/ 796631 w 3490661"/>
              <a:gd name="connsiteY11-206" fmla="*/ 2993759 h 3082645"/>
              <a:gd name="connsiteX12-207" fmla="*/ 950601 w 3490661"/>
              <a:gd name="connsiteY12-208" fmla="*/ 3082645 h 3082645"/>
              <a:gd name="connsiteX0-209" fmla="*/ 950601 w 3490661"/>
              <a:gd name="connsiteY0-210" fmla="*/ 3082645 h 3082645"/>
              <a:gd name="connsiteX1-211" fmla="*/ 2525075 w 3490661"/>
              <a:gd name="connsiteY1-212" fmla="*/ 3082645 h 3082645"/>
              <a:gd name="connsiteX2-213" fmla="*/ 2679028 w 3490661"/>
              <a:gd name="connsiteY2-214" fmla="*/ 2993745 h 3082645"/>
              <a:gd name="connsiteX3-215" fmla="*/ 3466261 w 3490661"/>
              <a:gd name="connsiteY3-216" fmla="*/ 1630209 h 3082645"/>
              <a:gd name="connsiteX4-217" fmla="*/ 3466254 w 3490661"/>
              <a:gd name="connsiteY4-218" fmla="*/ 1452423 h 3082645"/>
              <a:gd name="connsiteX5-219" fmla="*/ 2679021 w 3490661"/>
              <a:gd name="connsiteY5-220" fmla="*/ 88887 h 3082645"/>
              <a:gd name="connsiteX6-221" fmla="*/ 2525051 w 3490661"/>
              <a:gd name="connsiteY6-222" fmla="*/ 0 h 3082645"/>
              <a:gd name="connsiteX7-223" fmla="*/ 950576 w 3490661"/>
              <a:gd name="connsiteY7-224" fmla="*/ 0 h 3082645"/>
              <a:gd name="connsiteX8-225" fmla="*/ 796623 w 3490661"/>
              <a:gd name="connsiteY8-226" fmla="*/ 88900 h 3082645"/>
              <a:gd name="connsiteX9-227" fmla="*/ 9390 w 3490661"/>
              <a:gd name="connsiteY9-228" fmla="*/ 1452436 h 3082645"/>
              <a:gd name="connsiteX10-229" fmla="*/ 9398 w 3490661"/>
              <a:gd name="connsiteY10-230" fmla="*/ 1630223 h 3082645"/>
              <a:gd name="connsiteX11-231" fmla="*/ 796631 w 3490661"/>
              <a:gd name="connsiteY11-232" fmla="*/ 2993759 h 3082645"/>
              <a:gd name="connsiteX12-233" fmla="*/ 950601 w 3490661"/>
              <a:gd name="connsiteY12-234" fmla="*/ 3082645 h 3082645"/>
              <a:gd name="connsiteX0-235" fmla="*/ 950601 w 3490661"/>
              <a:gd name="connsiteY0-236" fmla="*/ 3082645 h 3082645"/>
              <a:gd name="connsiteX1-237" fmla="*/ 2525075 w 3490661"/>
              <a:gd name="connsiteY1-238" fmla="*/ 3082645 h 3082645"/>
              <a:gd name="connsiteX2-239" fmla="*/ 2679028 w 3490661"/>
              <a:gd name="connsiteY2-240" fmla="*/ 2993745 h 3082645"/>
              <a:gd name="connsiteX3-241" fmla="*/ 3466261 w 3490661"/>
              <a:gd name="connsiteY3-242" fmla="*/ 1630209 h 3082645"/>
              <a:gd name="connsiteX4-243" fmla="*/ 3466254 w 3490661"/>
              <a:gd name="connsiteY4-244" fmla="*/ 1452423 h 3082645"/>
              <a:gd name="connsiteX5-245" fmla="*/ 2679021 w 3490661"/>
              <a:gd name="connsiteY5-246" fmla="*/ 88887 h 3082645"/>
              <a:gd name="connsiteX6-247" fmla="*/ 2525051 w 3490661"/>
              <a:gd name="connsiteY6-248" fmla="*/ 0 h 3082645"/>
              <a:gd name="connsiteX7-249" fmla="*/ 950576 w 3490661"/>
              <a:gd name="connsiteY7-250" fmla="*/ 0 h 3082645"/>
              <a:gd name="connsiteX8-251" fmla="*/ 796623 w 3490661"/>
              <a:gd name="connsiteY8-252" fmla="*/ 88900 h 3082645"/>
              <a:gd name="connsiteX9-253" fmla="*/ 9390 w 3490661"/>
              <a:gd name="connsiteY9-254" fmla="*/ 1452436 h 3082645"/>
              <a:gd name="connsiteX10-255" fmla="*/ 9398 w 3490661"/>
              <a:gd name="connsiteY10-256" fmla="*/ 1630223 h 3082645"/>
              <a:gd name="connsiteX11-257" fmla="*/ 796631 w 3490661"/>
              <a:gd name="connsiteY11-258" fmla="*/ 2993759 h 3082645"/>
              <a:gd name="connsiteX12-259" fmla="*/ 950601 w 3490661"/>
              <a:gd name="connsiteY12-260" fmla="*/ 3082645 h 3082645"/>
              <a:gd name="connsiteX0-261" fmla="*/ 950601 w 3490661"/>
              <a:gd name="connsiteY0-262" fmla="*/ 3082645 h 3082645"/>
              <a:gd name="connsiteX1-263" fmla="*/ 2525075 w 3490661"/>
              <a:gd name="connsiteY1-264" fmla="*/ 3082645 h 3082645"/>
              <a:gd name="connsiteX2-265" fmla="*/ 2679028 w 3490661"/>
              <a:gd name="connsiteY2-266" fmla="*/ 2993745 h 3082645"/>
              <a:gd name="connsiteX3-267" fmla="*/ 3466261 w 3490661"/>
              <a:gd name="connsiteY3-268" fmla="*/ 1630209 h 3082645"/>
              <a:gd name="connsiteX4-269" fmla="*/ 3466254 w 3490661"/>
              <a:gd name="connsiteY4-270" fmla="*/ 1452423 h 3082645"/>
              <a:gd name="connsiteX5-271" fmla="*/ 2679021 w 3490661"/>
              <a:gd name="connsiteY5-272" fmla="*/ 88887 h 3082645"/>
              <a:gd name="connsiteX6-273" fmla="*/ 2525051 w 3490661"/>
              <a:gd name="connsiteY6-274" fmla="*/ 0 h 3082645"/>
              <a:gd name="connsiteX7-275" fmla="*/ 950576 w 3490661"/>
              <a:gd name="connsiteY7-276" fmla="*/ 0 h 3082645"/>
              <a:gd name="connsiteX8-277" fmla="*/ 796623 w 3490661"/>
              <a:gd name="connsiteY8-278" fmla="*/ 88900 h 3082645"/>
              <a:gd name="connsiteX9-279" fmla="*/ 9390 w 3490661"/>
              <a:gd name="connsiteY9-280" fmla="*/ 1452436 h 3082645"/>
              <a:gd name="connsiteX10-281" fmla="*/ 9398 w 3490661"/>
              <a:gd name="connsiteY10-282" fmla="*/ 1630223 h 3082645"/>
              <a:gd name="connsiteX11-283" fmla="*/ 796631 w 3490661"/>
              <a:gd name="connsiteY11-284" fmla="*/ 2993759 h 3082645"/>
              <a:gd name="connsiteX12-285" fmla="*/ 950601 w 3490661"/>
              <a:gd name="connsiteY12-286" fmla="*/ 3082645 h 3082645"/>
              <a:gd name="connsiteX0-287" fmla="*/ 950601 w 3490661"/>
              <a:gd name="connsiteY0-288" fmla="*/ 3082645 h 3082645"/>
              <a:gd name="connsiteX1-289" fmla="*/ 2525075 w 3490661"/>
              <a:gd name="connsiteY1-290" fmla="*/ 3082645 h 3082645"/>
              <a:gd name="connsiteX2-291" fmla="*/ 2679028 w 3490661"/>
              <a:gd name="connsiteY2-292" fmla="*/ 2993745 h 3082645"/>
              <a:gd name="connsiteX3-293" fmla="*/ 3466261 w 3490661"/>
              <a:gd name="connsiteY3-294" fmla="*/ 1630209 h 3082645"/>
              <a:gd name="connsiteX4-295" fmla="*/ 3466254 w 3490661"/>
              <a:gd name="connsiteY4-296" fmla="*/ 1452423 h 3082645"/>
              <a:gd name="connsiteX5-297" fmla="*/ 2679021 w 3490661"/>
              <a:gd name="connsiteY5-298" fmla="*/ 88887 h 3082645"/>
              <a:gd name="connsiteX6-299" fmla="*/ 2525051 w 3490661"/>
              <a:gd name="connsiteY6-300" fmla="*/ 0 h 3082645"/>
              <a:gd name="connsiteX7-301" fmla="*/ 950576 w 3490661"/>
              <a:gd name="connsiteY7-302" fmla="*/ 0 h 3082645"/>
              <a:gd name="connsiteX8-303" fmla="*/ 796623 w 3490661"/>
              <a:gd name="connsiteY8-304" fmla="*/ 88900 h 3082645"/>
              <a:gd name="connsiteX9-305" fmla="*/ 9390 w 3490661"/>
              <a:gd name="connsiteY9-306" fmla="*/ 1452436 h 3082645"/>
              <a:gd name="connsiteX10-307" fmla="*/ 9398 w 3490661"/>
              <a:gd name="connsiteY10-308" fmla="*/ 1630223 h 3082645"/>
              <a:gd name="connsiteX11-309" fmla="*/ 796631 w 3490661"/>
              <a:gd name="connsiteY11-310" fmla="*/ 2993759 h 3082645"/>
              <a:gd name="connsiteX12-311" fmla="*/ 950601 w 3490661"/>
              <a:gd name="connsiteY12-312" fmla="*/ 3082645 h 3082645"/>
              <a:gd name="connsiteX0-313" fmla="*/ 950601 w 3490661"/>
              <a:gd name="connsiteY0-314" fmla="*/ 3082645 h 3082645"/>
              <a:gd name="connsiteX1-315" fmla="*/ 2525075 w 3490661"/>
              <a:gd name="connsiteY1-316" fmla="*/ 3082645 h 3082645"/>
              <a:gd name="connsiteX2-317" fmla="*/ 2679028 w 3490661"/>
              <a:gd name="connsiteY2-318" fmla="*/ 2993745 h 3082645"/>
              <a:gd name="connsiteX3-319" fmla="*/ 3466261 w 3490661"/>
              <a:gd name="connsiteY3-320" fmla="*/ 1630209 h 3082645"/>
              <a:gd name="connsiteX4-321" fmla="*/ 3466254 w 3490661"/>
              <a:gd name="connsiteY4-322" fmla="*/ 1452423 h 3082645"/>
              <a:gd name="connsiteX5-323" fmla="*/ 2679021 w 3490661"/>
              <a:gd name="connsiteY5-324" fmla="*/ 88887 h 3082645"/>
              <a:gd name="connsiteX6-325" fmla="*/ 2525051 w 3490661"/>
              <a:gd name="connsiteY6-326" fmla="*/ 0 h 3082645"/>
              <a:gd name="connsiteX7-327" fmla="*/ 950576 w 3490661"/>
              <a:gd name="connsiteY7-328" fmla="*/ 0 h 3082645"/>
              <a:gd name="connsiteX8-329" fmla="*/ 796623 w 3490661"/>
              <a:gd name="connsiteY8-330" fmla="*/ 88900 h 3082645"/>
              <a:gd name="connsiteX9-331" fmla="*/ 9390 w 3490661"/>
              <a:gd name="connsiteY9-332" fmla="*/ 1452436 h 3082645"/>
              <a:gd name="connsiteX10-333" fmla="*/ 9398 w 3490661"/>
              <a:gd name="connsiteY10-334" fmla="*/ 1630223 h 3082645"/>
              <a:gd name="connsiteX11-335" fmla="*/ 796631 w 3490661"/>
              <a:gd name="connsiteY11-336" fmla="*/ 2993759 h 3082645"/>
              <a:gd name="connsiteX12-337" fmla="*/ 950601 w 3490661"/>
              <a:gd name="connsiteY12-338" fmla="*/ 3082645 h 3082645"/>
              <a:gd name="connsiteX0-339" fmla="*/ 950601 w 3490661"/>
              <a:gd name="connsiteY0-340" fmla="*/ 3082645 h 3082645"/>
              <a:gd name="connsiteX1-341" fmla="*/ 2525075 w 3490661"/>
              <a:gd name="connsiteY1-342" fmla="*/ 3082645 h 3082645"/>
              <a:gd name="connsiteX2-343" fmla="*/ 2679028 w 3490661"/>
              <a:gd name="connsiteY2-344" fmla="*/ 2993745 h 3082645"/>
              <a:gd name="connsiteX3-345" fmla="*/ 3466261 w 3490661"/>
              <a:gd name="connsiteY3-346" fmla="*/ 1630209 h 3082645"/>
              <a:gd name="connsiteX4-347" fmla="*/ 3466254 w 3490661"/>
              <a:gd name="connsiteY4-348" fmla="*/ 1452423 h 3082645"/>
              <a:gd name="connsiteX5-349" fmla="*/ 2679021 w 3490661"/>
              <a:gd name="connsiteY5-350" fmla="*/ 88887 h 3082645"/>
              <a:gd name="connsiteX6-351" fmla="*/ 2525051 w 3490661"/>
              <a:gd name="connsiteY6-352" fmla="*/ 0 h 3082645"/>
              <a:gd name="connsiteX7-353" fmla="*/ 950576 w 3490661"/>
              <a:gd name="connsiteY7-354" fmla="*/ 0 h 3082645"/>
              <a:gd name="connsiteX8-355" fmla="*/ 796623 w 3490661"/>
              <a:gd name="connsiteY8-356" fmla="*/ 88900 h 3082645"/>
              <a:gd name="connsiteX9-357" fmla="*/ 9390 w 3490661"/>
              <a:gd name="connsiteY9-358" fmla="*/ 1452436 h 3082645"/>
              <a:gd name="connsiteX10-359" fmla="*/ 9398 w 3490661"/>
              <a:gd name="connsiteY10-360" fmla="*/ 1630223 h 3082645"/>
              <a:gd name="connsiteX11-361" fmla="*/ 796631 w 3490661"/>
              <a:gd name="connsiteY11-362" fmla="*/ 2993759 h 3082645"/>
              <a:gd name="connsiteX12-363" fmla="*/ 950601 w 3490661"/>
              <a:gd name="connsiteY12-364" fmla="*/ 3082645 h 3082645"/>
              <a:gd name="connsiteX0-365" fmla="*/ 950601 w 3490661"/>
              <a:gd name="connsiteY0-366" fmla="*/ 3082645 h 3082645"/>
              <a:gd name="connsiteX1-367" fmla="*/ 2525075 w 3490661"/>
              <a:gd name="connsiteY1-368" fmla="*/ 3082645 h 3082645"/>
              <a:gd name="connsiteX2-369" fmla="*/ 2679028 w 3490661"/>
              <a:gd name="connsiteY2-370" fmla="*/ 2993745 h 3082645"/>
              <a:gd name="connsiteX3-371" fmla="*/ 3466261 w 3490661"/>
              <a:gd name="connsiteY3-372" fmla="*/ 1630209 h 3082645"/>
              <a:gd name="connsiteX4-373" fmla="*/ 3466254 w 3490661"/>
              <a:gd name="connsiteY4-374" fmla="*/ 1452423 h 3082645"/>
              <a:gd name="connsiteX5-375" fmla="*/ 2679021 w 3490661"/>
              <a:gd name="connsiteY5-376" fmla="*/ 88887 h 3082645"/>
              <a:gd name="connsiteX6-377" fmla="*/ 2525051 w 3490661"/>
              <a:gd name="connsiteY6-378" fmla="*/ 0 h 3082645"/>
              <a:gd name="connsiteX7-379" fmla="*/ 950576 w 3490661"/>
              <a:gd name="connsiteY7-380" fmla="*/ 0 h 3082645"/>
              <a:gd name="connsiteX8-381" fmla="*/ 796623 w 3490661"/>
              <a:gd name="connsiteY8-382" fmla="*/ 88900 h 3082645"/>
              <a:gd name="connsiteX9-383" fmla="*/ 9390 w 3490661"/>
              <a:gd name="connsiteY9-384" fmla="*/ 1452436 h 3082645"/>
              <a:gd name="connsiteX10-385" fmla="*/ 9398 w 3490661"/>
              <a:gd name="connsiteY10-386" fmla="*/ 1630223 h 3082645"/>
              <a:gd name="connsiteX11-387" fmla="*/ 796631 w 3490661"/>
              <a:gd name="connsiteY11-388" fmla="*/ 2993759 h 3082645"/>
              <a:gd name="connsiteX12-389" fmla="*/ 950601 w 3490661"/>
              <a:gd name="connsiteY12-390" fmla="*/ 3082645 h 3082645"/>
              <a:gd name="connsiteX0-391" fmla="*/ 950601 w 3490661"/>
              <a:gd name="connsiteY0-392" fmla="*/ 3082645 h 3082645"/>
              <a:gd name="connsiteX1-393" fmla="*/ 2525075 w 3490661"/>
              <a:gd name="connsiteY1-394" fmla="*/ 3082645 h 3082645"/>
              <a:gd name="connsiteX2-395" fmla="*/ 2679028 w 3490661"/>
              <a:gd name="connsiteY2-396" fmla="*/ 2993745 h 3082645"/>
              <a:gd name="connsiteX3-397" fmla="*/ 3466261 w 3490661"/>
              <a:gd name="connsiteY3-398" fmla="*/ 1630209 h 3082645"/>
              <a:gd name="connsiteX4-399" fmla="*/ 3466254 w 3490661"/>
              <a:gd name="connsiteY4-400" fmla="*/ 1452423 h 3082645"/>
              <a:gd name="connsiteX5-401" fmla="*/ 2679021 w 3490661"/>
              <a:gd name="connsiteY5-402" fmla="*/ 88887 h 3082645"/>
              <a:gd name="connsiteX6-403" fmla="*/ 2525051 w 3490661"/>
              <a:gd name="connsiteY6-404" fmla="*/ 0 h 3082645"/>
              <a:gd name="connsiteX7-405" fmla="*/ 950576 w 3490661"/>
              <a:gd name="connsiteY7-406" fmla="*/ 0 h 3082645"/>
              <a:gd name="connsiteX8-407" fmla="*/ 796623 w 3490661"/>
              <a:gd name="connsiteY8-408" fmla="*/ 88900 h 3082645"/>
              <a:gd name="connsiteX9-409" fmla="*/ 9390 w 3490661"/>
              <a:gd name="connsiteY9-410" fmla="*/ 1452436 h 3082645"/>
              <a:gd name="connsiteX10-411" fmla="*/ 9398 w 3490661"/>
              <a:gd name="connsiteY10-412" fmla="*/ 1630223 h 3082645"/>
              <a:gd name="connsiteX11-413" fmla="*/ 796631 w 3490661"/>
              <a:gd name="connsiteY11-414" fmla="*/ 2993759 h 3082645"/>
              <a:gd name="connsiteX12-415" fmla="*/ 950601 w 3490661"/>
              <a:gd name="connsiteY12-416" fmla="*/ 3082645 h 3082645"/>
              <a:gd name="connsiteX0-417" fmla="*/ 950601 w 3490661"/>
              <a:gd name="connsiteY0-418" fmla="*/ 3082645 h 3082645"/>
              <a:gd name="connsiteX1-419" fmla="*/ 2525075 w 3490661"/>
              <a:gd name="connsiteY1-420" fmla="*/ 3082645 h 3082645"/>
              <a:gd name="connsiteX2-421" fmla="*/ 2679028 w 3490661"/>
              <a:gd name="connsiteY2-422" fmla="*/ 2993745 h 3082645"/>
              <a:gd name="connsiteX3-423" fmla="*/ 3466261 w 3490661"/>
              <a:gd name="connsiteY3-424" fmla="*/ 1630209 h 3082645"/>
              <a:gd name="connsiteX4-425" fmla="*/ 3466254 w 3490661"/>
              <a:gd name="connsiteY4-426" fmla="*/ 1452423 h 3082645"/>
              <a:gd name="connsiteX5-427" fmla="*/ 2679021 w 3490661"/>
              <a:gd name="connsiteY5-428" fmla="*/ 88887 h 3082645"/>
              <a:gd name="connsiteX6-429" fmla="*/ 2525051 w 3490661"/>
              <a:gd name="connsiteY6-430" fmla="*/ 0 h 3082645"/>
              <a:gd name="connsiteX7-431" fmla="*/ 950576 w 3490661"/>
              <a:gd name="connsiteY7-432" fmla="*/ 0 h 3082645"/>
              <a:gd name="connsiteX8-433" fmla="*/ 796623 w 3490661"/>
              <a:gd name="connsiteY8-434" fmla="*/ 88900 h 3082645"/>
              <a:gd name="connsiteX9-435" fmla="*/ 9390 w 3490661"/>
              <a:gd name="connsiteY9-436" fmla="*/ 1452436 h 3082645"/>
              <a:gd name="connsiteX10-437" fmla="*/ 9398 w 3490661"/>
              <a:gd name="connsiteY10-438" fmla="*/ 1630223 h 3082645"/>
              <a:gd name="connsiteX11-439" fmla="*/ 796631 w 3490661"/>
              <a:gd name="connsiteY11-440" fmla="*/ 2993759 h 3082645"/>
              <a:gd name="connsiteX12-441" fmla="*/ 950601 w 3490661"/>
              <a:gd name="connsiteY12-442" fmla="*/ 3082645 h 3082645"/>
              <a:gd name="connsiteX0-443" fmla="*/ 950603 w 3490663"/>
              <a:gd name="connsiteY0-444" fmla="*/ 3082645 h 3082645"/>
              <a:gd name="connsiteX1-445" fmla="*/ 2525077 w 3490663"/>
              <a:gd name="connsiteY1-446" fmla="*/ 3082645 h 3082645"/>
              <a:gd name="connsiteX2-447" fmla="*/ 2679030 w 3490663"/>
              <a:gd name="connsiteY2-448" fmla="*/ 2993745 h 3082645"/>
              <a:gd name="connsiteX3-449" fmla="*/ 3466263 w 3490663"/>
              <a:gd name="connsiteY3-450" fmla="*/ 1630209 h 3082645"/>
              <a:gd name="connsiteX4-451" fmla="*/ 3466256 w 3490663"/>
              <a:gd name="connsiteY4-452" fmla="*/ 1452423 h 3082645"/>
              <a:gd name="connsiteX5-453" fmla="*/ 2679023 w 3490663"/>
              <a:gd name="connsiteY5-454" fmla="*/ 88887 h 3082645"/>
              <a:gd name="connsiteX6-455" fmla="*/ 2525053 w 3490663"/>
              <a:gd name="connsiteY6-456" fmla="*/ 0 h 3082645"/>
              <a:gd name="connsiteX7-457" fmla="*/ 950578 w 3490663"/>
              <a:gd name="connsiteY7-458" fmla="*/ 0 h 3082645"/>
              <a:gd name="connsiteX8-459" fmla="*/ 796625 w 3490663"/>
              <a:gd name="connsiteY8-460" fmla="*/ 88900 h 3082645"/>
              <a:gd name="connsiteX9-461" fmla="*/ 9392 w 3490663"/>
              <a:gd name="connsiteY9-462" fmla="*/ 1452436 h 3082645"/>
              <a:gd name="connsiteX10-463" fmla="*/ 9400 w 3490663"/>
              <a:gd name="connsiteY10-464" fmla="*/ 1630223 h 3082645"/>
              <a:gd name="connsiteX11-465" fmla="*/ 796633 w 3490663"/>
              <a:gd name="connsiteY11-466" fmla="*/ 2993759 h 3082645"/>
              <a:gd name="connsiteX12-467" fmla="*/ 950603 w 3490663"/>
              <a:gd name="connsiteY12-468" fmla="*/ 3082645 h 3082645"/>
              <a:gd name="connsiteX0-469" fmla="*/ 965611 w 3505671"/>
              <a:gd name="connsiteY0-470" fmla="*/ 3082645 h 3082645"/>
              <a:gd name="connsiteX1-471" fmla="*/ 2540085 w 3505671"/>
              <a:gd name="connsiteY1-472" fmla="*/ 3082645 h 3082645"/>
              <a:gd name="connsiteX2-473" fmla="*/ 2694038 w 3505671"/>
              <a:gd name="connsiteY2-474" fmla="*/ 2993745 h 3082645"/>
              <a:gd name="connsiteX3-475" fmla="*/ 3481271 w 3505671"/>
              <a:gd name="connsiteY3-476" fmla="*/ 1630209 h 3082645"/>
              <a:gd name="connsiteX4-477" fmla="*/ 3481264 w 3505671"/>
              <a:gd name="connsiteY4-478" fmla="*/ 1452423 h 3082645"/>
              <a:gd name="connsiteX5-479" fmla="*/ 2694031 w 3505671"/>
              <a:gd name="connsiteY5-480" fmla="*/ 88887 h 3082645"/>
              <a:gd name="connsiteX6-481" fmla="*/ 2540061 w 3505671"/>
              <a:gd name="connsiteY6-482" fmla="*/ 0 h 3082645"/>
              <a:gd name="connsiteX7-483" fmla="*/ 965586 w 3505671"/>
              <a:gd name="connsiteY7-484" fmla="*/ 0 h 3082645"/>
              <a:gd name="connsiteX8-485" fmla="*/ 811633 w 3505671"/>
              <a:gd name="connsiteY8-486" fmla="*/ 88900 h 3082645"/>
              <a:gd name="connsiteX9-487" fmla="*/ 24400 w 3505671"/>
              <a:gd name="connsiteY9-488" fmla="*/ 1452436 h 3082645"/>
              <a:gd name="connsiteX10-489" fmla="*/ 24408 w 3505671"/>
              <a:gd name="connsiteY10-490" fmla="*/ 1630223 h 3082645"/>
              <a:gd name="connsiteX11-491" fmla="*/ 811641 w 3505671"/>
              <a:gd name="connsiteY11-492" fmla="*/ 2993759 h 3082645"/>
              <a:gd name="connsiteX12-493" fmla="*/ 965611 w 3505671"/>
              <a:gd name="connsiteY12-494" fmla="*/ 3082645 h 3082645"/>
              <a:gd name="connsiteX0-495" fmla="*/ 965611 w 3505671"/>
              <a:gd name="connsiteY0-496" fmla="*/ 3082645 h 3082645"/>
              <a:gd name="connsiteX1-497" fmla="*/ 2540085 w 3505671"/>
              <a:gd name="connsiteY1-498" fmla="*/ 3082645 h 3082645"/>
              <a:gd name="connsiteX2-499" fmla="*/ 2694038 w 3505671"/>
              <a:gd name="connsiteY2-500" fmla="*/ 2993745 h 3082645"/>
              <a:gd name="connsiteX3-501" fmla="*/ 3481271 w 3505671"/>
              <a:gd name="connsiteY3-502" fmla="*/ 1630209 h 3082645"/>
              <a:gd name="connsiteX4-503" fmla="*/ 3481264 w 3505671"/>
              <a:gd name="connsiteY4-504" fmla="*/ 1452423 h 3082645"/>
              <a:gd name="connsiteX5-505" fmla="*/ 2694031 w 3505671"/>
              <a:gd name="connsiteY5-506" fmla="*/ 88887 h 3082645"/>
              <a:gd name="connsiteX6-507" fmla="*/ 2540061 w 3505671"/>
              <a:gd name="connsiteY6-508" fmla="*/ 0 h 3082645"/>
              <a:gd name="connsiteX7-509" fmla="*/ 965586 w 3505671"/>
              <a:gd name="connsiteY7-510" fmla="*/ 0 h 3082645"/>
              <a:gd name="connsiteX8-511" fmla="*/ 811633 w 3505671"/>
              <a:gd name="connsiteY8-512" fmla="*/ 88900 h 3082645"/>
              <a:gd name="connsiteX9-513" fmla="*/ 24400 w 3505671"/>
              <a:gd name="connsiteY9-514" fmla="*/ 1452436 h 3082645"/>
              <a:gd name="connsiteX10-515" fmla="*/ 24408 w 3505671"/>
              <a:gd name="connsiteY10-516" fmla="*/ 1630223 h 3082645"/>
              <a:gd name="connsiteX11-517" fmla="*/ 811641 w 3505671"/>
              <a:gd name="connsiteY11-518" fmla="*/ 2993759 h 3082645"/>
              <a:gd name="connsiteX12-519" fmla="*/ 965611 w 3505671"/>
              <a:gd name="connsiteY12-520" fmla="*/ 3082645 h 3082645"/>
              <a:gd name="connsiteX0-521" fmla="*/ 965611 w 3505671"/>
              <a:gd name="connsiteY0-522" fmla="*/ 3082645 h 3082645"/>
              <a:gd name="connsiteX1-523" fmla="*/ 2540085 w 3505671"/>
              <a:gd name="connsiteY1-524" fmla="*/ 3082645 h 3082645"/>
              <a:gd name="connsiteX2-525" fmla="*/ 2694038 w 3505671"/>
              <a:gd name="connsiteY2-526" fmla="*/ 2993745 h 3082645"/>
              <a:gd name="connsiteX3-527" fmla="*/ 3481271 w 3505671"/>
              <a:gd name="connsiteY3-528" fmla="*/ 1630209 h 3082645"/>
              <a:gd name="connsiteX4-529" fmla="*/ 3481264 w 3505671"/>
              <a:gd name="connsiteY4-530" fmla="*/ 1452423 h 3082645"/>
              <a:gd name="connsiteX5-531" fmla="*/ 2694031 w 3505671"/>
              <a:gd name="connsiteY5-532" fmla="*/ 88887 h 3082645"/>
              <a:gd name="connsiteX6-533" fmla="*/ 2540061 w 3505671"/>
              <a:gd name="connsiteY6-534" fmla="*/ 0 h 3082645"/>
              <a:gd name="connsiteX7-535" fmla="*/ 965586 w 3505671"/>
              <a:gd name="connsiteY7-536" fmla="*/ 0 h 3082645"/>
              <a:gd name="connsiteX8-537" fmla="*/ 811633 w 3505671"/>
              <a:gd name="connsiteY8-538" fmla="*/ 88900 h 3082645"/>
              <a:gd name="connsiteX9-539" fmla="*/ 24400 w 3505671"/>
              <a:gd name="connsiteY9-540" fmla="*/ 1452436 h 3082645"/>
              <a:gd name="connsiteX10-541" fmla="*/ 24408 w 3505671"/>
              <a:gd name="connsiteY10-542" fmla="*/ 1630223 h 3082645"/>
              <a:gd name="connsiteX11-543" fmla="*/ 811641 w 3505671"/>
              <a:gd name="connsiteY11-544" fmla="*/ 2993759 h 3082645"/>
              <a:gd name="connsiteX12-545" fmla="*/ 965611 w 3505671"/>
              <a:gd name="connsiteY12-546" fmla="*/ 3082645 h 3082645"/>
              <a:gd name="connsiteX0-547" fmla="*/ 965611 w 3505671"/>
              <a:gd name="connsiteY0-548" fmla="*/ 3082645 h 3082645"/>
              <a:gd name="connsiteX1-549" fmla="*/ 2540085 w 3505671"/>
              <a:gd name="connsiteY1-550" fmla="*/ 3082645 h 3082645"/>
              <a:gd name="connsiteX2-551" fmla="*/ 2694038 w 3505671"/>
              <a:gd name="connsiteY2-552" fmla="*/ 2993745 h 3082645"/>
              <a:gd name="connsiteX3-553" fmla="*/ 3481271 w 3505671"/>
              <a:gd name="connsiteY3-554" fmla="*/ 1630209 h 3082645"/>
              <a:gd name="connsiteX4-555" fmla="*/ 3481264 w 3505671"/>
              <a:gd name="connsiteY4-556" fmla="*/ 1452423 h 3082645"/>
              <a:gd name="connsiteX5-557" fmla="*/ 2694031 w 3505671"/>
              <a:gd name="connsiteY5-558" fmla="*/ 88887 h 3082645"/>
              <a:gd name="connsiteX6-559" fmla="*/ 2540061 w 3505671"/>
              <a:gd name="connsiteY6-560" fmla="*/ 0 h 3082645"/>
              <a:gd name="connsiteX7-561" fmla="*/ 965586 w 3505671"/>
              <a:gd name="connsiteY7-562" fmla="*/ 0 h 3082645"/>
              <a:gd name="connsiteX8-563" fmla="*/ 811633 w 3505671"/>
              <a:gd name="connsiteY8-564" fmla="*/ 88900 h 3082645"/>
              <a:gd name="connsiteX9-565" fmla="*/ 24400 w 3505671"/>
              <a:gd name="connsiteY9-566" fmla="*/ 1452436 h 3082645"/>
              <a:gd name="connsiteX10-567" fmla="*/ 24408 w 3505671"/>
              <a:gd name="connsiteY10-568" fmla="*/ 1630223 h 3082645"/>
              <a:gd name="connsiteX11-569" fmla="*/ 811641 w 3505671"/>
              <a:gd name="connsiteY11-570" fmla="*/ 2993759 h 3082645"/>
              <a:gd name="connsiteX12-571" fmla="*/ 965611 w 3505671"/>
              <a:gd name="connsiteY12-572" fmla="*/ 3082645 h 30826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3505671" h="3082645">
                <a:moveTo>
                  <a:pt x="965611" y="3082645"/>
                </a:moveTo>
                <a:cubicBezTo>
                  <a:pt x="1030690" y="3082645"/>
                  <a:pt x="2475006" y="3082646"/>
                  <a:pt x="2540085" y="3082645"/>
                </a:cubicBezTo>
                <a:cubicBezTo>
                  <a:pt x="2605164" y="3082646"/>
                  <a:pt x="2661499" y="3050107"/>
                  <a:pt x="2694038" y="2993745"/>
                </a:cubicBezTo>
                <a:cubicBezTo>
                  <a:pt x="2726578" y="2937386"/>
                  <a:pt x="3448731" y="1686570"/>
                  <a:pt x="3481271" y="1630209"/>
                </a:cubicBezTo>
                <a:cubicBezTo>
                  <a:pt x="3513810" y="1573850"/>
                  <a:pt x="3513803" y="1508784"/>
                  <a:pt x="3481264" y="1452423"/>
                </a:cubicBezTo>
                <a:cubicBezTo>
                  <a:pt x="3448724" y="1396064"/>
                  <a:pt x="2726570" y="145248"/>
                  <a:pt x="2694031" y="88887"/>
                </a:cubicBezTo>
                <a:cubicBezTo>
                  <a:pt x="2661492" y="32528"/>
                  <a:pt x="2605139" y="1"/>
                  <a:pt x="2540061" y="0"/>
                </a:cubicBezTo>
                <a:cubicBezTo>
                  <a:pt x="2474982" y="1"/>
                  <a:pt x="1030665" y="1"/>
                  <a:pt x="965586" y="0"/>
                </a:cubicBezTo>
                <a:cubicBezTo>
                  <a:pt x="900507" y="1"/>
                  <a:pt x="844173" y="32540"/>
                  <a:pt x="811633" y="88900"/>
                </a:cubicBezTo>
                <a:cubicBezTo>
                  <a:pt x="779094" y="145261"/>
                  <a:pt x="56940" y="1396077"/>
                  <a:pt x="24400" y="1452436"/>
                </a:cubicBezTo>
                <a:cubicBezTo>
                  <a:pt x="-8139" y="1508797"/>
                  <a:pt x="-8132" y="1573863"/>
                  <a:pt x="24408" y="1630223"/>
                </a:cubicBezTo>
                <a:cubicBezTo>
                  <a:pt x="56947" y="1686584"/>
                  <a:pt x="779101" y="2937400"/>
                  <a:pt x="811641" y="2993759"/>
                </a:cubicBezTo>
                <a:cubicBezTo>
                  <a:pt x="844180" y="3050120"/>
                  <a:pt x="900532" y="3082645"/>
                  <a:pt x="965611" y="3082645"/>
                </a:cubicBezTo>
                <a:close/>
              </a:path>
            </a:pathLst>
          </a:custGeom>
          <a:no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10" name="任意多边形: 形状 14296"/>
          <p:cNvSpPr/>
          <p:nvPr>
            <p:custDataLst>
              <p:tags r:id="rId5"/>
            </p:custDataLst>
          </p:nvPr>
        </p:nvSpPr>
        <p:spPr>
          <a:xfrm rot="1800000">
            <a:off x="2075521" y="5233734"/>
            <a:ext cx="559771" cy="471807"/>
          </a:xfrm>
          <a:custGeom>
            <a:avLst/>
            <a:gdLst>
              <a:gd name="connsiteX0" fmla="*/ 950601 w 3475650"/>
              <a:gd name="connsiteY0" fmla="*/ 3082645 h 3082645"/>
              <a:gd name="connsiteX1" fmla="*/ 2525075 w 3475650"/>
              <a:gd name="connsiteY1" fmla="*/ 3082645 h 3082645"/>
              <a:gd name="connsiteX2" fmla="*/ 2679028 w 3475650"/>
              <a:gd name="connsiteY2" fmla="*/ 2993745 h 3082645"/>
              <a:gd name="connsiteX3" fmla="*/ 3466261 w 3475650"/>
              <a:gd name="connsiteY3" fmla="*/ 1630209 h 3082645"/>
              <a:gd name="connsiteX4" fmla="*/ 3466254 w 3475650"/>
              <a:gd name="connsiteY4" fmla="*/ 1452423 h 3082645"/>
              <a:gd name="connsiteX5" fmla="*/ 2679021 w 3475650"/>
              <a:gd name="connsiteY5" fmla="*/ 88887 h 3082645"/>
              <a:gd name="connsiteX6" fmla="*/ 2525051 w 3475650"/>
              <a:gd name="connsiteY6" fmla="*/ 0 h 3082645"/>
              <a:gd name="connsiteX7" fmla="*/ 950576 w 3475650"/>
              <a:gd name="connsiteY7" fmla="*/ 0 h 3082645"/>
              <a:gd name="connsiteX8" fmla="*/ 796623 w 3475650"/>
              <a:gd name="connsiteY8" fmla="*/ 88900 h 3082645"/>
              <a:gd name="connsiteX9" fmla="*/ 9390 w 3475650"/>
              <a:gd name="connsiteY9" fmla="*/ 1452436 h 3082645"/>
              <a:gd name="connsiteX10" fmla="*/ 9398 w 3475650"/>
              <a:gd name="connsiteY10" fmla="*/ 1630223 h 3082645"/>
              <a:gd name="connsiteX11" fmla="*/ 796631 w 3475650"/>
              <a:gd name="connsiteY11" fmla="*/ 2993759 h 3082645"/>
              <a:gd name="connsiteX12" fmla="*/ 950601 w 3475650"/>
              <a:gd name="connsiteY12" fmla="*/ 3082645 h 3082645"/>
              <a:gd name="connsiteX0-1" fmla="*/ 950601 w 3475650"/>
              <a:gd name="connsiteY0-2" fmla="*/ 3082645 h 3082645"/>
              <a:gd name="connsiteX1-3" fmla="*/ 2525075 w 3475650"/>
              <a:gd name="connsiteY1-4" fmla="*/ 3082645 h 3082645"/>
              <a:gd name="connsiteX2-5" fmla="*/ 2679028 w 3475650"/>
              <a:gd name="connsiteY2-6" fmla="*/ 2993745 h 3082645"/>
              <a:gd name="connsiteX3-7" fmla="*/ 3466261 w 3475650"/>
              <a:gd name="connsiteY3-8" fmla="*/ 1630209 h 3082645"/>
              <a:gd name="connsiteX4-9" fmla="*/ 3466254 w 3475650"/>
              <a:gd name="connsiteY4-10" fmla="*/ 1452423 h 3082645"/>
              <a:gd name="connsiteX5-11" fmla="*/ 2679021 w 3475650"/>
              <a:gd name="connsiteY5-12" fmla="*/ 88887 h 3082645"/>
              <a:gd name="connsiteX6-13" fmla="*/ 2525051 w 3475650"/>
              <a:gd name="connsiteY6-14" fmla="*/ 0 h 3082645"/>
              <a:gd name="connsiteX7-15" fmla="*/ 950576 w 3475650"/>
              <a:gd name="connsiteY7-16" fmla="*/ 0 h 3082645"/>
              <a:gd name="connsiteX8-17" fmla="*/ 796623 w 3475650"/>
              <a:gd name="connsiteY8-18" fmla="*/ 88900 h 3082645"/>
              <a:gd name="connsiteX9-19" fmla="*/ 9390 w 3475650"/>
              <a:gd name="connsiteY9-20" fmla="*/ 1452436 h 3082645"/>
              <a:gd name="connsiteX10-21" fmla="*/ 9398 w 3475650"/>
              <a:gd name="connsiteY10-22" fmla="*/ 1630223 h 3082645"/>
              <a:gd name="connsiteX11-23" fmla="*/ 796631 w 3475650"/>
              <a:gd name="connsiteY11-24" fmla="*/ 2993759 h 3082645"/>
              <a:gd name="connsiteX12-25" fmla="*/ 950601 w 3475650"/>
              <a:gd name="connsiteY12-26" fmla="*/ 3082645 h 3082645"/>
              <a:gd name="connsiteX0-27" fmla="*/ 950601 w 3475650"/>
              <a:gd name="connsiteY0-28" fmla="*/ 3082645 h 3082645"/>
              <a:gd name="connsiteX1-29" fmla="*/ 2525075 w 3475650"/>
              <a:gd name="connsiteY1-30" fmla="*/ 3082645 h 3082645"/>
              <a:gd name="connsiteX2-31" fmla="*/ 2679028 w 3475650"/>
              <a:gd name="connsiteY2-32" fmla="*/ 2993745 h 3082645"/>
              <a:gd name="connsiteX3-33" fmla="*/ 3466261 w 3475650"/>
              <a:gd name="connsiteY3-34" fmla="*/ 1630209 h 3082645"/>
              <a:gd name="connsiteX4-35" fmla="*/ 3466254 w 3475650"/>
              <a:gd name="connsiteY4-36" fmla="*/ 1452423 h 3082645"/>
              <a:gd name="connsiteX5-37" fmla="*/ 2679021 w 3475650"/>
              <a:gd name="connsiteY5-38" fmla="*/ 88887 h 3082645"/>
              <a:gd name="connsiteX6-39" fmla="*/ 2525051 w 3475650"/>
              <a:gd name="connsiteY6-40" fmla="*/ 0 h 3082645"/>
              <a:gd name="connsiteX7-41" fmla="*/ 950576 w 3475650"/>
              <a:gd name="connsiteY7-42" fmla="*/ 0 h 3082645"/>
              <a:gd name="connsiteX8-43" fmla="*/ 796623 w 3475650"/>
              <a:gd name="connsiteY8-44" fmla="*/ 88900 h 3082645"/>
              <a:gd name="connsiteX9-45" fmla="*/ 9390 w 3475650"/>
              <a:gd name="connsiteY9-46" fmla="*/ 1452436 h 3082645"/>
              <a:gd name="connsiteX10-47" fmla="*/ 9398 w 3475650"/>
              <a:gd name="connsiteY10-48" fmla="*/ 1630223 h 3082645"/>
              <a:gd name="connsiteX11-49" fmla="*/ 796631 w 3475650"/>
              <a:gd name="connsiteY11-50" fmla="*/ 2993759 h 3082645"/>
              <a:gd name="connsiteX12-51" fmla="*/ 950601 w 3475650"/>
              <a:gd name="connsiteY12-52" fmla="*/ 3082645 h 3082645"/>
              <a:gd name="connsiteX0-53" fmla="*/ 950601 w 3475650"/>
              <a:gd name="connsiteY0-54" fmla="*/ 3082645 h 3082645"/>
              <a:gd name="connsiteX1-55" fmla="*/ 2525075 w 3475650"/>
              <a:gd name="connsiteY1-56" fmla="*/ 3082645 h 3082645"/>
              <a:gd name="connsiteX2-57" fmla="*/ 2679028 w 3475650"/>
              <a:gd name="connsiteY2-58" fmla="*/ 2993745 h 3082645"/>
              <a:gd name="connsiteX3-59" fmla="*/ 3466261 w 3475650"/>
              <a:gd name="connsiteY3-60" fmla="*/ 1630209 h 3082645"/>
              <a:gd name="connsiteX4-61" fmla="*/ 3466254 w 3475650"/>
              <a:gd name="connsiteY4-62" fmla="*/ 1452423 h 3082645"/>
              <a:gd name="connsiteX5-63" fmla="*/ 2679021 w 3475650"/>
              <a:gd name="connsiteY5-64" fmla="*/ 88887 h 3082645"/>
              <a:gd name="connsiteX6-65" fmla="*/ 2525051 w 3475650"/>
              <a:gd name="connsiteY6-66" fmla="*/ 0 h 3082645"/>
              <a:gd name="connsiteX7-67" fmla="*/ 950576 w 3475650"/>
              <a:gd name="connsiteY7-68" fmla="*/ 0 h 3082645"/>
              <a:gd name="connsiteX8-69" fmla="*/ 796623 w 3475650"/>
              <a:gd name="connsiteY8-70" fmla="*/ 88900 h 3082645"/>
              <a:gd name="connsiteX9-71" fmla="*/ 9390 w 3475650"/>
              <a:gd name="connsiteY9-72" fmla="*/ 1452436 h 3082645"/>
              <a:gd name="connsiteX10-73" fmla="*/ 9398 w 3475650"/>
              <a:gd name="connsiteY10-74" fmla="*/ 1630223 h 3082645"/>
              <a:gd name="connsiteX11-75" fmla="*/ 796631 w 3475650"/>
              <a:gd name="connsiteY11-76" fmla="*/ 2993759 h 3082645"/>
              <a:gd name="connsiteX12-77" fmla="*/ 950601 w 3475650"/>
              <a:gd name="connsiteY12-78" fmla="*/ 3082645 h 3082645"/>
              <a:gd name="connsiteX0-79" fmla="*/ 950601 w 3475650"/>
              <a:gd name="connsiteY0-80" fmla="*/ 3082645 h 3082645"/>
              <a:gd name="connsiteX1-81" fmla="*/ 2525075 w 3475650"/>
              <a:gd name="connsiteY1-82" fmla="*/ 3082645 h 3082645"/>
              <a:gd name="connsiteX2-83" fmla="*/ 2679028 w 3475650"/>
              <a:gd name="connsiteY2-84" fmla="*/ 2993745 h 3082645"/>
              <a:gd name="connsiteX3-85" fmla="*/ 3466261 w 3475650"/>
              <a:gd name="connsiteY3-86" fmla="*/ 1630209 h 3082645"/>
              <a:gd name="connsiteX4-87" fmla="*/ 3466254 w 3475650"/>
              <a:gd name="connsiteY4-88" fmla="*/ 1452423 h 3082645"/>
              <a:gd name="connsiteX5-89" fmla="*/ 2679021 w 3475650"/>
              <a:gd name="connsiteY5-90" fmla="*/ 88887 h 3082645"/>
              <a:gd name="connsiteX6-91" fmla="*/ 2525051 w 3475650"/>
              <a:gd name="connsiteY6-92" fmla="*/ 0 h 3082645"/>
              <a:gd name="connsiteX7-93" fmla="*/ 950576 w 3475650"/>
              <a:gd name="connsiteY7-94" fmla="*/ 0 h 3082645"/>
              <a:gd name="connsiteX8-95" fmla="*/ 796623 w 3475650"/>
              <a:gd name="connsiteY8-96" fmla="*/ 88900 h 3082645"/>
              <a:gd name="connsiteX9-97" fmla="*/ 9390 w 3475650"/>
              <a:gd name="connsiteY9-98" fmla="*/ 1452436 h 3082645"/>
              <a:gd name="connsiteX10-99" fmla="*/ 9398 w 3475650"/>
              <a:gd name="connsiteY10-100" fmla="*/ 1630223 h 3082645"/>
              <a:gd name="connsiteX11-101" fmla="*/ 796631 w 3475650"/>
              <a:gd name="connsiteY11-102" fmla="*/ 2993759 h 3082645"/>
              <a:gd name="connsiteX12-103" fmla="*/ 950601 w 3475650"/>
              <a:gd name="connsiteY12-104" fmla="*/ 3082645 h 3082645"/>
              <a:gd name="connsiteX0-105" fmla="*/ 950601 w 3475650"/>
              <a:gd name="connsiteY0-106" fmla="*/ 3082645 h 3082645"/>
              <a:gd name="connsiteX1-107" fmla="*/ 2525075 w 3475650"/>
              <a:gd name="connsiteY1-108" fmla="*/ 3082645 h 3082645"/>
              <a:gd name="connsiteX2-109" fmla="*/ 2679028 w 3475650"/>
              <a:gd name="connsiteY2-110" fmla="*/ 2993745 h 3082645"/>
              <a:gd name="connsiteX3-111" fmla="*/ 3466261 w 3475650"/>
              <a:gd name="connsiteY3-112" fmla="*/ 1630209 h 3082645"/>
              <a:gd name="connsiteX4-113" fmla="*/ 3466254 w 3475650"/>
              <a:gd name="connsiteY4-114" fmla="*/ 1452423 h 3082645"/>
              <a:gd name="connsiteX5-115" fmla="*/ 2679021 w 3475650"/>
              <a:gd name="connsiteY5-116" fmla="*/ 88887 h 3082645"/>
              <a:gd name="connsiteX6-117" fmla="*/ 2525051 w 3475650"/>
              <a:gd name="connsiteY6-118" fmla="*/ 0 h 3082645"/>
              <a:gd name="connsiteX7-119" fmla="*/ 950576 w 3475650"/>
              <a:gd name="connsiteY7-120" fmla="*/ 0 h 3082645"/>
              <a:gd name="connsiteX8-121" fmla="*/ 796623 w 3475650"/>
              <a:gd name="connsiteY8-122" fmla="*/ 88900 h 3082645"/>
              <a:gd name="connsiteX9-123" fmla="*/ 9390 w 3475650"/>
              <a:gd name="connsiteY9-124" fmla="*/ 1452436 h 3082645"/>
              <a:gd name="connsiteX10-125" fmla="*/ 9398 w 3475650"/>
              <a:gd name="connsiteY10-126" fmla="*/ 1630223 h 3082645"/>
              <a:gd name="connsiteX11-127" fmla="*/ 796631 w 3475650"/>
              <a:gd name="connsiteY11-128" fmla="*/ 2993759 h 3082645"/>
              <a:gd name="connsiteX12-129" fmla="*/ 950601 w 3475650"/>
              <a:gd name="connsiteY12-130" fmla="*/ 3082645 h 3082645"/>
              <a:gd name="connsiteX0-131" fmla="*/ 950601 w 3475653"/>
              <a:gd name="connsiteY0-132" fmla="*/ 3082645 h 3082645"/>
              <a:gd name="connsiteX1-133" fmla="*/ 2525075 w 3475653"/>
              <a:gd name="connsiteY1-134" fmla="*/ 3082645 h 3082645"/>
              <a:gd name="connsiteX2-135" fmla="*/ 2679028 w 3475653"/>
              <a:gd name="connsiteY2-136" fmla="*/ 2993745 h 3082645"/>
              <a:gd name="connsiteX3-137" fmla="*/ 3466261 w 3475653"/>
              <a:gd name="connsiteY3-138" fmla="*/ 1630209 h 3082645"/>
              <a:gd name="connsiteX4-139" fmla="*/ 3466254 w 3475653"/>
              <a:gd name="connsiteY4-140" fmla="*/ 1452423 h 3082645"/>
              <a:gd name="connsiteX5-141" fmla="*/ 2679021 w 3475653"/>
              <a:gd name="connsiteY5-142" fmla="*/ 88887 h 3082645"/>
              <a:gd name="connsiteX6-143" fmla="*/ 2525051 w 3475653"/>
              <a:gd name="connsiteY6-144" fmla="*/ 0 h 3082645"/>
              <a:gd name="connsiteX7-145" fmla="*/ 950576 w 3475653"/>
              <a:gd name="connsiteY7-146" fmla="*/ 0 h 3082645"/>
              <a:gd name="connsiteX8-147" fmla="*/ 796623 w 3475653"/>
              <a:gd name="connsiteY8-148" fmla="*/ 88900 h 3082645"/>
              <a:gd name="connsiteX9-149" fmla="*/ 9390 w 3475653"/>
              <a:gd name="connsiteY9-150" fmla="*/ 1452436 h 3082645"/>
              <a:gd name="connsiteX10-151" fmla="*/ 9398 w 3475653"/>
              <a:gd name="connsiteY10-152" fmla="*/ 1630223 h 3082645"/>
              <a:gd name="connsiteX11-153" fmla="*/ 796631 w 3475653"/>
              <a:gd name="connsiteY11-154" fmla="*/ 2993759 h 3082645"/>
              <a:gd name="connsiteX12-155" fmla="*/ 950601 w 3475653"/>
              <a:gd name="connsiteY12-156" fmla="*/ 3082645 h 3082645"/>
              <a:gd name="connsiteX0-157" fmla="*/ 950601 w 3490661"/>
              <a:gd name="connsiteY0-158" fmla="*/ 3082645 h 3082645"/>
              <a:gd name="connsiteX1-159" fmla="*/ 2525075 w 3490661"/>
              <a:gd name="connsiteY1-160" fmla="*/ 3082645 h 3082645"/>
              <a:gd name="connsiteX2-161" fmla="*/ 2679028 w 3490661"/>
              <a:gd name="connsiteY2-162" fmla="*/ 2993745 h 3082645"/>
              <a:gd name="connsiteX3-163" fmla="*/ 3466261 w 3490661"/>
              <a:gd name="connsiteY3-164" fmla="*/ 1630209 h 3082645"/>
              <a:gd name="connsiteX4-165" fmla="*/ 3466254 w 3490661"/>
              <a:gd name="connsiteY4-166" fmla="*/ 1452423 h 3082645"/>
              <a:gd name="connsiteX5-167" fmla="*/ 2679021 w 3490661"/>
              <a:gd name="connsiteY5-168" fmla="*/ 88887 h 3082645"/>
              <a:gd name="connsiteX6-169" fmla="*/ 2525051 w 3490661"/>
              <a:gd name="connsiteY6-170" fmla="*/ 0 h 3082645"/>
              <a:gd name="connsiteX7-171" fmla="*/ 950576 w 3490661"/>
              <a:gd name="connsiteY7-172" fmla="*/ 0 h 3082645"/>
              <a:gd name="connsiteX8-173" fmla="*/ 796623 w 3490661"/>
              <a:gd name="connsiteY8-174" fmla="*/ 88900 h 3082645"/>
              <a:gd name="connsiteX9-175" fmla="*/ 9390 w 3490661"/>
              <a:gd name="connsiteY9-176" fmla="*/ 1452436 h 3082645"/>
              <a:gd name="connsiteX10-177" fmla="*/ 9398 w 3490661"/>
              <a:gd name="connsiteY10-178" fmla="*/ 1630223 h 3082645"/>
              <a:gd name="connsiteX11-179" fmla="*/ 796631 w 3490661"/>
              <a:gd name="connsiteY11-180" fmla="*/ 2993759 h 3082645"/>
              <a:gd name="connsiteX12-181" fmla="*/ 950601 w 3490661"/>
              <a:gd name="connsiteY12-182" fmla="*/ 3082645 h 3082645"/>
              <a:gd name="connsiteX0-183" fmla="*/ 950601 w 3490661"/>
              <a:gd name="connsiteY0-184" fmla="*/ 3082645 h 3082645"/>
              <a:gd name="connsiteX1-185" fmla="*/ 2525075 w 3490661"/>
              <a:gd name="connsiteY1-186" fmla="*/ 3082645 h 3082645"/>
              <a:gd name="connsiteX2-187" fmla="*/ 2679028 w 3490661"/>
              <a:gd name="connsiteY2-188" fmla="*/ 2993745 h 3082645"/>
              <a:gd name="connsiteX3-189" fmla="*/ 3466261 w 3490661"/>
              <a:gd name="connsiteY3-190" fmla="*/ 1630209 h 3082645"/>
              <a:gd name="connsiteX4-191" fmla="*/ 3466254 w 3490661"/>
              <a:gd name="connsiteY4-192" fmla="*/ 1452423 h 3082645"/>
              <a:gd name="connsiteX5-193" fmla="*/ 2679021 w 3490661"/>
              <a:gd name="connsiteY5-194" fmla="*/ 88887 h 3082645"/>
              <a:gd name="connsiteX6-195" fmla="*/ 2525051 w 3490661"/>
              <a:gd name="connsiteY6-196" fmla="*/ 0 h 3082645"/>
              <a:gd name="connsiteX7-197" fmla="*/ 950576 w 3490661"/>
              <a:gd name="connsiteY7-198" fmla="*/ 0 h 3082645"/>
              <a:gd name="connsiteX8-199" fmla="*/ 796623 w 3490661"/>
              <a:gd name="connsiteY8-200" fmla="*/ 88900 h 3082645"/>
              <a:gd name="connsiteX9-201" fmla="*/ 9390 w 3490661"/>
              <a:gd name="connsiteY9-202" fmla="*/ 1452436 h 3082645"/>
              <a:gd name="connsiteX10-203" fmla="*/ 9398 w 3490661"/>
              <a:gd name="connsiteY10-204" fmla="*/ 1630223 h 3082645"/>
              <a:gd name="connsiteX11-205" fmla="*/ 796631 w 3490661"/>
              <a:gd name="connsiteY11-206" fmla="*/ 2993759 h 3082645"/>
              <a:gd name="connsiteX12-207" fmla="*/ 950601 w 3490661"/>
              <a:gd name="connsiteY12-208" fmla="*/ 3082645 h 3082645"/>
              <a:gd name="connsiteX0-209" fmla="*/ 950601 w 3490661"/>
              <a:gd name="connsiteY0-210" fmla="*/ 3082645 h 3082645"/>
              <a:gd name="connsiteX1-211" fmla="*/ 2525075 w 3490661"/>
              <a:gd name="connsiteY1-212" fmla="*/ 3082645 h 3082645"/>
              <a:gd name="connsiteX2-213" fmla="*/ 2679028 w 3490661"/>
              <a:gd name="connsiteY2-214" fmla="*/ 2993745 h 3082645"/>
              <a:gd name="connsiteX3-215" fmla="*/ 3466261 w 3490661"/>
              <a:gd name="connsiteY3-216" fmla="*/ 1630209 h 3082645"/>
              <a:gd name="connsiteX4-217" fmla="*/ 3466254 w 3490661"/>
              <a:gd name="connsiteY4-218" fmla="*/ 1452423 h 3082645"/>
              <a:gd name="connsiteX5-219" fmla="*/ 2679021 w 3490661"/>
              <a:gd name="connsiteY5-220" fmla="*/ 88887 h 3082645"/>
              <a:gd name="connsiteX6-221" fmla="*/ 2525051 w 3490661"/>
              <a:gd name="connsiteY6-222" fmla="*/ 0 h 3082645"/>
              <a:gd name="connsiteX7-223" fmla="*/ 950576 w 3490661"/>
              <a:gd name="connsiteY7-224" fmla="*/ 0 h 3082645"/>
              <a:gd name="connsiteX8-225" fmla="*/ 796623 w 3490661"/>
              <a:gd name="connsiteY8-226" fmla="*/ 88900 h 3082645"/>
              <a:gd name="connsiteX9-227" fmla="*/ 9390 w 3490661"/>
              <a:gd name="connsiteY9-228" fmla="*/ 1452436 h 3082645"/>
              <a:gd name="connsiteX10-229" fmla="*/ 9398 w 3490661"/>
              <a:gd name="connsiteY10-230" fmla="*/ 1630223 h 3082645"/>
              <a:gd name="connsiteX11-231" fmla="*/ 796631 w 3490661"/>
              <a:gd name="connsiteY11-232" fmla="*/ 2993759 h 3082645"/>
              <a:gd name="connsiteX12-233" fmla="*/ 950601 w 3490661"/>
              <a:gd name="connsiteY12-234" fmla="*/ 3082645 h 3082645"/>
              <a:gd name="connsiteX0-235" fmla="*/ 950601 w 3490661"/>
              <a:gd name="connsiteY0-236" fmla="*/ 3082645 h 3082645"/>
              <a:gd name="connsiteX1-237" fmla="*/ 2525075 w 3490661"/>
              <a:gd name="connsiteY1-238" fmla="*/ 3082645 h 3082645"/>
              <a:gd name="connsiteX2-239" fmla="*/ 2679028 w 3490661"/>
              <a:gd name="connsiteY2-240" fmla="*/ 2993745 h 3082645"/>
              <a:gd name="connsiteX3-241" fmla="*/ 3466261 w 3490661"/>
              <a:gd name="connsiteY3-242" fmla="*/ 1630209 h 3082645"/>
              <a:gd name="connsiteX4-243" fmla="*/ 3466254 w 3490661"/>
              <a:gd name="connsiteY4-244" fmla="*/ 1452423 h 3082645"/>
              <a:gd name="connsiteX5-245" fmla="*/ 2679021 w 3490661"/>
              <a:gd name="connsiteY5-246" fmla="*/ 88887 h 3082645"/>
              <a:gd name="connsiteX6-247" fmla="*/ 2525051 w 3490661"/>
              <a:gd name="connsiteY6-248" fmla="*/ 0 h 3082645"/>
              <a:gd name="connsiteX7-249" fmla="*/ 950576 w 3490661"/>
              <a:gd name="connsiteY7-250" fmla="*/ 0 h 3082645"/>
              <a:gd name="connsiteX8-251" fmla="*/ 796623 w 3490661"/>
              <a:gd name="connsiteY8-252" fmla="*/ 88900 h 3082645"/>
              <a:gd name="connsiteX9-253" fmla="*/ 9390 w 3490661"/>
              <a:gd name="connsiteY9-254" fmla="*/ 1452436 h 3082645"/>
              <a:gd name="connsiteX10-255" fmla="*/ 9398 w 3490661"/>
              <a:gd name="connsiteY10-256" fmla="*/ 1630223 h 3082645"/>
              <a:gd name="connsiteX11-257" fmla="*/ 796631 w 3490661"/>
              <a:gd name="connsiteY11-258" fmla="*/ 2993759 h 3082645"/>
              <a:gd name="connsiteX12-259" fmla="*/ 950601 w 3490661"/>
              <a:gd name="connsiteY12-260" fmla="*/ 3082645 h 3082645"/>
              <a:gd name="connsiteX0-261" fmla="*/ 950601 w 3490661"/>
              <a:gd name="connsiteY0-262" fmla="*/ 3082645 h 3082645"/>
              <a:gd name="connsiteX1-263" fmla="*/ 2525075 w 3490661"/>
              <a:gd name="connsiteY1-264" fmla="*/ 3082645 h 3082645"/>
              <a:gd name="connsiteX2-265" fmla="*/ 2679028 w 3490661"/>
              <a:gd name="connsiteY2-266" fmla="*/ 2993745 h 3082645"/>
              <a:gd name="connsiteX3-267" fmla="*/ 3466261 w 3490661"/>
              <a:gd name="connsiteY3-268" fmla="*/ 1630209 h 3082645"/>
              <a:gd name="connsiteX4-269" fmla="*/ 3466254 w 3490661"/>
              <a:gd name="connsiteY4-270" fmla="*/ 1452423 h 3082645"/>
              <a:gd name="connsiteX5-271" fmla="*/ 2679021 w 3490661"/>
              <a:gd name="connsiteY5-272" fmla="*/ 88887 h 3082645"/>
              <a:gd name="connsiteX6-273" fmla="*/ 2525051 w 3490661"/>
              <a:gd name="connsiteY6-274" fmla="*/ 0 h 3082645"/>
              <a:gd name="connsiteX7-275" fmla="*/ 950576 w 3490661"/>
              <a:gd name="connsiteY7-276" fmla="*/ 0 h 3082645"/>
              <a:gd name="connsiteX8-277" fmla="*/ 796623 w 3490661"/>
              <a:gd name="connsiteY8-278" fmla="*/ 88900 h 3082645"/>
              <a:gd name="connsiteX9-279" fmla="*/ 9390 w 3490661"/>
              <a:gd name="connsiteY9-280" fmla="*/ 1452436 h 3082645"/>
              <a:gd name="connsiteX10-281" fmla="*/ 9398 w 3490661"/>
              <a:gd name="connsiteY10-282" fmla="*/ 1630223 h 3082645"/>
              <a:gd name="connsiteX11-283" fmla="*/ 796631 w 3490661"/>
              <a:gd name="connsiteY11-284" fmla="*/ 2993759 h 3082645"/>
              <a:gd name="connsiteX12-285" fmla="*/ 950601 w 3490661"/>
              <a:gd name="connsiteY12-286" fmla="*/ 3082645 h 3082645"/>
              <a:gd name="connsiteX0-287" fmla="*/ 950601 w 3490661"/>
              <a:gd name="connsiteY0-288" fmla="*/ 3082645 h 3082645"/>
              <a:gd name="connsiteX1-289" fmla="*/ 2525075 w 3490661"/>
              <a:gd name="connsiteY1-290" fmla="*/ 3082645 h 3082645"/>
              <a:gd name="connsiteX2-291" fmla="*/ 2679028 w 3490661"/>
              <a:gd name="connsiteY2-292" fmla="*/ 2993745 h 3082645"/>
              <a:gd name="connsiteX3-293" fmla="*/ 3466261 w 3490661"/>
              <a:gd name="connsiteY3-294" fmla="*/ 1630209 h 3082645"/>
              <a:gd name="connsiteX4-295" fmla="*/ 3466254 w 3490661"/>
              <a:gd name="connsiteY4-296" fmla="*/ 1452423 h 3082645"/>
              <a:gd name="connsiteX5-297" fmla="*/ 2679021 w 3490661"/>
              <a:gd name="connsiteY5-298" fmla="*/ 88887 h 3082645"/>
              <a:gd name="connsiteX6-299" fmla="*/ 2525051 w 3490661"/>
              <a:gd name="connsiteY6-300" fmla="*/ 0 h 3082645"/>
              <a:gd name="connsiteX7-301" fmla="*/ 950576 w 3490661"/>
              <a:gd name="connsiteY7-302" fmla="*/ 0 h 3082645"/>
              <a:gd name="connsiteX8-303" fmla="*/ 796623 w 3490661"/>
              <a:gd name="connsiteY8-304" fmla="*/ 88900 h 3082645"/>
              <a:gd name="connsiteX9-305" fmla="*/ 9390 w 3490661"/>
              <a:gd name="connsiteY9-306" fmla="*/ 1452436 h 3082645"/>
              <a:gd name="connsiteX10-307" fmla="*/ 9398 w 3490661"/>
              <a:gd name="connsiteY10-308" fmla="*/ 1630223 h 3082645"/>
              <a:gd name="connsiteX11-309" fmla="*/ 796631 w 3490661"/>
              <a:gd name="connsiteY11-310" fmla="*/ 2993759 h 3082645"/>
              <a:gd name="connsiteX12-311" fmla="*/ 950601 w 3490661"/>
              <a:gd name="connsiteY12-312" fmla="*/ 3082645 h 3082645"/>
              <a:gd name="connsiteX0-313" fmla="*/ 950601 w 3490661"/>
              <a:gd name="connsiteY0-314" fmla="*/ 3082645 h 3082645"/>
              <a:gd name="connsiteX1-315" fmla="*/ 2525075 w 3490661"/>
              <a:gd name="connsiteY1-316" fmla="*/ 3082645 h 3082645"/>
              <a:gd name="connsiteX2-317" fmla="*/ 2679028 w 3490661"/>
              <a:gd name="connsiteY2-318" fmla="*/ 2993745 h 3082645"/>
              <a:gd name="connsiteX3-319" fmla="*/ 3466261 w 3490661"/>
              <a:gd name="connsiteY3-320" fmla="*/ 1630209 h 3082645"/>
              <a:gd name="connsiteX4-321" fmla="*/ 3466254 w 3490661"/>
              <a:gd name="connsiteY4-322" fmla="*/ 1452423 h 3082645"/>
              <a:gd name="connsiteX5-323" fmla="*/ 2679021 w 3490661"/>
              <a:gd name="connsiteY5-324" fmla="*/ 88887 h 3082645"/>
              <a:gd name="connsiteX6-325" fmla="*/ 2525051 w 3490661"/>
              <a:gd name="connsiteY6-326" fmla="*/ 0 h 3082645"/>
              <a:gd name="connsiteX7-327" fmla="*/ 950576 w 3490661"/>
              <a:gd name="connsiteY7-328" fmla="*/ 0 h 3082645"/>
              <a:gd name="connsiteX8-329" fmla="*/ 796623 w 3490661"/>
              <a:gd name="connsiteY8-330" fmla="*/ 88900 h 3082645"/>
              <a:gd name="connsiteX9-331" fmla="*/ 9390 w 3490661"/>
              <a:gd name="connsiteY9-332" fmla="*/ 1452436 h 3082645"/>
              <a:gd name="connsiteX10-333" fmla="*/ 9398 w 3490661"/>
              <a:gd name="connsiteY10-334" fmla="*/ 1630223 h 3082645"/>
              <a:gd name="connsiteX11-335" fmla="*/ 796631 w 3490661"/>
              <a:gd name="connsiteY11-336" fmla="*/ 2993759 h 3082645"/>
              <a:gd name="connsiteX12-337" fmla="*/ 950601 w 3490661"/>
              <a:gd name="connsiteY12-338" fmla="*/ 3082645 h 3082645"/>
              <a:gd name="connsiteX0-339" fmla="*/ 950601 w 3490661"/>
              <a:gd name="connsiteY0-340" fmla="*/ 3082645 h 3082645"/>
              <a:gd name="connsiteX1-341" fmla="*/ 2525075 w 3490661"/>
              <a:gd name="connsiteY1-342" fmla="*/ 3082645 h 3082645"/>
              <a:gd name="connsiteX2-343" fmla="*/ 2679028 w 3490661"/>
              <a:gd name="connsiteY2-344" fmla="*/ 2993745 h 3082645"/>
              <a:gd name="connsiteX3-345" fmla="*/ 3466261 w 3490661"/>
              <a:gd name="connsiteY3-346" fmla="*/ 1630209 h 3082645"/>
              <a:gd name="connsiteX4-347" fmla="*/ 3466254 w 3490661"/>
              <a:gd name="connsiteY4-348" fmla="*/ 1452423 h 3082645"/>
              <a:gd name="connsiteX5-349" fmla="*/ 2679021 w 3490661"/>
              <a:gd name="connsiteY5-350" fmla="*/ 88887 h 3082645"/>
              <a:gd name="connsiteX6-351" fmla="*/ 2525051 w 3490661"/>
              <a:gd name="connsiteY6-352" fmla="*/ 0 h 3082645"/>
              <a:gd name="connsiteX7-353" fmla="*/ 950576 w 3490661"/>
              <a:gd name="connsiteY7-354" fmla="*/ 0 h 3082645"/>
              <a:gd name="connsiteX8-355" fmla="*/ 796623 w 3490661"/>
              <a:gd name="connsiteY8-356" fmla="*/ 88900 h 3082645"/>
              <a:gd name="connsiteX9-357" fmla="*/ 9390 w 3490661"/>
              <a:gd name="connsiteY9-358" fmla="*/ 1452436 h 3082645"/>
              <a:gd name="connsiteX10-359" fmla="*/ 9398 w 3490661"/>
              <a:gd name="connsiteY10-360" fmla="*/ 1630223 h 3082645"/>
              <a:gd name="connsiteX11-361" fmla="*/ 796631 w 3490661"/>
              <a:gd name="connsiteY11-362" fmla="*/ 2993759 h 3082645"/>
              <a:gd name="connsiteX12-363" fmla="*/ 950601 w 3490661"/>
              <a:gd name="connsiteY12-364" fmla="*/ 3082645 h 3082645"/>
              <a:gd name="connsiteX0-365" fmla="*/ 950601 w 3490661"/>
              <a:gd name="connsiteY0-366" fmla="*/ 3082645 h 3082645"/>
              <a:gd name="connsiteX1-367" fmla="*/ 2525075 w 3490661"/>
              <a:gd name="connsiteY1-368" fmla="*/ 3082645 h 3082645"/>
              <a:gd name="connsiteX2-369" fmla="*/ 2679028 w 3490661"/>
              <a:gd name="connsiteY2-370" fmla="*/ 2993745 h 3082645"/>
              <a:gd name="connsiteX3-371" fmla="*/ 3466261 w 3490661"/>
              <a:gd name="connsiteY3-372" fmla="*/ 1630209 h 3082645"/>
              <a:gd name="connsiteX4-373" fmla="*/ 3466254 w 3490661"/>
              <a:gd name="connsiteY4-374" fmla="*/ 1452423 h 3082645"/>
              <a:gd name="connsiteX5-375" fmla="*/ 2679021 w 3490661"/>
              <a:gd name="connsiteY5-376" fmla="*/ 88887 h 3082645"/>
              <a:gd name="connsiteX6-377" fmla="*/ 2525051 w 3490661"/>
              <a:gd name="connsiteY6-378" fmla="*/ 0 h 3082645"/>
              <a:gd name="connsiteX7-379" fmla="*/ 950576 w 3490661"/>
              <a:gd name="connsiteY7-380" fmla="*/ 0 h 3082645"/>
              <a:gd name="connsiteX8-381" fmla="*/ 796623 w 3490661"/>
              <a:gd name="connsiteY8-382" fmla="*/ 88900 h 3082645"/>
              <a:gd name="connsiteX9-383" fmla="*/ 9390 w 3490661"/>
              <a:gd name="connsiteY9-384" fmla="*/ 1452436 h 3082645"/>
              <a:gd name="connsiteX10-385" fmla="*/ 9398 w 3490661"/>
              <a:gd name="connsiteY10-386" fmla="*/ 1630223 h 3082645"/>
              <a:gd name="connsiteX11-387" fmla="*/ 796631 w 3490661"/>
              <a:gd name="connsiteY11-388" fmla="*/ 2993759 h 3082645"/>
              <a:gd name="connsiteX12-389" fmla="*/ 950601 w 3490661"/>
              <a:gd name="connsiteY12-390" fmla="*/ 3082645 h 3082645"/>
              <a:gd name="connsiteX0-391" fmla="*/ 950601 w 3490661"/>
              <a:gd name="connsiteY0-392" fmla="*/ 3082645 h 3082645"/>
              <a:gd name="connsiteX1-393" fmla="*/ 2525075 w 3490661"/>
              <a:gd name="connsiteY1-394" fmla="*/ 3082645 h 3082645"/>
              <a:gd name="connsiteX2-395" fmla="*/ 2679028 w 3490661"/>
              <a:gd name="connsiteY2-396" fmla="*/ 2993745 h 3082645"/>
              <a:gd name="connsiteX3-397" fmla="*/ 3466261 w 3490661"/>
              <a:gd name="connsiteY3-398" fmla="*/ 1630209 h 3082645"/>
              <a:gd name="connsiteX4-399" fmla="*/ 3466254 w 3490661"/>
              <a:gd name="connsiteY4-400" fmla="*/ 1452423 h 3082645"/>
              <a:gd name="connsiteX5-401" fmla="*/ 2679021 w 3490661"/>
              <a:gd name="connsiteY5-402" fmla="*/ 88887 h 3082645"/>
              <a:gd name="connsiteX6-403" fmla="*/ 2525051 w 3490661"/>
              <a:gd name="connsiteY6-404" fmla="*/ 0 h 3082645"/>
              <a:gd name="connsiteX7-405" fmla="*/ 950576 w 3490661"/>
              <a:gd name="connsiteY7-406" fmla="*/ 0 h 3082645"/>
              <a:gd name="connsiteX8-407" fmla="*/ 796623 w 3490661"/>
              <a:gd name="connsiteY8-408" fmla="*/ 88900 h 3082645"/>
              <a:gd name="connsiteX9-409" fmla="*/ 9390 w 3490661"/>
              <a:gd name="connsiteY9-410" fmla="*/ 1452436 h 3082645"/>
              <a:gd name="connsiteX10-411" fmla="*/ 9398 w 3490661"/>
              <a:gd name="connsiteY10-412" fmla="*/ 1630223 h 3082645"/>
              <a:gd name="connsiteX11-413" fmla="*/ 796631 w 3490661"/>
              <a:gd name="connsiteY11-414" fmla="*/ 2993759 h 3082645"/>
              <a:gd name="connsiteX12-415" fmla="*/ 950601 w 3490661"/>
              <a:gd name="connsiteY12-416" fmla="*/ 3082645 h 3082645"/>
              <a:gd name="connsiteX0-417" fmla="*/ 950601 w 3490661"/>
              <a:gd name="connsiteY0-418" fmla="*/ 3082645 h 3082645"/>
              <a:gd name="connsiteX1-419" fmla="*/ 2525075 w 3490661"/>
              <a:gd name="connsiteY1-420" fmla="*/ 3082645 h 3082645"/>
              <a:gd name="connsiteX2-421" fmla="*/ 2679028 w 3490661"/>
              <a:gd name="connsiteY2-422" fmla="*/ 2993745 h 3082645"/>
              <a:gd name="connsiteX3-423" fmla="*/ 3466261 w 3490661"/>
              <a:gd name="connsiteY3-424" fmla="*/ 1630209 h 3082645"/>
              <a:gd name="connsiteX4-425" fmla="*/ 3466254 w 3490661"/>
              <a:gd name="connsiteY4-426" fmla="*/ 1452423 h 3082645"/>
              <a:gd name="connsiteX5-427" fmla="*/ 2679021 w 3490661"/>
              <a:gd name="connsiteY5-428" fmla="*/ 88887 h 3082645"/>
              <a:gd name="connsiteX6-429" fmla="*/ 2525051 w 3490661"/>
              <a:gd name="connsiteY6-430" fmla="*/ 0 h 3082645"/>
              <a:gd name="connsiteX7-431" fmla="*/ 950576 w 3490661"/>
              <a:gd name="connsiteY7-432" fmla="*/ 0 h 3082645"/>
              <a:gd name="connsiteX8-433" fmla="*/ 796623 w 3490661"/>
              <a:gd name="connsiteY8-434" fmla="*/ 88900 h 3082645"/>
              <a:gd name="connsiteX9-435" fmla="*/ 9390 w 3490661"/>
              <a:gd name="connsiteY9-436" fmla="*/ 1452436 h 3082645"/>
              <a:gd name="connsiteX10-437" fmla="*/ 9398 w 3490661"/>
              <a:gd name="connsiteY10-438" fmla="*/ 1630223 h 3082645"/>
              <a:gd name="connsiteX11-439" fmla="*/ 796631 w 3490661"/>
              <a:gd name="connsiteY11-440" fmla="*/ 2993759 h 3082645"/>
              <a:gd name="connsiteX12-441" fmla="*/ 950601 w 3490661"/>
              <a:gd name="connsiteY12-442" fmla="*/ 3082645 h 3082645"/>
              <a:gd name="connsiteX0-443" fmla="*/ 950603 w 3490663"/>
              <a:gd name="connsiteY0-444" fmla="*/ 3082645 h 3082645"/>
              <a:gd name="connsiteX1-445" fmla="*/ 2525077 w 3490663"/>
              <a:gd name="connsiteY1-446" fmla="*/ 3082645 h 3082645"/>
              <a:gd name="connsiteX2-447" fmla="*/ 2679030 w 3490663"/>
              <a:gd name="connsiteY2-448" fmla="*/ 2993745 h 3082645"/>
              <a:gd name="connsiteX3-449" fmla="*/ 3466263 w 3490663"/>
              <a:gd name="connsiteY3-450" fmla="*/ 1630209 h 3082645"/>
              <a:gd name="connsiteX4-451" fmla="*/ 3466256 w 3490663"/>
              <a:gd name="connsiteY4-452" fmla="*/ 1452423 h 3082645"/>
              <a:gd name="connsiteX5-453" fmla="*/ 2679023 w 3490663"/>
              <a:gd name="connsiteY5-454" fmla="*/ 88887 h 3082645"/>
              <a:gd name="connsiteX6-455" fmla="*/ 2525053 w 3490663"/>
              <a:gd name="connsiteY6-456" fmla="*/ 0 h 3082645"/>
              <a:gd name="connsiteX7-457" fmla="*/ 950578 w 3490663"/>
              <a:gd name="connsiteY7-458" fmla="*/ 0 h 3082645"/>
              <a:gd name="connsiteX8-459" fmla="*/ 796625 w 3490663"/>
              <a:gd name="connsiteY8-460" fmla="*/ 88900 h 3082645"/>
              <a:gd name="connsiteX9-461" fmla="*/ 9392 w 3490663"/>
              <a:gd name="connsiteY9-462" fmla="*/ 1452436 h 3082645"/>
              <a:gd name="connsiteX10-463" fmla="*/ 9400 w 3490663"/>
              <a:gd name="connsiteY10-464" fmla="*/ 1630223 h 3082645"/>
              <a:gd name="connsiteX11-465" fmla="*/ 796633 w 3490663"/>
              <a:gd name="connsiteY11-466" fmla="*/ 2993759 h 3082645"/>
              <a:gd name="connsiteX12-467" fmla="*/ 950603 w 3490663"/>
              <a:gd name="connsiteY12-468" fmla="*/ 3082645 h 3082645"/>
              <a:gd name="connsiteX0-469" fmla="*/ 965611 w 3505671"/>
              <a:gd name="connsiteY0-470" fmla="*/ 3082645 h 3082645"/>
              <a:gd name="connsiteX1-471" fmla="*/ 2540085 w 3505671"/>
              <a:gd name="connsiteY1-472" fmla="*/ 3082645 h 3082645"/>
              <a:gd name="connsiteX2-473" fmla="*/ 2694038 w 3505671"/>
              <a:gd name="connsiteY2-474" fmla="*/ 2993745 h 3082645"/>
              <a:gd name="connsiteX3-475" fmla="*/ 3481271 w 3505671"/>
              <a:gd name="connsiteY3-476" fmla="*/ 1630209 h 3082645"/>
              <a:gd name="connsiteX4-477" fmla="*/ 3481264 w 3505671"/>
              <a:gd name="connsiteY4-478" fmla="*/ 1452423 h 3082645"/>
              <a:gd name="connsiteX5-479" fmla="*/ 2694031 w 3505671"/>
              <a:gd name="connsiteY5-480" fmla="*/ 88887 h 3082645"/>
              <a:gd name="connsiteX6-481" fmla="*/ 2540061 w 3505671"/>
              <a:gd name="connsiteY6-482" fmla="*/ 0 h 3082645"/>
              <a:gd name="connsiteX7-483" fmla="*/ 965586 w 3505671"/>
              <a:gd name="connsiteY7-484" fmla="*/ 0 h 3082645"/>
              <a:gd name="connsiteX8-485" fmla="*/ 811633 w 3505671"/>
              <a:gd name="connsiteY8-486" fmla="*/ 88900 h 3082645"/>
              <a:gd name="connsiteX9-487" fmla="*/ 24400 w 3505671"/>
              <a:gd name="connsiteY9-488" fmla="*/ 1452436 h 3082645"/>
              <a:gd name="connsiteX10-489" fmla="*/ 24408 w 3505671"/>
              <a:gd name="connsiteY10-490" fmla="*/ 1630223 h 3082645"/>
              <a:gd name="connsiteX11-491" fmla="*/ 811641 w 3505671"/>
              <a:gd name="connsiteY11-492" fmla="*/ 2993759 h 3082645"/>
              <a:gd name="connsiteX12-493" fmla="*/ 965611 w 3505671"/>
              <a:gd name="connsiteY12-494" fmla="*/ 3082645 h 3082645"/>
              <a:gd name="connsiteX0-495" fmla="*/ 965611 w 3505671"/>
              <a:gd name="connsiteY0-496" fmla="*/ 3082645 h 3082645"/>
              <a:gd name="connsiteX1-497" fmla="*/ 2540085 w 3505671"/>
              <a:gd name="connsiteY1-498" fmla="*/ 3082645 h 3082645"/>
              <a:gd name="connsiteX2-499" fmla="*/ 2694038 w 3505671"/>
              <a:gd name="connsiteY2-500" fmla="*/ 2993745 h 3082645"/>
              <a:gd name="connsiteX3-501" fmla="*/ 3481271 w 3505671"/>
              <a:gd name="connsiteY3-502" fmla="*/ 1630209 h 3082645"/>
              <a:gd name="connsiteX4-503" fmla="*/ 3481264 w 3505671"/>
              <a:gd name="connsiteY4-504" fmla="*/ 1452423 h 3082645"/>
              <a:gd name="connsiteX5-505" fmla="*/ 2694031 w 3505671"/>
              <a:gd name="connsiteY5-506" fmla="*/ 88887 h 3082645"/>
              <a:gd name="connsiteX6-507" fmla="*/ 2540061 w 3505671"/>
              <a:gd name="connsiteY6-508" fmla="*/ 0 h 3082645"/>
              <a:gd name="connsiteX7-509" fmla="*/ 965586 w 3505671"/>
              <a:gd name="connsiteY7-510" fmla="*/ 0 h 3082645"/>
              <a:gd name="connsiteX8-511" fmla="*/ 811633 w 3505671"/>
              <a:gd name="connsiteY8-512" fmla="*/ 88900 h 3082645"/>
              <a:gd name="connsiteX9-513" fmla="*/ 24400 w 3505671"/>
              <a:gd name="connsiteY9-514" fmla="*/ 1452436 h 3082645"/>
              <a:gd name="connsiteX10-515" fmla="*/ 24408 w 3505671"/>
              <a:gd name="connsiteY10-516" fmla="*/ 1630223 h 3082645"/>
              <a:gd name="connsiteX11-517" fmla="*/ 811641 w 3505671"/>
              <a:gd name="connsiteY11-518" fmla="*/ 2993759 h 3082645"/>
              <a:gd name="connsiteX12-519" fmla="*/ 965611 w 3505671"/>
              <a:gd name="connsiteY12-520" fmla="*/ 3082645 h 3082645"/>
              <a:gd name="connsiteX0-521" fmla="*/ 965611 w 3505671"/>
              <a:gd name="connsiteY0-522" fmla="*/ 3082645 h 3082645"/>
              <a:gd name="connsiteX1-523" fmla="*/ 2540085 w 3505671"/>
              <a:gd name="connsiteY1-524" fmla="*/ 3082645 h 3082645"/>
              <a:gd name="connsiteX2-525" fmla="*/ 2694038 w 3505671"/>
              <a:gd name="connsiteY2-526" fmla="*/ 2993745 h 3082645"/>
              <a:gd name="connsiteX3-527" fmla="*/ 3481271 w 3505671"/>
              <a:gd name="connsiteY3-528" fmla="*/ 1630209 h 3082645"/>
              <a:gd name="connsiteX4-529" fmla="*/ 3481264 w 3505671"/>
              <a:gd name="connsiteY4-530" fmla="*/ 1452423 h 3082645"/>
              <a:gd name="connsiteX5-531" fmla="*/ 2694031 w 3505671"/>
              <a:gd name="connsiteY5-532" fmla="*/ 88887 h 3082645"/>
              <a:gd name="connsiteX6-533" fmla="*/ 2540061 w 3505671"/>
              <a:gd name="connsiteY6-534" fmla="*/ 0 h 3082645"/>
              <a:gd name="connsiteX7-535" fmla="*/ 965586 w 3505671"/>
              <a:gd name="connsiteY7-536" fmla="*/ 0 h 3082645"/>
              <a:gd name="connsiteX8-537" fmla="*/ 811633 w 3505671"/>
              <a:gd name="connsiteY8-538" fmla="*/ 88900 h 3082645"/>
              <a:gd name="connsiteX9-539" fmla="*/ 24400 w 3505671"/>
              <a:gd name="connsiteY9-540" fmla="*/ 1452436 h 3082645"/>
              <a:gd name="connsiteX10-541" fmla="*/ 24408 w 3505671"/>
              <a:gd name="connsiteY10-542" fmla="*/ 1630223 h 3082645"/>
              <a:gd name="connsiteX11-543" fmla="*/ 811641 w 3505671"/>
              <a:gd name="connsiteY11-544" fmla="*/ 2993759 h 3082645"/>
              <a:gd name="connsiteX12-545" fmla="*/ 965611 w 3505671"/>
              <a:gd name="connsiteY12-546" fmla="*/ 3082645 h 3082645"/>
              <a:gd name="connsiteX0-547" fmla="*/ 965611 w 3505671"/>
              <a:gd name="connsiteY0-548" fmla="*/ 3082645 h 3082645"/>
              <a:gd name="connsiteX1-549" fmla="*/ 2540085 w 3505671"/>
              <a:gd name="connsiteY1-550" fmla="*/ 3082645 h 3082645"/>
              <a:gd name="connsiteX2-551" fmla="*/ 2694038 w 3505671"/>
              <a:gd name="connsiteY2-552" fmla="*/ 2993745 h 3082645"/>
              <a:gd name="connsiteX3-553" fmla="*/ 3481271 w 3505671"/>
              <a:gd name="connsiteY3-554" fmla="*/ 1630209 h 3082645"/>
              <a:gd name="connsiteX4-555" fmla="*/ 3481264 w 3505671"/>
              <a:gd name="connsiteY4-556" fmla="*/ 1452423 h 3082645"/>
              <a:gd name="connsiteX5-557" fmla="*/ 2694031 w 3505671"/>
              <a:gd name="connsiteY5-558" fmla="*/ 88887 h 3082645"/>
              <a:gd name="connsiteX6-559" fmla="*/ 2540061 w 3505671"/>
              <a:gd name="connsiteY6-560" fmla="*/ 0 h 3082645"/>
              <a:gd name="connsiteX7-561" fmla="*/ 965586 w 3505671"/>
              <a:gd name="connsiteY7-562" fmla="*/ 0 h 3082645"/>
              <a:gd name="connsiteX8-563" fmla="*/ 811633 w 3505671"/>
              <a:gd name="connsiteY8-564" fmla="*/ 88900 h 3082645"/>
              <a:gd name="connsiteX9-565" fmla="*/ 24400 w 3505671"/>
              <a:gd name="connsiteY9-566" fmla="*/ 1452436 h 3082645"/>
              <a:gd name="connsiteX10-567" fmla="*/ 24408 w 3505671"/>
              <a:gd name="connsiteY10-568" fmla="*/ 1630223 h 3082645"/>
              <a:gd name="connsiteX11-569" fmla="*/ 811641 w 3505671"/>
              <a:gd name="connsiteY11-570" fmla="*/ 2993759 h 3082645"/>
              <a:gd name="connsiteX12-571" fmla="*/ 965611 w 3505671"/>
              <a:gd name="connsiteY12-572" fmla="*/ 3082645 h 30826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3505671" h="3082645">
                <a:moveTo>
                  <a:pt x="965611" y="3082645"/>
                </a:moveTo>
                <a:cubicBezTo>
                  <a:pt x="1030690" y="3082645"/>
                  <a:pt x="2475006" y="3082646"/>
                  <a:pt x="2540085" y="3082645"/>
                </a:cubicBezTo>
                <a:cubicBezTo>
                  <a:pt x="2605164" y="3082646"/>
                  <a:pt x="2661499" y="3050107"/>
                  <a:pt x="2694038" y="2993745"/>
                </a:cubicBezTo>
                <a:cubicBezTo>
                  <a:pt x="2726578" y="2937386"/>
                  <a:pt x="3448731" y="1686570"/>
                  <a:pt x="3481271" y="1630209"/>
                </a:cubicBezTo>
                <a:cubicBezTo>
                  <a:pt x="3513810" y="1573850"/>
                  <a:pt x="3513803" y="1508784"/>
                  <a:pt x="3481264" y="1452423"/>
                </a:cubicBezTo>
                <a:cubicBezTo>
                  <a:pt x="3448724" y="1396064"/>
                  <a:pt x="2726570" y="145248"/>
                  <a:pt x="2694031" y="88887"/>
                </a:cubicBezTo>
                <a:cubicBezTo>
                  <a:pt x="2661492" y="32528"/>
                  <a:pt x="2605139" y="1"/>
                  <a:pt x="2540061" y="0"/>
                </a:cubicBezTo>
                <a:cubicBezTo>
                  <a:pt x="2474982" y="1"/>
                  <a:pt x="1030665" y="1"/>
                  <a:pt x="965586" y="0"/>
                </a:cubicBezTo>
                <a:cubicBezTo>
                  <a:pt x="900507" y="1"/>
                  <a:pt x="844173" y="32540"/>
                  <a:pt x="811633" y="88900"/>
                </a:cubicBezTo>
                <a:cubicBezTo>
                  <a:pt x="779094" y="145261"/>
                  <a:pt x="56940" y="1396077"/>
                  <a:pt x="24400" y="1452436"/>
                </a:cubicBezTo>
                <a:cubicBezTo>
                  <a:pt x="-8139" y="1508797"/>
                  <a:pt x="-8132" y="1573863"/>
                  <a:pt x="24408" y="1630223"/>
                </a:cubicBezTo>
                <a:cubicBezTo>
                  <a:pt x="56947" y="1686584"/>
                  <a:pt x="779101" y="2937400"/>
                  <a:pt x="811641" y="2993759"/>
                </a:cubicBezTo>
                <a:cubicBezTo>
                  <a:pt x="844180" y="3050120"/>
                  <a:pt x="900532" y="3082645"/>
                  <a:pt x="965611" y="3082645"/>
                </a:cubicBezTo>
                <a:close/>
              </a:path>
            </a:pathLst>
          </a:custGeom>
          <a:gradFill>
            <a:gsLst>
              <a:gs pos="100000">
                <a:schemeClr val="accent1">
                  <a:alpha val="100000"/>
                </a:schemeClr>
              </a:gs>
              <a:gs pos="0">
                <a:schemeClr val="accent1">
                  <a:lumMod val="60000"/>
                  <a:lumOff val="40000"/>
                  <a:alpha val="100000"/>
                </a:schemeClr>
              </a:gs>
            </a:gsLst>
            <a:lin ang="5400000" scaled="0"/>
          </a:gradFill>
          <a:ln>
            <a:noFill/>
          </a:ln>
          <a:effectLst/>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90169"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sz="1600" b="1">
              <a:solidFill>
                <a:schemeClr val="lt1"/>
              </a:solidFill>
              <a:sym typeface="+mn-ea"/>
            </a:endParaRPr>
          </a:p>
        </p:txBody>
      </p:sp>
      <p:sp>
        <p:nvSpPr>
          <p:cNvPr id="15" name="任意多边形: 形状 14296"/>
          <p:cNvSpPr/>
          <p:nvPr>
            <p:custDataLst>
              <p:tags r:id="rId6"/>
            </p:custDataLst>
          </p:nvPr>
        </p:nvSpPr>
        <p:spPr>
          <a:xfrm rot="1800000">
            <a:off x="6464829" y="2371798"/>
            <a:ext cx="671724" cy="590869"/>
          </a:xfrm>
          <a:custGeom>
            <a:avLst/>
            <a:gdLst>
              <a:gd name="connsiteX0" fmla="*/ 950601 w 3475650"/>
              <a:gd name="connsiteY0" fmla="*/ 3082645 h 3082645"/>
              <a:gd name="connsiteX1" fmla="*/ 2525075 w 3475650"/>
              <a:gd name="connsiteY1" fmla="*/ 3082645 h 3082645"/>
              <a:gd name="connsiteX2" fmla="*/ 2679028 w 3475650"/>
              <a:gd name="connsiteY2" fmla="*/ 2993745 h 3082645"/>
              <a:gd name="connsiteX3" fmla="*/ 3466261 w 3475650"/>
              <a:gd name="connsiteY3" fmla="*/ 1630209 h 3082645"/>
              <a:gd name="connsiteX4" fmla="*/ 3466254 w 3475650"/>
              <a:gd name="connsiteY4" fmla="*/ 1452423 h 3082645"/>
              <a:gd name="connsiteX5" fmla="*/ 2679021 w 3475650"/>
              <a:gd name="connsiteY5" fmla="*/ 88887 h 3082645"/>
              <a:gd name="connsiteX6" fmla="*/ 2525051 w 3475650"/>
              <a:gd name="connsiteY6" fmla="*/ 0 h 3082645"/>
              <a:gd name="connsiteX7" fmla="*/ 950576 w 3475650"/>
              <a:gd name="connsiteY7" fmla="*/ 0 h 3082645"/>
              <a:gd name="connsiteX8" fmla="*/ 796623 w 3475650"/>
              <a:gd name="connsiteY8" fmla="*/ 88900 h 3082645"/>
              <a:gd name="connsiteX9" fmla="*/ 9390 w 3475650"/>
              <a:gd name="connsiteY9" fmla="*/ 1452436 h 3082645"/>
              <a:gd name="connsiteX10" fmla="*/ 9398 w 3475650"/>
              <a:gd name="connsiteY10" fmla="*/ 1630223 h 3082645"/>
              <a:gd name="connsiteX11" fmla="*/ 796631 w 3475650"/>
              <a:gd name="connsiteY11" fmla="*/ 2993759 h 3082645"/>
              <a:gd name="connsiteX12" fmla="*/ 950601 w 3475650"/>
              <a:gd name="connsiteY12" fmla="*/ 3082645 h 3082645"/>
              <a:gd name="connsiteX0-1" fmla="*/ 950601 w 3475650"/>
              <a:gd name="connsiteY0-2" fmla="*/ 3082645 h 3082645"/>
              <a:gd name="connsiteX1-3" fmla="*/ 2525075 w 3475650"/>
              <a:gd name="connsiteY1-4" fmla="*/ 3082645 h 3082645"/>
              <a:gd name="connsiteX2-5" fmla="*/ 2679028 w 3475650"/>
              <a:gd name="connsiteY2-6" fmla="*/ 2993745 h 3082645"/>
              <a:gd name="connsiteX3-7" fmla="*/ 3466261 w 3475650"/>
              <a:gd name="connsiteY3-8" fmla="*/ 1630209 h 3082645"/>
              <a:gd name="connsiteX4-9" fmla="*/ 3466254 w 3475650"/>
              <a:gd name="connsiteY4-10" fmla="*/ 1452423 h 3082645"/>
              <a:gd name="connsiteX5-11" fmla="*/ 2679021 w 3475650"/>
              <a:gd name="connsiteY5-12" fmla="*/ 88887 h 3082645"/>
              <a:gd name="connsiteX6-13" fmla="*/ 2525051 w 3475650"/>
              <a:gd name="connsiteY6-14" fmla="*/ 0 h 3082645"/>
              <a:gd name="connsiteX7-15" fmla="*/ 950576 w 3475650"/>
              <a:gd name="connsiteY7-16" fmla="*/ 0 h 3082645"/>
              <a:gd name="connsiteX8-17" fmla="*/ 796623 w 3475650"/>
              <a:gd name="connsiteY8-18" fmla="*/ 88900 h 3082645"/>
              <a:gd name="connsiteX9-19" fmla="*/ 9390 w 3475650"/>
              <a:gd name="connsiteY9-20" fmla="*/ 1452436 h 3082645"/>
              <a:gd name="connsiteX10-21" fmla="*/ 9398 w 3475650"/>
              <a:gd name="connsiteY10-22" fmla="*/ 1630223 h 3082645"/>
              <a:gd name="connsiteX11-23" fmla="*/ 796631 w 3475650"/>
              <a:gd name="connsiteY11-24" fmla="*/ 2993759 h 3082645"/>
              <a:gd name="connsiteX12-25" fmla="*/ 950601 w 3475650"/>
              <a:gd name="connsiteY12-26" fmla="*/ 3082645 h 3082645"/>
              <a:gd name="connsiteX0-27" fmla="*/ 950601 w 3475650"/>
              <a:gd name="connsiteY0-28" fmla="*/ 3082645 h 3082645"/>
              <a:gd name="connsiteX1-29" fmla="*/ 2525075 w 3475650"/>
              <a:gd name="connsiteY1-30" fmla="*/ 3082645 h 3082645"/>
              <a:gd name="connsiteX2-31" fmla="*/ 2679028 w 3475650"/>
              <a:gd name="connsiteY2-32" fmla="*/ 2993745 h 3082645"/>
              <a:gd name="connsiteX3-33" fmla="*/ 3466261 w 3475650"/>
              <a:gd name="connsiteY3-34" fmla="*/ 1630209 h 3082645"/>
              <a:gd name="connsiteX4-35" fmla="*/ 3466254 w 3475650"/>
              <a:gd name="connsiteY4-36" fmla="*/ 1452423 h 3082645"/>
              <a:gd name="connsiteX5-37" fmla="*/ 2679021 w 3475650"/>
              <a:gd name="connsiteY5-38" fmla="*/ 88887 h 3082645"/>
              <a:gd name="connsiteX6-39" fmla="*/ 2525051 w 3475650"/>
              <a:gd name="connsiteY6-40" fmla="*/ 0 h 3082645"/>
              <a:gd name="connsiteX7-41" fmla="*/ 950576 w 3475650"/>
              <a:gd name="connsiteY7-42" fmla="*/ 0 h 3082645"/>
              <a:gd name="connsiteX8-43" fmla="*/ 796623 w 3475650"/>
              <a:gd name="connsiteY8-44" fmla="*/ 88900 h 3082645"/>
              <a:gd name="connsiteX9-45" fmla="*/ 9390 w 3475650"/>
              <a:gd name="connsiteY9-46" fmla="*/ 1452436 h 3082645"/>
              <a:gd name="connsiteX10-47" fmla="*/ 9398 w 3475650"/>
              <a:gd name="connsiteY10-48" fmla="*/ 1630223 h 3082645"/>
              <a:gd name="connsiteX11-49" fmla="*/ 796631 w 3475650"/>
              <a:gd name="connsiteY11-50" fmla="*/ 2993759 h 3082645"/>
              <a:gd name="connsiteX12-51" fmla="*/ 950601 w 3475650"/>
              <a:gd name="connsiteY12-52" fmla="*/ 3082645 h 3082645"/>
              <a:gd name="connsiteX0-53" fmla="*/ 950601 w 3475650"/>
              <a:gd name="connsiteY0-54" fmla="*/ 3082645 h 3082645"/>
              <a:gd name="connsiteX1-55" fmla="*/ 2525075 w 3475650"/>
              <a:gd name="connsiteY1-56" fmla="*/ 3082645 h 3082645"/>
              <a:gd name="connsiteX2-57" fmla="*/ 2679028 w 3475650"/>
              <a:gd name="connsiteY2-58" fmla="*/ 2993745 h 3082645"/>
              <a:gd name="connsiteX3-59" fmla="*/ 3466261 w 3475650"/>
              <a:gd name="connsiteY3-60" fmla="*/ 1630209 h 3082645"/>
              <a:gd name="connsiteX4-61" fmla="*/ 3466254 w 3475650"/>
              <a:gd name="connsiteY4-62" fmla="*/ 1452423 h 3082645"/>
              <a:gd name="connsiteX5-63" fmla="*/ 2679021 w 3475650"/>
              <a:gd name="connsiteY5-64" fmla="*/ 88887 h 3082645"/>
              <a:gd name="connsiteX6-65" fmla="*/ 2525051 w 3475650"/>
              <a:gd name="connsiteY6-66" fmla="*/ 0 h 3082645"/>
              <a:gd name="connsiteX7-67" fmla="*/ 950576 w 3475650"/>
              <a:gd name="connsiteY7-68" fmla="*/ 0 h 3082645"/>
              <a:gd name="connsiteX8-69" fmla="*/ 796623 w 3475650"/>
              <a:gd name="connsiteY8-70" fmla="*/ 88900 h 3082645"/>
              <a:gd name="connsiteX9-71" fmla="*/ 9390 w 3475650"/>
              <a:gd name="connsiteY9-72" fmla="*/ 1452436 h 3082645"/>
              <a:gd name="connsiteX10-73" fmla="*/ 9398 w 3475650"/>
              <a:gd name="connsiteY10-74" fmla="*/ 1630223 h 3082645"/>
              <a:gd name="connsiteX11-75" fmla="*/ 796631 w 3475650"/>
              <a:gd name="connsiteY11-76" fmla="*/ 2993759 h 3082645"/>
              <a:gd name="connsiteX12-77" fmla="*/ 950601 w 3475650"/>
              <a:gd name="connsiteY12-78" fmla="*/ 3082645 h 3082645"/>
              <a:gd name="connsiteX0-79" fmla="*/ 950601 w 3475650"/>
              <a:gd name="connsiteY0-80" fmla="*/ 3082645 h 3082645"/>
              <a:gd name="connsiteX1-81" fmla="*/ 2525075 w 3475650"/>
              <a:gd name="connsiteY1-82" fmla="*/ 3082645 h 3082645"/>
              <a:gd name="connsiteX2-83" fmla="*/ 2679028 w 3475650"/>
              <a:gd name="connsiteY2-84" fmla="*/ 2993745 h 3082645"/>
              <a:gd name="connsiteX3-85" fmla="*/ 3466261 w 3475650"/>
              <a:gd name="connsiteY3-86" fmla="*/ 1630209 h 3082645"/>
              <a:gd name="connsiteX4-87" fmla="*/ 3466254 w 3475650"/>
              <a:gd name="connsiteY4-88" fmla="*/ 1452423 h 3082645"/>
              <a:gd name="connsiteX5-89" fmla="*/ 2679021 w 3475650"/>
              <a:gd name="connsiteY5-90" fmla="*/ 88887 h 3082645"/>
              <a:gd name="connsiteX6-91" fmla="*/ 2525051 w 3475650"/>
              <a:gd name="connsiteY6-92" fmla="*/ 0 h 3082645"/>
              <a:gd name="connsiteX7-93" fmla="*/ 950576 w 3475650"/>
              <a:gd name="connsiteY7-94" fmla="*/ 0 h 3082645"/>
              <a:gd name="connsiteX8-95" fmla="*/ 796623 w 3475650"/>
              <a:gd name="connsiteY8-96" fmla="*/ 88900 h 3082645"/>
              <a:gd name="connsiteX9-97" fmla="*/ 9390 w 3475650"/>
              <a:gd name="connsiteY9-98" fmla="*/ 1452436 h 3082645"/>
              <a:gd name="connsiteX10-99" fmla="*/ 9398 w 3475650"/>
              <a:gd name="connsiteY10-100" fmla="*/ 1630223 h 3082645"/>
              <a:gd name="connsiteX11-101" fmla="*/ 796631 w 3475650"/>
              <a:gd name="connsiteY11-102" fmla="*/ 2993759 h 3082645"/>
              <a:gd name="connsiteX12-103" fmla="*/ 950601 w 3475650"/>
              <a:gd name="connsiteY12-104" fmla="*/ 3082645 h 3082645"/>
              <a:gd name="connsiteX0-105" fmla="*/ 950601 w 3475650"/>
              <a:gd name="connsiteY0-106" fmla="*/ 3082645 h 3082645"/>
              <a:gd name="connsiteX1-107" fmla="*/ 2525075 w 3475650"/>
              <a:gd name="connsiteY1-108" fmla="*/ 3082645 h 3082645"/>
              <a:gd name="connsiteX2-109" fmla="*/ 2679028 w 3475650"/>
              <a:gd name="connsiteY2-110" fmla="*/ 2993745 h 3082645"/>
              <a:gd name="connsiteX3-111" fmla="*/ 3466261 w 3475650"/>
              <a:gd name="connsiteY3-112" fmla="*/ 1630209 h 3082645"/>
              <a:gd name="connsiteX4-113" fmla="*/ 3466254 w 3475650"/>
              <a:gd name="connsiteY4-114" fmla="*/ 1452423 h 3082645"/>
              <a:gd name="connsiteX5-115" fmla="*/ 2679021 w 3475650"/>
              <a:gd name="connsiteY5-116" fmla="*/ 88887 h 3082645"/>
              <a:gd name="connsiteX6-117" fmla="*/ 2525051 w 3475650"/>
              <a:gd name="connsiteY6-118" fmla="*/ 0 h 3082645"/>
              <a:gd name="connsiteX7-119" fmla="*/ 950576 w 3475650"/>
              <a:gd name="connsiteY7-120" fmla="*/ 0 h 3082645"/>
              <a:gd name="connsiteX8-121" fmla="*/ 796623 w 3475650"/>
              <a:gd name="connsiteY8-122" fmla="*/ 88900 h 3082645"/>
              <a:gd name="connsiteX9-123" fmla="*/ 9390 w 3475650"/>
              <a:gd name="connsiteY9-124" fmla="*/ 1452436 h 3082645"/>
              <a:gd name="connsiteX10-125" fmla="*/ 9398 w 3475650"/>
              <a:gd name="connsiteY10-126" fmla="*/ 1630223 h 3082645"/>
              <a:gd name="connsiteX11-127" fmla="*/ 796631 w 3475650"/>
              <a:gd name="connsiteY11-128" fmla="*/ 2993759 h 3082645"/>
              <a:gd name="connsiteX12-129" fmla="*/ 950601 w 3475650"/>
              <a:gd name="connsiteY12-130" fmla="*/ 3082645 h 3082645"/>
              <a:gd name="connsiteX0-131" fmla="*/ 950601 w 3475653"/>
              <a:gd name="connsiteY0-132" fmla="*/ 3082645 h 3082645"/>
              <a:gd name="connsiteX1-133" fmla="*/ 2525075 w 3475653"/>
              <a:gd name="connsiteY1-134" fmla="*/ 3082645 h 3082645"/>
              <a:gd name="connsiteX2-135" fmla="*/ 2679028 w 3475653"/>
              <a:gd name="connsiteY2-136" fmla="*/ 2993745 h 3082645"/>
              <a:gd name="connsiteX3-137" fmla="*/ 3466261 w 3475653"/>
              <a:gd name="connsiteY3-138" fmla="*/ 1630209 h 3082645"/>
              <a:gd name="connsiteX4-139" fmla="*/ 3466254 w 3475653"/>
              <a:gd name="connsiteY4-140" fmla="*/ 1452423 h 3082645"/>
              <a:gd name="connsiteX5-141" fmla="*/ 2679021 w 3475653"/>
              <a:gd name="connsiteY5-142" fmla="*/ 88887 h 3082645"/>
              <a:gd name="connsiteX6-143" fmla="*/ 2525051 w 3475653"/>
              <a:gd name="connsiteY6-144" fmla="*/ 0 h 3082645"/>
              <a:gd name="connsiteX7-145" fmla="*/ 950576 w 3475653"/>
              <a:gd name="connsiteY7-146" fmla="*/ 0 h 3082645"/>
              <a:gd name="connsiteX8-147" fmla="*/ 796623 w 3475653"/>
              <a:gd name="connsiteY8-148" fmla="*/ 88900 h 3082645"/>
              <a:gd name="connsiteX9-149" fmla="*/ 9390 w 3475653"/>
              <a:gd name="connsiteY9-150" fmla="*/ 1452436 h 3082645"/>
              <a:gd name="connsiteX10-151" fmla="*/ 9398 w 3475653"/>
              <a:gd name="connsiteY10-152" fmla="*/ 1630223 h 3082645"/>
              <a:gd name="connsiteX11-153" fmla="*/ 796631 w 3475653"/>
              <a:gd name="connsiteY11-154" fmla="*/ 2993759 h 3082645"/>
              <a:gd name="connsiteX12-155" fmla="*/ 950601 w 3475653"/>
              <a:gd name="connsiteY12-156" fmla="*/ 3082645 h 3082645"/>
              <a:gd name="connsiteX0-157" fmla="*/ 950601 w 3490661"/>
              <a:gd name="connsiteY0-158" fmla="*/ 3082645 h 3082645"/>
              <a:gd name="connsiteX1-159" fmla="*/ 2525075 w 3490661"/>
              <a:gd name="connsiteY1-160" fmla="*/ 3082645 h 3082645"/>
              <a:gd name="connsiteX2-161" fmla="*/ 2679028 w 3490661"/>
              <a:gd name="connsiteY2-162" fmla="*/ 2993745 h 3082645"/>
              <a:gd name="connsiteX3-163" fmla="*/ 3466261 w 3490661"/>
              <a:gd name="connsiteY3-164" fmla="*/ 1630209 h 3082645"/>
              <a:gd name="connsiteX4-165" fmla="*/ 3466254 w 3490661"/>
              <a:gd name="connsiteY4-166" fmla="*/ 1452423 h 3082645"/>
              <a:gd name="connsiteX5-167" fmla="*/ 2679021 w 3490661"/>
              <a:gd name="connsiteY5-168" fmla="*/ 88887 h 3082645"/>
              <a:gd name="connsiteX6-169" fmla="*/ 2525051 w 3490661"/>
              <a:gd name="connsiteY6-170" fmla="*/ 0 h 3082645"/>
              <a:gd name="connsiteX7-171" fmla="*/ 950576 w 3490661"/>
              <a:gd name="connsiteY7-172" fmla="*/ 0 h 3082645"/>
              <a:gd name="connsiteX8-173" fmla="*/ 796623 w 3490661"/>
              <a:gd name="connsiteY8-174" fmla="*/ 88900 h 3082645"/>
              <a:gd name="connsiteX9-175" fmla="*/ 9390 w 3490661"/>
              <a:gd name="connsiteY9-176" fmla="*/ 1452436 h 3082645"/>
              <a:gd name="connsiteX10-177" fmla="*/ 9398 w 3490661"/>
              <a:gd name="connsiteY10-178" fmla="*/ 1630223 h 3082645"/>
              <a:gd name="connsiteX11-179" fmla="*/ 796631 w 3490661"/>
              <a:gd name="connsiteY11-180" fmla="*/ 2993759 h 3082645"/>
              <a:gd name="connsiteX12-181" fmla="*/ 950601 w 3490661"/>
              <a:gd name="connsiteY12-182" fmla="*/ 3082645 h 3082645"/>
              <a:gd name="connsiteX0-183" fmla="*/ 950601 w 3490661"/>
              <a:gd name="connsiteY0-184" fmla="*/ 3082645 h 3082645"/>
              <a:gd name="connsiteX1-185" fmla="*/ 2525075 w 3490661"/>
              <a:gd name="connsiteY1-186" fmla="*/ 3082645 h 3082645"/>
              <a:gd name="connsiteX2-187" fmla="*/ 2679028 w 3490661"/>
              <a:gd name="connsiteY2-188" fmla="*/ 2993745 h 3082645"/>
              <a:gd name="connsiteX3-189" fmla="*/ 3466261 w 3490661"/>
              <a:gd name="connsiteY3-190" fmla="*/ 1630209 h 3082645"/>
              <a:gd name="connsiteX4-191" fmla="*/ 3466254 w 3490661"/>
              <a:gd name="connsiteY4-192" fmla="*/ 1452423 h 3082645"/>
              <a:gd name="connsiteX5-193" fmla="*/ 2679021 w 3490661"/>
              <a:gd name="connsiteY5-194" fmla="*/ 88887 h 3082645"/>
              <a:gd name="connsiteX6-195" fmla="*/ 2525051 w 3490661"/>
              <a:gd name="connsiteY6-196" fmla="*/ 0 h 3082645"/>
              <a:gd name="connsiteX7-197" fmla="*/ 950576 w 3490661"/>
              <a:gd name="connsiteY7-198" fmla="*/ 0 h 3082645"/>
              <a:gd name="connsiteX8-199" fmla="*/ 796623 w 3490661"/>
              <a:gd name="connsiteY8-200" fmla="*/ 88900 h 3082645"/>
              <a:gd name="connsiteX9-201" fmla="*/ 9390 w 3490661"/>
              <a:gd name="connsiteY9-202" fmla="*/ 1452436 h 3082645"/>
              <a:gd name="connsiteX10-203" fmla="*/ 9398 w 3490661"/>
              <a:gd name="connsiteY10-204" fmla="*/ 1630223 h 3082645"/>
              <a:gd name="connsiteX11-205" fmla="*/ 796631 w 3490661"/>
              <a:gd name="connsiteY11-206" fmla="*/ 2993759 h 3082645"/>
              <a:gd name="connsiteX12-207" fmla="*/ 950601 w 3490661"/>
              <a:gd name="connsiteY12-208" fmla="*/ 3082645 h 3082645"/>
              <a:gd name="connsiteX0-209" fmla="*/ 950601 w 3490661"/>
              <a:gd name="connsiteY0-210" fmla="*/ 3082645 h 3082645"/>
              <a:gd name="connsiteX1-211" fmla="*/ 2525075 w 3490661"/>
              <a:gd name="connsiteY1-212" fmla="*/ 3082645 h 3082645"/>
              <a:gd name="connsiteX2-213" fmla="*/ 2679028 w 3490661"/>
              <a:gd name="connsiteY2-214" fmla="*/ 2993745 h 3082645"/>
              <a:gd name="connsiteX3-215" fmla="*/ 3466261 w 3490661"/>
              <a:gd name="connsiteY3-216" fmla="*/ 1630209 h 3082645"/>
              <a:gd name="connsiteX4-217" fmla="*/ 3466254 w 3490661"/>
              <a:gd name="connsiteY4-218" fmla="*/ 1452423 h 3082645"/>
              <a:gd name="connsiteX5-219" fmla="*/ 2679021 w 3490661"/>
              <a:gd name="connsiteY5-220" fmla="*/ 88887 h 3082645"/>
              <a:gd name="connsiteX6-221" fmla="*/ 2525051 w 3490661"/>
              <a:gd name="connsiteY6-222" fmla="*/ 0 h 3082645"/>
              <a:gd name="connsiteX7-223" fmla="*/ 950576 w 3490661"/>
              <a:gd name="connsiteY7-224" fmla="*/ 0 h 3082645"/>
              <a:gd name="connsiteX8-225" fmla="*/ 796623 w 3490661"/>
              <a:gd name="connsiteY8-226" fmla="*/ 88900 h 3082645"/>
              <a:gd name="connsiteX9-227" fmla="*/ 9390 w 3490661"/>
              <a:gd name="connsiteY9-228" fmla="*/ 1452436 h 3082645"/>
              <a:gd name="connsiteX10-229" fmla="*/ 9398 w 3490661"/>
              <a:gd name="connsiteY10-230" fmla="*/ 1630223 h 3082645"/>
              <a:gd name="connsiteX11-231" fmla="*/ 796631 w 3490661"/>
              <a:gd name="connsiteY11-232" fmla="*/ 2993759 h 3082645"/>
              <a:gd name="connsiteX12-233" fmla="*/ 950601 w 3490661"/>
              <a:gd name="connsiteY12-234" fmla="*/ 3082645 h 3082645"/>
              <a:gd name="connsiteX0-235" fmla="*/ 950601 w 3490661"/>
              <a:gd name="connsiteY0-236" fmla="*/ 3082645 h 3082645"/>
              <a:gd name="connsiteX1-237" fmla="*/ 2525075 w 3490661"/>
              <a:gd name="connsiteY1-238" fmla="*/ 3082645 h 3082645"/>
              <a:gd name="connsiteX2-239" fmla="*/ 2679028 w 3490661"/>
              <a:gd name="connsiteY2-240" fmla="*/ 2993745 h 3082645"/>
              <a:gd name="connsiteX3-241" fmla="*/ 3466261 w 3490661"/>
              <a:gd name="connsiteY3-242" fmla="*/ 1630209 h 3082645"/>
              <a:gd name="connsiteX4-243" fmla="*/ 3466254 w 3490661"/>
              <a:gd name="connsiteY4-244" fmla="*/ 1452423 h 3082645"/>
              <a:gd name="connsiteX5-245" fmla="*/ 2679021 w 3490661"/>
              <a:gd name="connsiteY5-246" fmla="*/ 88887 h 3082645"/>
              <a:gd name="connsiteX6-247" fmla="*/ 2525051 w 3490661"/>
              <a:gd name="connsiteY6-248" fmla="*/ 0 h 3082645"/>
              <a:gd name="connsiteX7-249" fmla="*/ 950576 w 3490661"/>
              <a:gd name="connsiteY7-250" fmla="*/ 0 h 3082645"/>
              <a:gd name="connsiteX8-251" fmla="*/ 796623 w 3490661"/>
              <a:gd name="connsiteY8-252" fmla="*/ 88900 h 3082645"/>
              <a:gd name="connsiteX9-253" fmla="*/ 9390 w 3490661"/>
              <a:gd name="connsiteY9-254" fmla="*/ 1452436 h 3082645"/>
              <a:gd name="connsiteX10-255" fmla="*/ 9398 w 3490661"/>
              <a:gd name="connsiteY10-256" fmla="*/ 1630223 h 3082645"/>
              <a:gd name="connsiteX11-257" fmla="*/ 796631 w 3490661"/>
              <a:gd name="connsiteY11-258" fmla="*/ 2993759 h 3082645"/>
              <a:gd name="connsiteX12-259" fmla="*/ 950601 w 3490661"/>
              <a:gd name="connsiteY12-260" fmla="*/ 3082645 h 3082645"/>
              <a:gd name="connsiteX0-261" fmla="*/ 950601 w 3490661"/>
              <a:gd name="connsiteY0-262" fmla="*/ 3082645 h 3082645"/>
              <a:gd name="connsiteX1-263" fmla="*/ 2525075 w 3490661"/>
              <a:gd name="connsiteY1-264" fmla="*/ 3082645 h 3082645"/>
              <a:gd name="connsiteX2-265" fmla="*/ 2679028 w 3490661"/>
              <a:gd name="connsiteY2-266" fmla="*/ 2993745 h 3082645"/>
              <a:gd name="connsiteX3-267" fmla="*/ 3466261 w 3490661"/>
              <a:gd name="connsiteY3-268" fmla="*/ 1630209 h 3082645"/>
              <a:gd name="connsiteX4-269" fmla="*/ 3466254 w 3490661"/>
              <a:gd name="connsiteY4-270" fmla="*/ 1452423 h 3082645"/>
              <a:gd name="connsiteX5-271" fmla="*/ 2679021 w 3490661"/>
              <a:gd name="connsiteY5-272" fmla="*/ 88887 h 3082645"/>
              <a:gd name="connsiteX6-273" fmla="*/ 2525051 w 3490661"/>
              <a:gd name="connsiteY6-274" fmla="*/ 0 h 3082645"/>
              <a:gd name="connsiteX7-275" fmla="*/ 950576 w 3490661"/>
              <a:gd name="connsiteY7-276" fmla="*/ 0 h 3082645"/>
              <a:gd name="connsiteX8-277" fmla="*/ 796623 w 3490661"/>
              <a:gd name="connsiteY8-278" fmla="*/ 88900 h 3082645"/>
              <a:gd name="connsiteX9-279" fmla="*/ 9390 w 3490661"/>
              <a:gd name="connsiteY9-280" fmla="*/ 1452436 h 3082645"/>
              <a:gd name="connsiteX10-281" fmla="*/ 9398 w 3490661"/>
              <a:gd name="connsiteY10-282" fmla="*/ 1630223 h 3082645"/>
              <a:gd name="connsiteX11-283" fmla="*/ 796631 w 3490661"/>
              <a:gd name="connsiteY11-284" fmla="*/ 2993759 h 3082645"/>
              <a:gd name="connsiteX12-285" fmla="*/ 950601 w 3490661"/>
              <a:gd name="connsiteY12-286" fmla="*/ 3082645 h 3082645"/>
              <a:gd name="connsiteX0-287" fmla="*/ 950601 w 3490661"/>
              <a:gd name="connsiteY0-288" fmla="*/ 3082645 h 3082645"/>
              <a:gd name="connsiteX1-289" fmla="*/ 2525075 w 3490661"/>
              <a:gd name="connsiteY1-290" fmla="*/ 3082645 h 3082645"/>
              <a:gd name="connsiteX2-291" fmla="*/ 2679028 w 3490661"/>
              <a:gd name="connsiteY2-292" fmla="*/ 2993745 h 3082645"/>
              <a:gd name="connsiteX3-293" fmla="*/ 3466261 w 3490661"/>
              <a:gd name="connsiteY3-294" fmla="*/ 1630209 h 3082645"/>
              <a:gd name="connsiteX4-295" fmla="*/ 3466254 w 3490661"/>
              <a:gd name="connsiteY4-296" fmla="*/ 1452423 h 3082645"/>
              <a:gd name="connsiteX5-297" fmla="*/ 2679021 w 3490661"/>
              <a:gd name="connsiteY5-298" fmla="*/ 88887 h 3082645"/>
              <a:gd name="connsiteX6-299" fmla="*/ 2525051 w 3490661"/>
              <a:gd name="connsiteY6-300" fmla="*/ 0 h 3082645"/>
              <a:gd name="connsiteX7-301" fmla="*/ 950576 w 3490661"/>
              <a:gd name="connsiteY7-302" fmla="*/ 0 h 3082645"/>
              <a:gd name="connsiteX8-303" fmla="*/ 796623 w 3490661"/>
              <a:gd name="connsiteY8-304" fmla="*/ 88900 h 3082645"/>
              <a:gd name="connsiteX9-305" fmla="*/ 9390 w 3490661"/>
              <a:gd name="connsiteY9-306" fmla="*/ 1452436 h 3082645"/>
              <a:gd name="connsiteX10-307" fmla="*/ 9398 w 3490661"/>
              <a:gd name="connsiteY10-308" fmla="*/ 1630223 h 3082645"/>
              <a:gd name="connsiteX11-309" fmla="*/ 796631 w 3490661"/>
              <a:gd name="connsiteY11-310" fmla="*/ 2993759 h 3082645"/>
              <a:gd name="connsiteX12-311" fmla="*/ 950601 w 3490661"/>
              <a:gd name="connsiteY12-312" fmla="*/ 3082645 h 3082645"/>
              <a:gd name="connsiteX0-313" fmla="*/ 950601 w 3490661"/>
              <a:gd name="connsiteY0-314" fmla="*/ 3082645 h 3082645"/>
              <a:gd name="connsiteX1-315" fmla="*/ 2525075 w 3490661"/>
              <a:gd name="connsiteY1-316" fmla="*/ 3082645 h 3082645"/>
              <a:gd name="connsiteX2-317" fmla="*/ 2679028 w 3490661"/>
              <a:gd name="connsiteY2-318" fmla="*/ 2993745 h 3082645"/>
              <a:gd name="connsiteX3-319" fmla="*/ 3466261 w 3490661"/>
              <a:gd name="connsiteY3-320" fmla="*/ 1630209 h 3082645"/>
              <a:gd name="connsiteX4-321" fmla="*/ 3466254 w 3490661"/>
              <a:gd name="connsiteY4-322" fmla="*/ 1452423 h 3082645"/>
              <a:gd name="connsiteX5-323" fmla="*/ 2679021 w 3490661"/>
              <a:gd name="connsiteY5-324" fmla="*/ 88887 h 3082645"/>
              <a:gd name="connsiteX6-325" fmla="*/ 2525051 w 3490661"/>
              <a:gd name="connsiteY6-326" fmla="*/ 0 h 3082645"/>
              <a:gd name="connsiteX7-327" fmla="*/ 950576 w 3490661"/>
              <a:gd name="connsiteY7-328" fmla="*/ 0 h 3082645"/>
              <a:gd name="connsiteX8-329" fmla="*/ 796623 w 3490661"/>
              <a:gd name="connsiteY8-330" fmla="*/ 88900 h 3082645"/>
              <a:gd name="connsiteX9-331" fmla="*/ 9390 w 3490661"/>
              <a:gd name="connsiteY9-332" fmla="*/ 1452436 h 3082645"/>
              <a:gd name="connsiteX10-333" fmla="*/ 9398 w 3490661"/>
              <a:gd name="connsiteY10-334" fmla="*/ 1630223 h 3082645"/>
              <a:gd name="connsiteX11-335" fmla="*/ 796631 w 3490661"/>
              <a:gd name="connsiteY11-336" fmla="*/ 2993759 h 3082645"/>
              <a:gd name="connsiteX12-337" fmla="*/ 950601 w 3490661"/>
              <a:gd name="connsiteY12-338" fmla="*/ 3082645 h 3082645"/>
              <a:gd name="connsiteX0-339" fmla="*/ 950601 w 3490661"/>
              <a:gd name="connsiteY0-340" fmla="*/ 3082645 h 3082645"/>
              <a:gd name="connsiteX1-341" fmla="*/ 2525075 w 3490661"/>
              <a:gd name="connsiteY1-342" fmla="*/ 3082645 h 3082645"/>
              <a:gd name="connsiteX2-343" fmla="*/ 2679028 w 3490661"/>
              <a:gd name="connsiteY2-344" fmla="*/ 2993745 h 3082645"/>
              <a:gd name="connsiteX3-345" fmla="*/ 3466261 w 3490661"/>
              <a:gd name="connsiteY3-346" fmla="*/ 1630209 h 3082645"/>
              <a:gd name="connsiteX4-347" fmla="*/ 3466254 w 3490661"/>
              <a:gd name="connsiteY4-348" fmla="*/ 1452423 h 3082645"/>
              <a:gd name="connsiteX5-349" fmla="*/ 2679021 w 3490661"/>
              <a:gd name="connsiteY5-350" fmla="*/ 88887 h 3082645"/>
              <a:gd name="connsiteX6-351" fmla="*/ 2525051 w 3490661"/>
              <a:gd name="connsiteY6-352" fmla="*/ 0 h 3082645"/>
              <a:gd name="connsiteX7-353" fmla="*/ 950576 w 3490661"/>
              <a:gd name="connsiteY7-354" fmla="*/ 0 h 3082645"/>
              <a:gd name="connsiteX8-355" fmla="*/ 796623 w 3490661"/>
              <a:gd name="connsiteY8-356" fmla="*/ 88900 h 3082645"/>
              <a:gd name="connsiteX9-357" fmla="*/ 9390 w 3490661"/>
              <a:gd name="connsiteY9-358" fmla="*/ 1452436 h 3082645"/>
              <a:gd name="connsiteX10-359" fmla="*/ 9398 w 3490661"/>
              <a:gd name="connsiteY10-360" fmla="*/ 1630223 h 3082645"/>
              <a:gd name="connsiteX11-361" fmla="*/ 796631 w 3490661"/>
              <a:gd name="connsiteY11-362" fmla="*/ 2993759 h 3082645"/>
              <a:gd name="connsiteX12-363" fmla="*/ 950601 w 3490661"/>
              <a:gd name="connsiteY12-364" fmla="*/ 3082645 h 3082645"/>
              <a:gd name="connsiteX0-365" fmla="*/ 950601 w 3490661"/>
              <a:gd name="connsiteY0-366" fmla="*/ 3082645 h 3082645"/>
              <a:gd name="connsiteX1-367" fmla="*/ 2525075 w 3490661"/>
              <a:gd name="connsiteY1-368" fmla="*/ 3082645 h 3082645"/>
              <a:gd name="connsiteX2-369" fmla="*/ 2679028 w 3490661"/>
              <a:gd name="connsiteY2-370" fmla="*/ 2993745 h 3082645"/>
              <a:gd name="connsiteX3-371" fmla="*/ 3466261 w 3490661"/>
              <a:gd name="connsiteY3-372" fmla="*/ 1630209 h 3082645"/>
              <a:gd name="connsiteX4-373" fmla="*/ 3466254 w 3490661"/>
              <a:gd name="connsiteY4-374" fmla="*/ 1452423 h 3082645"/>
              <a:gd name="connsiteX5-375" fmla="*/ 2679021 w 3490661"/>
              <a:gd name="connsiteY5-376" fmla="*/ 88887 h 3082645"/>
              <a:gd name="connsiteX6-377" fmla="*/ 2525051 w 3490661"/>
              <a:gd name="connsiteY6-378" fmla="*/ 0 h 3082645"/>
              <a:gd name="connsiteX7-379" fmla="*/ 950576 w 3490661"/>
              <a:gd name="connsiteY7-380" fmla="*/ 0 h 3082645"/>
              <a:gd name="connsiteX8-381" fmla="*/ 796623 w 3490661"/>
              <a:gd name="connsiteY8-382" fmla="*/ 88900 h 3082645"/>
              <a:gd name="connsiteX9-383" fmla="*/ 9390 w 3490661"/>
              <a:gd name="connsiteY9-384" fmla="*/ 1452436 h 3082645"/>
              <a:gd name="connsiteX10-385" fmla="*/ 9398 w 3490661"/>
              <a:gd name="connsiteY10-386" fmla="*/ 1630223 h 3082645"/>
              <a:gd name="connsiteX11-387" fmla="*/ 796631 w 3490661"/>
              <a:gd name="connsiteY11-388" fmla="*/ 2993759 h 3082645"/>
              <a:gd name="connsiteX12-389" fmla="*/ 950601 w 3490661"/>
              <a:gd name="connsiteY12-390" fmla="*/ 3082645 h 3082645"/>
              <a:gd name="connsiteX0-391" fmla="*/ 950601 w 3490661"/>
              <a:gd name="connsiteY0-392" fmla="*/ 3082645 h 3082645"/>
              <a:gd name="connsiteX1-393" fmla="*/ 2525075 w 3490661"/>
              <a:gd name="connsiteY1-394" fmla="*/ 3082645 h 3082645"/>
              <a:gd name="connsiteX2-395" fmla="*/ 2679028 w 3490661"/>
              <a:gd name="connsiteY2-396" fmla="*/ 2993745 h 3082645"/>
              <a:gd name="connsiteX3-397" fmla="*/ 3466261 w 3490661"/>
              <a:gd name="connsiteY3-398" fmla="*/ 1630209 h 3082645"/>
              <a:gd name="connsiteX4-399" fmla="*/ 3466254 w 3490661"/>
              <a:gd name="connsiteY4-400" fmla="*/ 1452423 h 3082645"/>
              <a:gd name="connsiteX5-401" fmla="*/ 2679021 w 3490661"/>
              <a:gd name="connsiteY5-402" fmla="*/ 88887 h 3082645"/>
              <a:gd name="connsiteX6-403" fmla="*/ 2525051 w 3490661"/>
              <a:gd name="connsiteY6-404" fmla="*/ 0 h 3082645"/>
              <a:gd name="connsiteX7-405" fmla="*/ 950576 w 3490661"/>
              <a:gd name="connsiteY7-406" fmla="*/ 0 h 3082645"/>
              <a:gd name="connsiteX8-407" fmla="*/ 796623 w 3490661"/>
              <a:gd name="connsiteY8-408" fmla="*/ 88900 h 3082645"/>
              <a:gd name="connsiteX9-409" fmla="*/ 9390 w 3490661"/>
              <a:gd name="connsiteY9-410" fmla="*/ 1452436 h 3082645"/>
              <a:gd name="connsiteX10-411" fmla="*/ 9398 w 3490661"/>
              <a:gd name="connsiteY10-412" fmla="*/ 1630223 h 3082645"/>
              <a:gd name="connsiteX11-413" fmla="*/ 796631 w 3490661"/>
              <a:gd name="connsiteY11-414" fmla="*/ 2993759 h 3082645"/>
              <a:gd name="connsiteX12-415" fmla="*/ 950601 w 3490661"/>
              <a:gd name="connsiteY12-416" fmla="*/ 3082645 h 3082645"/>
              <a:gd name="connsiteX0-417" fmla="*/ 950601 w 3490661"/>
              <a:gd name="connsiteY0-418" fmla="*/ 3082645 h 3082645"/>
              <a:gd name="connsiteX1-419" fmla="*/ 2525075 w 3490661"/>
              <a:gd name="connsiteY1-420" fmla="*/ 3082645 h 3082645"/>
              <a:gd name="connsiteX2-421" fmla="*/ 2679028 w 3490661"/>
              <a:gd name="connsiteY2-422" fmla="*/ 2993745 h 3082645"/>
              <a:gd name="connsiteX3-423" fmla="*/ 3466261 w 3490661"/>
              <a:gd name="connsiteY3-424" fmla="*/ 1630209 h 3082645"/>
              <a:gd name="connsiteX4-425" fmla="*/ 3466254 w 3490661"/>
              <a:gd name="connsiteY4-426" fmla="*/ 1452423 h 3082645"/>
              <a:gd name="connsiteX5-427" fmla="*/ 2679021 w 3490661"/>
              <a:gd name="connsiteY5-428" fmla="*/ 88887 h 3082645"/>
              <a:gd name="connsiteX6-429" fmla="*/ 2525051 w 3490661"/>
              <a:gd name="connsiteY6-430" fmla="*/ 0 h 3082645"/>
              <a:gd name="connsiteX7-431" fmla="*/ 950576 w 3490661"/>
              <a:gd name="connsiteY7-432" fmla="*/ 0 h 3082645"/>
              <a:gd name="connsiteX8-433" fmla="*/ 796623 w 3490661"/>
              <a:gd name="connsiteY8-434" fmla="*/ 88900 h 3082645"/>
              <a:gd name="connsiteX9-435" fmla="*/ 9390 w 3490661"/>
              <a:gd name="connsiteY9-436" fmla="*/ 1452436 h 3082645"/>
              <a:gd name="connsiteX10-437" fmla="*/ 9398 w 3490661"/>
              <a:gd name="connsiteY10-438" fmla="*/ 1630223 h 3082645"/>
              <a:gd name="connsiteX11-439" fmla="*/ 796631 w 3490661"/>
              <a:gd name="connsiteY11-440" fmla="*/ 2993759 h 3082645"/>
              <a:gd name="connsiteX12-441" fmla="*/ 950601 w 3490661"/>
              <a:gd name="connsiteY12-442" fmla="*/ 3082645 h 3082645"/>
              <a:gd name="connsiteX0-443" fmla="*/ 950603 w 3490663"/>
              <a:gd name="connsiteY0-444" fmla="*/ 3082645 h 3082645"/>
              <a:gd name="connsiteX1-445" fmla="*/ 2525077 w 3490663"/>
              <a:gd name="connsiteY1-446" fmla="*/ 3082645 h 3082645"/>
              <a:gd name="connsiteX2-447" fmla="*/ 2679030 w 3490663"/>
              <a:gd name="connsiteY2-448" fmla="*/ 2993745 h 3082645"/>
              <a:gd name="connsiteX3-449" fmla="*/ 3466263 w 3490663"/>
              <a:gd name="connsiteY3-450" fmla="*/ 1630209 h 3082645"/>
              <a:gd name="connsiteX4-451" fmla="*/ 3466256 w 3490663"/>
              <a:gd name="connsiteY4-452" fmla="*/ 1452423 h 3082645"/>
              <a:gd name="connsiteX5-453" fmla="*/ 2679023 w 3490663"/>
              <a:gd name="connsiteY5-454" fmla="*/ 88887 h 3082645"/>
              <a:gd name="connsiteX6-455" fmla="*/ 2525053 w 3490663"/>
              <a:gd name="connsiteY6-456" fmla="*/ 0 h 3082645"/>
              <a:gd name="connsiteX7-457" fmla="*/ 950578 w 3490663"/>
              <a:gd name="connsiteY7-458" fmla="*/ 0 h 3082645"/>
              <a:gd name="connsiteX8-459" fmla="*/ 796625 w 3490663"/>
              <a:gd name="connsiteY8-460" fmla="*/ 88900 h 3082645"/>
              <a:gd name="connsiteX9-461" fmla="*/ 9392 w 3490663"/>
              <a:gd name="connsiteY9-462" fmla="*/ 1452436 h 3082645"/>
              <a:gd name="connsiteX10-463" fmla="*/ 9400 w 3490663"/>
              <a:gd name="connsiteY10-464" fmla="*/ 1630223 h 3082645"/>
              <a:gd name="connsiteX11-465" fmla="*/ 796633 w 3490663"/>
              <a:gd name="connsiteY11-466" fmla="*/ 2993759 h 3082645"/>
              <a:gd name="connsiteX12-467" fmla="*/ 950603 w 3490663"/>
              <a:gd name="connsiteY12-468" fmla="*/ 3082645 h 3082645"/>
              <a:gd name="connsiteX0-469" fmla="*/ 965611 w 3505671"/>
              <a:gd name="connsiteY0-470" fmla="*/ 3082645 h 3082645"/>
              <a:gd name="connsiteX1-471" fmla="*/ 2540085 w 3505671"/>
              <a:gd name="connsiteY1-472" fmla="*/ 3082645 h 3082645"/>
              <a:gd name="connsiteX2-473" fmla="*/ 2694038 w 3505671"/>
              <a:gd name="connsiteY2-474" fmla="*/ 2993745 h 3082645"/>
              <a:gd name="connsiteX3-475" fmla="*/ 3481271 w 3505671"/>
              <a:gd name="connsiteY3-476" fmla="*/ 1630209 h 3082645"/>
              <a:gd name="connsiteX4-477" fmla="*/ 3481264 w 3505671"/>
              <a:gd name="connsiteY4-478" fmla="*/ 1452423 h 3082645"/>
              <a:gd name="connsiteX5-479" fmla="*/ 2694031 w 3505671"/>
              <a:gd name="connsiteY5-480" fmla="*/ 88887 h 3082645"/>
              <a:gd name="connsiteX6-481" fmla="*/ 2540061 w 3505671"/>
              <a:gd name="connsiteY6-482" fmla="*/ 0 h 3082645"/>
              <a:gd name="connsiteX7-483" fmla="*/ 965586 w 3505671"/>
              <a:gd name="connsiteY7-484" fmla="*/ 0 h 3082645"/>
              <a:gd name="connsiteX8-485" fmla="*/ 811633 w 3505671"/>
              <a:gd name="connsiteY8-486" fmla="*/ 88900 h 3082645"/>
              <a:gd name="connsiteX9-487" fmla="*/ 24400 w 3505671"/>
              <a:gd name="connsiteY9-488" fmla="*/ 1452436 h 3082645"/>
              <a:gd name="connsiteX10-489" fmla="*/ 24408 w 3505671"/>
              <a:gd name="connsiteY10-490" fmla="*/ 1630223 h 3082645"/>
              <a:gd name="connsiteX11-491" fmla="*/ 811641 w 3505671"/>
              <a:gd name="connsiteY11-492" fmla="*/ 2993759 h 3082645"/>
              <a:gd name="connsiteX12-493" fmla="*/ 965611 w 3505671"/>
              <a:gd name="connsiteY12-494" fmla="*/ 3082645 h 3082645"/>
              <a:gd name="connsiteX0-495" fmla="*/ 965611 w 3505671"/>
              <a:gd name="connsiteY0-496" fmla="*/ 3082645 h 3082645"/>
              <a:gd name="connsiteX1-497" fmla="*/ 2540085 w 3505671"/>
              <a:gd name="connsiteY1-498" fmla="*/ 3082645 h 3082645"/>
              <a:gd name="connsiteX2-499" fmla="*/ 2694038 w 3505671"/>
              <a:gd name="connsiteY2-500" fmla="*/ 2993745 h 3082645"/>
              <a:gd name="connsiteX3-501" fmla="*/ 3481271 w 3505671"/>
              <a:gd name="connsiteY3-502" fmla="*/ 1630209 h 3082645"/>
              <a:gd name="connsiteX4-503" fmla="*/ 3481264 w 3505671"/>
              <a:gd name="connsiteY4-504" fmla="*/ 1452423 h 3082645"/>
              <a:gd name="connsiteX5-505" fmla="*/ 2694031 w 3505671"/>
              <a:gd name="connsiteY5-506" fmla="*/ 88887 h 3082645"/>
              <a:gd name="connsiteX6-507" fmla="*/ 2540061 w 3505671"/>
              <a:gd name="connsiteY6-508" fmla="*/ 0 h 3082645"/>
              <a:gd name="connsiteX7-509" fmla="*/ 965586 w 3505671"/>
              <a:gd name="connsiteY7-510" fmla="*/ 0 h 3082645"/>
              <a:gd name="connsiteX8-511" fmla="*/ 811633 w 3505671"/>
              <a:gd name="connsiteY8-512" fmla="*/ 88900 h 3082645"/>
              <a:gd name="connsiteX9-513" fmla="*/ 24400 w 3505671"/>
              <a:gd name="connsiteY9-514" fmla="*/ 1452436 h 3082645"/>
              <a:gd name="connsiteX10-515" fmla="*/ 24408 w 3505671"/>
              <a:gd name="connsiteY10-516" fmla="*/ 1630223 h 3082645"/>
              <a:gd name="connsiteX11-517" fmla="*/ 811641 w 3505671"/>
              <a:gd name="connsiteY11-518" fmla="*/ 2993759 h 3082645"/>
              <a:gd name="connsiteX12-519" fmla="*/ 965611 w 3505671"/>
              <a:gd name="connsiteY12-520" fmla="*/ 3082645 h 3082645"/>
              <a:gd name="connsiteX0-521" fmla="*/ 965611 w 3505671"/>
              <a:gd name="connsiteY0-522" fmla="*/ 3082645 h 3082645"/>
              <a:gd name="connsiteX1-523" fmla="*/ 2540085 w 3505671"/>
              <a:gd name="connsiteY1-524" fmla="*/ 3082645 h 3082645"/>
              <a:gd name="connsiteX2-525" fmla="*/ 2694038 w 3505671"/>
              <a:gd name="connsiteY2-526" fmla="*/ 2993745 h 3082645"/>
              <a:gd name="connsiteX3-527" fmla="*/ 3481271 w 3505671"/>
              <a:gd name="connsiteY3-528" fmla="*/ 1630209 h 3082645"/>
              <a:gd name="connsiteX4-529" fmla="*/ 3481264 w 3505671"/>
              <a:gd name="connsiteY4-530" fmla="*/ 1452423 h 3082645"/>
              <a:gd name="connsiteX5-531" fmla="*/ 2694031 w 3505671"/>
              <a:gd name="connsiteY5-532" fmla="*/ 88887 h 3082645"/>
              <a:gd name="connsiteX6-533" fmla="*/ 2540061 w 3505671"/>
              <a:gd name="connsiteY6-534" fmla="*/ 0 h 3082645"/>
              <a:gd name="connsiteX7-535" fmla="*/ 965586 w 3505671"/>
              <a:gd name="connsiteY7-536" fmla="*/ 0 h 3082645"/>
              <a:gd name="connsiteX8-537" fmla="*/ 811633 w 3505671"/>
              <a:gd name="connsiteY8-538" fmla="*/ 88900 h 3082645"/>
              <a:gd name="connsiteX9-539" fmla="*/ 24400 w 3505671"/>
              <a:gd name="connsiteY9-540" fmla="*/ 1452436 h 3082645"/>
              <a:gd name="connsiteX10-541" fmla="*/ 24408 w 3505671"/>
              <a:gd name="connsiteY10-542" fmla="*/ 1630223 h 3082645"/>
              <a:gd name="connsiteX11-543" fmla="*/ 811641 w 3505671"/>
              <a:gd name="connsiteY11-544" fmla="*/ 2993759 h 3082645"/>
              <a:gd name="connsiteX12-545" fmla="*/ 965611 w 3505671"/>
              <a:gd name="connsiteY12-546" fmla="*/ 3082645 h 3082645"/>
              <a:gd name="connsiteX0-547" fmla="*/ 965611 w 3505671"/>
              <a:gd name="connsiteY0-548" fmla="*/ 3082645 h 3082645"/>
              <a:gd name="connsiteX1-549" fmla="*/ 2540085 w 3505671"/>
              <a:gd name="connsiteY1-550" fmla="*/ 3082645 h 3082645"/>
              <a:gd name="connsiteX2-551" fmla="*/ 2694038 w 3505671"/>
              <a:gd name="connsiteY2-552" fmla="*/ 2993745 h 3082645"/>
              <a:gd name="connsiteX3-553" fmla="*/ 3481271 w 3505671"/>
              <a:gd name="connsiteY3-554" fmla="*/ 1630209 h 3082645"/>
              <a:gd name="connsiteX4-555" fmla="*/ 3481264 w 3505671"/>
              <a:gd name="connsiteY4-556" fmla="*/ 1452423 h 3082645"/>
              <a:gd name="connsiteX5-557" fmla="*/ 2694031 w 3505671"/>
              <a:gd name="connsiteY5-558" fmla="*/ 88887 h 3082645"/>
              <a:gd name="connsiteX6-559" fmla="*/ 2540061 w 3505671"/>
              <a:gd name="connsiteY6-560" fmla="*/ 0 h 3082645"/>
              <a:gd name="connsiteX7-561" fmla="*/ 965586 w 3505671"/>
              <a:gd name="connsiteY7-562" fmla="*/ 0 h 3082645"/>
              <a:gd name="connsiteX8-563" fmla="*/ 811633 w 3505671"/>
              <a:gd name="connsiteY8-564" fmla="*/ 88900 h 3082645"/>
              <a:gd name="connsiteX9-565" fmla="*/ 24400 w 3505671"/>
              <a:gd name="connsiteY9-566" fmla="*/ 1452436 h 3082645"/>
              <a:gd name="connsiteX10-567" fmla="*/ 24408 w 3505671"/>
              <a:gd name="connsiteY10-568" fmla="*/ 1630223 h 3082645"/>
              <a:gd name="connsiteX11-569" fmla="*/ 811641 w 3505671"/>
              <a:gd name="connsiteY11-570" fmla="*/ 2993759 h 3082645"/>
              <a:gd name="connsiteX12-571" fmla="*/ 965611 w 3505671"/>
              <a:gd name="connsiteY12-572" fmla="*/ 3082645 h 30826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3505671" h="3082645">
                <a:moveTo>
                  <a:pt x="965611" y="3082645"/>
                </a:moveTo>
                <a:cubicBezTo>
                  <a:pt x="1030690" y="3082645"/>
                  <a:pt x="2475006" y="3082646"/>
                  <a:pt x="2540085" y="3082645"/>
                </a:cubicBezTo>
                <a:cubicBezTo>
                  <a:pt x="2605164" y="3082646"/>
                  <a:pt x="2661499" y="3050107"/>
                  <a:pt x="2694038" y="2993745"/>
                </a:cubicBezTo>
                <a:cubicBezTo>
                  <a:pt x="2726578" y="2937386"/>
                  <a:pt x="3448731" y="1686570"/>
                  <a:pt x="3481271" y="1630209"/>
                </a:cubicBezTo>
                <a:cubicBezTo>
                  <a:pt x="3513810" y="1573850"/>
                  <a:pt x="3513803" y="1508784"/>
                  <a:pt x="3481264" y="1452423"/>
                </a:cubicBezTo>
                <a:cubicBezTo>
                  <a:pt x="3448724" y="1396064"/>
                  <a:pt x="2726570" y="145248"/>
                  <a:pt x="2694031" y="88887"/>
                </a:cubicBezTo>
                <a:cubicBezTo>
                  <a:pt x="2661492" y="32528"/>
                  <a:pt x="2605139" y="1"/>
                  <a:pt x="2540061" y="0"/>
                </a:cubicBezTo>
                <a:cubicBezTo>
                  <a:pt x="2474982" y="1"/>
                  <a:pt x="1030665" y="1"/>
                  <a:pt x="965586" y="0"/>
                </a:cubicBezTo>
                <a:cubicBezTo>
                  <a:pt x="900507" y="1"/>
                  <a:pt x="844173" y="32540"/>
                  <a:pt x="811633" y="88900"/>
                </a:cubicBezTo>
                <a:cubicBezTo>
                  <a:pt x="779094" y="145261"/>
                  <a:pt x="56940" y="1396077"/>
                  <a:pt x="24400" y="1452436"/>
                </a:cubicBezTo>
                <a:cubicBezTo>
                  <a:pt x="-8139" y="1508797"/>
                  <a:pt x="-8132" y="1573863"/>
                  <a:pt x="24408" y="1630223"/>
                </a:cubicBezTo>
                <a:cubicBezTo>
                  <a:pt x="56947" y="1686584"/>
                  <a:pt x="779101" y="2937400"/>
                  <a:pt x="811641" y="2993759"/>
                </a:cubicBezTo>
                <a:cubicBezTo>
                  <a:pt x="844180" y="3050120"/>
                  <a:pt x="900532" y="3082645"/>
                  <a:pt x="965611" y="3082645"/>
                </a:cubicBezTo>
                <a:close/>
              </a:path>
            </a:pathLst>
          </a:custGeom>
          <a:no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16" name="任意多边形: 形状 14296"/>
          <p:cNvSpPr/>
          <p:nvPr>
            <p:custDataLst>
              <p:tags r:id="rId7"/>
            </p:custDataLst>
          </p:nvPr>
        </p:nvSpPr>
        <p:spPr>
          <a:xfrm rot="1800000">
            <a:off x="6520806" y="2431329"/>
            <a:ext cx="559771" cy="471807"/>
          </a:xfrm>
          <a:custGeom>
            <a:avLst/>
            <a:gdLst>
              <a:gd name="connsiteX0" fmla="*/ 950601 w 3475650"/>
              <a:gd name="connsiteY0" fmla="*/ 3082645 h 3082645"/>
              <a:gd name="connsiteX1" fmla="*/ 2525075 w 3475650"/>
              <a:gd name="connsiteY1" fmla="*/ 3082645 h 3082645"/>
              <a:gd name="connsiteX2" fmla="*/ 2679028 w 3475650"/>
              <a:gd name="connsiteY2" fmla="*/ 2993745 h 3082645"/>
              <a:gd name="connsiteX3" fmla="*/ 3466261 w 3475650"/>
              <a:gd name="connsiteY3" fmla="*/ 1630209 h 3082645"/>
              <a:gd name="connsiteX4" fmla="*/ 3466254 w 3475650"/>
              <a:gd name="connsiteY4" fmla="*/ 1452423 h 3082645"/>
              <a:gd name="connsiteX5" fmla="*/ 2679021 w 3475650"/>
              <a:gd name="connsiteY5" fmla="*/ 88887 h 3082645"/>
              <a:gd name="connsiteX6" fmla="*/ 2525051 w 3475650"/>
              <a:gd name="connsiteY6" fmla="*/ 0 h 3082645"/>
              <a:gd name="connsiteX7" fmla="*/ 950576 w 3475650"/>
              <a:gd name="connsiteY7" fmla="*/ 0 h 3082645"/>
              <a:gd name="connsiteX8" fmla="*/ 796623 w 3475650"/>
              <a:gd name="connsiteY8" fmla="*/ 88900 h 3082645"/>
              <a:gd name="connsiteX9" fmla="*/ 9390 w 3475650"/>
              <a:gd name="connsiteY9" fmla="*/ 1452436 h 3082645"/>
              <a:gd name="connsiteX10" fmla="*/ 9398 w 3475650"/>
              <a:gd name="connsiteY10" fmla="*/ 1630223 h 3082645"/>
              <a:gd name="connsiteX11" fmla="*/ 796631 w 3475650"/>
              <a:gd name="connsiteY11" fmla="*/ 2993759 h 3082645"/>
              <a:gd name="connsiteX12" fmla="*/ 950601 w 3475650"/>
              <a:gd name="connsiteY12" fmla="*/ 3082645 h 3082645"/>
              <a:gd name="connsiteX0-1" fmla="*/ 950601 w 3475650"/>
              <a:gd name="connsiteY0-2" fmla="*/ 3082645 h 3082645"/>
              <a:gd name="connsiteX1-3" fmla="*/ 2525075 w 3475650"/>
              <a:gd name="connsiteY1-4" fmla="*/ 3082645 h 3082645"/>
              <a:gd name="connsiteX2-5" fmla="*/ 2679028 w 3475650"/>
              <a:gd name="connsiteY2-6" fmla="*/ 2993745 h 3082645"/>
              <a:gd name="connsiteX3-7" fmla="*/ 3466261 w 3475650"/>
              <a:gd name="connsiteY3-8" fmla="*/ 1630209 h 3082645"/>
              <a:gd name="connsiteX4-9" fmla="*/ 3466254 w 3475650"/>
              <a:gd name="connsiteY4-10" fmla="*/ 1452423 h 3082645"/>
              <a:gd name="connsiteX5-11" fmla="*/ 2679021 w 3475650"/>
              <a:gd name="connsiteY5-12" fmla="*/ 88887 h 3082645"/>
              <a:gd name="connsiteX6-13" fmla="*/ 2525051 w 3475650"/>
              <a:gd name="connsiteY6-14" fmla="*/ 0 h 3082645"/>
              <a:gd name="connsiteX7-15" fmla="*/ 950576 w 3475650"/>
              <a:gd name="connsiteY7-16" fmla="*/ 0 h 3082645"/>
              <a:gd name="connsiteX8-17" fmla="*/ 796623 w 3475650"/>
              <a:gd name="connsiteY8-18" fmla="*/ 88900 h 3082645"/>
              <a:gd name="connsiteX9-19" fmla="*/ 9390 w 3475650"/>
              <a:gd name="connsiteY9-20" fmla="*/ 1452436 h 3082645"/>
              <a:gd name="connsiteX10-21" fmla="*/ 9398 w 3475650"/>
              <a:gd name="connsiteY10-22" fmla="*/ 1630223 h 3082645"/>
              <a:gd name="connsiteX11-23" fmla="*/ 796631 w 3475650"/>
              <a:gd name="connsiteY11-24" fmla="*/ 2993759 h 3082645"/>
              <a:gd name="connsiteX12-25" fmla="*/ 950601 w 3475650"/>
              <a:gd name="connsiteY12-26" fmla="*/ 3082645 h 3082645"/>
              <a:gd name="connsiteX0-27" fmla="*/ 950601 w 3475650"/>
              <a:gd name="connsiteY0-28" fmla="*/ 3082645 h 3082645"/>
              <a:gd name="connsiteX1-29" fmla="*/ 2525075 w 3475650"/>
              <a:gd name="connsiteY1-30" fmla="*/ 3082645 h 3082645"/>
              <a:gd name="connsiteX2-31" fmla="*/ 2679028 w 3475650"/>
              <a:gd name="connsiteY2-32" fmla="*/ 2993745 h 3082645"/>
              <a:gd name="connsiteX3-33" fmla="*/ 3466261 w 3475650"/>
              <a:gd name="connsiteY3-34" fmla="*/ 1630209 h 3082645"/>
              <a:gd name="connsiteX4-35" fmla="*/ 3466254 w 3475650"/>
              <a:gd name="connsiteY4-36" fmla="*/ 1452423 h 3082645"/>
              <a:gd name="connsiteX5-37" fmla="*/ 2679021 w 3475650"/>
              <a:gd name="connsiteY5-38" fmla="*/ 88887 h 3082645"/>
              <a:gd name="connsiteX6-39" fmla="*/ 2525051 w 3475650"/>
              <a:gd name="connsiteY6-40" fmla="*/ 0 h 3082645"/>
              <a:gd name="connsiteX7-41" fmla="*/ 950576 w 3475650"/>
              <a:gd name="connsiteY7-42" fmla="*/ 0 h 3082645"/>
              <a:gd name="connsiteX8-43" fmla="*/ 796623 w 3475650"/>
              <a:gd name="connsiteY8-44" fmla="*/ 88900 h 3082645"/>
              <a:gd name="connsiteX9-45" fmla="*/ 9390 w 3475650"/>
              <a:gd name="connsiteY9-46" fmla="*/ 1452436 h 3082645"/>
              <a:gd name="connsiteX10-47" fmla="*/ 9398 w 3475650"/>
              <a:gd name="connsiteY10-48" fmla="*/ 1630223 h 3082645"/>
              <a:gd name="connsiteX11-49" fmla="*/ 796631 w 3475650"/>
              <a:gd name="connsiteY11-50" fmla="*/ 2993759 h 3082645"/>
              <a:gd name="connsiteX12-51" fmla="*/ 950601 w 3475650"/>
              <a:gd name="connsiteY12-52" fmla="*/ 3082645 h 3082645"/>
              <a:gd name="connsiteX0-53" fmla="*/ 950601 w 3475650"/>
              <a:gd name="connsiteY0-54" fmla="*/ 3082645 h 3082645"/>
              <a:gd name="connsiteX1-55" fmla="*/ 2525075 w 3475650"/>
              <a:gd name="connsiteY1-56" fmla="*/ 3082645 h 3082645"/>
              <a:gd name="connsiteX2-57" fmla="*/ 2679028 w 3475650"/>
              <a:gd name="connsiteY2-58" fmla="*/ 2993745 h 3082645"/>
              <a:gd name="connsiteX3-59" fmla="*/ 3466261 w 3475650"/>
              <a:gd name="connsiteY3-60" fmla="*/ 1630209 h 3082645"/>
              <a:gd name="connsiteX4-61" fmla="*/ 3466254 w 3475650"/>
              <a:gd name="connsiteY4-62" fmla="*/ 1452423 h 3082645"/>
              <a:gd name="connsiteX5-63" fmla="*/ 2679021 w 3475650"/>
              <a:gd name="connsiteY5-64" fmla="*/ 88887 h 3082645"/>
              <a:gd name="connsiteX6-65" fmla="*/ 2525051 w 3475650"/>
              <a:gd name="connsiteY6-66" fmla="*/ 0 h 3082645"/>
              <a:gd name="connsiteX7-67" fmla="*/ 950576 w 3475650"/>
              <a:gd name="connsiteY7-68" fmla="*/ 0 h 3082645"/>
              <a:gd name="connsiteX8-69" fmla="*/ 796623 w 3475650"/>
              <a:gd name="connsiteY8-70" fmla="*/ 88900 h 3082645"/>
              <a:gd name="connsiteX9-71" fmla="*/ 9390 w 3475650"/>
              <a:gd name="connsiteY9-72" fmla="*/ 1452436 h 3082645"/>
              <a:gd name="connsiteX10-73" fmla="*/ 9398 w 3475650"/>
              <a:gd name="connsiteY10-74" fmla="*/ 1630223 h 3082645"/>
              <a:gd name="connsiteX11-75" fmla="*/ 796631 w 3475650"/>
              <a:gd name="connsiteY11-76" fmla="*/ 2993759 h 3082645"/>
              <a:gd name="connsiteX12-77" fmla="*/ 950601 w 3475650"/>
              <a:gd name="connsiteY12-78" fmla="*/ 3082645 h 3082645"/>
              <a:gd name="connsiteX0-79" fmla="*/ 950601 w 3475650"/>
              <a:gd name="connsiteY0-80" fmla="*/ 3082645 h 3082645"/>
              <a:gd name="connsiteX1-81" fmla="*/ 2525075 w 3475650"/>
              <a:gd name="connsiteY1-82" fmla="*/ 3082645 h 3082645"/>
              <a:gd name="connsiteX2-83" fmla="*/ 2679028 w 3475650"/>
              <a:gd name="connsiteY2-84" fmla="*/ 2993745 h 3082645"/>
              <a:gd name="connsiteX3-85" fmla="*/ 3466261 w 3475650"/>
              <a:gd name="connsiteY3-86" fmla="*/ 1630209 h 3082645"/>
              <a:gd name="connsiteX4-87" fmla="*/ 3466254 w 3475650"/>
              <a:gd name="connsiteY4-88" fmla="*/ 1452423 h 3082645"/>
              <a:gd name="connsiteX5-89" fmla="*/ 2679021 w 3475650"/>
              <a:gd name="connsiteY5-90" fmla="*/ 88887 h 3082645"/>
              <a:gd name="connsiteX6-91" fmla="*/ 2525051 w 3475650"/>
              <a:gd name="connsiteY6-92" fmla="*/ 0 h 3082645"/>
              <a:gd name="connsiteX7-93" fmla="*/ 950576 w 3475650"/>
              <a:gd name="connsiteY7-94" fmla="*/ 0 h 3082645"/>
              <a:gd name="connsiteX8-95" fmla="*/ 796623 w 3475650"/>
              <a:gd name="connsiteY8-96" fmla="*/ 88900 h 3082645"/>
              <a:gd name="connsiteX9-97" fmla="*/ 9390 w 3475650"/>
              <a:gd name="connsiteY9-98" fmla="*/ 1452436 h 3082645"/>
              <a:gd name="connsiteX10-99" fmla="*/ 9398 w 3475650"/>
              <a:gd name="connsiteY10-100" fmla="*/ 1630223 h 3082645"/>
              <a:gd name="connsiteX11-101" fmla="*/ 796631 w 3475650"/>
              <a:gd name="connsiteY11-102" fmla="*/ 2993759 h 3082645"/>
              <a:gd name="connsiteX12-103" fmla="*/ 950601 w 3475650"/>
              <a:gd name="connsiteY12-104" fmla="*/ 3082645 h 3082645"/>
              <a:gd name="connsiteX0-105" fmla="*/ 950601 w 3475650"/>
              <a:gd name="connsiteY0-106" fmla="*/ 3082645 h 3082645"/>
              <a:gd name="connsiteX1-107" fmla="*/ 2525075 w 3475650"/>
              <a:gd name="connsiteY1-108" fmla="*/ 3082645 h 3082645"/>
              <a:gd name="connsiteX2-109" fmla="*/ 2679028 w 3475650"/>
              <a:gd name="connsiteY2-110" fmla="*/ 2993745 h 3082645"/>
              <a:gd name="connsiteX3-111" fmla="*/ 3466261 w 3475650"/>
              <a:gd name="connsiteY3-112" fmla="*/ 1630209 h 3082645"/>
              <a:gd name="connsiteX4-113" fmla="*/ 3466254 w 3475650"/>
              <a:gd name="connsiteY4-114" fmla="*/ 1452423 h 3082645"/>
              <a:gd name="connsiteX5-115" fmla="*/ 2679021 w 3475650"/>
              <a:gd name="connsiteY5-116" fmla="*/ 88887 h 3082645"/>
              <a:gd name="connsiteX6-117" fmla="*/ 2525051 w 3475650"/>
              <a:gd name="connsiteY6-118" fmla="*/ 0 h 3082645"/>
              <a:gd name="connsiteX7-119" fmla="*/ 950576 w 3475650"/>
              <a:gd name="connsiteY7-120" fmla="*/ 0 h 3082645"/>
              <a:gd name="connsiteX8-121" fmla="*/ 796623 w 3475650"/>
              <a:gd name="connsiteY8-122" fmla="*/ 88900 h 3082645"/>
              <a:gd name="connsiteX9-123" fmla="*/ 9390 w 3475650"/>
              <a:gd name="connsiteY9-124" fmla="*/ 1452436 h 3082645"/>
              <a:gd name="connsiteX10-125" fmla="*/ 9398 w 3475650"/>
              <a:gd name="connsiteY10-126" fmla="*/ 1630223 h 3082645"/>
              <a:gd name="connsiteX11-127" fmla="*/ 796631 w 3475650"/>
              <a:gd name="connsiteY11-128" fmla="*/ 2993759 h 3082645"/>
              <a:gd name="connsiteX12-129" fmla="*/ 950601 w 3475650"/>
              <a:gd name="connsiteY12-130" fmla="*/ 3082645 h 3082645"/>
              <a:gd name="connsiteX0-131" fmla="*/ 950601 w 3475653"/>
              <a:gd name="connsiteY0-132" fmla="*/ 3082645 h 3082645"/>
              <a:gd name="connsiteX1-133" fmla="*/ 2525075 w 3475653"/>
              <a:gd name="connsiteY1-134" fmla="*/ 3082645 h 3082645"/>
              <a:gd name="connsiteX2-135" fmla="*/ 2679028 w 3475653"/>
              <a:gd name="connsiteY2-136" fmla="*/ 2993745 h 3082645"/>
              <a:gd name="connsiteX3-137" fmla="*/ 3466261 w 3475653"/>
              <a:gd name="connsiteY3-138" fmla="*/ 1630209 h 3082645"/>
              <a:gd name="connsiteX4-139" fmla="*/ 3466254 w 3475653"/>
              <a:gd name="connsiteY4-140" fmla="*/ 1452423 h 3082645"/>
              <a:gd name="connsiteX5-141" fmla="*/ 2679021 w 3475653"/>
              <a:gd name="connsiteY5-142" fmla="*/ 88887 h 3082645"/>
              <a:gd name="connsiteX6-143" fmla="*/ 2525051 w 3475653"/>
              <a:gd name="connsiteY6-144" fmla="*/ 0 h 3082645"/>
              <a:gd name="connsiteX7-145" fmla="*/ 950576 w 3475653"/>
              <a:gd name="connsiteY7-146" fmla="*/ 0 h 3082645"/>
              <a:gd name="connsiteX8-147" fmla="*/ 796623 w 3475653"/>
              <a:gd name="connsiteY8-148" fmla="*/ 88900 h 3082645"/>
              <a:gd name="connsiteX9-149" fmla="*/ 9390 w 3475653"/>
              <a:gd name="connsiteY9-150" fmla="*/ 1452436 h 3082645"/>
              <a:gd name="connsiteX10-151" fmla="*/ 9398 w 3475653"/>
              <a:gd name="connsiteY10-152" fmla="*/ 1630223 h 3082645"/>
              <a:gd name="connsiteX11-153" fmla="*/ 796631 w 3475653"/>
              <a:gd name="connsiteY11-154" fmla="*/ 2993759 h 3082645"/>
              <a:gd name="connsiteX12-155" fmla="*/ 950601 w 3475653"/>
              <a:gd name="connsiteY12-156" fmla="*/ 3082645 h 3082645"/>
              <a:gd name="connsiteX0-157" fmla="*/ 950601 w 3490661"/>
              <a:gd name="connsiteY0-158" fmla="*/ 3082645 h 3082645"/>
              <a:gd name="connsiteX1-159" fmla="*/ 2525075 w 3490661"/>
              <a:gd name="connsiteY1-160" fmla="*/ 3082645 h 3082645"/>
              <a:gd name="connsiteX2-161" fmla="*/ 2679028 w 3490661"/>
              <a:gd name="connsiteY2-162" fmla="*/ 2993745 h 3082645"/>
              <a:gd name="connsiteX3-163" fmla="*/ 3466261 w 3490661"/>
              <a:gd name="connsiteY3-164" fmla="*/ 1630209 h 3082645"/>
              <a:gd name="connsiteX4-165" fmla="*/ 3466254 w 3490661"/>
              <a:gd name="connsiteY4-166" fmla="*/ 1452423 h 3082645"/>
              <a:gd name="connsiteX5-167" fmla="*/ 2679021 w 3490661"/>
              <a:gd name="connsiteY5-168" fmla="*/ 88887 h 3082645"/>
              <a:gd name="connsiteX6-169" fmla="*/ 2525051 w 3490661"/>
              <a:gd name="connsiteY6-170" fmla="*/ 0 h 3082645"/>
              <a:gd name="connsiteX7-171" fmla="*/ 950576 w 3490661"/>
              <a:gd name="connsiteY7-172" fmla="*/ 0 h 3082645"/>
              <a:gd name="connsiteX8-173" fmla="*/ 796623 w 3490661"/>
              <a:gd name="connsiteY8-174" fmla="*/ 88900 h 3082645"/>
              <a:gd name="connsiteX9-175" fmla="*/ 9390 w 3490661"/>
              <a:gd name="connsiteY9-176" fmla="*/ 1452436 h 3082645"/>
              <a:gd name="connsiteX10-177" fmla="*/ 9398 w 3490661"/>
              <a:gd name="connsiteY10-178" fmla="*/ 1630223 h 3082645"/>
              <a:gd name="connsiteX11-179" fmla="*/ 796631 w 3490661"/>
              <a:gd name="connsiteY11-180" fmla="*/ 2993759 h 3082645"/>
              <a:gd name="connsiteX12-181" fmla="*/ 950601 w 3490661"/>
              <a:gd name="connsiteY12-182" fmla="*/ 3082645 h 3082645"/>
              <a:gd name="connsiteX0-183" fmla="*/ 950601 w 3490661"/>
              <a:gd name="connsiteY0-184" fmla="*/ 3082645 h 3082645"/>
              <a:gd name="connsiteX1-185" fmla="*/ 2525075 w 3490661"/>
              <a:gd name="connsiteY1-186" fmla="*/ 3082645 h 3082645"/>
              <a:gd name="connsiteX2-187" fmla="*/ 2679028 w 3490661"/>
              <a:gd name="connsiteY2-188" fmla="*/ 2993745 h 3082645"/>
              <a:gd name="connsiteX3-189" fmla="*/ 3466261 w 3490661"/>
              <a:gd name="connsiteY3-190" fmla="*/ 1630209 h 3082645"/>
              <a:gd name="connsiteX4-191" fmla="*/ 3466254 w 3490661"/>
              <a:gd name="connsiteY4-192" fmla="*/ 1452423 h 3082645"/>
              <a:gd name="connsiteX5-193" fmla="*/ 2679021 w 3490661"/>
              <a:gd name="connsiteY5-194" fmla="*/ 88887 h 3082645"/>
              <a:gd name="connsiteX6-195" fmla="*/ 2525051 w 3490661"/>
              <a:gd name="connsiteY6-196" fmla="*/ 0 h 3082645"/>
              <a:gd name="connsiteX7-197" fmla="*/ 950576 w 3490661"/>
              <a:gd name="connsiteY7-198" fmla="*/ 0 h 3082645"/>
              <a:gd name="connsiteX8-199" fmla="*/ 796623 w 3490661"/>
              <a:gd name="connsiteY8-200" fmla="*/ 88900 h 3082645"/>
              <a:gd name="connsiteX9-201" fmla="*/ 9390 w 3490661"/>
              <a:gd name="connsiteY9-202" fmla="*/ 1452436 h 3082645"/>
              <a:gd name="connsiteX10-203" fmla="*/ 9398 w 3490661"/>
              <a:gd name="connsiteY10-204" fmla="*/ 1630223 h 3082645"/>
              <a:gd name="connsiteX11-205" fmla="*/ 796631 w 3490661"/>
              <a:gd name="connsiteY11-206" fmla="*/ 2993759 h 3082645"/>
              <a:gd name="connsiteX12-207" fmla="*/ 950601 w 3490661"/>
              <a:gd name="connsiteY12-208" fmla="*/ 3082645 h 3082645"/>
              <a:gd name="connsiteX0-209" fmla="*/ 950601 w 3490661"/>
              <a:gd name="connsiteY0-210" fmla="*/ 3082645 h 3082645"/>
              <a:gd name="connsiteX1-211" fmla="*/ 2525075 w 3490661"/>
              <a:gd name="connsiteY1-212" fmla="*/ 3082645 h 3082645"/>
              <a:gd name="connsiteX2-213" fmla="*/ 2679028 w 3490661"/>
              <a:gd name="connsiteY2-214" fmla="*/ 2993745 h 3082645"/>
              <a:gd name="connsiteX3-215" fmla="*/ 3466261 w 3490661"/>
              <a:gd name="connsiteY3-216" fmla="*/ 1630209 h 3082645"/>
              <a:gd name="connsiteX4-217" fmla="*/ 3466254 w 3490661"/>
              <a:gd name="connsiteY4-218" fmla="*/ 1452423 h 3082645"/>
              <a:gd name="connsiteX5-219" fmla="*/ 2679021 w 3490661"/>
              <a:gd name="connsiteY5-220" fmla="*/ 88887 h 3082645"/>
              <a:gd name="connsiteX6-221" fmla="*/ 2525051 w 3490661"/>
              <a:gd name="connsiteY6-222" fmla="*/ 0 h 3082645"/>
              <a:gd name="connsiteX7-223" fmla="*/ 950576 w 3490661"/>
              <a:gd name="connsiteY7-224" fmla="*/ 0 h 3082645"/>
              <a:gd name="connsiteX8-225" fmla="*/ 796623 w 3490661"/>
              <a:gd name="connsiteY8-226" fmla="*/ 88900 h 3082645"/>
              <a:gd name="connsiteX9-227" fmla="*/ 9390 w 3490661"/>
              <a:gd name="connsiteY9-228" fmla="*/ 1452436 h 3082645"/>
              <a:gd name="connsiteX10-229" fmla="*/ 9398 w 3490661"/>
              <a:gd name="connsiteY10-230" fmla="*/ 1630223 h 3082645"/>
              <a:gd name="connsiteX11-231" fmla="*/ 796631 w 3490661"/>
              <a:gd name="connsiteY11-232" fmla="*/ 2993759 h 3082645"/>
              <a:gd name="connsiteX12-233" fmla="*/ 950601 w 3490661"/>
              <a:gd name="connsiteY12-234" fmla="*/ 3082645 h 3082645"/>
              <a:gd name="connsiteX0-235" fmla="*/ 950601 w 3490661"/>
              <a:gd name="connsiteY0-236" fmla="*/ 3082645 h 3082645"/>
              <a:gd name="connsiteX1-237" fmla="*/ 2525075 w 3490661"/>
              <a:gd name="connsiteY1-238" fmla="*/ 3082645 h 3082645"/>
              <a:gd name="connsiteX2-239" fmla="*/ 2679028 w 3490661"/>
              <a:gd name="connsiteY2-240" fmla="*/ 2993745 h 3082645"/>
              <a:gd name="connsiteX3-241" fmla="*/ 3466261 w 3490661"/>
              <a:gd name="connsiteY3-242" fmla="*/ 1630209 h 3082645"/>
              <a:gd name="connsiteX4-243" fmla="*/ 3466254 w 3490661"/>
              <a:gd name="connsiteY4-244" fmla="*/ 1452423 h 3082645"/>
              <a:gd name="connsiteX5-245" fmla="*/ 2679021 w 3490661"/>
              <a:gd name="connsiteY5-246" fmla="*/ 88887 h 3082645"/>
              <a:gd name="connsiteX6-247" fmla="*/ 2525051 w 3490661"/>
              <a:gd name="connsiteY6-248" fmla="*/ 0 h 3082645"/>
              <a:gd name="connsiteX7-249" fmla="*/ 950576 w 3490661"/>
              <a:gd name="connsiteY7-250" fmla="*/ 0 h 3082645"/>
              <a:gd name="connsiteX8-251" fmla="*/ 796623 w 3490661"/>
              <a:gd name="connsiteY8-252" fmla="*/ 88900 h 3082645"/>
              <a:gd name="connsiteX9-253" fmla="*/ 9390 w 3490661"/>
              <a:gd name="connsiteY9-254" fmla="*/ 1452436 h 3082645"/>
              <a:gd name="connsiteX10-255" fmla="*/ 9398 w 3490661"/>
              <a:gd name="connsiteY10-256" fmla="*/ 1630223 h 3082645"/>
              <a:gd name="connsiteX11-257" fmla="*/ 796631 w 3490661"/>
              <a:gd name="connsiteY11-258" fmla="*/ 2993759 h 3082645"/>
              <a:gd name="connsiteX12-259" fmla="*/ 950601 w 3490661"/>
              <a:gd name="connsiteY12-260" fmla="*/ 3082645 h 3082645"/>
              <a:gd name="connsiteX0-261" fmla="*/ 950601 w 3490661"/>
              <a:gd name="connsiteY0-262" fmla="*/ 3082645 h 3082645"/>
              <a:gd name="connsiteX1-263" fmla="*/ 2525075 w 3490661"/>
              <a:gd name="connsiteY1-264" fmla="*/ 3082645 h 3082645"/>
              <a:gd name="connsiteX2-265" fmla="*/ 2679028 w 3490661"/>
              <a:gd name="connsiteY2-266" fmla="*/ 2993745 h 3082645"/>
              <a:gd name="connsiteX3-267" fmla="*/ 3466261 w 3490661"/>
              <a:gd name="connsiteY3-268" fmla="*/ 1630209 h 3082645"/>
              <a:gd name="connsiteX4-269" fmla="*/ 3466254 w 3490661"/>
              <a:gd name="connsiteY4-270" fmla="*/ 1452423 h 3082645"/>
              <a:gd name="connsiteX5-271" fmla="*/ 2679021 w 3490661"/>
              <a:gd name="connsiteY5-272" fmla="*/ 88887 h 3082645"/>
              <a:gd name="connsiteX6-273" fmla="*/ 2525051 w 3490661"/>
              <a:gd name="connsiteY6-274" fmla="*/ 0 h 3082645"/>
              <a:gd name="connsiteX7-275" fmla="*/ 950576 w 3490661"/>
              <a:gd name="connsiteY7-276" fmla="*/ 0 h 3082645"/>
              <a:gd name="connsiteX8-277" fmla="*/ 796623 w 3490661"/>
              <a:gd name="connsiteY8-278" fmla="*/ 88900 h 3082645"/>
              <a:gd name="connsiteX9-279" fmla="*/ 9390 w 3490661"/>
              <a:gd name="connsiteY9-280" fmla="*/ 1452436 h 3082645"/>
              <a:gd name="connsiteX10-281" fmla="*/ 9398 w 3490661"/>
              <a:gd name="connsiteY10-282" fmla="*/ 1630223 h 3082645"/>
              <a:gd name="connsiteX11-283" fmla="*/ 796631 w 3490661"/>
              <a:gd name="connsiteY11-284" fmla="*/ 2993759 h 3082645"/>
              <a:gd name="connsiteX12-285" fmla="*/ 950601 w 3490661"/>
              <a:gd name="connsiteY12-286" fmla="*/ 3082645 h 3082645"/>
              <a:gd name="connsiteX0-287" fmla="*/ 950601 w 3490661"/>
              <a:gd name="connsiteY0-288" fmla="*/ 3082645 h 3082645"/>
              <a:gd name="connsiteX1-289" fmla="*/ 2525075 w 3490661"/>
              <a:gd name="connsiteY1-290" fmla="*/ 3082645 h 3082645"/>
              <a:gd name="connsiteX2-291" fmla="*/ 2679028 w 3490661"/>
              <a:gd name="connsiteY2-292" fmla="*/ 2993745 h 3082645"/>
              <a:gd name="connsiteX3-293" fmla="*/ 3466261 w 3490661"/>
              <a:gd name="connsiteY3-294" fmla="*/ 1630209 h 3082645"/>
              <a:gd name="connsiteX4-295" fmla="*/ 3466254 w 3490661"/>
              <a:gd name="connsiteY4-296" fmla="*/ 1452423 h 3082645"/>
              <a:gd name="connsiteX5-297" fmla="*/ 2679021 w 3490661"/>
              <a:gd name="connsiteY5-298" fmla="*/ 88887 h 3082645"/>
              <a:gd name="connsiteX6-299" fmla="*/ 2525051 w 3490661"/>
              <a:gd name="connsiteY6-300" fmla="*/ 0 h 3082645"/>
              <a:gd name="connsiteX7-301" fmla="*/ 950576 w 3490661"/>
              <a:gd name="connsiteY7-302" fmla="*/ 0 h 3082645"/>
              <a:gd name="connsiteX8-303" fmla="*/ 796623 w 3490661"/>
              <a:gd name="connsiteY8-304" fmla="*/ 88900 h 3082645"/>
              <a:gd name="connsiteX9-305" fmla="*/ 9390 w 3490661"/>
              <a:gd name="connsiteY9-306" fmla="*/ 1452436 h 3082645"/>
              <a:gd name="connsiteX10-307" fmla="*/ 9398 w 3490661"/>
              <a:gd name="connsiteY10-308" fmla="*/ 1630223 h 3082645"/>
              <a:gd name="connsiteX11-309" fmla="*/ 796631 w 3490661"/>
              <a:gd name="connsiteY11-310" fmla="*/ 2993759 h 3082645"/>
              <a:gd name="connsiteX12-311" fmla="*/ 950601 w 3490661"/>
              <a:gd name="connsiteY12-312" fmla="*/ 3082645 h 3082645"/>
              <a:gd name="connsiteX0-313" fmla="*/ 950601 w 3490661"/>
              <a:gd name="connsiteY0-314" fmla="*/ 3082645 h 3082645"/>
              <a:gd name="connsiteX1-315" fmla="*/ 2525075 w 3490661"/>
              <a:gd name="connsiteY1-316" fmla="*/ 3082645 h 3082645"/>
              <a:gd name="connsiteX2-317" fmla="*/ 2679028 w 3490661"/>
              <a:gd name="connsiteY2-318" fmla="*/ 2993745 h 3082645"/>
              <a:gd name="connsiteX3-319" fmla="*/ 3466261 w 3490661"/>
              <a:gd name="connsiteY3-320" fmla="*/ 1630209 h 3082645"/>
              <a:gd name="connsiteX4-321" fmla="*/ 3466254 w 3490661"/>
              <a:gd name="connsiteY4-322" fmla="*/ 1452423 h 3082645"/>
              <a:gd name="connsiteX5-323" fmla="*/ 2679021 w 3490661"/>
              <a:gd name="connsiteY5-324" fmla="*/ 88887 h 3082645"/>
              <a:gd name="connsiteX6-325" fmla="*/ 2525051 w 3490661"/>
              <a:gd name="connsiteY6-326" fmla="*/ 0 h 3082645"/>
              <a:gd name="connsiteX7-327" fmla="*/ 950576 w 3490661"/>
              <a:gd name="connsiteY7-328" fmla="*/ 0 h 3082645"/>
              <a:gd name="connsiteX8-329" fmla="*/ 796623 w 3490661"/>
              <a:gd name="connsiteY8-330" fmla="*/ 88900 h 3082645"/>
              <a:gd name="connsiteX9-331" fmla="*/ 9390 w 3490661"/>
              <a:gd name="connsiteY9-332" fmla="*/ 1452436 h 3082645"/>
              <a:gd name="connsiteX10-333" fmla="*/ 9398 w 3490661"/>
              <a:gd name="connsiteY10-334" fmla="*/ 1630223 h 3082645"/>
              <a:gd name="connsiteX11-335" fmla="*/ 796631 w 3490661"/>
              <a:gd name="connsiteY11-336" fmla="*/ 2993759 h 3082645"/>
              <a:gd name="connsiteX12-337" fmla="*/ 950601 w 3490661"/>
              <a:gd name="connsiteY12-338" fmla="*/ 3082645 h 3082645"/>
              <a:gd name="connsiteX0-339" fmla="*/ 950601 w 3490661"/>
              <a:gd name="connsiteY0-340" fmla="*/ 3082645 h 3082645"/>
              <a:gd name="connsiteX1-341" fmla="*/ 2525075 w 3490661"/>
              <a:gd name="connsiteY1-342" fmla="*/ 3082645 h 3082645"/>
              <a:gd name="connsiteX2-343" fmla="*/ 2679028 w 3490661"/>
              <a:gd name="connsiteY2-344" fmla="*/ 2993745 h 3082645"/>
              <a:gd name="connsiteX3-345" fmla="*/ 3466261 w 3490661"/>
              <a:gd name="connsiteY3-346" fmla="*/ 1630209 h 3082645"/>
              <a:gd name="connsiteX4-347" fmla="*/ 3466254 w 3490661"/>
              <a:gd name="connsiteY4-348" fmla="*/ 1452423 h 3082645"/>
              <a:gd name="connsiteX5-349" fmla="*/ 2679021 w 3490661"/>
              <a:gd name="connsiteY5-350" fmla="*/ 88887 h 3082645"/>
              <a:gd name="connsiteX6-351" fmla="*/ 2525051 w 3490661"/>
              <a:gd name="connsiteY6-352" fmla="*/ 0 h 3082645"/>
              <a:gd name="connsiteX7-353" fmla="*/ 950576 w 3490661"/>
              <a:gd name="connsiteY7-354" fmla="*/ 0 h 3082645"/>
              <a:gd name="connsiteX8-355" fmla="*/ 796623 w 3490661"/>
              <a:gd name="connsiteY8-356" fmla="*/ 88900 h 3082645"/>
              <a:gd name="connsiteX9-357" fmla="*/ 9390 w 3490661"/>
              <a:gd name="connsiteY9-358" fmla="*/ 1452436 h 3082645"/>
              <a:gd name="connsiteX10-359" fmla="*/ 9398 w 3490661"/>
              <a:gd name="connsiteY10-360" fmla="*/ 1630223 h 3082645"/>
              <a:gd name="connsiteX11-361" fmla="*/ 796631 w 3490661"/>
              <a:gd name="connsiteY11-362" fmla="*/ 2993759 h 3082645"/>
              <a:gd name="connsiteX12-363" fmla="*/ 950601 w 3490661"/>
              <a:gd name="connsiteY12-364" fmla="*/ 3082645 h 3082645"/>
              <a:gd name="connsiteX0-365" fmla="*/ 950601 w 3490661"/>
              <a:gd name="connsiteY0-366" fmla="*/ 3082645 h 3082645"/>
              <a:gd name="connsiteX1-367" fmla="*/ 2525075 w 3490661"/>
              <a:gd name="connsiteY1-368" fmla="*/ 3082645 h 3082645"/>
              <a:gd name="connsiteX2-369" fmla="*/ 2679028 w 3490661"/>
              <a:gd name="connsiteY2-370" fmla="*/ 2993745 h 3082645"/>
              <a:gd name="connsiteX3-371" fmla="*/ 3466261 w 3490661"/>
              <a:gd name="connsiteY3-372" fmla="*/ 1630209 h 3082645"/>
              <a:gd name="connsiteX4-373" fmla="*/ 3466254 w 3490661"/>
              <a:gd name="connsiteY4-374" fmla="*/ 1452423 h 3082645"/>
              <a:gd name="connsiteX5-375" fmla="*/ 2679021 w 3490661"/>
              <a:gd name="connsiteY5-376" fmla="*/ 88887 h 3082645"/>
              <a:gd name="connsiteX6-377" fmla="*/ 2525051 w 3490661"/>
              <a:gd name="connsiteY6-378" fmla="*/ 0 h 3082645"/>
              <a:gd name="connsiteX7-379" fmla="*/ 950576 w 3490661"/>
              <a:gd name="connsiteY7-380" fmla="*/ 0 h 3082645"/>
              <a:gd name="connsiteX8-381" fmla="*/ 796623 w 3490661"/>
              <a:gd name="connsiteY8-382" fmla="*/ 88900 h 3082645"/>
              <a:gd name="connsiteX9-383" fmla="*/ 9390 w 3490661"/>
              <a:gd name="connsiteY9-384" fmla="*/ 1452436 h 3082645"/>
              <a:gd name="connsiteX10-385" fmla="*/ 9398 w 3490661"/>
              <a:gd name="connsiteY10-386" fmla="*/ 1630223 h 3082645"/>
              <a:gd name="connsiteX11-387" fmla="*/ 796631 w 3490661"/>
              <a:gd name="connsiteY11-388" fmla="*/ 2993759 h 3082645"/>
              <a:gd name="connsiteX12-389" fmla="*/ 950601 w 3490661"/>
              <a:gd name="connsiteY12-390" fmla="*/ 3082645 h 3082645"/>
              <a:gd name="connsiteX0-391" fmla="*/ 950601 w 3490661"/>
              <a:gd name="connsiteY0-392" fmla="*/ 3082645 h 3082645"/>
              <a:gd name="connsiteX1-393" fmla="*/ 2525075 w 3490661"/>
              <a:gd name="connsiteY1-394" fmla="*/ 3082645 h 3082645"/>
              <a:gd name="connsiteX2-395" fmla="*/ 2679028 w 3490661"/>
              <a:gd name="connsiteY2-396" fmla="*/ 2993745 h 3082645"/>
              <a:gd name="connsiteX3-397" fmla="*/ 3466261 w 3490661"/>
              <a:gd name="connsiteY3-398" fmla="*/ 1630209 h 3082645"/>
              <a:gd name="connsiteX4-399" fmla="*/ 3466254 w 3490661"/>
              <a:gd name="connsiteY4-400" fmla="*/ 1452423 h 3082645"/>
              <a:gd name="connsiteX5-401" fmla="*/ 2679021 w 3490661"/>
              <a:gd name="connsiteY5-402" fmla="*/ 88887 h 3082645"/>
              <a:gd name="connsiteX6-403" fmla="*/ 2525051 w 3490661"/>
              <a:gd name="connsiteY6-404" fmla="*/ 0 h 3082645"/>
              <a:gd name="connsiteX7-405" fmla="*/ 950576 w 3490661"/>
              <a:gd name="connsiteY7-406" fmla="*/ 0 h 3082645"/>
              <a:gd name="connsiteX8-407" fmla="*/ 796623 w 3490661"/>
              <a:gd name="connsiteY8-408" fmla="*/ 88900 h 3082645"/>
              <a:gd name="connsiteX9-409" fmla="*/ 9390 w 3490661"/>
              <a:gd name="connsiteY9-410" fmla="*/ 1452436 h 3082645"/>
              <a:gd name="connsiteX10-411" fmla="*/ 9398 w 3490661"/>
              <a:gd name="connsiteY10-412" fmla="*/ 1630223 h 3082645"/>
              <a:gd name="connsiteX11-413" fmla="*/ 796631 w 3490661"/>
              <a:gd name="connsiteY11-414" fmla="*/ 2993759 h 3082645"/>
              <a:gd name="connsiteX12-415" fmla="*/ 950601 w 3490661"/>
              <a:gd name="connsiteY12-416" fmla="*/ 3082645 h 3082645"/>
              <a:gd name="connsiteX0-417" fmla="*/ 950601 w 3490661"/>
              <a:gd name="connsiteY0-418" fmla="*/ 3082645 h 3082645"/>
              <a:gd name="connsiteX1-419" fmla="*/ 2525075 w 3490661"/>
              <a:gd name="connsiteY1-420" fmla="*/ 3082645 h 3082645"/>
              <a:gd name="connsiteX2-421" fmla="*/ 2679028 w 3490661"/>
              <a:gd name="connsiteY2-422" fmla="*/ 2993745 h 3082645"/>
              <a:gd name="connsiteX3-423" fmla="*/ 3466261 w 3490661"/>
              <a:gd name="connsiteY3-424" fmla="*/ 1630209 h 3082645"/>
              <a:gd name="connsiteX4-425" fmla="*/ 3466254 w 3490661"/>
              <a:gd name="connsiteY4-426" fmla="*/ 1452423 h 3082645"/>
              <a:gd name="connsiteX5-427" fmla="*/ 2679021 w 3490661"/>
              <a:gd name="connsiteY5-428" fmla="*/ 88887 h 3082645"/>
              <a:gd name="connsiteX6-429" fmla="*/ 2525051 w 3490661"/>
              <a:gd name="connsiteY6-430" fmla="*/ 0 h 3082645"/>
              <a:gd name="connsiteX7-431" fmla="*/ 950576 w 3490661"/>
              <a:gd name="connsiteY7-432" fmla="*/ 0 h 3082645"/>
              <a:gd name="connsiteX8-433" fmla="*/ 796623 w 3490661"/>
              <a:gd name="connsiteY8-434" fmla="*/ 88900 h 3082645"/>
              <a:gd name="connsiteX9-435" fmla="*/ 9390 w 3490661"/>
              <a:gd name="connsiteY9-436" fmla="*/ 1452436 h 3082645"/>
              <a:gd name="connsiteX10-437" fmla="*/ 9398 w 3490661"/>
              <a:gd name="connsiteY10-438" fmla="*/ 1630223 h 3082645"/>
              <a:gd name="connsiteX11-439" fmla="*/ 796631 w 3490661"/>
              <a:gd name="connsiteY11-440" fmla="*/ 2993759 h 3082645"/>
              <a:gd name="connsiteX12-441" fmla="*/ 950601 w 3490661"/>
              <a:gd name="connsiteY12-442" fmla="*/ 3082645 h 3082645"/>
              <a:gd name="connsiteX0-443" fmla="*/ 950603 w 3490663"/>
              <a:gd name="connsiteY0-444" fmla="*/ 3082645 h 3082645"/>
              <a:gd name="connsiteX1-445" fmla="*/ 2525077 w 3490663"/>
              <a:gd name="connsiteY1-446" fmla="*/ 3082645 h 3082645"/>
              <a:gd name="connsiteX2-447" fmla="*/ 2679030 w 3490663"/>
              <a:gd name="connsiteY2-448" fmla="*/ 2993745 h 3082645"/>
              <a:gd name="connsiteX3-449" fmla="*/ 3466263 w 3490663"/>
              <a:gd name="connsiteY3-450" fmla="*/ 1630209 h 3082645"/>
              <a:gd name="connsiteX4-451" fmla="*/ 3466256 w 3490663"/>
              <a:gd name="connsiteY4-452" fmla="*/ 1452423 h 3082645"/>
              <a:gd name="connsiteX5-453" fmla="*/ 2679023 w 3490663"/>
              <a:gd name="connsiteY5-454" fmla="*/ 88887 h 3082645"/>
              <a:gd name="connsiteX6-455" fmla="*/ 2525053 w 3490663"/>
              <a:gd name="connsiteY6-456" fmla="*/ 0 h 3082645"/>
              <a:gd name="connsiteX7-457" fmla="*/ 950578 w 3490663"/>
              <a:gd name="connsiteY7-458" fmla="*/ 0 h 3082645"/>
              <a:gd name="connsiteX8-459" fmla="*/ 796625 w 3490663"/>
              <a:gd name="connsiteY8-460" fmla="*/ 88900 h 3082645"/>
              <a:gd name="connsiteX9-461" fmla="*/ 9392 w 3490663"/>
              <a:gd name="connsiteY9-462" fmla="*/ 1452436 h 3082645"/>
              <a:gd name="connsiteX10-463" fmla="*/ 9400 w 3490663"/>
              <a:gd name="connsiteY10-464" fmla="*/ 1630223 h 3082645"/>
              <a:gd name="connsiteX11-465" fmla="*/ 796633 w 3490663"/>
              <a:gd name="connsiteY11-466" fmla="*/ 2993759 h 3082645"/>
              <a:gd name="connsiteX12-467" fmla="*/ 950603 w 3490663"/>
              <a:gd name="connsiteY12-468" fmla="*/ 3082645 h 3082645"/>
              <a:gd name="connsiteX0-469" fmla="*/ 965611 w 3505671"/>
              <a:gd name="connsiteY0-470" fmla="*/ 3082645 h 3082645"/>
              <a:gd name="connsiteX1-471" fmla="*/ 2540085 w 3505671"/>
              <a:gd name="connsiteY1-472" fmla="*/ 3082645 h 3082645"/>
              <a:gd name="connsiteX2-473" fmla="*/ 2694038 w 3505671"/>
              <a:gd name="connsiteY2-474" fmla="*/ 2993745 h 3082645"/>
              <a:gd name="connsiteX3-475" fmla="*/ 3481271 w 3505671"/>
              <a:gd name="connsiteY3-476" fmla="*/ 1630209 h 3082645"/>
              <a:gd name="connsiteX4-477" fmla="*/ 3481264 w 3505671"/>
              <a:gd name="connsiteY4-478" fmla="*/ 1452423 h 3082645"/>
              <a:gd name="connsiteX5-479" fmla="*/ 2694031 w 3505671"/>
              <a:gd name="connsiteY5-480" fmla="*/ 88887 h 3082645"/>
              <a:gd name="connsiteX6-481" fmla="*/ 2540061 w 3505671"/>
              <a:gd name="connsiteY6-482" fmla="*/ 0 h 3082645"/>
              <a:gd name="connsiteX7-483" fmla="*/ 965586 w 3505671"/>
              <a:gd name="connsiteY7-484" fmla="*/ 0 h 3082645"/>
              <a:gd name="connsiteX8-485" fmla="*/ 811633 w 3505671"/>
              <a:gd name="connsiteY8-486" fmla="*/ 88900 h 3082645"/>
              <a:gd name="connsiteX9-487" fmla="*/ 24400 w 3505671"/>
              <a:gd name="connsiteY9-488" fmla="*/ 1452436 h 3082645"/>
              <a:gd name="connsiteX10-489" fmla="*/ 24408 w 3505671"/>
              <a:gd name="connsiteY10-490" fmla="*/ 1630223 h 3082645"/>
              <a:gd name="connsiteX11-491" fmla="*/ 811641 w 3505671"/>
              <a:gd name="connsiteY11-492" fmla="*/ 2993759 h 3082645"/>
              <a:gd name="connsiteX12-493" fmla="*/ 965611 w 3505671"/>
              <a:gd name="connsiteY12-494" fmla="*/ 3082645 h 3082645"/>
              <a:gd name="connsiteX0-495" fmla="*/ 965611 w 3505671"/>
              <a:gd name="connsiteY0-496" fmla="*/ 3082645 h 3082645"/>
              <a:gd name="connsiteX1-497" fmla="*/ 2540085 w 3505671"/>
              <a:gd name="connsiteY1-498" fmla="*/ 3082645 h 3082645"/>
              <a:gd name="connsiteX2-499" fmla="*/ 2694038 w 3505671"/>
              <a:gd name="connsiteY2-500" fmla="*/ 2993745 h 3082645"/>
              <a:gd name="connsiteX3-501" fmla="*/ 3481271 w 3505671"/>
              <a:gd name="connsiteY3-502" fmla="*/ 1630209 h 3082645"/>
              <a:gd name="connsiteX4-503" fmla="*/ 3481264 w 3505671"/>
              <a:gd name="connsiteY4-504" fmla="*/ 1452423 h 3082645"/>
              <a:gd name="connsiteX5-505" fmla="*/ 2694031 w 3505671"/>
              <a:gd name="connsiteY5-506" fmla="*/ 88887 h 3082645"/>
              <a:gd name="connsiteX6-507" fmla="*/ 2540061 w 3505671"/>
              <a:gd name="connsiteY6-508" fmla="*/ 0 h 3082645"/>
              <a:gd name="connsiteX7-509" fmla="*/ 965586 w 3505671"/>
              <a:gd name="connsiteY7-510" fmla="*/ 0 h 3082645"/>
              <a:gd name="connsiteX8-511" fmla="*/ 811633 w 3505671"/>
              <a:gd name="connsiteY8-512" fmla="*/ 88900 h 3082645"/>
              <a:gd name="connsiteX9-513" fmla="*/ 24400 w 3505671"/>
              <a:gd name="connsiteY9-514" fmla="*/ 1452436 h 3082645"/>
              <a:gd name="connsiteX10-515" fmla="*/ 24408 w 3505671"/>
              <a:gd name="connsiteY10-516" fmla="*/ 1630223 h 3082645"/>
              <a:gd name="connsiteX11-517" fmla="*/ 811641 w 3505671"/>
              <a:gd name="connsiteY11-518" fmla="*/ 2993759 h 3082645"/>
              <a:gd name="connsiteX12-519" fmla="*/ 965611 w 3505671"/>
              <a:gd name="connsiteY12-520" fmla="*/ 3082645 h 3082645"/>
              <a:gd name="connsiteX0-521" fmla="*/ 965611 w 3505671"/>
              <a:gd name="connsiteY0-522" fmla="*/ 3082645 h 3082645"/>
              <a:gd name="connsiteX1-523" fmla="*/ 2540085 w 3505671"/>
              <a:gd name="connsiteY1-524" fmla="*/ 3082645 h 3082645"/>
              <a:gd name="connsiteX2-525" fmla="*/ 2694038 w 3505671"/>
              <a:gd name="connsiteY2-526" fmla="*/ 2993745 h 3082645"/>
              <a:gd name="connsiteX3-527" fmla="*/ 3481271 w 3505671"/>
              <a:gd name="connsiteY3-528" fmla="*/ 1630209 h 3082645"/>
              <a:gd name="connsiteX4-529" fmla="*/ 3481264 w 3505671"/>
              <a:gd name="connsiteY4-530" fmla="*/ 1452423 h 3082645"/>
              <a:gd name="connsiteX5-531" fmla="*/ 2694031 w 3505671"/>
              <a:gd name="connsiteY5-532" fmla="*/ 88887 h 3082645"/>
              <a:gd name="connsiteX6-533" fmla="*/ 2540061 w 3505671"/>
              <a:gd name="connsiteY6-534" fmla="*/ 0 h 3082645"/>
              <a:gd name="connsiteX7-535" fmla="*/ 965586 w 3505671"/>
              <a:gd name="connsiteY7-536" fmla="*/ 0 h 3082645"/>
              <a:gd name="connsiteX8-537" fmla="*/ 811633 w 3505671"/>
              <a:gd name="connsiteY8-538" fmla="*/ 88900 h 3082645"/>
              <a:gd name="connsiteX9-539" fmla="*/ 24400 w 3505671"/>
              <a:gd name="connsiteY9-540" fmla="*/ 1452436 h 3082645"/>
              <a:gd name="connsiteX10-541" fmla="*/ 24408 w 3505671"/>
              <a:gd name="connsiteY10-542" fmla="*/ 1630223 h 3082645"/>
              <a:gd name="connsiteX11-543" fmla="*/ 811641 w 3505671"/>
              <a:gd name="connsiteY11-544" fmla="*/ 2993759 h 3082645"/>
              <a:gd name="connsiteX12-545" fmla="*/ 965611 w 3505671"/>
              <a:gd name="connsiteY12-546" fmla="*/ 3082645 h 3082645"/>
              <a:gd name="connsiteX0-547" fmla="*/ 965611 w 3505671"/>
              <a:gd name="connsiteY0-548" fmla="*/ 3082645 h 3082645"/>
              <a:gd name="connsiteX1-549" fmla="*/ 2540085 w 3505671"/>
              <a:gd name="connsiteY1-550" fmla="*/ 3082645 h 3082645"/>
              <a:gd name="connsiteX2-551" fmla="*/ 2694038 w 3505671"/>
              <a:gd name="connsiteY2-552" fmla="*/ 2993745 h 3082645"/>
              <a:gd name="connsiteX3-553" fmla="*/ 3481271 w 3505671"/>
              <a:gd name="connsiteY3-554" fmla="*/ 1630209 h 3082645"/>
              <a:gd name="connsiteX4-555" fmla="*/ 3481264 w 3505671"/>
              <a:gd name="connsiteY4-556" fmla="*/ 1452423 h 3082645"/>
              <a:gd name="connsiteX5-557" fmla="*/ 2694031 w 3505671"/>
              <a:gd name="connsiteY5-558" fmla="*/ 88887 h 3082645"/>
              <a:gd name="connsiteX6-559" fmla="*/ 2540061 w 3505671"/>
              <a:gd name="connsiteY6-560" fmla="*/ 0 h 3082645"/>
              <a:gd name="connsiteX7-561" fmla="*/ 965586 w 3505671"/>
              <a:gd name="connsiteY7-562" fmla="*/ 0 h 3082645"/>
              <a:gd name="connsiteX8-563" fmla="*/ 811633 w 3505671"/>
              <a:gd name="connsiteY8-564" fmla="*/ 88900 h 3082645"/>
              <a:gd name="connsiteX9-565" fmla="*/ 24400 w 3505671"/>
              <a:gd name="connsiteY9-566" fmla="*/ 1452436 h 3082645"/>
              <a:gd name="connsiteX10-567" fmla="*/ 24408 w 3505671"/>
              <a:gd name="connsiteY10-568" fmla="*/ 1630223 h 3082645"/>
              <a:gd name="connsiteX11-569" fmla="*/ 811641 w 3505671"/>
              <a:gd name="connsiteY11-570" fmla="*/ 2993759 h 3082645"/>
              <a:gd name="connsiteX12-571" fmla="*/ 965611 w 3505671"/>
              <a:gd name="connsiteY12-572" fmla="*/ 3082645 h 30826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3505671" h="3082645">
                <a:moveTo>
                  <a:pt x="965611" y="3082645"/>
                </a:moveTo>
                <a:cubicBezTo>
                  <a:pt x="1030690" y="3082645"/>
                  <a:pt x="2475006" y="3082646"/>
                  <a:pt x="2540085" y="3082645"/>
                </a:cubicBezTo>
                <a:cubicBezTo>
                  <a:pt x="2605164" y="3082646"/>
                  <a:pt x="2661499" y="3050107"/>
                  <a:pt x="2694038" y="2993745"/>
                </a:cubicBezTo>
                <a:cubicBezTo>
                  <a:pt x="2726578" y="2937386"/>
                  <a:pt x="3448731" y="1686570"/>
                  <a:pt x="3481271" y="1630209"/>
                </a:cubicBezTo>
                <a:cubicBezTo>
                  <a:pt x="3513810" y="1573850"/>
                  <a:pt x="3513803" y="1508784"/>
                  <a:pt x="3481264" y="1452423"/>
                </a:cubicBezTo>
                <a:cubicBezTo>
                  <a:pt x="3448724" y="1396064"/>
                  <a:pt x="2726570" y="145248"/>
                  <a:pt x="2694031" y="88887"/>
                </a:cubicBezTo>
                <a:cubicBezTo>
                  <a:pt x="2661492" y="32528"/>
                  <a:pt x="2605139" y="1"/>
                  <a:pt x="2540061" y="0"/>
                </a:cubicBezTo>
                <a:cubicBezTo>
                  <a:pt x="2474982" y="1"/>
                  <a:pt x="1030665" y="1"/>
                  <a:pt x="965586" y="0"/>
                </a:cubicBezTo>
                <a:cubicBezTo>
                  <a:pt x="900507" y="1"/>
                  <a:pt x="844173" y="32540"/>
                  <a:pt x="811633" y="88900"/>
                </a:cubicBezTo>
                <a:cubicBezTo>
                  <a:pt x="779094" y="145261"/>
                  <a:pt x="56940" y="1396077"/>
                  <a:pt x="24400" y="1452436"/>
                </a:cubicBezTo>
                <a:cubicBezTo>
                  <a:pt x="-8139" y="1508797"/>
                  <a:pt x="-8132" y="1573863"/>
                  <a:pt x="24408" y="1630223"/>
                </a:cubicBezTo>
                <a:cubicBezTo>
                  <a:pt x="56947" y="1686584"/>
                  <a:pt x="779101" y="2937400"/>
                  <a:pt x="811641" y="2993759"/>
                </a:cubicBezTo>
                <a:cubicBezTo>
                  <a:pt x="844180" y="3050120"/>
                  <a:pt x="900532" y="3082645"/>
                  <a:pt x="965611" y="3082645"/>
                </a:cubicBezTo>
                <a:close/>
              </a:path>
            </a:pathLst>
          </a:custGeom>
          <a:gradFill>
            <a:gsLst>
              <a:gs pos="100000">
                <a:schemeClr val="accent2">
                  <a:alpha val="100000"/>
                </a:schemeClr>
              </a:gs>
              <a:gs pos="0">
                <a:schemeClr val="accent2">
                  <a:lumMod val="60000"/>
                  <a:lumOff val="40000"/>
                  <a:alpha val="100000"/>
                </a:schemeClr>
              </a:gs>
            </a:gsLst>
            <a:lin ang="5400000" scaled="0"/>
          </a:gradFill>
          <a:ln>
            <a:noFill/>
          </a:ln>
          <a:effectLst/>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90169"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sz="1600" b="1">
              <a:solidFill>
                <a:schemeClr val="lt1"/>
              </a:solidFill>
              <a:sym typeface="+mn-ea"/>
            </a:endParaRPr>
          </a:p>
        </p:txBody>
      </p:sp>
      <p:sp>
        <p:nvSpPr>
          <p:cNvPr id="5" name="任意多边形: 形状 14296"/>
          <p:cNvSpPr/>
          <p:nvPr>
            <p:custDataLst>
              <p:tags r:id="rId8"/>
            </p:custDataLst>
          </p:nvPr>
        </p:nvSpPr>
        <p:spPr>
          <a:xfrm rot="1800000">
            <a:off x="6466606" y="5174203"/>
            <a:ext cx="671724" cy="590869"/>
          </a:xfrm>
          <a:custGeom>
            <a:avLst/>
            <a:gdLst>
              <a:gd name="connsiteX0" fmla="*/ 950601 w 3475650"/>
              <a:gd name="connsiteY0" fmla="*/ 3082645 h 3082645"/>
              <a:gd name="connsiteX1" fmla="*/ 2525075 w 3475650"/>
              <a:gd name="connsiteY1" fmla="*/ 3082645 h 3082645"/>
              <a:gd name="connsiteX2" fmla="*/ 2679028 w 3475650"/>
              <a:gd name="connsiteY2" fmla="*/ 2993745 h 3082645"/>
              <a:gd name="connsiteX3" fmla="*/ 3466261 w 3475650"/>
              <a:gd name="connsiteY3" fmla="*/ 1630209 h 3082645"/>
              <a:gd name="connsiteX4" fmla="*/ 3466254 w 3475650"/>
              <a:gd name="connsiteY4" fmla="*/ 1452423 h 3082645"/>
              <a:gd name="connsiteX5" fmla="*/ 2679021 w 3475650"/>
              <a:gd name="connsiteY5" fmla="*/ 88887 h 3082645"/>
              <a:gd name="connsiteX6" fmla="*/ 2525051 w 3475650"/>
              <a:gd name="connsiteY6" fmla="*/ 0 h 3082645"/>
              <a:gd name="connsiteX7" fmla="*/ 950576 w 3475650"/>
              <a:gd name="connsiteY7" fmla="*/ 0 h 3082645"/>
              <a:gd name="connsiteX8" fmla="*/ 796623 w 3475650"/>
              <a:gd name="connsiteY8" fmla="*/ 88900 h 3082645"/>
              <a:gd name="connsiteX9" fmla="*/ 9390 w 3475650"/>
              <a:gd name="connsiteY9" fmla="*/ 1452436 h 3082645"/>
              <a:gd name="connsiteX10" fmla="*/ 9398 w 3475650"/>
              <a:gd name="connsiteY10" fmla="*/ 1630223 h 3082645"/>
              <a:gd name="connsiteX11" fmla="*/ 796631 w 3475650"/>
              <a:gd name="connsiteY11" fmla="*/ 2993759 h 3082645"/>
              <a:gd name="connsiteX12" fmla="*/ 950601 w 3475650"/>
              <a:gd name="connsiteY12" fmla="*/ 3082645 h 3082645"/>
              <a:gd name="connsiteX0-1" fmla="*/ 950601 w 3475650"/>
              <a:gd name="connsiteY0-2" fmla="*/ 3082645 h 3082645"/>
              <a:gd name="connsiteX1-3" fmla="*/ 2525075 w 3475650"/>
              <a:gd name="connsiteY1-4" fmla="*/ 3082645 h 3082645"/>
              <a:gd name="connsiteX2-5" fmla="*/ 2679028 w 3475650"/>
              <a:gd name="connsiteY2-6" fmla="*/ 2993745 h 3082645"/>
              <a:gd name="connsiteX3-7" fmla="*/ 3466261 w 3475650"/>
              <a:gd name="connsiteY3-8" fmla="*/ 1630209 h 3082645"/>
              <a:gd name="connsiteX4-9" fmla="*/ 3466254 w 3475650"/>
              <a:gd name="connsiteY4-10" fmla="*/ 1452423 h 3082645"/>
              <a:gd name="connsiteX5-11" fmla="*/ 2679021 w 3475650"/>
              <a:gd name="connsiteY5-12" fmla="*/ 88887 h 3082645"/>
              <a:gd name="connsiteX6-13" fmla="*/ 2525051 w 3475650"/>
              <a:gd name="connsiteY6-14" fmla="*/ 0 h 3082645"/>
              <a:gd name="connsiteX7-15" fmla="*/ 950576 w 3475650"/>
              <a:gd name="connsiteY7-16" fmla="*/ 0 h 3082645"/>
              <a:gd name="connsiteX8-17" fmla="*/ 796623 w 3475650"/>
              <a:gd name="connsiteY8-18" fmla="*/ 88900 h 3082645"/>
              <a:gd name="connsiteX9-19" fmla="*/ 9390 w 3475650"/>
              <a:gd name="connsiteY9-20" fmla="*/ 1452436 h 3082645"/>
              <a:gd name="connsiteX10-21" fmla="*/ 9398 w 3475650"/>
              <a:gd name="connsiteY10-22" fmla="*/ 1630223 h 3082645"/>
              <a:gd name="connsiteX11-23" fmla="*/ 796631 w 3475650"/>
              <a:gd name="connsiteY11-24" fmla="*/ 2993759 h 3082645"/>
              <a:gd name="connsiteX12-25" fmla="*/ 950601 w 3475650"/>
              <a:gd name="connsiteY12-26" fmla="*/ 3082645 h 3082645"/>
              <a:gd name="connsiteX0-27" fmla="*/ 950601 w 3475650"/>
              <a:gd name="connsiteY0-28" fmla="*/ 3082645 h 3082645"/>
              <a:gd name="connsiteX1-29" fmla="*/ 2525075 w 3475650"/>
              <a:gd name="connsiteY1-30" fmla="*/ 3082645 h 3082645"/>
              <a:gd name="connsiteX2-31" fmla="*/ 2679028 w 3475650"/>
              <a:gd name="connsiteY2-32" fmla="*/ 2993745 h 3082645"/>
              <a:gd name="connsiteX3-33" fmla="*/ 3466261 w 3475650"/>
              <a:gd name="connsiteY3-34" fmla="*/ 1630209 h 3082645"/>
              <a:gd name="connsiteX4-35" fmla="*/ 3466254 w 3475650"/>
              <a:gd name="connsiteY4-36" fmla="*/ 1452423 h 3082645"/>
              <a:gd name="connsiteX5-37" fmla="*/ 2679021 w 3475650"/>
              <a:gd name="connsiteY5-38" fmla="*/ 88887 h 3082645"/>
              <a:gd name="connsiteX6-39" fmla="*/ 2525051 w 3475650"/>
              <a:gd name="connsiteY6-40" fmla="*/ 0 h 3082645"/>
              <a:gd name="connsiteX7-41" fmla="*/ 950576 w 3475650"/>
              <a:gd name="connsiteY7-42" fmla="*/ 0 h 3082645"/>
              <a:gd name="connsiteX8-43" fmla="*/ 796623 w 3475650"/>
              <a:gd name="connsiteY8-44" fmla="*/ 88900 h 3082645"/>
              <a:gd name="connsiteX9-45" fmla="*/ 9390 w 3475650"/>
              <a:gd name="connsiteY9-46" fmla="*/ 1452436 h 3082645"/>
              <a:gd name="connsiteX10-47" fmla="*/ 9398 w 3475650"/>
              <a:gd name="connsiteY10-48" fmla="*/ 1630223 h 3082645"/>
              <a:gd name="connsiteX11-49" fmla="*/ 796631 w 3475650"/>
              <a:gd name="connsiteY11-50" fmla="*/ 2993759 h 3082645"/>
              <a:gd name="connsiteX12-51" fmla="*/ 950601 w 3475650"/>
              <a:gd name="connsiteY12-52" fmla="*/ 3082645 h 3082645"/>
              <a:gd name="connsiteX0-53" fmla="*/ 950601 w 3475650"/>
              <a:gd name="connsiteY0-54" fmla="*/ 3082645 h 3082645"/>
              <a:gd name="connsiteX1-55" fmla="*/ 2525075 w 3475650"/>
              <a:gd name="connsiteY1-56" fmla="*/ 3082645 h 3082645"/>
              <a:gd name="connsiteX2-57" fmla="*/ 2679028 w 3475650"/>
              <a:gd name="connsiteY2-58" fmla="*/ 2993745 h 3082645"/>
              <a:gd name="connsiteX3-59" fmla="*/ 3466261 w 3475650"/>
              <a:gd name="connsiteY3-60" fmla="*/ 1630209 h 3082645"/>
              <a:gd name="connsiteX4-61" fmla="*/ 3466254 w 3475650"/>
              <a:gd name="connsiteY4-62" fmla="*/ 1452423 h 3082645"/>
              <a:gd name="connsiteX5-63" fmla="*/ 2679021 w 3475650"/>
              <a:gd name="connsiteY5-64" fmla="*/ 88887 h 3082645"/>
              <a:gd name="connsiteX6-65" fmla="*/ 2525051 w 3475650"/>
              <a:gd name="connsiteY6-66" fmla="*/ 0 h 3082645"/>
              <a:gd name="connsiteX7-67" fmla="*/ 950576 w 3475650"/>
              <a:gd name="connsiteY7-68" fmla="*/ 0 h 3082645"/>
              <a:gd name="connsiteX8-69" fmla="*/ 796623 w 3475650"/>
              <a:gd name="connsiteY8-70" fmla="*/ 88900 h 3082645"/>
              <a:gd name="connsiteX9-71" fmla="*/ 9390 w 3475650"/>
              <a:gd name="connsiteY9-72" fmla="*/ 1452436 h 3082645"/>
              <a:gd name="connsiteX10-73" fmla="*/ 9398 w 3475650"/>
              <a:gd name="connsiteY10-74" fmla="*/ 1630223 h 3082645"/>
              <a:gd name="connsiteX11-75" fmla="*/ 796631 w 3475650"/>
              <a:gd name="connsiteY11-76" fmla="*/ 2993759 h 3082645"/>
              <a:gd name="connsiteX12-77" fmla="*/ 950601 w 3475650"/>
              <a:gd name="connsiteY12-78" fmla="*/ 3082645 h 3082645"/>
              <a:gd name="connsiteX0-79" fmla="*/ 950601 w 3475650"/>
              <a:gd name="connsiteY0-80" fmla="*/ 3082645 h 3082645"/>
              <a:gd name="connsiteX1-81" fmla="*/ 2525075 w 3475650"/>
              <a:gd name="connsiteY1-82" fmla="*/ 3082645 h 3082645"/>
              <a:gd name="connsiteX2-83" fmla="*/ 2679028 w 3475650"/>
              <a:gd name="connsiteY2-84" fmla="*/ 2993745 h 3082645"/>
              <a:gd name="connsiteX3-85" fmla="*/ 3466261 w 3475650"/>
              <a:gd name="connsiteY3-86" fmla="*/ 1630209 h 3082645"/>
              <a:gd name="connsiteX4-87" fmla="*/ 3466254 w 3475650"/>
              <a:gd name="connsiteY4-88" fmla="*/ 1452423 h 3082645"/>
              <a:gd name="connsiteX5-89" fmla="*/ 2679021 w 3475650"/>
              <a:gd name="connsiteY5-90" fmla="*/ 88887 h 3082645"/>
              <a:gd name="connsiteX6-91" fmla="*/ 2525051 w 3475650"/>
              <a:gd name="connsiteY6-92" fmla="*/ 0 h 3082645"/>
              <a:gd name="connsiteX7-93" fmla="*/ 950576 w 3475650"/>
              <a:gd name="connsiteY7-94" fmla="*/ 0 h 3082645"/>
              <a:gd name="connsiteX8-95" fmla="*/ 796623 w 3475650"/>
              <a:gd name="connsiteY8-96" fmla="*/ 88900 h 3082645"/>
              <a:gd name="connsiteX9-97" fmla="*/ 9390 w 3475650"/>
              <a:gd name="connsiteY9-98" fmla="*/ 1452436 h 3082645"/>
              <a:gd name="connsiteX10-99" fmla="*/ 9398 w 3475650"/>
              <a:gd name="connsiteY10-100" fmla="*/ 1630223 h 3082645"/>
              <a:gd name="connsiteX11-101" fmla="*/ 796631 w 3475650"/>
              <a:gd name="connsiteY11-102" fmla="*/ 2993759 h 3082645"/>
              <a:gd name="connsiteX12-103" fmla="*/ 950601 w 3475650"/>
              <a:gd name="connsiteY12-104" fmla="*/ 3082645 h 3082645"/>
              <a:gd name="connsiteX0-105" fmla="*/ 950601 w 3475650"/>
              <a:gd name="connsiteY0-106" fmla="*/ 3082645 h 3082645"/>
              <a:gd name="connsiteX1-107" fmla="*/ 2525075 w 3475650"/>
              <a:gd name="connsiteY1-108" fmla="*/ 3082645 h 3082645"/>
              <a:gd name="connsiteX2-109" fmla="*/ 2679028 w 3475650"/>
              <a:gd name="connsiteY2-110" fmla="*/ 2993745 h 3082645"/>
              <a:gd name="connsiteX3-111" fmla="*/ 3466261 w 3475650"/>
              <a:gd name="connsiteY3-112" fmla="*/ 1630209 h 3082645"/>
              <a:gd name="connsiteX4-113" fmla="*/ 3466254 w 3475650"/>
              <a:gd name="connsiteY4-114" fmla="*/ 1452423 h 3082645"/>
              <a:gd name="connsiteX5-115" fmla="*/ 2679021 w 3475650"/>
              <a:gd name="connsiteY5-116" fmla="*/ 88887 h 3082645"/>
              <a:gd name="connsiteX6-117" fmla="*/ 2525051 w 3475650"/>
              <a:gd name="connsiteY6-118" fmla="*/ 0 h 3082645"/>
              <a:gd name="connsiteX7-119" fmla="*/ 950576 w 3475650"/>
              <a:gd name="connsiteY7-120" fmla="*/ 0 h 3082645"/>
              <a:gd name="connsiteX8-121" fmla="*/ 796623 w 3475650"/>
              <a:gd name="connsiteY8-122" fmla="*/ 88900 h 3082645"/>
              <a:gd name="connsiteX9-123" fmla="*/ 9390 w 3475650"/>
              <a:gd name="connsiteY9-124" fmla="*/ 1452436 h 3082645"/>
              <a:gd name="connsiteX10-125" fmla="*/ 9398 w 3475650"/>
              <a:gd name="connsiteY10-126" fmla="*/ 1630223 h 3082645"/>
              <a:gd name="connsiteX11-127" fmla="*/ 796631 w 3475650"/>
              <a:gd name="connsiteY11-128" fmla="*/ 2993759 h 3082645"/>
              <a:gd name="connsiteX12-129" fmla="*/ 950601 w 3475650"/>
              <a:gd name="connsiteY12-130" fmla="*/ 3082645 h 3082645"/>
              <a:gd name="connsiteX0-131" fmla="*/ 950601 w 3475653"/>
              <a:gd name="connsiteY0-132" fmla="*/ 3082645 h 3082645"/>
              <a:gd name="connsiteX1-133" fmla="*/ 2525075 w 3475653"/>
              <a:gd name="connsiteY1-134" fmla="*/ 3082645 h 3082645"/>
              <a:gd name="connsiteX2-135" fmla="*/ 2679028 w 3475653"/>
              <a:gd name="connsiteY2-136" fmla="*/ 2993745 h 3082645"/>
              <a:gd name="connsiteX3-137" fmla="*/ 3466261 w 3475653"/>
              <a:gd name="connsiteY3-138" fmla="*/ 1630209 h 3082645"/>
              <a:gd name="connsiteX4-139" fmla="*/ 3466254 w 3475653"/>
              <a:gd name="connsiteY4-140" fmla="*/ 1452423 h 3082645"/>
              <a:gd name="connsiteX5-141" fmla="*/ 2679021 w 3475653"/>
              <a:gd name="connsiteY5-142" fmla="*/ 88887 h 3082645"/>
              <a:gd name="connsiteX6-143" fmla="*/ 2525051 w 3475653"/>
              <a:gd name="connsiteY6-144" fmla="*/ 0 h 3082645"/>
              <a:gd name="connsiteX7-145" fmla="*/ 950576 w 3475653"/>
              <a:gd name="connsiteY7-146" fmla="*/ 0 h 3082645"/>
              <a:gd name="connsiteX8-147" fmla="*/ 796623 w 3475653"/>
              <a:gd name="connsiteY8-148" fmla="*/ 88900 h 3082645"/>
              <a:gd name="connsiteX9-149" fmla="*/ 9390 w 3475653"/>
              <a:gd name="connsiteY9-150" fmla="*/ 1452436 h 3082645"/>
              <a:gd name="connsiteX10-151" fmla="*/ 9398 w 3475653"/>
              <a:gd name="connsiteY10-152" fmla="*/ 1630223 h 3082645"/>
              <a:gd name="connsiteX11-153" fmla="*/ 796631 w 3475653"/>
              <a:gd name="connsiteY11-154" fmla="*/ 2993759 h 3082645"/>
              <a:gd name="connsiteX12-155" fmla="*/ 950601 w 3475653"/>
              <a:gd name="connsiteY12-156" fmla="*/ 3082645 h 3082645"/>
              <a:gd name="connsiteX0-157" fmla="*/ 950601 w 3490661"/>
              <a:gd name="connsiteY0-158" fmla="*/ 3082645 h 3082645"/>
              <a:gd name="connsiteX1-159" fmla="*/ 2525075 w 3490661"/>
              <a:gd name="connsiteY1-160" fmla="*/ 3082645 h 3082645"/>
              <a:gd name="connsiteX2-161" fmla="*/ 2679028 w 3490661"/>
              <a:gd name="connsiteY2-162" fmla="*/ 2993745 h 3082645"/>
              <a:gd name="connsiteX3-163" fmla="*/ 3466261 w 3490661"/>
              <a:gd name="connsiteY3-164" fmla="*/ 1630209 h 3082645"/>
              <a:gd name="connsiteX4-165" fmla="*/ 3466254 w 3490661"/>
              <a:gd name="connsiteY4-166" fmla="*/ 1452423 h 3082645"/>
              <a:gd name="connsiteX5-167" fmla="*/ 2679021 w 3490661"/>
              <a:gd name="connsiteY5-168" fmla="*/ 88887 h 3082645"/>
              <a:gd name="connsiteX6-169" fmla="*/ 2525051 w 3490661"/>
              <a:gd name="connsiteY6-170" fmla="*/ 0 h 3082645"/>
              <a:gd name="connsiteX7-171" fmla="*/ 950576 w 3490661"/>
              <a:gd name="connsiteY7-172" fmla="*/ 0 h 3082645"/>
              <a:gd name="connsiteX8-173" fmla="*/ 796623 w 3490661"/>
              <a:gd name="connsiteY8-174" fmla="*/ 88900 h 3082645"/>
              <a:gd name="connsiteX9-175" fmla="*/ 9390 w 3490661"/>
              <a:gd name="connsiteY9-176" fmla="*/ 1452436 h 3082645"/>
              <a:gd name="connsiteX10-177" fmla="*/ 9398 w 3490661"/>
              <a:gd name="connsiteY10-178" fmla="*/ 1630223 h 3082645"/>
              <a:gd name="connsiteX11-179" fmla="*/ 796631 w 3490661"/>
              <a:gd name="connsiteY11-180" fmla="*/ 2993759 h 3082645"/>
              <a:gd name="connsiteX12-181" fmla="*/ 950601 w 3490661"/>
              <a:gd name="connsiteY12-182" fmla="*/ 3082645 h 3082645"/>
              <a:gd name="connsiteX0-183" fmla="*/ 950601 w 3490661"/>
              <a:gd name="connsiteY0-184" fmla="*/ 3082645 h 3082645"/>
              <a:gd name="connsiteX1-185" fmla="*/ 2525075 w 3490661"/>
              <a:gd name="connsiteY1-186" fmla="*/ 3082645 h 3082645"/>
              <a:gd name="connsiteX2-187" fmla="*/ 2679028 w 3490661"/>
              <a:gd name="connsiteY2-188" fmla="*/ 2993745 h 3082645"/>
              <a:gd name="connsiteX3-189" fmla="*/ 3466261 w 3490661"/>
              <a:gd name="connsiteY3-190" fmla="*/ 1630209 h 3082645"/>
              <a:gd name="connsiteX4-191" fmla="*/ 3466254 w 3490661"/>
              <a:gd name="connsiteY4-192" fmla="*/ 1452423 h 3082645"/>
              <a:gd name="connsiteX5-193" fmla="*/ 2679021 w 3490661"/>
              <a:gd name="connsiteY5-194" fmla="*/ 88887 h 3082645"/>
              <a:gd name="connsiteX6-195" fmla="*/ 2525051 w 3490661"/>
              <a:gd name="connsiteY6-196" fmla="*/ 0 h 3082645"/>
              <a:gd name="connsiteX7-197" fmla="*/ 950576 w 3490661"/>
              <a:gd name="connsiteY7-198" fmla="*/ 0 h 3082645"/>
              <a:gd name="connsiteX8-199" fmla="*/ 796623 w 3490661"/>
              <a:gd name="connsiteY8-200" fmla="*/ 88900 h 3082645"/>
              <a:gd name="connsiteX9-201" fmla="*/ 9390 w 3490661"/>
              <a:gd name="connsiteY9-202" fmla="*/ 1452436 h 3082645"/>
              <a:gd name="connsiteX10-203" fmla="*/ 9398 w 3490661"/>
              <a:gd name="connsiteY10-204" fmla="*/ 1630223 h 3082645"/>
              <a:gd name="connsiteX11-205" fmla="*/ 796631 w 3490661"/>
              <a:gd name="connsiteY11-206" fmla="*/ 2993759 h 3082645"/>
              <a:gd name="connsiteX12-207" fmla="*/ 950601 w 3490661"/>
              <a:gd name="connsiteY12-208" fmla="*/ 3082645 h 3082645"/>
              <a:gd name="connsiteX0-209" fmla="*/ 950601 w 3490661"/>
              <a:gd name="connsiteY0-210" fmla="*/ 3082645 h 3082645"/>
              <a:gd name="connsiteX1-211" fmla="*/ 2525075 w 3490661"/>
              <a:gd name="connsiteY1-212" fmla="*/ 3082645 h 3082645"/>
              <a:gd name="connsiteX2-213" fmla="*/ 2679028 w 3490661"/>
              <a:gd name="connsiteY2-214" fmla="*/ 2993745 h 3082645"/>
              <a:gd name="connsiteX3-215" fmla="*/ 3466261 w 3490661"/>
              <a:gd name="connsiteY3-216" fmla="*/ 1630209 h 3082645"/>
              <a:gd name="connsiteX4-217" fmla="*/ 3466254 w 3490661"/>
              <a:gd name="connsiteY4-218" fmla="*/ 1452423 h 3082645"/>
              <a:gd name="connsiteX5-219" fmla="*/ 2679021 w 3490661"/>
              <a:gd name="connsiteY5-220" fmla="*/ 88887 h 3082645"/>
              <a:gd name="connsiteX6-221" fmla="*/ 2525051 w 3490661"/>
              <a:gd name="connsiteY6-222" fmla="*/ 0 h 3082645"/>
              <a:gd name="connsiteX7-223" fmla="*/ 950576 w 3490661"/>
              <a:gd name="connsiteY7-224" fmla="*/ 0 h 3082645"/>
              <a:gd name="connsiteX8-225" fmla="*/ 796623 w 3490661"/>
              <a:gd name="connsiteY8-226" fmla="*/ 88900 h 3082645"/>
              <a:gd name="connsiteX9-227" fmla="*/ 9390 w 3490661"/>
              <a:gd name="connsiteY9-228" fmla="*/ 1452436 h 3082645"/>
              <a:gd name="connsiteX10-229" fmla="*/ 9398 w 3490661"/>
              <a:gd name="connsiteY10-230" fmla="*/ 1630223 h 3082645"/>
              <a:gd name="connsiteX11-231" fmla="*/ 796631 w 3490661"/>
              <a:gd name="connsiteY11-232" fmla="*/ 2993759 h 3082645"/>
              <a:gd name="connsiteX12-233" fmla="*/ 950601 w 3490661"/>
              <a:gd name="connsiteY12-234" fmla="*/ 3082645 h 3082645"/>
              <a:gd name="connsiteX0-235" fmla="*/ 950601 w 3490661"/>
              <a:gd name="connsiteY0-236" fmla="*/ 3082645 h 3082645"/>
              <a:gd name="connsiteX1-237" fmla="*/ 2525075 w 3490661"/>
              <a:gd name="connsiteY1-238" fmla="*/ 3082645 h 3082645"/>
              <a:gd name="connsiteX2-239" fmla="*/ 2679028 w 3490661"/>
              <a:gd name="connsiteY2-240" fmla="*/ 2993745 h 3082645"/>
              <a:gd name="connsiteX3-241" fmla="*/ 3466261 w 3490661"/>
              <a:gd name="connsiteY3-242" fmla="*/ 1630209 h 3082645"/>
              <a:gd name="connsiteX4-243" fmla="*/ 3466254 w 3490661"/>
              <a:gd name="connsiteY4-244" fmla="*/ 1452423 h 3082645"/>
              <a:gd name="connsiteX5-245" fmla="*/ 2679021 w 3490661"/>
              <a:gd name="connsiteY5-246" fmla="*/ 88887 h 3082645"/>
              <a:gd name="connsiteX6-247" fmla="*/ 2525051 w 3490661"/>
              <a:gd name="connsiteY6-248" fmla="*/ 0 h 3082645"/>
              <a:gd name="connsiteX7-249" fmla="*/ 950576 w 3490661"/>
              <a:gd name="connsiteY7-250" fmla="*/ 0 h 3082645"/>
              <a:gd name="connsiteX8-251" fmla="*/ 796623 w 3490661"/>
              <a:gd name="connsiteY8-252" fmla="*/ 88900 h 3082645"/>
              <a:gd name="connsiteX9-253" fmla="*/ 9390 w 3490661"/>
              <a:gd name="connsiteY9-254" fmla="*/ 1452436 h 3082645"/>
              <a:gd name="connsiteX10-255" fmla="*/ 9398 w 3490661"/>
              <a:gd name="connsiteY10-256" fmla="*/ 1630223 h 3082645"/>
              <a:gd name="connsiteX11-257" fmla="*/ 796631 w 3490661"/>
              <a:gd name="connsiteY11-258" fmla="*/ 2993759 h 3082645"/>
              <a:gd name="connsiteX12-259" fmla="*/ 950601 w 3490661"/>
              <a:gd name="connsiteY12-260" fmla="*/ 3082645 h 3082645"/>
              <a:gd name="connsiteX0-261" fmla="*/ 950601 w 3490661"/>
              <a:gd name="connsiteY0-262" fmla="*/ 3082645 h 3082645"/>
              <a:gd name="connsiteX1-263" fmla="*/ 2525075 w 3490661"/>
              <a:gd name="connsiteY1-264" fmla="*/ 3082645 h 3082645"/>
              <a:gd name="connsiteX2-265" fmla="*/ 2679028 w 3490661"/>
              <a:gd name="connsiteY2-266" fmla="*/ 2993745 h 3082645"/>
              <a:gd name="connsiteX3-267" fmla="*/ 3466261 w 3490661"/>
              <a:gd name="connsiteY3-268" fmla="*/ 1630209 h 3082645"/>
              <a:gd name="connsiteX4-269" fmla="*/ 3466254 w 3490661"/>
              <a:gd name="connsiteY4-270" fmla="*/ 1452423 h 3082645"/>
              <a:gd name="connsiteX5-271" fmla="*/ 2679021 w 3490661"/>
              <a:gd name="connsiteY5-272" fmla="*/ 88887 h 3082645"/>
              <a:gd name="connsiteX6-273" fmla="*/ 2525051 w 3490661"/>
              <a:gd name="connsiteY6-274" fmla="*/ 0 h 3082645"/>
              <a:gd name="connsiteX7-275" fmla="*/ 950576 w 3490661"/>
              <a:gd name="connsiteY7-276" fmla="*/ 0 h 3082645"/>
              <a:gd name="connsiteX8-277" fmla="*/ 796623 w 3490661"/>
              <a:gd name="connsiteY8-278" fmla="*/ 88900 h 3082645"/>
              <a:gd name="connsiteX9-279" fmla="*/ 9390 w 3490661"/>
              <a:gd name="connsiteY9-280" fmla="*/ 1452436 h 3082645"/>
              <a:gd name="connsiteX10-281" fmla="*/ 9398 w 3490661"/>
              <a:gd name="connsiteY10-282" fmla="*/ 1630223 h 3082645"/>
              <a:gd name="connsiteX11-283" fmla="*/ 796631 w 3490661"/>
              <a:gd name="connsiteY11-284" fmla="*/ 2993759 h 3082645"/>
              <a:gd name="connsiteX12-285" fmla="*/ 950601 w 3490661"/>
              <a:gd name="connsiteY12-286" fmla="*/ 3082645 h 3082645"/>
              <a:gd name="connsiteX0-287" fmla="*/ 950601 w 3490661"/>
              <a:gd name="connsiteY0-288" fmla="*/ 3082645 h 3082645"/>
              <a:gd name="connsiteX1-289" fmla="*/ 2525075 w 3490661"/>
              <a:gd name="connsiteY1-290" fmla="*/ 3082645 h 3082645"/>
              <a:gd name="connsiteX2-291" fmla="*/ 2679028 w 3490661"/>
              <a:gd name="connsiteY2-292" fmla="*/ 2993745 h 3082645"/>
              <a:gd name="connsiteX3-293" fmla="*/ 3466261 w 3490661"/>
              <a:gd name="connsiteY3-294" fmla="*/ 1630209 h 3082645"/>
              <a:gd name="connsiteX4-295" fmla="*/ 3466254 w 3490661"/>
              <a:gd name="connsiteY4-296" fmla="*/ 1452423 h 3082645"/>
              <a:gd name="connsiteX5-297" fmla="*/ 2679021 w 3490661"/>
              <a:gd name="connsiteY5-298" fmla="*/ 88887 h 3082645"/>
              <a:gd name="connsiteX6-299" fmla="*/ 2525051 w 3490661"/>
              <a:gd name="connsiteY6-300" fmla="*/ 0 h 3082645"/>
              <a:gd name="connsiteX7-301" fmla="*/ 950576 w 3490661"/>
              <a:gd name="connsiteY7-302" fmla="*/ 0 h 3082645"/>
              <a:gd name="connsiteX8-303" fmla="*/ 796623 w 3490661"/>
              <a:gd name="connsiteY8-304" fmla="*/ 88900 h 3082645"/>
              <a:gd name="connsiteX9-305" fmla="*/ 9390 w 3490661"/>
              <a:gd name="connsiteY9-306" fmla="*/ 1452436 h 3082645"/>
              <a:gd name="connsiteX10-307" fmla="*/ 9398 w 3490661"/>
              <a:gd name="connsiteY10-308" fmla="*/ 1630223 h 3082645"/>
              <a:gd name="connsiteX11-309" fmla="*/ 796631 w 3490661"/>
              <a:gd name="connsiteY11-310" fmla="*/ 2993759 h 3082645"/>
              <a:gd name="connsiteX12-311" fmla="*/ 950601 w 3490661"/>
              <a:gd name="connsiteY12-312" fmla="*/ 3082645 h 3082645"/>
              <a:gd name="connsiteX0-313" fmla="*/ 950601 w 3490661"/>
              <a:gd name="connsiteY0-314" fmla="*/ 3082645 h 3082645"/>
              <a:gd name="connsiteX1-315" fmla="*/ 2525075 w 3490661"/>
              <a:gd name="connsiteY1-316" fmla="*/ 3082645 h 3082645"/>
              <a:gd name="connsiteX2-317" fmla="*/ 2679028 w 3490661"/>
              <a:gd name="connsiteY2-318" fmla="*/ 2993745 h 3082645"/>
              <a:gd name="connsiteX3-319" fmla="*/ 3466261 w 3490661"/>
              <a:gd name="connsiteY3-320" fmla="*/ 1630209 h 3082645"/>
              <a:gd name="connsiteX4-321" fmla="*/ 3466254 w 3490661"/>
              <a:gd name="connsiteY4-322" fmla="*/ 1452423 h 3082645"/>
              <a:gd name="connsiteX5-323" fmla="*/ 2679021 w 3490661"/>
              <a:gd name="connsiteY5-324" fmla="*/ 88887 h 3082645"/>
              <a:gd name="connsiteX6-325" fmla="*/ 2525051 w 3490661"/>
              <a:gd name="connsiteY6-326" fmla="*/ 0 h 3082645"/>
              <a:gd name="connsiteX7-327" fmla="*/ 950576 w 3490661"/>
              <a:gd name="connsiteY7-328" fmla="*/ 0 h 3082645"/>
              <a:gd name="connsiteX8-329" fmla="*/ 796623 w 3490661"/>
              <a:gd name="connsiteY8-330" fmla="*/ 88900 h 3082645"/>
              <a:gd name="connsiteX9-331" fmla="*/ 9390 w 3490661"/>
              <a:gd name="connsiteY9-332" fmla="*/ 1452436 h 3082645"/>
              <a:gd name="connsiteX10-333" fmla="*/ 9398 w 3490661"/>
              <a:gd name="connsiteY10-334" fmla="*/ 1630223 h 3082645"/>
              <a:gd name="connsiteX11-335" fmla="*/ 796631 w 3490661"/>
              <a:gd name="connsiteY11-336" fmla="*/ 2993759 h 3082645"/>
              <a:gd name="connsiteX12-337" fmla="*/ 950601 w 3490661"/>
              <a:gd name="connsiteY12-338" fmla="*/ 3082645 h 3082645"/>
              <a:gd name="connsiteX0-339" fmla="*/ 950601 w 3490661"/>
              <a:gd name="connsiteY0-340" fmla="*/ 3082645 h 3082645"/>
              <a:gd name="connsiteX1-341" fmla="*/ 2525075 w 3490661"/>
              <a:gd name="connsiteY1-342" fmla="*/ 3082645 h 3082645"/>
              <a:gd name="connsiteX2-343" fmla="*/ 2679028 w 3490661"/>
              <a:gd name="connsiteY2-344" fmla="*/ 2993745 h 3082645"/>
              <a:gd name="connsiteX3-345" fmla="*/ 3466261 w 3490661"/>
              <a:gd name="connsiteY3-346" fmla="*/ 1630209 h 3082645"/>
              <a:gd name="connsiteX4-347" fmla="*/ 3466254 w 3490661"/>
              <a:gd name="connsiteY4-348" fmla="*/ 1452423 h 3082645"/>
              <a:gd name="connsiteX5-349" fmla="*/ 2679021 w 3490661"/>
              <a:gd name="connsiteY5-350" fmla="*/ 88887 h 3082645"/>
              <a:gd name="connsiteX6-351" fmla="*/ 2525051 w 3490661"/>
              <a:gd name="connsiteY6-352" fmla="*/ 0 h 3082645"/>
              <a:gd name="connsiteX7-353" fmla="*/ 950576 w 3490661"/>
              <a:gd name="connsiteY7-354" fmla="*/ 0 h 3082645"/>
              <a:gd name="connsiteX8-355" fmla="*/ 796623 w 3490661"/>
              <a:gd name="connsiteY8-356" fmla="*/ 88900 h 3082645"/>
              <a:gd name="connsiteX9-357" fmla="*/ 9390 w 3490661"/>
              <a:gd name="connsiteY9-358" fmla="*/ 1452436 h 3082645"/>
              <a:gd name="connsiteX10-359" fmla="*/ 9398 w 3490661"/>
              <a:gd name="connsiteY10-360" fmla="*/ 1630223 h 3082645"/>
              <a:gd name="connsiteX11-361" fmla="*/ 796631 w 3490661"/>
              <a:gd name="connsiteY11-362" fmla="*/ 2993759 h 3082645"/>
              <a:gd name="connsiteX12-363" fmla="*/ 950601 w 3490661"/>
              <a:gd name="connsiteY12-364" fmla="*/ 3082645 h 3082645"/>
              <a:gd name="connsiteX0-365" fmla="*/ 950601 w 3490661"/>
              <a:gd name="connsiteY0-366" fmla="*/ 3082645 h 3082645"/>
              <a:gd name="connsiteX1-367" fmla="*/ 2525075 w 3490661"/>
              <a:gd name="connsiteY1-368" fmla="*/ 3082645 h 3082645"/>
              <a:gd name="connsiteX2-369" fmla="*/ 2679028 w 3490661"/>
              <a:gd name="connsiteY2-370" fmla="*/ 2993745 h 3082645"/>
              <a:gd name="connsiteX3-371" fmla="*/ 3466261 w 3490661"/>
              <a:gd name="connsiteY3-372" fmla="*/ 1630209 h 3082645"/>
              <a:gd name="connsiteX4-373" fmla="*/ 3466254 w 3490661"/>
              <a:gd name="connsiteY4-374" fmla="*/ 1452423 h 3082645"/>
              <a:gd name="connsiteX5-375" fmla="*/ 2679021 w 3490661"/>
              <a:gd name="connsiteY5-376" fmla="*/ 88887 h 3082645"/>
              <a:gd name="connsiteX6-377" fmla="*/ 2525051 w 3490661"/>
              <a:gd name="connsiteY6-378" fmla="*/ 0 h 3082645"/>
              <a:gd name="connsiteX7-379" fmla="*/ 950576 w 3490661"/>
              <a:gd name="connsiteY7-380" fmla="*/ 0 h 3082645"/>
              <a:gd name="connsiteX8-381" fmla="*/ 796623 w 3490661"/>
              <a:gd name="connsiteY8-382" fmla="*/ 88900 h 3082645"/>
              <a:gd name="connsiteX9-383" fmla="*/ 9390 w 3490661"/>
              <a:gd name="connsiteY9-384" fmla="*/ 1452436 h 3082645"/>
              <a:gd name="connsiteX10-385" fmla="*/ 9398 w 3490661"/>
              <a:gd name="connsiteY10-386" fmla="*/ 1630223 h 3082645"/>
              <a:gd name="connsiteX11-387" fmla="*/ 796631 w 3490661"/>
              <a:gd name="connsiteY11-388" fmla="*/ 2993759 h 3082645"/>
              <a:gd name="connsiteX12-389" fmla="*/ 950601 w 3490661"/>
              <a:gd name="connsiteY12-390" fmla="*/ 3082645 h 3082645"/>
              <a:gd name="connsiteX0-391" fmla="*/ 950601 w 3490661"/>
              <a:gd name="connsiteY0-392" fmla="*/ 3082645 h 3082645"/>
              <a:gd name="connsiteX1-393" fmla="*/ 2525075 w 3490661"/>
              <a:gd name="connsiteY1-394" fmla="*/ 3082645 h 3082645"/>
              <a:gd name="connsiteX2-395" fmla="*/ 2679028 w 3490661"/>
              <a:gd name="connsiteY2-396" fmla="*/ 2993745 h 3082645"/>
              <a:gd name="connsiteX3-397" fmla="*/ 3466261 w 3490661"/>
              <a:gd name="connsiteY3-398" fmla="*/ 1630209 h 3082645"/>
              <a:gd name="connsiteX4-399" fmla="*/ 3466254 w 3490661"/>
              <a:gd name="connsiteY4-400" fmla="*/ 1452423 h 3082645"/>
              <a:gd name="connsiteX5-401" fmla="*/ 2679021 w 3490661"/>
              <a:gd name="connsiteY5-402" fmla="*/ 88887 h 3082645"/>
              <a:gd name="connsiteX6-403" fmla="*/ 2525051 w 3490661"/>
              <a:gd name="connsiteY6-404" fmla="*/ 0 h 3082645"/>
              <a:gd name="connsiteX7-405" fmla="*/ 950576 w 3490661"/>
              <a:gd name="connsiteY7-406" fmla="*/ 0 h 3082645"/>
              <a:gd name="connsiteX8-407" fmla="*/ 796623 w 3490661"/>
              <a:gd name="connsiteY8-408" fmla="*/ 88900 h 3082645"/>
              <a:gd name="connsiteX9-409" fmla="*/ 9390 w 3490661"/>
              <a:gd name="connsiteY9-410" fmla="*/ 1452436 h 3082645"/>
              <a:gd name="connsiteX10-411" fmla="*/ 9398 w 3490661"/>
              <a:gd name="connsiteY10-412" fmla="*/ 1630223 h 3082645"/>
              <a:gd name="connsiteX11-413" fmla="*/ 796631 w 3490661"/>
              <a:gd name="connsiteY11-414" fmla="*/ 2993759 h 3082645"/>
              <a:gd name="connsiteX12-415" fmla="*/ 950601 w 3490661"/>
              <a:gd name="connsiteY12-416" fmla="*/ 3082645 h 3082645"/>
              <a:gd name="connsiteX0-417" fmla="*/ 950601 w 3490661"/>
              <a:gd name="connsiteY0-418" fmla="*/ 3082645 h 3082645"/>
              <a:gd name="connsiteX1-419" fmla="*/ 2525075 w 3490661"/>
              <a:gd name="connsiteY1-420" fmla="*/ 3082645 h 3082645"/>
              <a:gd name="connsiteX2-421" fmla="*/ 2679028 w 3490661"/>
              <a:gd name="connsiteY2-422" fmla="*/ 2993745 h 3082645"/>
              <a:gd name="connsiteX3-423" fmla="*/ 3466261 w 3490661"/>
              <a:gd name="connsiteY3-424" fmla="*/ 1630209 h 3082645"/>
              <a:gd name="connsiteX4-425" fmla="*/ 3466254 w 3490661"/>
              <a:gd name="connsiteY4-426" fmla="*/ 1452423 h 3082645"/>
              <a:gd name="connsiteX5-427" fmla="*/ 2679021 w 3490661"/>
              <a:gd name="connsiteY5-428" fmla="*/ 88887 h 3082645"/>
              <a:gd name="connsiteX6-429" fmla="*/ 2525051 w 3490661"/>
              <a:gd name="connsiteY6-430" fmla="*/ 0 h 3082645"/>
              <a:gd name="connsiteX7-431" fmla="*/ 950576 w 3490661"/>
              <a:gd name="connsiteY7-432" fmla="*/ 0 h 3082645"/>
              <a:gd name="connsiteX8-433" fmla="*/ 796623 w 3490661"/>
              <a:gd name="connsiteY8-434" fmla="*/ 88900 h 3082645"/>
              <a:gd name="connsiteX9-435" fmla="*/ 9390 w 3490661"/>
              <a:gd name="connsiteY9-436" fmla="*/ 1452436 h 3082645"/>
              <a:gd name="connsiteX10-437" fmla="*/ 9398 w 3490661"/>
              <a:gd name="connsiteY10-438" fmla="*/ 1630223 h 3082645"/>
              <a:gd name="connsiteX11-439" fmla="*/ 796631 w 3490661"/>
              <a:gd name="connsiteY11-440" fmla="*/ 2993759 h 3082645"/>
              <a:gd name="connsiteX12-441" fmla="*/ 950601 w 3490661"/>
              <a:gd name="connsiteY12-442" fmla="*/ 3082645 h 3082645"/>
              <a:gd name="connsiteX0-443" fmla="*/ 950603 w 3490663"/>
              <a:gd name="connsiteY0-444" fmla="*/ 3082645 h 3082645"/>
              <a:gd name="connsiteX1-445" fmla="*/ 2525077 w 3490663"/>
              <a:gd name="connsiteY1-446" fmla="*/ 3082645 h 3082645"/>
              <a:gd name="connsiteX2-447" fmla="*/ 2679030 w 3490663"/>
              <a:gd name="connsiteY2-448" fmla="*/ 2993745 h 3082645"/>
              <a:gd name="connsiteX3-449" fmla="*/ 3466263 w 3490663"/>
              <a:gd name="connsiteY3-450" fmla="*/ 1630209 h 3082645"/>
              <a:gd name="connsiteX4-451" fmla="*/ 3466256 w 3490663"/>
              <a:gd name="connsiteY4-452" fmla="*/ 1452423 h 3082645"/>
              <a:gd name="connsiteX5-453" fmla="*/ 2679023 w 3490663"/>
              <a:gd name="connsiteY5-454" fmla="*/ 88887 h 3082645"/>
              <a:gd name="connsiteX6-455" fmla="*/ 2525053 w 3490663"/>
              <a:gd name="connsiteY6-456" fmla="*/ 0 h 3082645"/>
              <a:gd name="connsiteX7-457" fmla="*/ 950578 w 3490663"/>
              <a:gd name="connsiteY7-458" fmla="*/ 0 h 3082645"/>
              <a:gd name="connsiteX8-459" fmla="*/ 796625 w 3490663"/>
              <a:gd name="connsiteY8-460" fmla="*/ 88900 h 3082645"/>
              <a:gd name="connsiteX9-461" fmla="*/ 9392 w 3490663"/>
              <a:gd name="connsiteY9-462" fmla="*/ 1452436 h 3082645"/>
              <a:gd name="connsiteX10-463" fmla="*/ 9400 w 3490663"/>
              <a:gd name="connsiteY10-464" fmla="*/ 1630223 h 3082645"/>
              <a:gd name="connsiteX11-465" fmla="*/ 796633 w 3490663"/>
              <a:gd name="connsiteY11-466" fmla="*/ 2993759 h 3082645"/>
              <a:gd name="connsiteX12-467" fmla="*/ 950603 w 3490663"/>
              <a:gd name="connsiteY12-468" fmla="*/ 3082645 h 3082645"/>
              <a:gd name="connsiteX0-469" fmla="*/ 965611 w 3505671"/>
              <a:gd name="connsiteY0-470" fmla="*/ 3082645 h 3082645"/>
              <a:gd name="connsiteX1-471" fmla="*/ 2540085 w 3505671"/>
              <a:gd name="connsiteY1-472" fmla="*/ 3082645 h 3082645"/>
              <a:gd name="connsiteX2-473" fmla="*/ 2694038 w 3505671"/>
              <a:gd name="connsiteY2-474" fmla="*/ 2993745 h 3082645"/>
              <a:gd name="connsiteX3-475" fmla="*/ 3481271 w 3505671"/>
              <a:gd name="connsiteY3-476" fmla="*/ 1630209 h 3082645"/>
              <a:gd name="connsiteX4-477" fmla="*/ 3481264 w 3505671"/>
              <a:gd name="connsiteY4-478" fmla="*/ 1452423 h 3082645"/>
              <a:gd name="connsiteX5-479" fmla="*/ 2694031 w 3505671"/>
              <a:gd name="connsiteY5-480" fmla="*/ 88887 h 3082645"/>
              <a:gd name="connsiteX6-481" fmla="*/ 2540061 w 3505671"/>
              <a:gd name="connsiteY6-482" fmla="*/ 0 h 3082645"/>
              <a:gd name="connsiteX7-483" fmla="*/ 965586 w 3505671"/>
              <a:gd name="connsiteY7-484" fmla="*/ 0 h 3082645"/>
              <a:gd name="connsiteX8-485" fmla="*/ 811633 w 3505671"/>
              <a:gd name="connsiteY8-486" fmla="*/ 88900 h 3082645"/>
              <a:gd name="connsiteX9-487" fmla="*/ 24400 w 3505671"/>
              <a:gd name="connsiteY9-488" fmla="*/ 1452436 h 3082645"/>
              <a:gd name="connsiteX10-489" fmla="*/ 24408 w 3505671"/>
              <a:gd name="connsiteY10-490" fmla="*/ 1630223 h 3082645"/>
              <a:gd name="connsiteX11-491" fmla="*/ 811641 w 3505671"/>
              <a:gd name="connsiteY11-492" fmla="*/ 2993759 h 3082645"/>
              <a:gd name="connsiteX12-493" fmla="*/ 965611 w 3505671"/>
              <a:gd name="connsiteY12-494" fmla="*/ 3082645 h 3082645"/>
              <a:gd name="connsiteX0-495" fmla="*/ 965611 w 3505671"/>
              <a:gd name="connsiteY0-496" fmla="*/ 3082645 h 3082645"/>
              <a:gd name="connsiteX1-497" fmla="*/ 2540085 w 3505671"/>
              <a:gd name="connsiteY1-498" fmla="*/ 3082645 h 3082645"/>
              <a:gd name="connsiteX2-499" fmla="*/ 2694038 w 3505671"/>
              <a:gd name="connsiteY2-500" fmla="*/ 2993745 h 3082645"/>
              <a:gd name="connsiteX3-501" fmla="*/ 3481271 w 3505671"/>
              <a:gd name="connsiteY3-502" fmla="*/ 1630209 h 3082645"/>
              <a:gd name="connsiteX4-503" fmla="*/ 3481264 w 3505671"/>
              <a:gd name="connsiteY4-504" fmla="*/ 1452423 h 3082645"/>
              <a:gd name="connsiteX5-505" fmla="*/ 2694031 w 3505671"/>
              <a:gd name="connsiteY5-506" fmla="*/ 88887 h 3082645"/>
              <a:gd name="connsiteX6-507" fmla="*/ 2540061 w 3505671"/>
              <a:gd name="connsiteY6-508" fmla="*/ 0 h 3082645"/>
              <a:gd name="connsiteX7-509" fmla="*/ 965586 w 3505671"/>
              <a:gd name="connsiteY7-510" fmla="*/ 0 h 3082645"/>
              <a:gd name="connsiteX8-511" fmla="*/ 811633 w 3505671"/>
              <a:gd name="connsiteY8-512" fmla="*/ 88900 h 3082645"/>
              <a:gd name="connsiteX9-513" fmla="*/ 24400 w 3505671"/>
              <a:gd name="connsiteY9-514" fmla="*/ 1452436 h 3082645"/>
              <a:gd name="connsiteX10-515" fmla="*/ 24408 w 3505671"/>
              <a:gd name="connsiteY10-516" fmla="*/ 1630223 h 3082645"/>
              <a:gd name="connsiteX11-517" fmla="*/ 811641 w 3505671"/>
              <a:gd name="connsiteY11-518" fmla="*/ 2993759 h 3082645"/>
              <a:gd name="connsiteX12-519" fmla="*/ 965611 w 3505671"/>
              <a:gd name="connsiteY12-520" fmla="*/ 3082645 h 3082645"/>
              <a:gd name="connsiteX0-521" fmla="*/ 965611 w 3505671"/>
              <a:gd name="connsiteY0-522" fmla="*/ 3082645 h 3082645"/>
              <a:gd name="connsiteX1-523" fmla="*/ 2540085 w 3505671"/>
              <a:gd name="connsiteY1-524" fmla="*/ 3082645 h 3082645"/>
              <a:gd name="connsiteX2-525" fmla="*/ 2694038 w 3505671"/>
              <a:gd name="connsiteY2-526" fmla="*/ 2993745 h 3082645"/>
              <a:gd name="connsiteX3-527" fmla="*/ 3481271 w 3505671"/>
              <a:gd name="connsiteY3-528" fmla="*/ 1630209 h 3082645"/>
              <a:gd name="connsiteX4-529" fmla="*/ 3481264 w 3505671"/>
              <a:gd name="connsiteY4-530" fmla="*/ 1452423 h 3082645"/>
              <a:gd name="connsiteX5-531" fmla="*/ 2694031 w 3505671"/>
              <a:gd name="connsiteY5-532" fmla="*/ 88887 h 3082645"/>
              <a:gd name="connsiteX6-533" fmla="*/ 2540061 w 3505671"/>
              <a:gd name="connsiteY6-534" fmla="*/ 0 h 3082645"/>
              <a:gd name="connsiteX7-535" fmla="*/ 965586 w 3505671"/>
              <a:gd name="connsiteY7-536" fmla="*/ 0 h 3082645"/>
              <a:gd name="connsiteX8-537" fmla="*/ 811633 w 3505671"/>
              <a:gd name="connsiteY8-538" fmla="*/ 88900 h 3082645"/>
              <a:gd name="connsiteX9-539" fmla="*/ 24400 w 3505671"/>
              <a:gd name="connsiteY9-540" fmla="*/ 1452436 h 3082645"/>
              <a:gd name="connsiteX10-541" fmla="*/ 24408 w 3505671"/>
              <a:gd name="connsiteY10-542" fmla="*/ 1630223 h 3082645"/>
              <a:gd name="connsiteX11-543" fmla="*/ 811641 w 3505671"/>
              <a:gd name="connsiteY11-544" fmla="*/ 2993759 h 3082645"/>
              <a:gd name="connsiteX12-545" fmla="*/ 965611 w 3505671"/>
              <a:gd name="connsiteY12-546" fmla="*/ 3082645 h 3082645"/>
              <a:gd name="connsiteX0-547" fmla="*/ 965611 w 3505671"/>
              <a:gd name="connsiteY0-548" fmla="*/ 3082645 h 3082645"/>
              <a:gd name="connsiteX1-549" fmla="*/ 2540085 w 3505671"/>
              <a:gd name="connsiteY1-550" fmla="*/ 3082645 h 3082645"/>
              <a:gd name="connsiteX2-551" fmla="*/ 2694038 w 3505671"/>
              <a:gd name="connsiteY2-552" fmla="*/ 2993745 h 3082645"/>
              <a:gd name="connsiteX3-553" fmla="*/ 3481271 w 3505671"/>
              <a:gd name="connsiteY3-554" fmla="*/ 1630209 h 3082645"/>
              <a:gd name="connsiteX4-555" fmla="*/ 3481264 w 3505671"/>
              <a:gd name="connsiteY4-556" fmla="*/ 1452423 h 3082645"/>
              <a:gd name="connsiteX5-557" fmla="*/ 2694031 w 3505671"/>
              <a:gd name="connsiteY5-558" fmla="*/ 88887 h 3082645"/>
              <a:gd name="connsiteX6-559" fmla="*/ 2540061 w 3505671"/>
              <a:gd name="connsiteY6-560" fmla="*/ 0 h 3082645"/>
              <a:gd name="connsiteX7-561" fmla="*/ 965586 w 3505671"/>
              <a:gd name="connsiteY7-562" fmla="*/ 0 h 3082645"/>
              <a:gd name="connsiteX8-563" fmla="*/ 811633 w 3505671"/>
              <a:gd name="connsiteY8-564" fmla="*/ 88900 h 3082645"/>
              <a:gd name="connsiteX9-565" fmla="*/ 24400 w 3505671"/>
              <a:gd name="connsiteY9-566" fmla="*/ 1452436 h 3082645"/>
              <a:gd name="connsiteX10-567" fmla="*/ 24408 w 3505671"/>
              <a:gd name="connsiteY10-568" fmla="*/ 1630223 h 3082645"/>
              <a:gd name="connsiteX11-569" fmla="*/ 811641 w 3505671"/>
              <a:gd name="connsiteY11-570" fmla="*/ 2993759 h 3082645"/>
              <a:gd name="connsiteX12-571" fmla="*/ 965611 w 3505671"/>
              <a:gd name="connsiteY12-572" fmla="*/ 3082645 h 30826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3505671" h="3082645">
                <a:moveTo>
                  <a:pt x="965611" y="3082645"/>
                </a:moveTo>
                <a:cubicBezTo>
                  <a:pt x="1030690" y="3082645"/>
                  <a:pt x="2475006" y="3082646"/>
                  <a:pt x="2540085" y="3082645"/>
                </a:cubicBezTo>
                <a:cubicBezTo>
                  <a:pt x="2605164" y="3082646"/>
                  <a:pt x="2661499" y="3050107"/>
                  <a:pt x="2694038" y="2993745"/>
                </a:cubicBezTo>
                <a:cubicBezTo>
                  <a:pt x="2726578" y="2937386"/>
                  <a:pt x="3448731" y="1686570"/>
                  <a:pt x="3481271" y="1630209"/>
                </a:cubicBezTo>
                <a:cubicBezTo>
                  <a:pt x="3513810" y="1573850"/>
                  <a:pt x="3513803" y="1508784"/>
                  <a:pt x="3481264" y="1452423"/>
                </a:cubicBezTo>
                <a:cubicBezTo>
                  <a:pt x="3448724" y="1396064"/>
                  <a:pt x="2726570" y="145248"/>
                  <a:pt x="2694031" y="88887"/>
                </a:cubicBezTo>
                <a:cubicBezTo>
                  <a:pt x="2661492" y="32528"/>
                  <a:pt x="2605139" y="1"/>
                  <a:pt x="2540061" y="0"/>
                </a:cubicBezTo>
                <a:cubicBezTo>
                  <a:pt x="2474982" y="1"/>
                  <a:pt x="1030665" y="1"/>
                  <a:pt x="965586" y="0"/>
                </a:cubicBezTo>
                <a:cubicBezTo>
                  <a:pt x="900507" y="1"/>
                  <a:pt x="844173" y="32540"/>
                  <a:pt x="811633" y="88900"/>
                </a:cubicBezTo>
                <a:cubicBezTo>
                  <a:pt x="779094" y="145261"/>
                  <a:pt x="56940" y="1396077"/>
                  <a:pt x="24400" y="1452436"/>
                </a:cubicBezTo>
                <a:cubicBezTo>
                  <a:pt x="-8139" y="1508797"/>
                  <a:pt x="-8132" y="1573863"/>
                  <a:pt x="24408" y="1630223"/>
                </a:cubicBezTo>
                <a:cubicBezTo>
                  <a:pt x="56947" y="1686584"/>
                  <a:pt x="779101" y="2937400"/>
                  <a:pt x="811641" y="2993759"/>
                </a:cubicBezTo>
                <a:cubicBezTo>
                  <a:pt x="844180" y="3050120"/>
                  <a:pt x="900532" y="3082645"/>
                  <a:pt x="965611" y="3082645"/>
                </a:cubicBezTo>
                <a:close/>
              </a:path>
            </a:pathLst>
          </a:custGeom>
          <a:no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sp>
        <p:nvSpPr>
          <p:cNvPr id="27" name="任意多边形: 形状 14296"/>
          <p:cNvSpPr/>
          <p:nvPr>
            <p:custDataLst>
              <p:tags r:id="rId9"/>
            </p:custDataLst>
          </p:nvPr>
        </p:nvSpPr>
        <p:spPr>
          <a:xfrm rot="1800000">
            <a:off x="6522583" y="5233734"/>
            <a:ext cx="559771" cy="471807"/>
          </a:xfrm>
          <a:custGeom>
            <a:avLst/>
            <a:gdLst>
              <a:gd name="connsiteX0" fmla="*/ 950601 w 3475650"/>
              <a:gd name="connsiteY0" fmla="*/ 3082645 h 3082645"/>
              <a:gd name="connsiteX1" fmla="*/ 2525075 w 3475650"/>
              <a:gd name="connsiteY1" fmla="*/ 3082645 h 3082645"/>
              <a:gd name="connsiteX2" fmla="*/ 2679028 w 3475650"/>
              <a:gd name="connsiteY2" fmla="*/ 2993745 h 3082645"/>
              <a:gd name="connsiteX3" fmla="*/ 3466261 w 3475650"/>
              <a:gd name="connsiteY3" fmla="*/ 1630209 h 3082645"/>
              <a:gd name="connsiteX4" fmla="*/ 3466254 w 3475650"/>
              <a:gd name="connsiteY4" fmla="*/ 1452423 h 3082645"/>
              <a:gd name="connsiteX5" fmla="*/ 2679021 w 3475650"/>
              <a:gd name="connsiteY5" fmla="*/ 88887 h 3082645"/>
              <a:gd name="connsiteX6" fmla="*/ 2525051 w 3475650"/>
              <a:gd name="connsiteY6" fmla="*/ 0 h 3082645"/>
              <a:gd name="connsiteX7" fmla="*/ 950576 w 3475650"/>
              <a:gd name="connsiteY7" fmla="*/ 0 h 3082645"/>
              <a:gd name="connsiteX8" fmla="*/ 796623 w 3475650"/>
              <a:gd name="connsiteY8" fmla="*/ 88900 h 3082645"/>
              <a:gd name="connsiteX9" fmla="*/ 9390 w 3475650"/>
              <a:gd name="connsiteY9" fmla="*/ 1452436 h 3082645"/>
              <a:gd name="connsiteX10" fmla="*/ 9398 w 3475650"/>
              <a:gd name="connsiteY10" fmla="*/ 1630223 h 3082645"/>
              <a:gd name="connsiteX11" fmla="*/ 796631 w 3475650"/>
              <a:gd name="connsiteY11" fmla="*/ 2993759 h 3082645"/>
              <a:gd name="connsiteX12" fmla="*/ 950601 w 3475650"/>
              <a:gd name="connsiteY12" fmla="*/ 3082645 h 3082645"/>
              <a:gd name="connsiteX0-1" fmla="*/ 950601 w 3475650"/>
              <a:gd name="connsiteY0-2" fmla="*/ 3082645 h 3082645"/>
              <a:gd name="connsiteX1-3" fmla="*/ 2525075 w 3475650"/>
              <a:gd name="connsiteY1-4" fmla="*/ 3082645 h 3082645"/>
              <a:gd name="connsiteX2-5" fmla="*/ 2679028 w 3475650"/>
              <a:gd name="connsiteY2-6" fmla="*/ 2993745 h 3082645"/>
              <a:gd name="connsiteX3-7" fmla="*/ 3466261 w 3475650"/>
              <a:gd name="connsiteY3-8" fmla="*/ 1630209 h 3082645"/>
              <a:gd name="connsiteX4-9" fmla="*/ 3466254 w 3475650"/>
              <a:gd name="connsiteY4-10" fmla="*/ 1452423 h 3082645"/>
              <a:gd name="connsiteX5-11" fmla="*/ 2679021 w 3475650"/>
              <a:gd name="connsiteY5-12" fmla="*/ 88887 h 3082645"/>
              <a:gd name="connsiteX6-13" fmla="*/ 2525051 w 3475650"/>
              <a:gd name="connsiteY6-14" fmla="*/ 0 h 3082645"/>
              <a:gd name="connsiteX7-15" fmla="*/ 950576 w 3475650"/>
              <a:gd name="connsiteY7-16" fmla="*/ 0 h 3082645"/>
              <a:gd name="connsiteX8-17" fmla="*/ 796623 w 3475650"/>
              <a:gd name="connsiteY8-18" fmla="*/ 88900 h 3082645"/>
              <a:gd name="connsiteX9-19" fmla="*/ 9390 w 3475650"/>
              <a:gd name="connsiteY9-20" fmla="*/ 1452436 h 3082645"/>
              <a:gd name="connsiteX10-21" fmla="*/ 9398 w 3475650"/>
              <a:gd name="connsiteY10-22" fmla="*/ 1630223 h 3082645"/>
              <a:gd name="connsiteX11-23" fmla="*/ 796631 w 3475650"/>
              <a:gd name="connsiteY11-24" fmla="*/ 2993759 h 3082645"/>
              <a:gd name="connsiteX12-25" fmla="*/ 950601 w 3475650"/>
              <a:gd name="connsiteY12-26" fmla="*/ 3082645 h 3082645"/>
              <a:gd name="connsiteX0-27" fmla="*/ 950601 w 3475650"/>
              <a:gd name="connsiteY0-28" fmla="*/ 3082645 h 3082645"/>
              <a:gd name="connsiteX1-29" fmla="*/ 2525075 w 3475650"/>
              <a:gd name="connsiteY1-30" fmla="*/ 3082645 h 3082645"/>
              <a:gd name="connsiteX2-31" fmla="*/ 2679028 w 3475650"/>
              <a:gd name="connsiteY2-32" fmla="*/ 2993745 h 3082645"/>
              <a:gd name="connsiteX3-33" fmla="*/ 3466261 w 3475650"/>
              <a:gd name="connsiteY3-34" fmla="*/ 1630209 h 3082645"/>
              <a:gd name="connsiteX4-35" fmla="*/ 3466254 w 3475650"/>
              <a:gd name="connsiteY4-36" fmla="*/ 1452423 h 3082645"/>
              <a:gd name="connsiteX5-37" fmla="*/ 2679021 w 3475650"/>
              <a:gd name="connsiteY5-38" fmla="*/ 88887 h 3082645"/>
              <a:gd name="connsiteX6-39" fmla="*/ 2525051 w 3475650"/>
              <a:gd name="connsiteY6-40" fmla="*/ 0 h 3082645"/>
              <a:gd name="connsiteX7-41" fmla="*/ 950576 w 3475650"/>
              <a:gd name="connsiteY7-42" fmla="*/ 0 h 3082645"/>
              <a:gd name="connsiteX8-43" fmla="*/ 796623 w 3475650"/>
              <a:gd name="connsiteY8-44" fmla="*/ 88900 h 3082645"/>
              <a:gd name="connsiteX9-45" fmla="*/ 9390 w 3475650"/>
              <a:gd name="connsiteY9-46" fmla="*/ 1452436 h 3082645"/>
              <a:gd name="connsiteX10-47" fmla="*/ 9398 w 3475650"/>
              <a:gd name="connsiteY10-48" fmla="*/ 1630223 h 3082645"/>
              <a:gd name="connsiteX11-49" fmla="*/ 796631 w 3475650"/>
              <a:gd name="connsiteY11-50" fmla="*/ 2993759 h 3082645"/>
              <a:gd name="connsiteX12-51" fmla="*/ 950601 w 3475650"/>
              <a:gd name="connsiteY12-52" fmla="*/ 3082645 h 3082645"/>
              <a:gd name="connsiteX0-53" fmla="*/ 950601 w 3475650"/>
              <a:gd name="connsiteY0-54" fmla="*/ 3082645 h 3082645"/>
              <a:gd name="connsiteX1-55" fmla="*/ 2525075 w 3475650"/>
              <a:gd name="connsiteY1-56" fmla="*/ 3082645 h 3082645"/>
              <a:gd name="connsiteX2-57" fmla="*/ 2679028 w 3475650"/>
              <a:gd name="connsiteY2-58" fmla="*/ 2993745 h 3082645"/>
              <a:gd name="connsiteX3-59" fmla="*/ 3466261 w 3475650"/>
              <a:gd name="connsiteY3-60" fmla="*/ 1630209 h 3082645"/>
              <a:gd name="connsiteX4-61" fmla="*/ 3466254 w 3475650"/>
              <a:gd name="connsiteY4-62" fmla="*/ 1452423 h 3082645"/>
              <a:gd name="connsiteX5-63" fmla="*/ 2679021 w 3475650"/>
              <a:gd name="connsiteY5-64" fmla="*/ 88887 h 3082645"/>
              <a:gd name="connsiteX6-65" fmla="*/ 2525051 w 3475650"/>
              <a:gd name="connsiteY6-66" fmla="*/ 0 h 3082645"/>
              <a:gd name="connsiteX7-67" fmla="*/ 950576 w 3475650"/>
              <a:gd name="connsiteY7-68" fmla="*/ 0 h 3082645"/>
              <a:gd name="connsiteX8-69" fmla="*/ 796623 w 3475650"/>
              <a:gd name="connsiteY8-70" fmla="*/ 88900 h 3082645"/>
              <a:gd name="connsiteX9-71" fmla="*/ 9390 w 3475650"/>
              <a:gd name="connsiteY9-72" fmla="*/ 1452436 h 3082645"/>
              <a:gd name="connsiteX10-73" fmla="*/ 9398 w 3475650"/>
              <a:gd name="connsiteY10-74" fmla="*/ 1630223 h 3082645"/>
              <a:gd name="connsiteX11-75" fmla="*/ 796631 w 3475650"/>
              <a:gd name="connsiteY11-76" fmla="*/ 2993759 h 3082645"/>
              <a:gd name="connsiteX12-77" fmla="*/ 950601 w 3475650"/>
              <a:gd name="connsiteY12-78" fmla="*/ 3082645 h 3082645"/>
              <a:gd name="connsiteX0-79" fmla="*/ 950601 w 3475650"/>
              <a:gd name="connsiteY0-80" fmla="*/ 3082645 h 3082645"/>
              <a:gd name="connsiteX1-81" fmla="*/ 2525075 w 3475650"/>
              <a:gd name="connsiteY1-82" fmla="*/ 3082645 h 3082645"/>
              <a:gd name="connsiteX2-83" fmla="*/ 2679028 w 3475650"/>
              <a:gd name="connsiteY2-84" fmla="*/ 2993745 h 3082645"/>
              <a:gd name="connsiteX3-85" fmla="*/ 3466261 w 3475650"/>
              <a:gd name="connsiteY3-86" fmla="*/ 1630209 h 3082645"/>
              <a:gd name="connsiteX4-87" fmla="*/ 3466254 w 3475650"/>
              <a:gd name="connsiteY4-88" fmla="*/ 1452423 h 3082645"/>
              <a:gd name="connsiteX5-89" fmla="*/ 2679021 w 3475650"/>
              <a:gd name="connsiteY5-90" fmla="*/ 88887 h 3082645"/>
              <a:gd name="connsiteX6-91" fmla="*/ 2525051 w 3475650"/>
              <a:gd name="connsiteY6-92" fmla="*/ 0 h 3082645"/>
              <a:gd name="connsiteX7-93" fmla="*/ 950576 w 3475650"/>
              <a:gd name="connsiteY7-94" fmla="*/ 0 h 3082645"/>
              <a:gd name="connsiteX8-95" fmla="*/ 796623 w 3475650"/>
              <a:gd name="connsiteY8-96" fmla="*/ 88900 h 3082645"/>
              <a:gd name="connsiteX9-97" fmla="*/ 9390 w 3475650"/>
              <a:gd name="connsiteY9-98" fmla="*/ 1452436 h 3082645"/>
              <a:gd name="connsiteX10-99" fmla="*/ 9398 w 3475650"/>
              <a:gd name="connsiteY10-100" fmla="*/ 1630223 h 3082645"/>
              <a:gd name="connsiteX11-101" fmla="*/ 796631 w 3475650"/>
              <a:gd name="connsiteY11-102" fmla="*/ 2993759 h 3082645"/>
              <a:gd name="connsiteX12-103" fmla="*/ 950601 w 3475650"/>
              <a:gd name="connsiteY12-104" fmla="*/ 3082645 h 3082645"/>
              <a:gd name="connsiteX0-105" fmla="*/ 950601 w 3475650"/>
              <a:gd name="connsiteY0-106" fmla="*/ 3082645 h 3082645"/>
              <a:gd name="connsiteX1-107" fmla="*/ 2525075 w 3475650"/>
              <a:gd name="connsiteY1-108" fmla="*/ 3082645 h 3082645"/>
              <a:gd name="connsiteX2-109" fmla="*/ 2679028 w 3475650"/>
              <a:gd name="connsiteY2-110" fmla="*/ 2993745 h 3082645"/>
              <a:gd name="connsiteX3-111" fmla="*/ 3466261 w 3475650"/>
              <a:gd name="connsiteY3-112" fmla="*/ 1630209 h 3082645"/>
              <a:gd name="connsiteX4-113" fmla="*/ 3466254 w 3475650"/>
              <a:gd name="connsiteY4-114" fmla="*/ 1452423 h 3082645"/>
              <a:gd name="connsiteX5-115" fmla="*/ 2679021 w 3475650"/>
              <a:gd name="connsiteY5-116" fmla="*/ 88887 h 3082645"/>
              <a:gd name="connsiteX6-117" fmla="*/ 2525051 w 3475650"/>
              <a:gd name="connsiteY6-118" fmla="*/ 0 h 3082645"/>
              <a:gd name="connsiteX7-119" fmla="*/ 950576 w 3475650"/>
              <a:gd name="connsiteY7-120" fmla="*/ 0 h 3082645"/>
              <a:gd name="connsiteX8-121" fmla="*/ 796623 w 3475650"/>
              <a:gd name="connsiteY8-122" fmla="*/ 88900 h 3082645"/>
              <a:gd name="connsiteX9-123" fmla="*/ 9390 w 3475650"/>
              <a:gd name="connsiteY9-124" fmla="*/ 1452436 h 3082645"/>
              <a:gd name="connsiteX10-125" fmla="*/ 9398 w 3475650"/>
              <a:gd name="connsiteY10-126" fmla="*/ 1630223 h 3082645"/>
              <a:gd name="connsiteX11-127" fmla="*/ 796631 w 3475650"/>
              <a:gd name="connsiteY11-128" fmla="*/ 2993759 h 3082645"/>
              <a:gd name="connsiteX12-129" fmla="*/ 950601 w 3475650"/>
              <a:gd name="connsiteY12-130" fmla="*/ 3082645 h 3082645"/>
              <a:gd name="connsiteX0-131" fmla="*/ 950601 w 3475653"/>
              <a:gd name="connsiteY0-132" fmla="*/ 3082645 h 3082645"/>
              <a:gd name="connsiteX1-133" fmla="*/ 2525075 w 3475653"/>
              <a:gd name="connsiteY1-134" fmla="*/ 3082645 h 3082645"/>
              <a:gd name="connsiteX2-135" fmla="*/ 2679028 w 3475653"/>
              <a:gd name="connsiteY2-136" fmla="*/ 2993745 h 3082645"/>
              <a:gd name="connsiteX3-137" fmla="*/ 3466261 w 3475653"/>
              <a:gd name="connsiteY3-138" fmla="*/ 1630209 h 3082645"/>
              <a:gd name="connsiteX4-139" fmla="*/ 3466254 w 3475653"/>
              <a:gd name="connsiteY4-140" fmla="*/ 1452423 h 3082645"/>
              <a:gd name="connsiteX5-141" fmla="*/ 2679021 w 3475653"/>
              <a:gd name="connsiteY5-142" fmla="*/ 88887 h 3082645"/>
              <a:gd name="connsiteX6-143" fmla="*/ 2525051 w 3475653"/>
              <a:gd name="connsiteY6-144" fmla="*/ 0 h 3082645"/>
              <a:gd name="connsiteX7-145" fmla="*/ 950576 w 3475653"/>
              <a:gd name="connsiteY7-146" fmla="*/ 0 h 3082645"/>
              <a:gd name="connsiteX8-147" fmla="*/ 796623 w 3475653"/>
              <a:gd name="connsiteY8-148" fmla="*/ 88900 h 3082645"/>
              <a:gd name="connsiteX9-149" fmla="*/ 9390 w 3475653"/>
              <a:gd name="connsiteY9-150" fmla="*/ 1452436 h 3082645"/>
              <a:gd name="connsiteX10-151" fmla="*/ 9398 w 3475653"/>
              <a:gd name="connsiteY10-152" fmla="*/ 1630223 h 3082645"/>
              <a:gd name="connsiteX11-153" fmla="*/ 796631 w 3475653"/>
              <a:gd name="connsiteY11-154" fmla="*/ 2993759 h 3082645"/>
              <a:gd name="connsiteX12-155" fmla="*/ 950601 w 3475653"/>
              <a:gd name="connsiteY12-156" fmla="*/ 3082645 h 3082645"/>
              <a:gd name="connsiteX0-157" fmla="*/ 950601 w 3490661"/>
              <a:gd name="connsiteY0-158" fmla="*/ 3082645 h 3082645"/>
              <a:gd name="connsiteX1-159" fmla="*/ 2525075 w 3490661"/>
              <a:gd name="connsiteY1-160" fmla="*/ 3082645 h 3082645"/>
              <a:gd name="connsiteX2-161" fmla="*/ 2679028 w 3490661"/>
              <a:gd name="connsiteY2-162" fmla="*/ 2993745 h 3082645"/>
              <a:gd name="connsiteX3-163" fmla="*/ 3466261 w 3490661"/>
              <a:gd name="connsiteY3-164" fmla="*/ 1630209 h 3082645"/>
              <a:gd name="connsiteX4-165" fmla="*/ 3466254 w 3490661"/>
              <a:gd name="connsiteY4-166" fmla="*/ 1452423 h 3082645"/>
              <a:gd name="connsiteX5-167" fmla="*/ 2679021 w 3490661"/>
              <a:gd name="connsiteY5-168" fmla="*/ 88887 h 3082645"/>
              <a:gd name="connsiteX6-169" fmla="*/ 2525051 w 3490661"/>
              <a:gd name="connsiteY6-170" fmla="*/ 0 h 3082645"/>
              <a:gd name="connsiteX7-171" fmla="*/ 950576 w 3490661"/>
              <a:gd name="connsiteY7-172" fmla="*/ 0 h 3082645"/>
              <a:gd name="connsiteX8-173" fmla="*/ 796623 w 3490661"/>
              <a:gd name="connsiteY8-174" fmla="*/ 88900 h 3082645"/>
              <a:gd name="connsiteX9-175" fmla="*/ 9390 w 3490661"/>
              <a:gd name="connsiteY9-176" fmla="*/ 1452436 h 3082645"/>
              <a:gd name="connsiteX10-177" fmla="*/ 9398 w 3490661"/>
              <a:gd name="connsiteY10-178" fmla="*/ 1630223 h 3082645"/>
              <a:gd name="connsiteX11-179" fmla="*/ 796631 w 3490661"/>
              <a:gd name="connsiteY11-180" fmla="*/ 2993759 h 3082645"/>
              <a:gd name="connsiteX12-181" fmla="*/ 950601 w 3490661"/>
              <a:gd name="connsiteY12-182" fmla="*/ 3082645 h 3082645"/>
              <a:gd name="connsiteX0-183" fmla="*/ 950601 w 3490661"/>
              <a:gd name="connsiteY0-184" fmla="*/ 3082645 h 3082645"/>
              <a:gd name="connsiteX1-185" fmla="*/ 2525075 w 3490661"/>
              <a:gd name="connsiteY1-186" fmla="*/ 3082645 h 3082645"/>
              <a:gd name="connsiteX2-187" fmla="*/ 2679028 w 3490661"/>
              <a:gd name="connsiteY2-188" fmla="*/ 2993745 h 3082645"/>
              <a:gd name="connsiteX3-189" fmla="*/ 3466261 w 3490661"/>
              <a:gd name="connsiteY3-190" fmla="*/ 1630209 h 3082645"/>
              <a:gd name="connsiteX4-191" fmla="*/ 3466254 w 3490661"/>
              <a:gd name="connsiteY4-192" fmla="*/ 1452423 h 3082645"/>
              <a:gd name="connsiteX5-193" fmla="*/ 2679021 w 3490661"/>
              <a:gd name="connsiteY5-194" fmla="*/ 88887 h 3082645"/>
              <a:gd name="connsiteX6-195" fmla="*/ 2525051 w 3490661"/>
              <a:gd name="connsiteY6-196" fmla="*/ 0 h 3082645"/>
              <a:gd name="connsiteX7-197" fmla="*/ 950576 w 3490661"/>
              <a:gd name="connsiteY7-198" fmla="*/ 0 h 3082645"/>
              <a:gd name="connsiteX8-199" fmla="*/ 796623 w 3490661"/>
              <a:gd name="connsiteY8-200" fmla="*/ 88900 h 3082645"/>
              <a:gd name="connsiteX9-201" fmla="*/ 9390 w 3490661"/>
              <a:gd name="connsiteY9-202" fmla="*/ 1452436 h 3082645"/>
              <a:gd name="connsiteX10-203" fmla="*/ 9398 w 3490661"/>
              <a:gd name="connsiteY10-204" fmla="*/ 1630223 h 3082645"/>
              <a:gd name="connsiteX11-205" fmla="*/ 796631 w 3490661"/>
              <a:gd name="connsiteY11-206" fmla="*/ 2993759 h 3082645"/>
              <a:gd name="connsiteX12-207" fmla="*/ 950601 w 3490661"/>
              <a:gd name="connsiteY12-208" fmla="*/ 3082645 h 3082645"/>
              <a:gd name="connsiteX0-209" fmla="*/ 950601 w 3490661"/>
              <a:gd name="connsiteY0-210" fmla="*/ 3082645 h 3082645"/>
              <a:gd name="connsiteX1-211" fmla="*/ 2525075 w 3490661"/>
              <a:gd name="connsiteY1-212" fmla="*/ 3082645 h 3082645"/>
              <a:gd name="connsiteX2-213" fmla="*/ 2679028 w 3490661"/>
              <a:gd name="connsiteY2-214" fmla="*/ 2993745 h 3082645"/>
              <a:gd name="connsiteX3-215" fmla="*/ 3466261 w 3490661"/>
              <a:gd name="connsiteY3-216" fmla="*/ 1630209 h 3082645"/>
              <a:gd name="connsiteX4-217" fmla="*/ 3466254 w 3490661"/>
              <a:gd name="connsiteY4-218" fmla="*/ 1452423 h 3082645"/>
              <a:gd name="connsiteX5-219" fmla="*/ 2679021 w 3490661"/>
              <a:gd name="connsiteY5-220" fmla="*/ 88887 h 3082645"/>
              <a:gd name="connsiteX6-221" fmla="*/ 2525051 w 3490661"/>
              <a:gd name="connsiteY6-222" fmla="*/ 0 h 3082645"/>
              <a:gd name="connsiteX7-223" fmla="*/ 950576 w 3490661"/>
              <a:gd name="connsiteY7-224" fmla="*/ 0 h 3082645"/>
              <a:gd name="connsiteX8-225" fmla="*/ 796623 w 3490661"/>
              <a:gd name="connsiteY8-226" fmla="*/ 88900 h 3082645"/>
              <a:gd name="connsiteX9-227" fmla="*/ 9390 w 3490661"/>
              <a:gd name="connsiteY9-228" fmla="*/ 1452436 h 3082645"/>
              <a:gd name="connsiteX10-229" fmla="*/ 9398 w 3490661"/>
              <a:gd name="connsiteY10-230" fmla="*/ 1630223 h 3082645"/>
              <a:gd name="connsiteX11-231" fmla="*/ 796631 w 3490661"/>
              <a:gd name="connsiteY11-232" fmla="*/ 2993759 h 3082645"/>
              <a:gd name="connsiteX12-233" fmla="*/ 950601 w 3490661"/>
              <a:gd name="connsiteY12-234" fmla="*/ 3082645 h 3082645"/>
              <a:gd name="connsiteX0-235" fmla="*/ 950601 w 3490661"/>
              <a:gd name="connsiteY0-236" fmla="*/ 3082645 h 3082645"/>
              <a:gd name="connsiteX1-237" fmla="*/ 2525075 w 3490661"/>
              <a:gd name="connsiteY1-238" fmla="*/ 3082645 h 3082645"/>
              <a:gd name="connsiteX2-239" fmla="*/ 2679028 w 3490661"/>
              <a:gd name="connsiteY2-240" fmla="*/ 2993745 h 3082645"/>
              <a:gd name="connsiteX3-241" fmla="*/ 3466261 w 3490661"/>
              <a:gd name="connsiteY3-242" fmla="*/ 1630209 h 3082645"/>
              <a:gd name="connsiteX4-243" fmla="*/ 3466254 w 3490661"/>
              <a:gd name="connsiteY4-244" fmla="*/ 1452423 h 3082645"/>
              <a:gd name="connsiteX5-245" fmla="*/ 2679021 w 3490661"/>
              <a:gd name="connsiteY5-246" fmla="*/ 88887 h 3082645"/>
              <a:gd name="connsiteX6-247" fmla="*/ 2525051 w 3490661"/>
              <a:gd name="connsiteY6-248" fmla="*/ 0 h 3082645"/>
              <a:gd name="connsiteX7-249" fmla="*/ 950576 w 3490661"/>
              <a:gd name="connsiteY7-250" fmla="*/ 0 h 3082645"/>
              <a:gd name="connsiteX8-251" fmla="*/ 796623 w 3490661"/>
              <a:gd name="connsiteY8-252" fmla="*/ 88900 h 3082645"/>
              <a:gd name="connsiteX9-253" fmla="*/ 9390 w 3490661"/>
              <a:gd name="connsiteY9-254" fmla="*/ 1452436 h 3082645"/>
              <a:gd name="connsiteX10-255" fmla="*/ 9398 w 3490661"/>
              <a:gd name="connsiteY10-256" fmla="*/ 1630223 h 3082645"/>
              <a:gd name="connsiteX11-257" fmla="*/ 796631 w 3490661"/>
              <a:gd name="connsiteY11-258" fmla="*/ 2993759 h 3082645"/>
              <a:gd name="connsiteX12-259" fmla="*/ 950601 w 3490661"/>
              <a:gd name="connsiteY12-260" fmla="*/ 3082645 h 3082645"/>
              <a:gd name="connsiteX0-261" fmla="*/ 950601 w 3490661"/>
              <a:gd name="connsiteY0-262" fmla="*/ 3082645 h 3082645"/>
              <a:gd name="connsiteX1-263" fmla="*/ 2525075 w 3490661"/>
              <a:gd name="connsiteY1-264" fmla="*/ 3082645 h 3082645"/>
              <a:gd name="connsiteX2-265" fmla="*/ 2679028 w 3490661"/>
              <a:gd name="connsiteY2-266" fmla="*/ 2993745 h 3082645"/>
              <a:gd name="connsiteX3-267" fmla="*/ 3466261 w 3490661"/>
              <a:gd name="connsiteY3-268" fmla="*/ 1630209 h 3082645"/>
              <a:gd name="connsiteX4-269" fmla="*/ 3466254 w 3490661"/>
              <a:gd name="connsiteY4-270" fmla="*/ 1452423 h 3082645"/>
              <a:gd name="connsiteX5-271" fmla="*/ 2679021 w 3490661"/>
              <a:gd name="connsiteY5-272" fmla="*/ 88887 h 3082645"/>
              <a:gd name="connsiteX6-273" fmla="*/ 2525051 w 3490661"/>
              <a:gd name="connsiteY6-274" fmla="*/ 0 h 3082645"/>
              <a:gd name="connsiteX7-275" fmla="*/ 950576 w 3490661"/>
              <a:gd name="connsiteY7-276" fmla="*/ 0 h 3082645"/>
              <a:gd name="connsiteX8-277" fmla="*/ 796623 w 3490661"/>
              <a:gd name="connsiteY8-278" fmla="*/ 88900 h 3082645"/>
              <a:gd name="connsiteX9-279" fmla="*/ 9390 w 3490661"/>
              <a:gd name="connsiteY9-280" fmla="*/ 1452436 h 3082645"/>
              <a:gd name="connsiteX10-281" fmla="*/ 9398 w 3490661"/>
              <a:gd name="connsiteY10-282" fmla="*/ 1630223 h 3082645"/>
              <a:gd name="connsiteX11-283" fmla="*/ 796631 w 3490661"/>
              <a:gd name="connsiteY11-284" fmla="*/ 2993759 h 3082645"/>
              <a:gd name="connsiteX12-285" fmla="*/ 950601 w 3490661"/>
              <a:gd name="connsiteY12-286" fmla="*/ 3082645 h 3082645"/>
              <a:gd name="connsiteX0-287" fmla="*/ 950601 w 3490661"/>
              <a:gd name="connsiteY0-288" fmla="*/ 3082645 h 3082645"/>
              <a:gd name="connsiteX1-289" fmla="*/ 2525075 w 3490661"/>
              <a:gd name="connsiteY1-290" fmla="*/ 3082645 h 3082645"/>
              <a:gd name="connsiteX2-291" fmla="*/ 2679028 w 3490661"/>
              <a:gd name="connsiteY2-292" fmla="*/ 2993745 h 3082645"/>
              <a:gd name="connsiteX3-293" fmla="*/ 3466261 w 3490661"/>
              <a:gd name="connsiteY3-294" fmla="*/ 1630209 h 3082645"/>
              <a:gd name="connsiteX4-295" fmla="*/ 3466254 w 3490661"/>
              <a:gd name="connsiteY4-296" fmla="*/ 1452423 h 3082645"/>
              <a:gd name="connsiteX5-297" fmla="*/ 2679021 w 3490661"/>
              <a:gd name="connsiteY5-298" fmla="*/ 88887 h 3082645"/>
              <a:gd name="connsiteX6-299" fmla="*/ 2525051 w 3490661"/>
              <a:gd name="connsiteY6-300" fmla="*/ 0 h 3082645"/>
              <a:gd name="connsiteX7-301" fmla="*/ 950576 w 3490661"/>
              <a:gd name="connsiteY7-302" fmla="*/ 0 h 3082645"/>
              <a:gd name="connsiteX8-303" fmla="*/ 796623 w 3490661"/>
              <a:gd name="connsiteY8-304" fmla="*/ 88900 h 3082645"/>
              <a:gd name="connsiteX9-305" fmla="*/ 9390 w 3490661"/>
              <a:gd name="connsiteY9-306" fmla="*/ 1452436 h 3082645"/>
              <a:gd name="connsiteX10-307" fmla="*/ 9398 w 3490661"/>
              <a:gd name="connsiteY10-308" fmla="*/ 1630223 h 3082645"/>
              <a:gd name="connsiteX11-309" fmla="*/ 796631 w 3490661"/>
              <a:gd name="connsiteY11-310" fmla="*/ 2993759 h 3082645"/>
              <a:gd name="connsiteX12-311" fmla="*/ 950601 w 3490661"/>
              <a:gd name="connsiteY12-312" fmla="*/ 3082645 h 3082645"/>
              <a:gd name="connsiteX0-313" fmla="*/ 950601 w 3490661"/>
              <a:gd name="connsiteY0-314" fmla="*/ 3082645 h 3082645"/>
              <a:gd name="connsiteX1-315" fmla="*/ 2525075 w 3490661"/>
              <a:gd name="connsiteY1-316" fmla="*/ 3082645 h 3082645"/>
              <a:gd name="connsiteX2-317" fmla="*/ 2679028 w 3490661"/>
              <a:gd name="connsiteY2-318" fmla="*/ 2993745 h 3082645"/>
              <a:gd name="connsiteX3-319" fmla="*/ 3466261 w 3490661"/>
              <a:gd name="connsiteY3-320" fmla="*/ 1630209 h 3082645"/>
              <a:gd name="connsiteX4-321" fmla="*/ 3466254 w 3490661"/>
              <a:gd name="connsiteY4-322" fmla="*/ 1452423 h 3082645"/>
              <a:gd name="connsiteX5-323" fmla="*/ 2679021 w 3490661"/>
              <a:gd name="connsiteY5-324" fmla="*/ 88887 h 3082645"/>
              <a:gd name="connsiteX6-325" fmla="*/ 2525051 w 3490661"/>
              <a:gd name="connsiteY6-326" fmla="*/ 0 h 3082645"/>
              <a:gd name="connsiteX7-327" fmla="*/ 950576 w 3490661"/>
              <a:gd name="connsiteY7-328" fmla="*/ 0 h 3082645"/>
              <a:gd name="connsiteX8-329" fmla="*/ 796623 w 3490661"/>
              <a:gd name="connsiteY8-330" fmla="*/ 88900 h 3082645"/>
              <a:gd name="connsiteX9-331" fmla="*/ 9390 w 3490661"/>
              <a:gd name="connsiteY9-332" fmla="*/ 1452436 h 3082645"/>
              <a:gd name="connsiteX10-333" fmla="*/ 9398 w 3490661"/>
              <a:gd name="connsiteY10-334" fmla="*/ 1630223 h 3082645"/>
              <a:gd name="connsiteX11-335" fmla="*/ 796631 w 3490661"/>
              <a:gd name="connsiteY11-336" fmla="*/ 2993759 h 3082645"/>
              <a:gd name="connsiteX12-337" fmla="*/ 950601 w 3490661"/>
              <a:gd name="connsiteY12-338" fmla="*/ 3082645 h 3082645"/>
              <a:gd name="connsiteX0-339" fmla="*/ 950601 w 3490661"/>
              <a:gd name="connsiteY0-340" fmla="*/ 3082645 h 3082645"/>
              <a:gd name="connsiteX1-341" fmla="*/ 2525075 w 3490661"/>
              <a:gd name="connsiteY1-342" fmla="*/ 3082645 h 3082645"/>
              <a:gd name="connsiteX2-343" fmla="*/ 2679028 w 3490661"/>
              <a:gd name="connsiteY2-344" fmla="*/ 2993745 h 3082645"/>
              <a:gd name="connsiteX3-345" fmla="*/ 3466261 w 3490661"/>
              <a:gd name="connsiteY3-346" fmla="*/ 1630209 h 3082645"/>
              <a:gd name="connsiteX4-347" fmla="*/ 3466254 w 3490661"/>
              <a:gd name="connsiteY4-348" fmla="*/ 1452423 h 3082645"/>
              <a:gd name="connsiteX5-349" fmla="*/ 2679021 w 3490661"/>
              <a:gd name="connsiteY5-350" fmla="*/ 88887 h 3082645"/>
              <a:gd name="connsiteX6-351" fmla="*/ 2525051 w 3490661"/>
              <a:gd name="connsiteY6-352" fmla="*/ 0 h 3082645"/>
              <a:gd name="connsiteX7-353" fmla="*/ 950576 w 3490661"/>
              <a:gd name="connsiteY7-354" fmla="*/ 0 h 3082645"/>
              <a:gd name="connsiteX8-355" fmla="*/ 796623 w 3490661"/>
              <a:gd name="connsiteY8-356" fmla="*/ 88900 h 3082645"/>
              <a:gd name="connsiteX9-357" fmla="*/ 9390 w 3490661"/>
              <a:gd name="connsiteY9-358" fmla="*/ 1452436 h 3082645"/>
              <a:gd name="connsiteX10-359" fmla="*/ 9398 w 3490661"/>
              <a:gd name="connsiteY10-360" fmla="*/ 1630223 h 3082645"/>
              <a:gd name="connsiteX11-361" fmla="*/ 796631 w 3490661"/>
              <a:gd name="connsiteY11-362" fmla="*/ 2993759 h 3082645"/>
              <a:gd name="connsiteX12-363" fmla="*/ 950601 w 3490661"/>
              <a:gd name="connsiteY12-364" fmla="*/ 3082645 h 3082645"/>
              <a:gd name="connsiteX0-365" fmla="*/ 950601 w 3490661"/>
              <a:gd name="connsiteY0-366" fmla="*/ 3082645 h 3082645"/>
              <a:gd name="connsiteX1-367" fmla="*/ 2525075 w 3490661"/>
              <a:gd name="connsiteY1-368" fmla="*/ 3082645 h 3082645"/>
              <a:gd name="connsiteX2-369" fmla="*/ 2679028 w 3490661"/>
              <a:gd name="connsiteY2-370" fmla="*/ 2993745 h 3082645"/>
              <a:gd name="connsiteX3-371" fmla="*/ 3466261 w 3490661"/>
              <a:gd name="connsiteY3-372" fmla="*/ 1630209 h 3082645"/>
              <a:gd name="connsiteX4-373" fmla="*/ 3466254 w 3490661"/>
              <a:gd name="connsiteY4-374" fmla="*/ 1452423 h 3082645"/>
              <a:gd name="connsiteX5-375" fmla="*/ 2679021 w 3490661"/>
              <a:gd name="connsiteY5-376" fmla="*/ 88887 h 3082645"/>
              <a:gd name="connsiteX6-377" fmla="*/ 2525051 w 3490661"/>
              <a:gd name="connsiteY6-378" fmla="*/ 0 h 3082645"/>
              <a:gd name="connsiteX7-379" fmla="*/ 950576 w 3490661"/>
              <a:gd name="connsiteY7-380" fmla="*/ 0 h 3082645"/>
              <a:gd name="connsiteX8-381" fmla="*/ 796623 w 3490661"/>
              <a:gd name="connsiteY8-382" fmla="*/ 88900 h 3082645"/>
              <a:gd name="connsiteX9-383" fmla="*/ 9390 w 3490661"/>
              <a:gd name="connsiteY9-384" fmla="*/ 1452436 h 3082645"/>
              <a:gd name="connsiteX10-385" fmla="*/ 9398 w 3490661"/>
              <a:gd name="connsiteY10-386" fmla="*/ 1630223 h 3082645"/>
              <a:gd name="connsiteX11-387" fmla="*/ 796631 w 3490661"/>
              <a:gd name="connsiteY11-388" fmla="*/ 2993759 h 3082645"/>
              <a:gd name="connsiteX12-389" fmla="*/ 950601 w 3490661"/>
              <a:gd name="connsiteY12-390" fmla="*/ 3082645 h 3082645"/>
              <a:gd name="connsiteX0-391" fmla="*/ 950601 w 3490661"/>
              <a:gd name="connsiteY0-392" fmla="*/ 3082645 h 3082645"/>
              <a:gd name="connsiteX1-393" fmla="*/ 2525075 w 3490661"/>
              <a:gd name="connsiteY1-394" fmla="*/ 3082645 h 3082645"/>
              <a:gd name="connsiteX2-395" fmla="*/ 2679028 w 3490661"/>
              <a:gd name="connsiteY2-396" fmla="*/ 2993745 h 3082645"/>
              <a:gd name="connsiteX3-397" fmla="*/ 3466261 w 3490661"/>
              <a:gd name="connsiteY3-398" fmla="*/ 1630209 h 3082645"/>
              <a:gd name="connsiteX4-399" fmla="*/ 3466254 w 3490661"/>
              <a:gd name="connsiteY4-400" fmla="*/ 1452423 h 3082645"/>
              <a:gd name="connsiteX5-401" fmla="*/ 2679021 w 3490661"/>
              <a:gd name="connsiteY5-402" fmla="*/ 88887 h 3082645"/>
              <a:gd name="connsiteX6-403" fmla="*/ 2525051 w 3490661"/>
              <a:gd name="connsiteY6-404" fmla="*/ 0 h 3082645"/>
              <a:gd name="connsiteX7-405" fmla="*/ 950576 w 3490661"/>
              <a:gd name="connsiteY7-406" fmla="*/ 0 h 3082645"/>
              <a:gd name="connsiteX8-407" fmla="*/ 796623 w 3490661"/>
              <a:gd name="connsiteY8-408" fmla="*/ 88900 h 3082645"/>
              <a:gd name="connsiteX9-409" fmla="*/ 9390 w 3490661"/>
              <a:gd name="connsiteY9-410" fmla="*/ 1452436 h 3082645"/>
              <a:gd name="connsiteX10-411" fmla="*/ 9398 w 3490661"/>
              <a:gd name="connsiteY10-412" fmla="*/ 1630223 h 3082645"/>
              <a:gd name="connsiteX11-413" fmla="*/ 796631 w 3490661"/>
              <a:gd name="connsiteY11-414" fmla="*/ 2993759 h 3082645"/>
              <a:gd name="connsiteX12-415" fmla="*/ 950601 w 3490661"/>
              <a:gd name="connsiteY12-416" fmla="*/ 3082645 h 3082645"/>
              <a:gd name="connsiteX0-417" fmla="*/ 950601 w 3490661"/>
              <a:gd name="connsiteY0-418" fmla="*/ 3082645 h 3082645"/>
              <a:gd name="connsiteX1-419" fmla="*/ 2525075 w 3490661"/>
              <a:gd name="connsiteY1-420" fmla="*/ 3082645 h 3082645"/>
              <a:gd name="connsiteX2-421" fmla="*/ 2679028 w 3490661"/>
              <a:gd name="connsiteY2-422" fmla="*/ 2993745 h 3082645"/>
              <a:gd name="connsiteX3-423" fmla="*/ 3466261 w 3490661"/>
              <a:gd name="connsiteY3-424" fmla="*/ 1630209 h 3082645"/>
              <a:gd name="connsiteX4-425" fmla="*/ 3466254 w 3490661"/>
              <a:gd name="connsiteY4-426" fmla="*/ 1452423 h 3082645"/>
              <a:gd name="connsiteX5-427" fmla="*/ 2679021 w 3490661"/>
              <a:gd name="connsiteY5-428" fmla="*/ 88887 h 3082645"/>
              <a:gd name="connsiteX6-429" fmla="*/ 2525051 w 3490661"/>
              <a:gd name="connsiteY6-430" fmla="*/ 0 h 3082645"/>
              <a:gd name="connsiteX7-431" fmla="*/ 950576 w 3490661"/>
              <a:gd name="connsiteY7-432" fmla="*/ 0 h 3082645"/>
              <a:gd name="connsiteX8-433" fmla="*/ 796623 w 3490661"/>
              <a:gd name="connsiteY8-434" fmla="*/ 88900 h 3082645"/>
              <a:gd name="connsiteX9-435" fmla="*/ 9390 w 3490661"/>
              <a:gd name="connsiteY9-436" fmla="*/ 1452436 h 3082645"/>
              <a:gd name="connsiteX10-437" fmla="*/ 9398 w 3490661"/>
              <a:gd name="connsiteY10-438" fmla="*/ 1630223 h 3082645"/>
              <a:gd name="connsiteX11-439" fmla="*/ 796631 w 3490661"/>
              <a:gd name="connsiteY11-440" fmla="*/ 2993759 h 3082645"/>
              <a:gd name="connsiteX12-441" fmla="*/ 950601 w 3490661"/>
              <a:gd name="connsiteY12-442" fmla="*/ 3082645 h 3082645"/>
              <a:gd name="connsiteX0-443" fmla="*/ 950603 w 3490663"/>
              <a:gd name="connsiteY0-444" fmla="*/ 3082645 h 3082645"/>
              <a:gd name="connsiteX1-445" fmla="*/ 2525077 w 3490663"/>
              <a:gd name="connsiteY1-446" fmla="*/ 3082645 h 3082645"/>
              <a:gd name="connsiteX2-447" fmla="*/ 2679030 w 3490663"/>
              <a:gd name="connsiteY2-448" fmla="*/ 2993745 h 3082645"/>
              <a:gd name="connsiteX3-449" fmla="*/ 3466263 w 3490663"/>
              <a:gd name="connsiteY3-450" fmla="*/ 1630209 h 3082645"/>
              <a:gd name="connsiteX4-451" fmla="*/ 3466256 w 3490663"/>
              <a:gd name="connsiteY4-452" fmla="*/ 1452423 h 3082645"/>
              <a:gd name="connsiteX5-453" fmla="*/ 2679023 w 3490663"/>
              <a:gd name="connsiteY5-454" fmla="*/ 88887 h 3082645"/>
              <a:gd name="connsiteX6-455" fmla="*/ 2525053 w 3490663"/>
              <a:gd name="connsiteY6-456" fmla="*/ 0 h 3082645"/>
              <a:gd name="connsiteX7-457" fmla="*/ 950578 w 3490663"/>
              <a:gd name="connsiteY7-458" fmla="*/ 0 h 3082645"/>
              <a:gd name="connsiteX8-459" fmla="*/ 796625 w 3490663"/>
              <a:gd name="connsiteY8-460" fmla="*/ 88900 h 3082645"/>
              <a:gd name="connsiteX9-461" fmla="*/ 9392 w 3490663"/>
              <a:gd name="connsiteY9-462" fmla="*/ 1452436 h 3082645"/>
              <a:gd name="connsiteX10-463" fmla="*/ 9400 w 3490663"/>
              <a:gd name="connsiteY10-464" fmla="*/ 1630223 h 3082645"/>
              <a:gd name="connsiteX11-465" fmla="*/ 796633 w 3490663"/>
              <a:gd name="connsiteY11-466" fmla="*/ 2993759 h 3082645"/>
              <a:gd name="connsiteX12-467" fmla="*/ 950603 w 3490663"/>
              <a:gd name="connsiteY12-468" fmla="*/ 3082645 h 3082645"/>
              <a:gd name="connsiteX0-469" fmla="*/ 965611 w 3505671"/>
              <a:gd name="connsiteY0-470" fmla="*/ 3082645 h 3082645"/>
              <a:gd name="connsiteX1-471" fmla="*/ 2540085 w 3505671"/>
              <a:gd name="connsiteY1-472" fmla="*/ 3082645 h 3082645"/>
              <a:gd name="connsiteX2-473" fmla="*/ 2694038 w 3505671"/>
              <a:gd name="connsiteY2-474" fmla="*/ 2993745 h 3082645"/>
              <a:gd name="connsiteX3-475" fmla="*/ 3481271 w 3505671"/>
              <a:gd name="connsiteY3-476" fmla="*/ 1630209 h 3082645"/>
              <a:gd name="connsiteX4-477" fmla="*/ 3481264 w 3505671"/>
              <a:gd name="connsiteY4-478" fmla="*/ 1452423 h 3082645"/>
              <a:gd name="connsiteX5-479" fmla="*/ 2694031 w 3505671"/>
              <a:gd name="connsiteY5-480" fmla="*/ 88887 h 3082645"/>
              <a:gd name="connsiteX6-481" fmla="*/ 2540061 w 3505671"/>
              <a:gd name="connsiteY6-482" fmla="*/ 0 h 3082645"/>
              <a:gd name="connsiteX7-483" fmla="*/ 965586 w 3505671"/>
              <a:gd name="connsiteY7-484" fmla="*/ 0 h 3082645"/>
              <a:gd name="connsiteX8-485" fmla="*/ 811633 w 3505671"/>
              <a:gd name="connsiteY8-486" fmla="*/ 88900 h 3082645"/>
              <a:gd name="connsiteX9-487" fmla="*/ 24400 w 3505671"/>
              <a:gd name="connsiteY9-488" fmla="*/ 1452436 h 3082645"/>
              <a:gd name="connsiteX10-489" fmla="*/ 24408 w 3505671"/>
              <a:gd name="connsiteY10-490" fmla="*/ 1630223 h 3082645"/>
              <a:gd name="connsiteX11-491" fmla="*/ 811641 w 3505671"/>
              <a:gd name="connsiteY11-492" fmla="*/ 2993759 h 3082645"/>
              <a:gd name="connsiteX12-493" fmla="*/ 965611 w 3505671"/>
              <a:gd name="connsiteY12-494" fmla="*/ 3082645 h 3082645"/>
              <a:gd name="connsiteX0-495" fmla="*/ 965611 w 3505671"/>
              <a:gd name="connsiteY0-496" fmla="*/ 3082645 h 3082645"/>
              <a:gd name="connsiteX1-497" fmla="*/ 2540085 w 3505671"/>
              <a:gd name="connsiteY1-498" fmla="*/ 3082645 h 3082645"/>
              <a:gd name="connsiteX2-499" fmla="*/ 2694038 w 3505671"/>
              <a:gd name="connsiteY2-500" fmla="*/ 2993745 h 3082645"/>
              <a:gd name="connsiteX3-501" fmla="*/ 3481271 w 3505671"/>
              <a:gd name="connsiteY3-502" fmla="*/ 1630209 h 3082645"/>
              <a:gd name="connsiteX4-503" fmla="*/ 3481264 w 3505671"/>
              <a:gd name="connsiteY4-504" fmla="*/ 1452423 h 3082645"/>
              <a:gd name="connsiteX5-505" fmla="*/ 2694031 w 3505671"/>
              <a:gd name="connsiteY5-506" fmla="*/ 88887 h 3082645"/>
              <a:gd name="connsiteX6-507" fmla="*/ 2540061 w 3505671"/>
              <a:gd name="connsiteY6-508" fmla="*/ 0 h 3082645"/>
              <a:gd name="connsiteX7-509" fmla="*/ 965586 w 3505671"/>
              <a:gd name="connsiteY7-510" fmla="*/ 0 h 3082645"/>
              <a:gd name="connsiteX8-511" fmla="*/ 811633 w 3505671"/>
              <a:gd name="connsiteY8-512" fmla="*/ 88900 h 3082645"/>
              <a:gd name="connsiteX9-513" fmla="*/ 24400 w 3505671"/>
              <a:gd name="connsiteY9-514" fmla="*/ 1452436 h 3082645"/>
              <a:gd name="connsiteX10-515" fmla="*/ 24408 w 3505671"/>
              <a:gd name="connsiteY10-516" fmla="*/ 1630223 h 3082645"/>
              <a:gd name="connsiteX11-517" fmla="*/ 811641 w 3505671"/>
              <a:gd name="connsiteY11-518" fmla="*/ 2993759 h 3082645"/>
              <a:gd name="connsiteX12-519" fmla="*/ 965611 w 3505671"/>
              <a:gd name="connsiteY12-520" fmla="*/ 3082645 h 3082645"/>
              <a:gd name="connsiteX0-521" fmla="*/ 965611 w 3505671"/>
              <a:gd name="connsiteY0-522" fmla="*/ 3082645 h 3082645"/>
              <a:gd name="connsiteX1-523" fmla="*/ 2540085 w 3505671"/>
              <a:gd name="connsiteY1-524" fmla="*/ 3082645 h 3082645"/>
              <a:gd name="connsiteX2-525" fmla="*/ 2694038 w 3505671"/>
              <a:gd name="connsiteY2-526" fmla="*/ 2993745 h 3082645"/>
              <a:gd name="connsiteX3-527" fmla="*/ 3481271 w 3505671"/>
              <a:gd name="connsiteY3-528" fmla="*/ 1630209 h 3082645"/>
              <a:gd name="connsiteX4-529" fmla="*/ 3481264 w 3505671"/>
              <a:gd name="connsiteY4-530" fmla="*/ 1452423 h 3082645"/>
              <a:gd name="connsiteX5-531" fmla="*/ 2694031 w 3505671"/>
              <a:gd name="connsiteY5-532" fmla="*/ 88887 h 3082645"/>
              <a:gd name="connsiteX6-533" fmla="*/ 2540061 w 3505671"/>
              <a:gd name="connsiteY6-534" fmla="*/ 0 h 3082645"/>
              <a:gd name="connsiteX7-535" fmla="*/ 965586 w 3505671"/>
              <a:gd name="connsiteY7-536" fmla="*/ 0 h 3082645"/>
              <a:gd name="connsiteX8-537" fmla="*/ 811633 w 3505671"/>
              <a:gd name="connsiteY8-538" fmla="*/ 88900 h 3082645"/>
              <a:gd name="connsiteX9-539" fmla="*/ 24400 w 3505671"/>
              <a:gd name="connsiteY9-540" fmla="*/ 1452436 h 3082645"/>
              <a:gd name="connsiteX10-541" fmla="*/ 24408 w 3505671"/>
              <a:gd name="connsiteY10-542" fmla="*/ 1630223 h 3082645"/>
              <a:gd name="connsiteX11-543" fmla="*/ 811641 w 3505671"/>
              <a:gd name="connsiteY11-544" fmla="*/ 2993759 h 3082645"/>
              <a:gd name="connsiteX12-545" fmla="*/ 965611 w 3505671"/>
              <a:gd name="connsiteY12-546" fmla="*/ 3082645 h 3082645"/>
              <a:gd name="connsiteX0-547" fmla="*/ 965611 w 3505671"/>
              <a:gd name="connsiteY0-548" fmla="*/ 3082645 h 3082645"/>
              <a:gd name="connsiteX1-549" fmla="*/ 2540085 w 3505671"/>
              <a:gd name="connsiteY1-550" fmla="*/ 3082645 h 3082645"/>
              <a:gd name="connsiteX2-551" fmla="*/ 2694038 w 3505671"/>
              <a:gd name="connsiteY2-552" fmla="*/ 2993745 h 3082645"/>
              <a:gd name="connsiteX3-553" fmla="*/ 3481271 w 3505671"/>
              <a:gd name="connsiteY3-554" fmla="*/ 1630209 h 3082645"/>
              <a:gd name="connsiteX4-555" fmla="*/ 3481264 w 3505671"/>
              <a:gd name="connsiteY4-556" fmla="*/ 1452423 h 3082645"/>
              <a:gd name="connsiteX5-557" fmla="*/ 2694031 w 3505671"/>
              <a:gd name="connsiteY5-558" fmla="*/ 88887 h 3082645"/>
              <a:gd name="connsiteX6-559" fmla="*/ 2540061 w 3505671"/>
              <a:gd name="connsiteY6-560" fmla="*/ 0 h 3082645"/>
              <a:gd name="connsiteX7-561" fmla="*/ 965586 w 3505671"/>
              <a:gd name="connsiteY7-562" fmla="*/ 0 h 3082645"/>
              <a:gd name="connsiteX8-563" fmla="*/ 811633 w 3505671"/>
              <a:gd name="connsiteY8-564" fmla="*/ 88900 h 3082645"/>
              <a:gd name="connsiteX9-565" fmla="*/ 24400 w 3505671"/>
              <a:gd name="connsiteY9-566" fmla="*/ 1452436 h 3082645"/>
              <a:gd name="connsiteX10-567" fmla="*/ 24408 w 3505671"/>
              <a:gd name="connsiteY10-568" fmla="*/ 1630223 h 3082645"/>
              <a:gd name="connsiteX11-569" fmla="*/ 811641 w 3505671"/>
              <a:gd name="connsiteY11-570" fmla="*/ 2993759 h 3082645"/>
              <a:gd name="connsiteX12-571" fmla="*/ 965611 w 3505671"/>
              <a:gd name="connsiteY12-572" fmla="*/ 3082645 h 308264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Lst>
            <a:rect l="l" t="t" r="r" b="b"/>
            <a:pathLst>
              <a:path w="3505671" h="3082645">
                <a:moveTo>
                  <a:pt x="965611" y="3082645"/>
                </a:moveTo>
                <a:cubicBezTo>
                  <a:pt x="1030690" y="3082645"/>
                  <a:pt x="2475006" y="3082646"/>
                  <a:pt x="2540085" y="3082645"/>
                </a:cubicBezTo>
                <a:cubicBezTo>
                  <a:pt x="2605164" y="3082646"/>
                  <a:pt x="2661499" y="3050107"/>
                  <a:pt x="2694038" y="2993745"/>
                </a:cubicBezTo>
                <a:cubicBezTo>
                  <a:pt x="2726578" y="2937386"/>
                  <a:pt x="3448731" y="1686570"/>
                  <a:pt x="3481271" y="1630209"/>
                </a:cubicBezTo>
                <a:cubicBezTo>
                  <a:pt x="3513810" y="1573850"/>
                  <a:pt x="3513803" y="1508784"/>
                  <a:pt x="3481264" y="1452423"/>
                </a:cubicBezTo>
                <a:cubicBezTo>
                  <a:pt x="3448724" y="1396064"/>
                  <a:pt x="2726570" y="145248"/>
                  <a:pt x="2694031" y="88887"/>
                </a:cubicBezTo>
                <a:cubicBezTo>
                  <a:pt x="2661492" y="32528"/>
                  <a:pt x="2605139" y="1"/>
                  <a:pt x="2540061" y="0"/>
                </a:cubicBezTo>
                <a:cubicBezTo>
                  <a:pt x="2474982" y="1"/>
                  <a:pt x="1030665" y="1"/>
                  <a:pt x="965586" y="0"/>
                </a:cubicBezTo>
                <a:cubicBezTo>
                  <a:pt x="900507" y="1"/>
                  <a:pt x="844173" y="32540"/>
                  <a:pt x="811633" y="88900"/>
                </a:cubicBezTo>
                <a:cubicBezTo>
                  <a:pt x="779094" y="145261"/>
                  <a:pt x="56940" y="1396077"/>
                  <a:pt x="24400" y="1452436"/>
                </a:cubicBezTo>
                <a:cubicBezTo>
                  <a:pt x="-8139" y="1508797"/>
                  <a:pt x="-8132" y="1573863"/>
                  <a:pt x="24408" y="1630223"/>
                </a:cubicBezTo>
                <a:cubicBezTo>
                  <a:pt x="56947" y="1686584"/>
                  <a:pt x="779101" y="2937400"/>
                  <a:pt x="811641" y="2993759"/>
                </a:cubicBezTo>
                <a:cubicBezTo>
                  <a:pt x="844180" y="3050120"/>
                  <a:pt x="900532" y="3082645"/>
                  <a:pt x="965611" y="3082645"/>
                </a:cubicBezTo>
                <a:close/>
              </a:path>
            </a:pathLst>
          </a:custGeom>
          <a:gradFill>
            <a:gsLst>
              <a:gs pos="100000">
                <a:schemeClr val="accent2">
                  <a:alpha val="100000"/>
                </a:schemeClr>
              </a:gs>
              <a:gs pos="0">
                <a:schemeClr val="accent2">
                  <a:lumMod val="60000"/>
                  <a:lumOff val="40000"/>
                  <a:alpha val="100000"/>
                </a:schemeClr>
              </a:gs>
            </a:gsLst>
            <a:lin ang="5400000" scaled="0"/>
          </a:gradFill>
          <a:ln>
            <a:noFill/>
          </a:ln>
          <a:effectLst/>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90169"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sz="1600" b="1">
              <a:solidFill>
                <a:schemeClr val="lt1"/>
              </a:solidFill>
              <a:sym typeface="+mn-ea"/>
            </a:endParaRPr>
          </a:p>
        </p:txBody>
      </p:sp>
      <p:sp>
        <p:nvSpPr>
          <p:cNvPr id="8" name="矩形 7"/>
          <p:cNvSpPr/>
          <p:nvPr>
            <p:custDataLst>
              <p:tags r:id="rId10"/>
            </p:custDataLst>
          </p:nvPr>
        </p:nvSpPr>
        <p:spPr>
          <a:xfrm>
            <a:off x="7451979" y="1679638"/>
            <a:ext cx="3057412" cy="978265"/>
          </a:xfrm>
          <a:prstGeom prst="rect">
            <a:avLst/>
          </a:prstGeom>
          <a:noFill/>
        </p:spPr>
        <p:txBody>
          <a:bodyPr wrap="square" lIns="0" tIns="0" rIns="0" bIns="0" rtlCol="0" anchor="b">
            <a:noAutofit/>
          </a:bodyPr>
          <a:lstStyle/>
          <a:p>
            <a:pPr algn="just">
              <a:spcBef>
                <a:spcPct val="0"/>
              </a:spcBef>
              <a:spcAft>
                <a:spcPct val="0"/>
              </a:spcAft>
            </a:pPr>
            <a:r>
              <a:rPr lang="zh-CN" altLang="en-US" sz="2135" b="1">
                <a:solidFill>
                  <a:schemeClr val="accent2"/>
                </a:solidFill>
                <a:latin typeface="+mn-ea"/>
                <a:cs typeface="+mn-ea"/>
                <a:sym typeface="+mn-ea"/>
              </a:rPr>
              <a:t>语料准备</a:t>
            </a:r>
            <a:endParaRPr lang="zh-CN" altLang="en-US" sz="2135" b="1">
              <a:solidFill>
                <a:schemeClr val="accent2"/>
              </a:solidFill>
              <a:latin typeface="+mn-ea"/>
              <a:cs typeface="+mn-ea"/>
              <a:sym typeface="+mn-ea"/>
            </a:endParaRPr>
          </a:p>
        </p:txBody>
      </p:sp>
      <p:sp>
        <p:nvSpPr>
          <p:cNvPr id="11" name="矩形 10"/>
          <p:cNvSpPr/>
          <p:nvPr>
            <p:custDataLst>
              <p:tags r:id="rId11"/>
            </p:custDataLst>
          </p:nvPr>
        </p:nvSpPr>
        <p:spPr>
          <a:xfrm>
            <a:off x="7451979" y="2714769"/>
            <a:ext cx="3049415" cy="1018249"/>
          </a:xfrm>
          <a:prstGeom prst="rect">
            <a:avLst/>
          </a:prstGeom>
          <a:noFill/>
        </p:spPr>
        <p:txBody>
          <a:bodyPr wrap="square" lIns="0" tIns="0" rIns="0" bIns="0" rtlCol="0" anchor="t" anchorCtr="0">
            <a:noAutofit/>
          </a:bodyPr>
          <a:lstStyle/>
          <a:p>
            <a:pPr algn="just">
              <a:lnSpc>
                <a:spcPct val="130000"/>
              </a:lnSpc>
              <a:spcBef>
                <a:spcPct val="0"/>
              </a:spcBef>
              <a:spcAft>
                <a:spcPct val="0"/>
              </a:spcAft>
            </a:pPr>
            <a:r>
              <a:rPr lang="zh-CN" altLang="en-US" sz="1600" u="sng">
                <a:solidFill>
                  <a:schemeClr val="tx1">
                    <a:lumMod val="85000"/>
                    <a:lumOff val="15000"/>
                  </a:schemeClr>
                </a:solidFill>
                <a:latin typeface="+mn-ea"/>
                <a:cs typeface="+mn-ea"/>
                <a:sym typeface="+mn-ea"/>
              </a:rPr>
              <a:t>文稿</a:t>
            </a:r>
            <a:endParaRPr lang="zh-CN" altLang="en-US" sz="1600" u="sng">
              <a:solidFill>
                <a:schemeClr val="tx1">
                  <a:lumMod val="85000"/>
                  <a:lumOff val="15000"/>
                </a:schemeClr>
              </a:solidFill>
              <a:latin typeface="+mn-ea"/>
              <a:cs typeface="+mn-ea"/>
              <a:sym typeface="+mn-ea"/>
            </a:endParaRPr>
          </a:p>
          <a:p>
            <a:pPr algn="just">
              <a:lnSpc>
                <a:spcPct val="130000"/>
              </a:lnSpc>
              <a:spcBef>
                <a:spcPct val="0"/>
              </a:spcBef>
              <a:spcAft>
                <a:spcPct val="0"/>
              </a:spcAft>
            </a:pPr>
            <a:r>
              <a:rPr lang="zh-CN" altLang="en-US" sz="1600" u="sng">
                <a:solidFill>
                  <a:schemeClr val="tx1">
                    <a:lumMod val="85000"/>
                    <a:lumOff val="15000"/>
                  </a:schemeClr>
                </a:solidFill>
                <a:latin typeface="+mn-ea"/>
                <a:cs typeface="+mn-ea"/>
                <a:sym typeface="+mn-ea"/>
              </a:rPr>
              <a:t>数据库</a:t>
            </a:r>
            <a:endParaRPr lang="zh-CN" altLang="en-US" sz="1600" u="sng">
              <a:solidFill>
                <a:schemeClr val="tx1">
                  <a:lumMod val="85000"/>
                  <a:lumOff val="15000"/>
                </a:schemeClr>
              </a:solidFill>
              <a:latin typeface="+mn-ea"/>
              <a:cs typeface="+mn-ea"/>
              <a:sym typeface="+mn-ea"/>
            </a:endParaRPr>
          </a:p>
          <a:p>
            <a:pPr algn="just">
              <a:lnSpc>
                <a:spcPct val="130000"/>
              </a:lnSpc>
              <a:spcBef>
                <a:spcPct val="0"/>
              </a:spcBef>
              <a:spcAft>
                <a:spcPct val="0"/>
              </a:spcAft>
            </a:pPr>
            <a:r>
              <a:rPr lang="zh-CN" altLang="en-US" sz="1600" u="sng">
                <a:solidFill>
                  <a:schemeClr val="tx1">
                    <a:lumMod val="85000"/>
                    <a:lumOff val="15000"/>
                  </a:schemeClr>
                </a:solidFill>
                <a:latin typeface="+mn-ea"/>
                <a:cs typeface="+mn-ea"/>
                <a:sym typeface="+mn-ea"/>
              </a:rPr>
              <a:t>知识库</a:t>
            </a:r>
            <a:endParaRPr lang="zh-CN" altLang="en-US" sz="1600" u="sng">
              <a:solidFill>
                <a:schemeClr val="tx1">
                  <a:lumMod val="85000"/>
                  <a:lumOff val="15000"/>
                </a:schemeClr>
              </a:solidFill>
              <a:latin typeface="+mn-ea"/>
              <a:cs typeface="+mn-ea"/>
              <a:sym typeface="+mn-ea"/>
            </a:endParaRPr>
          </a:p>
          <a:p>
            <a:pPr algn="just">
              <a:lnSpc>
                <a:spcPct val="130000"/>
              </a:lnSpc>
              <a:spcBef>
                <a:spcPct val="0"/>
              </a:spcBef>
              <a:spcAft>
                <a:spcPct val="0"/>
              </a:spcAft>
            </a:pPr>
            <a:r>
              <a:rPr lang="zh-CN" altLang="en-US" sz="1600" u="sng">
                <a:solidFill>
                  <a:schemeClr val="tx1">
                    <a:lumMod val="85000"/>
                    <a:lumOff val="15000"/>
                  </a:schemeClr>
                </a:solidFill>
                <a:latin typeface="+mn-ea"/>
                <a:cs typeface="+mn-ea"/>
                <a:sym typeface="+mn-ea"/>
              </a:rPr>
              <a:t>能力引擎</a:t>
            </a:r>
            <a:endParaRPr lang="zh-CN" altLang="en-US" sz="1600" u="sng">
              <a:solidFill>
                <a:schemeClr val="tx1">
                  <a:lumMod val="85000"/>
                  <a:lumOff val="15000"/>
                </a:schemeClr>
              </a:solidFill>
              <a:latin typeface="+mn-ea"/>
              <a:cs typeface="+mn-ea"/>
              <a:sym typeface="+mn-ea"/>
            </a:endParaRPr>
          </a:p>
        </p:txBody>
      </p:sp>
      <p:sp>
        <p:nvSpPr>
          <p:cNvPr id="12" name="矩形 11"/>
          <p:cNvSpPr/>
          <p:nvPr>
            <p:custDataLst>
              <p:tags r:id="rId12"/>
            </p:custDataLst>
          </p:nvPr>
        </p:nvSpPr>
        <p:spPr>
          <a:xfrm>
            <a:off x="7453757" y="4530023"/>
            <a:ext cx="3057412" cy="978265"/>
          </a:xfrm>
          <a:prstGeom prst="rect">
            <a:avLst/>
          </a:prstGeom>
          <a:noFill/>
        </p:spPr>
        <p:txBody>
          <a:bodyPr wrap="square" lIns="0" tIns="0" rIns="0" bIns="0" rtlCol="0" anchor="b">
            <a:noAutofit/>
          </a:bodyPr>
          <a:lstStyle/>
          <a:p>
            <a:pPr algn="just">
              <a:spcBef>
                <a:spcPct val="0"/>
              </a:spcBef>
              <a:spcAft>
                <a:spcPct val="0"/>
              </a:spcAft>
            </a:pPr>
            <a:r>
              <a:rPr lang="zh-CN" altLang="en-US" sz="2400" b="1">
                <a:solidFill>
                  <a:schemeClr val="accent2"/>
                </a:solidFill>
                <a:latin typeface="+mn-ea"/>
                <a:cs typeface="+mn-ea"/>
                <a:sym typeface="+mn-ea"/>
              </a:rPr>
              <a:t>需求分析</a:t>
            </a:r>
            <a:endParaRPr lang="zh-CN" altLang="en-US" sz="2400" b="1">
              <a:solidFill>
                <a:schemeClr val="accent2"/>
              </a:solidFill>
              <a:latin typeface="+mn-ea"/>
              <a:cs typeface="+mn-ea"/>
              <a:sym typeface="+mn-ea"/>
            </a:endParaRPr>
          </a:p>
        </p:txBody>
      </p:sp>
      <p:sp>
        <p:nvSpPr>
          <p:cNvPr id="13" name="矩形 12"/>
          <p:cNvSpPr/>
          <p:nvPr>
            <p:custDataLst>
              <p:tags r:id="rId13"/>
            </p:custDataLst>
          </p:nvPr>
        </p:nvSpPr>
        <p:spPr>
          <a:xfrm>
            <a:off x="7453757" y="5565154"/>
            <a:ext cx="3079625" cy="1018249"/>
          </a:xfrm>
          <a:prstGeom prst="rect">
            <a:avLst/>
          </a:prstGeom>
          <a:noFill/>
        </p:spPr>
        <p:txBody>
          <a:bodyPr wrap="square" lIns="0" tIns="0" rIns="0" bIns="0" rtlCol="0" anchor="t" anchorCtr="0">
            <a:noAutofit/>
          </a:bodyPr>
          <a:lstStyle/>
          <a:p>
            <a:pPr algn="just">
              <a:lnSpc>
                <a:spcPct val="130000"/>
              </a:lnSpc>
              <a:spcBef>
                <a:spcPct val="0"/>
              </a:spcBef>
              <a:spcAft>
                <a:spcPct val="0"/>
              </a:spcAft>
            </a:pPr>
            <a:r>
              <a:rPr lang="zh-CN" altLang="en-US" sz="1600" u="sng">
                <a:solidFill>
                  <a:schemeClr val="tx1">
                    <a:lumMod val="85000"/>
                    <a:lumOff val="15000"/>
                  </a:schemeClr>
                </a:solidFill>
                <a:latin typeface="+mn-ea"/>
                <a:cs typeface="+mn-ea"/>
                <a:sym typeface="+mn-ea"/>
              </a:rPr>
              <a:t>输入是什么</a:t>
            </a:r>
            <a:endParaRPr lang="zh-CN" altLang="en-US" sz="1600" u="sng">
              <a:solidFill>
                <a:schemeClr val="tx1">
                  <a:lumMod val="85000"/>
                  <a:lumOff val="15000"/>
                </a:schemeClr>
              </a:solidFill>
              <a:latin typeface="+mn-ea"/>
              <a:cs typeface="+mn-ea"/>
              <a:sym typeface="+mn-ea"/>
            </a:endParaRPr>
          </a:p>
          <a:p>
            <a:pPr algn="just">
              <a:lnSpc>
                <a:spcPct val="130000"/>
              </a:lnSpc>
              <a:spcBef>
                <a:spcPct val="0"/>
              </a:spcBef>
              <a:spcAft>
                <a:spcPct val="0"/>
              </a:spcAft>
            </a:pPr>
            <a:r>
              <a:rPr lang="zh-CN" altLang="en-US" sz="1600" u="sng">
                <a:solidFill>
                  <a:schemeClr val="tx1">
                    <a:lumMod val="85000"/>
                    <a:lumOff val="15000"/>
                  </a:schemeClr>
                </a:solidFill>
                <a:latin typeface="+mn-ea"/>
                <a:cs typeface="+mn-ea"/>
                <a:sym typeface="+mn-ea"/>
              </a:rPr>
              <a:t>输出是什么</a:t>
            </a:r>
            <a:endParaRPr lang="zh-CN" altLang="en-US" sz="1600" u="sng">
              <a:solidFill>
                <a:schemeClr val="tx1">
                  <a:lumMod val="85000"/>
                  <a:lumOff val="15000"/>
                </a:schemeClr>
              </a:solidFill>
              <a:latin typeface="+mn-ea"/>
              <a:cs typeface="+mn-ea"/>
              <a:sym typeface="+mn-ea"/>
            </a:endParaRPr>
          </a:p>
          <a:p>
            <a:pPr algn="just">
              <a:lnSpc>
                <a:spcPct val="130000"/>
              </a:lnSpc>
              <a:spcBef>
                <a:spcPct val="0"/>
              </a:spcBef>
              <a:spcAft>
                <a:spcPct val="0"/>
              </a:spcAft>
            </a:pPr>
            <a:r>
              <a:rPr lang="zh-CN" altLang="en-US" sz="1600" u="sng">
                <a:solidFill>
                  <a:schemeClr val="tx1">
                    <a:lumMod val="85000"/>
                    <a:lumOff val="15000"/>
                  </a:schemeClr>
                </a:solidFill>
                <a:latin typeface="+mn-ea"/>
                <a:cs typeface="+mn-ea"/>
                <a:sym typeface="+mn-ea"/>
              </a:rPr>
              <a:t>评价指标有哪些？</a:t>
            </a:r>
            <a:endParaRPr lang="zh-CN" altLang="en-US" sz="1600" u="sng">
              <a:solidFill>
                <a:schemeClr val="tx1">
                  <a:lumMod val="85000"/>
                  <a:lumOff val="15000"/>
                </a:schemeClr>
              </a:solidFill>
              <a:latin typeface="+mn-ea"/>
              <a:cs typeface="+mn-ea"/>
              <a:sym typeface="+mn-ea"/>
            </a:endParaRPr>
          </a:p>
        </p:txBody>
      </p:sp>
      <p:pic>
        <p:nvPicPr>
          <p:cNvPr id="28" name="图片 5" descr="343435383036303b343532343134393bcdb7c4d4b7e7b1a9"/>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2191917" y="2523737"/>
            <a:ext cx="287127" cy="287127"/>
          </a:xfrm>
          <a:prstGeom prst="rect">
            <a:avLst/>
          </a:prstGeom>
        </p:spPr>
      </p:pic>
      <p:sp>
        <p:nvSpPr>
          <p:cNvPr id="17" name="矩形 16"/>
          <p:cNvSpPr/>
          <p:nvPr>
            <p:custDataLst>
              <p:tags r:id="rId17"/>
            </p:custDataLst>
          </p:nvPr>
        </p:nvSpPr>
        <p:spPr>
          <a:xfrm>
            <a:off x="-1002035" y="4481763"/>
            <a:ext cx="3057412" cy="978265"/>
          </a:xfrm>
          <a:prstGeom prst="rect">
            <a:avLst/>
          </a:prstGeom>
          <a:noFill/>
        </p:spPr>
        <p:txBody>
          <a:bodyPr wrap="square" lIns="0" tIns="0" rIns="0" bIns="0" rtlCol="0" anchor="b">
            <a:noAutofit/>
          </a:bodyPr>
          <a:lstStyle/>
          <a:p>
            <a:pPr algn="r">
              <a:spcBef>
                <a:spcPct val="0"/>
              </a:spcBef>
              <a:spcAft>
                <a:spcPct val="0"/>
              </a:spcAft>
            </a:pPr>
            <a:r>
              <a:rPr lang="zh-CN" altLang="en-US" sz="2400" b="1">
                <a:solidFill>
                  <a:schemeClr val="accent2"/>
                </a:solidFill>
                <a:latin typeface="+mn-ea"/>
                <a:cs typeface="+mn-ea"/>
                <a:sym typeface="+mn-ea"/>
              </a:rPr>
              <a:t>工具平台</a:t>
            </a:r>
            <a:endParaRPr lang="zh-CN" altLang="en-US" sz="2400" b="1">
              <a:solidFill>
                <a:schemeClr val="accent2"/>
              </a:solidFill>
              <a:latin typeface="+mn-ea"/>
              <a:cs typeface="+mn-ea"/>
              <a:sym typeface="+mn-ea"/>
            </a:endParaRPr>
          </a:p>
        </p:txBody>
      </p:sp>
      <p:sp>
        <p:nvSpPr>
          <p:cNvPr id="19" name="矩形 18"/>
          <p:cNvSpPr/>
          <p:nvPr>
            <p:custDataLst>
              <p:tags r:id="rId18"/>
            </p:custDataLst>
          </p:nvPr>
        </p:nvSpPr>
        <p:spPr>
          <a:xfrm>
            <a:off x="-1315090" y="5565154"/>
            <a:ext cx="3057412" cy="1018249"/>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600" u="sng">
                <a:solidFill>
                  <a:schemeClr val="tx1">
                    <a:lumMod val="85000"/>
                    <a:lumOff val="15000"/>
                  </a:schemeClr>
                </a:solidFill>
                <a:latin typeface="+mn-ea"/>
                <a:cs typeface="+mn-ea"/>
                <a:sym typeface="+mn-ea"/>
              </a:rPr>
              <a:t>大模型</a:t>
            </a:r>
            <a:endParaRPr lang="zh-CN" altLang="en-US" sz="1600" u="sng">
              <a:solidFill>
                <a:schemeClr val="tx1">
                  <a:lumMod val="85000"/>
                  <a:lumOff val="15000"/>
                </a:schemeClr>
              </a:solidFill>
              <a:latin typeface="+mn-ea"/>
              <a:cs typeface="+mn-ea"/>
              <a:sym typeface="+mn-ea"/>
            </a:endParaRPr>
          </a:p>
          <a:p>
            <a:pPr algn="r">
              <a:lnSpc>
                <a:spcPct val="130000"/>
              </a:lnSpc>
              <a:spcBef>
                <a:spcPct val="0"/>
              </a:spcBef>
              <a:spcAft>
                <a:spcPct val="0"/>
              </a:spcAft>
            </a:pPr>
            <a:r>
              <a:rPr lang="en-US" altLang="zh-CN" sz="1600" u="sng">
                <a:solidFill>
                  <a:schemeClr val="tx1">
                    <a:lumMod val="85000"/>
                    <a:lumOff val="15000"/>
                  </a:schemeClr>
                </a:solidFill>
                <a:latin typeface="+mn-ea"/>
                <a:cs typeface="+mn-ea"/>
                <a:sym typeface="+mn-ea"/>
              </a:rPr>
              <a:t>AI</a:t>
            </a:r>
            <a:r>
              <a:rPr lang="zh-CN" altLang="en-US" sz="1600" u="sng">
                <a:solidFill>
                  <a:schemeClr val="tx1">
                    <a:lumMod val="85000"/>
                    <a:lumOff val="15000"/>
                  </a:schemeClr>
                </a:solidFill>
                <a:latin typeface="+mn-ea"/>
                <a:cs typeface="+mn-ea"/>
                <a:sym typeface="+mn-ea"/>
              </a:rPr>
              <a:t>软件</a:t>
            </a:r>
            <a:endParaRPr lang="zh-CN" altLang="en-US" sz="1600" u="sng">
              <a:solidFill>
                <a:schemeClr val="tx1">
                  <a:lumMod val="85000"/>
                  <a:lumOff val="15000"/>
                </a:schemeClr>
              </a:solidFill>
              <a:latin typeface="+mn-ea"/>
              <a:cs typeface="+mn-ea"/>
              <a:sym typeface="+mn-ea"/>
            </a:endParaRPr>
          </a:p>
          <a:p>
            <a:pPr algn="r">
              <a:lnSpc>
                <a:spcPct val="130000"/>
              </a:lnSpc>
              <a:spcBef>
                <a:spcPct val="0"/>
              </a:spcBef>
              <a:spcAft>
                <a:spcPct val="0"/>
              </a:spcAft>
            </a:pPr>
            <a:r>
              <a:rPr lang="zh-CN" altLang="en-US" sz="1600" u="sng">
                <a:solidFill>
                  <a:schemeClr val="tx1">
                    <a:lumMod val="85000"/>
                    <a:lumOff val="15000"/>
                  </a:schemeClr>
                </a:solidFill>
                <a:latin typeface="+mn-ea"/>
                <a:cs typeface="+mn-ea"/>
                <a:sym typeface="+mn-ea"/>
              </a:rPr>
              <a:t>智能体</a:t>
            </a:r>
            <a:endParaRPr lang="zh-CN" altLang="en-US" sz="1600" u="sng">
              <a:solidFill>
                <a:schemeClr val="tx1">
                  <a:lumMod val="85000"/>
                  <a:lumOff val="15000"/>
                </a:schemeClr>
              </a:solidFill>
              <a:latin typeface="+mn-ea"/>
              <a:cs typeface="+mn-ea"/>
              <a:sym typeface="+mn-ea"/>
            </a:endParaRPr>
          </a:p>
        </p:txBody>
      </p:sp>
      <p:sp>
        <p:nvSpPr>
          <p:cNvPr id="20" name="矩形 19"/>
          <p:cNvSpPr/>
          <p:nvPr>
            <p:custDataLst>
              <p:tags r:id="rId19"/>
            </p:custDataLst>
          </p:nvPr>
        </p:nvSpPr>
        <p:spPr>
          <a:xfrm>
            <a:off x="-1140460" y="1682178"/>
            <a:ext cx="3057412" cy="978265"/>
          </a:xfrm>
          <a:prstGeom prst="rect">
            <a:avLst/>
          </a:prstGeom>
          <a:noFill/>
        </p:spPr>
        <p:txBody>
          <a:bodyPr wrap="square" lIns="0" tIns="0" rIns="0" bIns="0" rtlCol="0" anchor="b">
            <a:noAutofit/>
          </a:bodyPr>
          <a:lstStyle/>
          <a:p>
            <a:pPr algn="r">
              <a:spcBef>
                <a:spcPct val="0"/>
              </a:spcBef>
              <a:spcAft>
                <a:spcPct val="0"/>
              </a:spcAft>
            </a:pPr>
            <a:r>
              <a:rPr lang="zh-CN" altLang="en-US" sz="2135" b="1" dirty="0">
                <a:solidFill>
                  <a:schemeClr val="accent2"/>
                </a:solidFill>
                <a:latin typeface="+mn-ea"/>
                <a:cs typeface="+mn-ea"/>
                <a:sym typeface="+mn-ea"/>
              </a:rPr>
              <a:t>作品类型</a:t>
            </a:r>
            <a:endParaRPr lang="zh-CN" altLang="en-US" sz="2135" b="1" dirty="0">
              <a:solidFill>
                <a:schemeClr val="accent2"/>
              </a:solidFill>
              <a:latin typeface="+mn-ea"/>
              <a:cs typeface="+mn-ea"/>
              <a:sym typeface="+mn-ea"/>
            </a:endParaRPr>
          </a:p>
        </p:txBody>
      </p:sp>
      <p:sp>
        <p:nvSpPr>
          <p:cNvPr id="21" name="矩形 20"/>
          <p:cNvSpPr/>
          <p:nvPr>
            <p:custDataLst>
              <p:tags r:id="rId20"/>
            </p:custDataLst>
          </p:nvPr>
        </p:nvSpPr>
        <p:spPr>
          <a:xfrm>
            <a:off x="-1323975" y="2714769"/>
            <a:ext cx="3057412" cy="1018249"/>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600" u="sng" dirty="0">
                <a:solidFill>
                  <a:schemeClr val="tx1">
                    <a:lumMod val="85000"/>
                    <a:lumOff val="15000"/>
                  </a:schemeClr>
                </a:solidFill>
                <a:latin typeface="+mn-ea"/>
                <a:cs typeface="+mn-ea"/>
                <a:sym typeface="+mn-ea"/>
              </a:rPr>
              <a:t>数字人</a:t>
            </a:r>
            <a:endParaRPr lang="zh-CN" altLang="en-US" sz="1600" u="sng" dirty="0">
              <a:solidFill>
                <a:schemeClr val="tx1">
                  <a:lumMod val="85000"/>
                  <a:lumOff val="15000"/>
                </a:schemeClr>
              </a:solidFill>
              <a:latin typeface="+mn-ea"/>
              <a:cs typeface="+mn-ea"/>
              <a:sym typeface="+mn-ea"/>
            </a:endParaRPr>
          </a:p>
          <a:p>
            <a:pPr algn="r">
              <a:lnSpc>
                <a:spcPct val="130000"/>
              </a:lnSpc>
              <a:spcBef>
                <a:spcPct val="0"/>
              </a:spcBef>
              <a:spcAft>
                <a:spcPct val="0"/>
              </a:spcAft>
            </a:pPr>
            <a:r>
              <a:rPr lang="zh-CN" altLang="en-US" sz="1600" u="sng" dirty="0">
                <a:solidFill>
                  <a:schemeClr val="tx1">
                    <a:lumMod val="85000"/>
                    <a:lumOff val="15000"/>
                  </a:schemeClr>
                </a:solidFill>
                <a:latin typeface="+mn-ea"/>
                <a:cs typeface="+mn-ea"/>
                <a:sym typeface="+mn-ea"/>
              </a:rPr>
              <a:t>数字分身</a:t>
            </a:r>
            <a:endParaRPr lang="zh-CN" altLang="en-US" sz="1600" u="sng" dirty="0">
              <a:solidFill>
                <a:schemeClr val="tx1">
                  <a:lumMod val="85000"/>
                  <a:lumOff val="15000"/>
                </a:schemeClr>
              </a:solidFill>
              <a:latin typeface="+mn-ea"/>
              <a:cs typeface="+mn-ea"/>
              <a:sym typeface="+mn-ea"/>
            </a:endParaRPr>
          </a:p>
          <a:p>
            <a:pPr algn="r">
              <a:lnSpc>
                <a:spcPct val="130000"/>
              </a:lnSpc>
              <a:spcBef>
                <a:spcPct val="0"/>
              </a:spcBef>
              <a:spcAft>
                <a:spcPct val="0"/>
              </a:spcAft>
            </a:pPr>
            <a:r>
              <a:rPr lang="zh-CN" altLang="en-US" sz="1600" u="sng" dirty="0">
                <a:solidFill>
                  <a:schemeClr val="tx1">
                    <a:lumMod val="85000"/>
                    <a:lumOff val="15000"/>
                  </a:schemeClr>
                </a:solidFill>
                <a:latin typeface="+mn-ea"/>
                <a:cs typeface="+mn-ea"/>
                <a:sym typeface="+mn-ea"/>
              </a:rPr>
              <a:t>其它</a:t>
            </a:r>
            <a:endParaRPr lang="zh-CN" altLang="en-US" sz="1600" u="sng" dirty="0">
              <a:solidFill>
                <a:schemeClr val="tx1">
                  <a:lumMod val="85000"/>
                  <a:lumOff val="15000"/>
                </a:schemeClr>
              </a:solidFill>
              <a:latin typeface="+mn-ea"/>
              <a:cs typeface="+mn-ea"/>
              <a:sym typeface="+mn-ea"/>
            </a:endParaRPr>
          </a:p>
        </p:txBody>
      </p:sp>
      <p:pic>
        <p:nvPicPr>
          <p:cNvPr id="31" name="图片 15" descr="343439383331313b343532303033313bd3a6d3c3c9ccb3c7"/>
          <p:cNvPicPr>
            <a:picLocks noChangeAspect="1"/>
          </p:cNvPicPr>
          <p:nvPr>
            <p:custDataLst>
              <p:tags r:id="rId21"/>
            </p:custDataLst>
          </p:nvPr>
        </p:nvPicPr>
        <p:blipFill>
          <a:blip r:embed="rId22">
            <a:extLst>
              <a:ext uri="{96DAC541-7B7A-43D3-8B79-37D633B846F1}">
                <asvg:svgBlip xmlns:asvg="http://schemas.microsoft.com/office/drawing/2016/SVG/main" r:embed="rId23"/>
              </a:ext>
            </a:extLst>
          </a:blip>
          <a:stretch>
            <a:fillRect/>
          </a:stretch>
        </p:blipFill>
        <p:spPr>
          <a:xfrm>
            <a:off x="6679853" y="2545949"/>
            <a:ext cx="241791" cy="241791"/>
          </a:xfrm>
          <a:prstGeom prst="rect">
            <a:avLst/>
          </a:prstGeom>
        </p:spPr>
      </p:pic>
      <p:pic>
        <p:nvPicPr>
          <p:cNvPr id="32" name="图片 12" descr="343439383331313b343532303032383bbfcdbba7b9dcc0ed"/>
          <p:cNvPicPr>
            <a:picLocks noChangeAspect="1"/>
          </p:cNvPicPr>
          <p:nvPr>
            <p:custDataLst>
              <p:tags r:id="rId24"/>
            </p:custDataLst>
          </p:nvPr>
        </p:nvPicPr>
        <p:blipFill>
          <a:blip r:embed="rId25">
            <a:extLst>
              <a:ext uri="{96DAC541-7B7A-43D3-8B79-37D633B846F1}">
                <asvg:svgBlip xmlns:asvg="http://schemas.microsoft.com/office/drawing/2016/SVG/main" r:embed="rId26"/>
              </a:ext>
            </a:extLst>
          </a:blip>
          <a:stretch>
            <a:fillRect/>
          </a:stretch>
        </p:blipFill>
        <p:spPr>
          <a:xfrm>
            <a:off x="2204357" y="5318145"/>
            <a:ext cx="302239" cy="302239"/>
          </a:xfrm>
          <a:prstGeom prst="rect">
            <a:avLst/>
          </a:prstGeom>
        </p:spPr>
      </p:pic>
      <p:pic>
        <p:nvPicPr>
          <p:cNvPr id="33" name="图片 14" descr="343439383331313b343532303033303bd2d1b9bad3a6d3c3"/>
          <p:cNvPicPr>
            <a:picLocks noChangeAspect="1"/>
          </p:cNvPicPr>
          <p:nvPr>
            <p:custDataLst>
              <p:tags r:id="rId27"/>
            </p:custDataLst>
          </p:nvPr>
        </p:nvPicPr>
        <p:blipFill>
          <a:blip r:embed="rId28">
            <a:extLst>
              <a:ext uri="{96DAC541-7B7A-43D3-8B79-37D633B846F1}">
                <asvg:svgBlip xmlns:asvg="http://schemas.microsoft.com/office/drawing/2016/SVG/main" r:embed="rId29"/>
              </a:ext>
            </a:extLst>
          </a:blip>
          <a:stretch>
            <a:fillRect/>
          </a:stretch>
        </p:blipFill>
        <p:spPr>
          <a:xfrm>
            <a:off x="6681629" y="5348354"/>
            <a:ext cx="241791" cy="241791"/>
          </a:xfrm>
          <a:prstGeom prst="rect">
            <a:avLst/>
          </a:prstGeom>
        </p:spPr>
      </p:pic>
      <p:sp>
        <p:nvSpPr>
          <p:cNvPr id="6" name="圆角矩形 5"/>
          <p:cNvSpPr/>
          <p:nvPr>
            <p:custDataLst>
              <p:tags r:id="rId30"/>
            </p:custDataLst>
          </p:nvPr>
        </p:nvSpPr>
        <p:spPr>
          <a:xfrm>
            <a:off x="3394090" y="2896027"/>
            <a:ext cx="2349259" cy="2349259"/>
          </a:xfrm>
          <a:prstGeom prst="roundRect">
            <a:avLst>
              <a:gd name="adj" fmla="val 26744"/>
            </a:avLst>
          </a:prstGeom>
          <a:gradFill>
            <a:gsLst>
              <a:gs pos="0">
                <a:schemeClr val="accent1">
                  <a:alpha val="17000"/>
                </a:schemeClr>
              </a:gs>
              <a:gs pos="100000">
                <a:schemeClr val="accent1">
                  <a:alpha val="23000"/>
                </a:schemeClr>
              </a:gs>
            </a:gsLst>
            <a:lin ang="162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400">
              <a:solidFill>
                <a:schemeClr val="lt1"/>
              </a:solidFill>
            </a:endParaRPr>
          </a:p>
        </p:txBody>
      </p:sp>
      <p:sp>
        <p:nvSpPr>
          <p:cNvPr id="9" name="圆角矩形 8"/>
          <p:cNvSpPr/>
          <p:nvPr>
            <p:custDataLst>
              <p:tags r:id="rId31"/>
            </p:custDataLst>
          </p:nvPr>
        </p:nvSpPr>
        <p:spPr>
          <a:xfrm rot="2700000">
            <a:off x="2952493" y="2454431"/>
            <a:ext cx="3232451" cy="3232451"/>
          </a:xfrm>
          <a:prstGeom prst="roundRect">
            <a:avLst>
              <a:gd name="adj" fmla="val 26744"/>
            </a:avLst>
          </a:prstGeom>
          <a:noFill/>
          <a:ln w="38100">
            <a:gradFill>
              <a:gsLst>
                <a:gs pos="100000">
                  <a:schemeClr val="accent1">
                    <a:alpha val="25000"/>
                  </a:schemeClr>
                </a:gs>
                <a:gs pos="0">
                  <a:schemeClr val="accent1">
                    <a:alpha val="28000"/>
                  </a:schemeClr>
                </a:gs>
              </a:gsLst>
              <a:lin ang="19560000" scaled="1"/>
            </a:gra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400">
              <a:solidFill>
                <a:schemeClr val="lt1"/>
              </a:solidFill>
            </a:endParaRPr>
          </a:p>
        </p:txBody>
      </p:sp>
      <p:sp>
        <p:nvSpPr>
          <p:cNvPr id="22" name="圆角矩形 21"/>
          <p:cNvSpPr/>
          <p:nvPr>
            <p:custDataLst>
              <p:tags r:id="rId32"/>
            </p:custDataLst>
          </p:nvPr>
        </p:nvSpPr>
        <p:spPr>
          <a:xfrm rot="2700000">
            <a:off x="2791670" y="2293609"/>
            <a:ext cx="3554097" cy="3554097"/>
          </a:xfrm>
          <a:prstGeom prst="roundRect">
            <a:avLst>
              <a:gd name="adj" fmla="val 26744"/>
            </a:avLst>
          </a:prstGeom>
          <a:noFill/>
          <a:ln w="12700">
            <a:gradFill>
              <a:gsLst>
                <a:gs pos="100000">
                  <a:schemeClr val="accent1">
                    <a:alpha val="54000"/>
                  </a:schemeClr>
                </a:gs>
                <a:gs pos="0">
                  <a:schemeClr val="accent1">
                    <a:alpha val="55000"/>
                  </a:schemeClr>
                </a:gs>
              </a:gsLst>
              <a:lin ang="19560000" scaled="1"/>
            </a:gradFill>
            <a:prstDash val="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400">
              <a:solidFill>
                <a:schemeClr val="lt1"/>
              </a:solidFill>
            </a:endParaRPr>
          </a:p>
        </p:txBody>
      </p:sp>
      <p:sp>
        <p:nvSpPr>
          <p:cNvPr id="23" name="任意多边形 22"/>
          <p:cNvSpPr/>
          <p:nvPr>
            <p:custDataLst>
              <p:tags r:id="rId33"/>
            </p:custDataLst>
          </p:nvPr>
        </p:nvSpPr>
        <p:spPr>
          <a:xfrm>
            <a:off x="3641937" y="2658110"/>
            <a:ext cx="1952413" cy="2802467"/>
          </a:xfrm>
          <a:custGeom>
            <a:avLst/>
            <a:gdLst/>
            <a:ahLst/>
            <a:cxnLst>
              <a:cxn ang="3">
                <a:pos x="hc" y="t"/>
              </a:cxn>
              <a:cxn ang="cd2">
                <a:pos x="l" y="vc"/>
              </a:cxn>
              <a:cxn ang="cd4">
                <a:pos x="hc" y="b"/>
              </a:cxn>
              <a:cxn ang="0">
                <a:pos x="r" y="vc"/>
              </a:cxn>
            </a:cxnLst>
            <a:rect l="l" t="t" r="r" b="b"/>
            <a:pathLst>
              <a:path w="4096" h="4096">
                <a:moveTo>
                  <a:pt x="2048" y="0"/>
                </a:moveTo>
                <a:cubicBezTo>
                  <a:pt x="2283" y="0"/>
                  <a:pt x="2518" y="90"/>
                  <a:pt x="2697" y="269"/>
                </a:cubicBezTo>
                <a:lnTo>
                  <a:pt x="3827" y="1398"/>
                </a:lnTo>
                <a:cubicBezTo>
                  <a:pt x="4185" y="1757"/>
                  <a:pt x="4185" y="2339"/>
                  <a:pt x="3827" y="2697"/>
                </a:cubicBezTo>
                <a:lnTo>
                  <a:pt x="2697" y="3827"/>
                </a:lnTo>
                <a:cubicBezTo>
                  <a:pt x="2339" y="4185"/>
                  <a:pt x="1757" y="4185"/>
                  <a:pt x="1398" y="3827"/>
                </a:cubicBezTo>
                <a:lnTo>
                  <a:pt x="269" y="2697"/>
                </a:lnTo>
                <a:cubicBezTo>
                  <a:pt x="-90" y="2339"/>
                  <a:pt x="-90" y="1757"/>
                  <a:pt x="269" y="1398"/>
                </a:cubicBezTo>
                <a:lnTo>
                  <a:pt x="1398" y="269"/>
                </a:lnTo>
                <a:cubicBezTo>
                  <a:pt x="1578" y="90"/>
                  <a:pt x="1813" y="0"/>
                  <a:pt x="2048" y="0"/>
                </a:cubicBezTo>
                <a:close/>
              </a:path>
            </a:pathLst>
          </a:custGeom>
          <a:gradFill>
            <a:gsLst>
              <a:gs pos="0">
                <a:schemeClr val="accent1">
                  <a:alpha val="100000"/>
                </a:schemeClr>
              </a:gs>
              <a:gs pos="100000">
                <a:schemeClr val="accent1">
                  <a:lumMod val="80000"/>
                  <a:lumOff val="20000"/>
                  <a:alpha val="100000"/>
                </a:schemeClr>
              </a:gs>
            </a:gsLst>
            <a:lin ang="13500000"/>
          </a:gradFill>
          <a:ln>
            <a:noFill/>
          </a:ln>
          <a:effectLst>
            <a:outerShdw blurRad="215900" dist="114300" dir="5400000" algn="t"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360044" tIns="323849" rIns="360044" bIns="288289" numCol="1" spcCol="0" rtlCol="0" fromWordArt="0" anchor="ctr" anchorCtr="0" forceAA="0" compatLnSpc="1">
            <a:noAutofit/>
          </a:bodyPr>
          <a:lstStyle/>
          <a:p>
            <a:pPr lvl="0" algn="ctr">
              <a:spcBef>
                <a:spcPct val="0"/>
              </a:spcBef>
              <a:spcAft>
                <a:spcPct val="0"/>
              </a:spcAft>
              <a:buClrTx/>
              <a:buSzTx/>
              <a:buFontTx/>
            </a:pPr>
            <a:r>
              <a:rPr lang="zh-CN" altLang="en-US" sz="4265" b="1" dirty="0">
                <a:solidFill>
                  <a:srgbClr val="FFFF00"/>
                </a:solidFill>
                <a:uFillTx/>
                <a:latin typeface="+mn-ea"/>
                <a:cs typeface="+mn-ea"/>
                <a:sym typeface="+mn-ea"/>
              </a:rPr>
              <a:t>关键要素</a:t>
            </a:r>
            <a:endParaRPr lang="zh-CN" altLang="en-US" sz="4265" b="1" dirty="0">
              <a:solidFill>
                <a:srgbClr val="FFFF00"/>
              </a:solidFill>
              <a:uFillTx/>
              <a:latin typeface="+mn-ea"/>
              <a:cs typeface="+mn-ea"/>
              <a:sym typeface="+mn-ea"/>
            </a:endParaRPr>
          </a:p>
        </p:txBody>
      </p:sp>
      <p:sp>
        <p:nvSpPr>
          <p:cNvPr id="3" name="文本框 2"/>
          <p:cNvSpPr txBox="1"/>
          <p:nvPr/>
        </p:nvSpPr>
        <p:spPr>
          <a:xfrm>
            <a:off x="2042795" y="1430020"/>
            <a:ext cx="5143500" cy="306705"/>
          </a:xfrm>
          <a:prstGeom prst="rect">
            <a:avLst/>
          </a:prstGeom>
          <a:noFill/>
        </p:spPr>
        <p:txBody>
          <a:bodyPr wrap="square" rtlCol="0">
            <a:spAutoFit/>
          </a:bodyPr>
          <a:p>
            <a:pPr algn="l"/>
            <a:r>
              <a:rPr lang="zh-CN" altLang="en-US" sz="1400" dirty="0" err="1" smtClean="0">
                <a:solidFill>
                  <a:schemeClr val="tx1"/>
                </a:solidFill>
              </a:rPr>
              <a:t>扫描二维码，看看能回答下面要素吗</a:t>
            </a:r>
            <a:endParaRPr lang="zh-CN" altLang="en-US" sz="1400" dirty="0" err="1" smtClean="0">
              <a:solidFill>
                <a:schemeClr val="tx1"/>
              </a:solidFill>
            </a:endParaRPr>
          </a:p>
        </p:txBody>
      </p:sp>
      <p:pic>
        <p:nvPicPr>
          <p:cNvPr id="7" name="图片 6" descr="22a8307a-a163-4d38-ba95-64190f171470(1)"/>
          <p:cNvPicPr>
            <a:picLocks noChangeAspect="1"/>
          </p:cNvPicPr>
          <p:nvPr/>
        </p:nvPicPr>
        <p:blipFill>
          <a:blip r:embed="rId34">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pic>
        <p:nvPicPr>
          <p:cNvPr id="14" name="图片 13" descr="qrcode"/>
          <p:cNvPicPr>
            <a:picLocks noChangeAspect="1"/>
          </p:cNvPicPr>
          <p:nvPr/>
        </p:nvPicPr>
        <p:blipFill>
          <a:blip r:embed="rId35"/>
          <a:stretch>
            <a:fillRect/>
          </a:stretch>
        </p:blipFill>
        <p:spPr>
          <a:xfrm>
            <a:off x="8566785" y="1258570"/>
            <a:ext cx="3351530" cy="3351530"/>
          </a:xfrm>
          <a:prstGeom prst="rect">
            <a:avLst/>
          </a:prstGeom>
        </p:spPr>
      </p:pic>
    </p:spTree>
    <p:custDataLst>
      <p:tags r:id="rId36"/>
    </p:custDataLst>
  </p:cSld>
  <p:clrMapOvr>
    <a:masterClrMapping/>
  </p:clrMapOvr>
  <mc:AlternateContent xmlns:mc="http://schemas.openxmlformats.org/markup-compatibility/2006">
    <mc:Choice xmlns:p14="http://schemas.microsoft.com/office/powerpoint/2010/main" Requires="p14">
      <p:transition p14:dur="699"/>
    </mc:Choice>
    <mc:Fallback>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2628"/>
            <a:ext cx="12192000" cy="6870628"/>
          </a:xfrm>
          <a:prstGeom prst="rect">
            <a:avLst/>
          </a:prstGeom>
          <a:gradFill flip="none">
            <a:gsLst>
              <a:gs pos="0">
                <a:schemeClr val="accent1">
                  <a:lumMod val="5000"/>
                  <a:lumOff val="95000"/>
                </a:schemeClr>
              </a:gs>
              <a:gs pos="50000">
                <a:schemeClr val="accent1">
                  <a:lumMod val="75000"/>
                  <a:alpha val="100000"/>
                  <a:lumOff val="25000"/>
                </a:schemeClr>
              </a:gs>
              <a:gs pos="83000">
                <a:schemeClr val="accent1">
                  <a:lumMod val="45000"/>
                  <a:lumOff val="55000"/>
                </a:schemeClr>
              </a:gs>
              <a:gs pos="0">
                <a:srgbClr val="0070C0"/>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9" name="图片 2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V="1">
            <a:off x="11011535" y="5818505"/>
            <a:ext cx="1180465" cy="1039495"/>
          </a:xfrm>
          <a:prstGeom prst="rect">
            <a:avLst/>
          </a:prstGeom>
        </p:spPr>
      </p:pic>
      <p:sp>
        <p:nvSpPr>
          <p:cNvPr id="11" name="矩形 259"/>
          <p:cNvSpPr>
            <a:spLocks noChangeArrowheads="1"/>
          </p:cNvSpPr>
          <p:nvPr/>
        </p:nvSpPr>
        <p:spPr bwMode="auto">
          <a:xfrm>
            <a:off x="1850390" y="1504950"/>
            <a:ext cx="4245610" cy="3138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50000"/>
              </a:lnSpc>
              <a:buNone/>
            </a:pPr>
            <a:r>
              <a:rPr lang="zh-CN" sz="6600" dirty="0">
                <a:solidFill>
                  <a:schemeClr val="bg1"/>
                </a:solidFill>
                <a:latin typeface="方正公文小标宋" panose="02000500000000000000" charset="-122"/>
                <a:ea typeface="方正公文小标宋" panose="02000500000000000000" charset="-122"/>
                <a:cs typeface="方正公文小标宋" panose="02000500000000000000" charset="-122"/>
                <a:sym typeface="汉仪雅酷黑 75W" panose="020B0804020202020204" charset="-122"/>
              </a:rPr>
              <a:t>欢迎共同学习交流</a:t>
            </a:r>
            <a:endParaRPr lang="zh-CN" sz="6600" dirty="0">
              <a:solidFill>
                <a:schemeClr val="bg1"/>
              </a:solidFill>
              <a:latin typeface="方正公文小标宋" panose="02000500000000000000" charset="-122"/>
              <a:ea typeface="方正公文小标宋" panose="02000500000000000000" charset="-122"/>
              <a:cs typeface="方正公文小标宋" panose="02000500000000000000" charset="-122"/>
              <a:sym typeface="汉仪雅酷黑 75W" panose="020B0804020202020204" charset="-122"/>
            </a:endParaRPr>
          </a:p>
        </p:txBody>
      </p:sp>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r="-2489" b="-3816"/>
          <a:stretch>
            <a:fillRect/>
          </a:stretch>
        </p:blipFill>
        <p:spPr>
          <a:xfrm>
            <a:off x="7788766" y="1367408"/>
            <a:ext cx="4089780" cy="46554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par>
                          <p:cTn id="12" fill="hold">
                            <p:stCondLst>
                              <p:cond delay="8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11"/>
                                        </p:tgtEl>
                                      </p:cBhvr>
                                    </p:animEffect>
                                    <p:animScale>
                                      <p:cBhvr>
                                        <p:cTn id="15"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6771005" cy="569595"/>
          </a:xfrm>
        </p:spPr>
        <p:txBody>
          <a:bodyPr>
            <a:normAutofit/>
          </a:bodyPr>
          <a:p>
            <a:pPr algn="l">
              <a:buClrTx/>
              <a:buSzTx/>
              <a:buFontTx/>
            </a:pPr>
            <a:r>
              <a:rPr lang="en-US" altLang="zh-CN" sz="2800">
                <a:latin typeface="方正公文小标宋" panose="02000500000000000000" charset="-122"/>
                <a:ea typeface="方正公文小标宋" panose="02000500000000000000" charset="-122"/>
                <a:cs typeface="方正公文小标宋" panose="02000500000000000000" charset="-122"/>
                <a:sym typeface="+mn-ea"/>
              </a:rPr>
              <a:t>AI智能体（Agent）定义</a:t>
            </a:r>
            <a:endParaRPr lang="en-US" altLang="zh-CN" sz="2800">
              <a:latin typeface="方正公文小标宋" panose="02000500000000000000" charset="-122"/>
              <a:ea typeface="方正公文小标宋" panose="02000500000000000000" charset="-122"/>
              <a:cs typeface="方正公文小标宋" panose="02000500000000000000" charset="-122"/>
            </a:endParaRPr>
          </a:p>
        </p:txBody>
      </p:sp>
      <p:sp>
        <p:nvSpPr>
          <p:cNvPr id="3" name="文本框 2"/>
          <p:cNvSpPr txBox="1"/>
          <p:nvPr/>
        </p:nvSpPr>
        <p:spPr>
          <a:xfrm>
            <a:off x="549275" y="2338070"/>
            <a:ext cx="5052060" cy="2463165"/>
          </a:xfrm>
          <a:prstGeom prst="rect">
            <a:avLst/>
          </a:prstGeom>
          <a:noFill/>
        </p:spPr>
        <p:txBody>
          <a:bodyPr wrap="square" rtlCol="0" anchor="t">
            <a:noAutofit/>
          </a:bodyPr>
          <a:p>
            <a:pPr fontAlgn="auto">
              <a:lnSpc>
                <a:spcPct val="150000"/>
              </a:lnSpc>
              <a:buClr>
                <a:srgbClr val="44546A"/>
              </a:buClr>
            </a:pPr>
            <a:r>
              <a:rPr lang="en-US" altLang="zh-CN" sz="2400" spc="75" dirty="0">
                <a:solidFill>
                  <a:srgbClr val="0070C0"/>
                </a:solidFill>
                <a:latin typeface="方正小标宋_GBK" panose="02000000000000000000" charset="-122"/>
                <a:ea typeface="方正小标宋_GBK" panose="02000000000000000000" charset="-122"/>
                <a:cs typeface="方正小标宋_GBK" panose="02000000000000000000" charset="-122"/>
                <a:sym typeface="+mn-ea"/>
              </a:rPr>
              <a:t>AI Agent</a:t>
            </a:r>
            <a:r>
              <a:rPr lang="zh-CN" altLang="en-US" sz="2400" spc="75" dirty="0">
                <a:solidFill>
                  <a:srgbClr val="0070C0"/>
                </a:solidFill>
                <a:latin typeface="方正小标宋_GBK" panose="02000000000000000000" charset="-122"/>
                <a:ea typeface="方正小标宋_GBK" panose="02000000000000000000" charset="-122"/>
                <a:cs typeface="方正小标宋_GBK" panose="02000000000000000000" charset="-122"/>
                <a:sym typeface="+mn-ea"/>
              </a:rPr>
              <a:t>可以称为“智能体”，也可理解为“智能业务助理”，旨在大模型技术驱动下，让人们以自然语言为交互方式高自动化地执行和处理专业或繁复的工作任务。</a:t>
            </a:r>
            <a:endParaRPr lang="zh-CN" altLang="en-US" sz="2400" spc="75" dirty="0">
              <a:solidFill>
                <a:srgbClr val="0070C0"/>
              </a:solidFill>
              <a:latin typeface="方正小标宋_GBK" panose="02000000000000000000" charset="-122"/>
              <a:ea typeface="方正小标宋_GBK" panose="02000000000000000000" charset="-122"/>
              <a:cs typeface="方正小标宋_GBK" panose="02000000000000000000" charset="-122"/>
              <a:sym typeface="+mn-ea"/>
            </a:endParaRPr>
          </a:p>
        </p:txBody>
      </p:sp>
      <p:pic>
        <p:nvPicPr>
          <p:cNvPr id="33" name="Picture 1"/>
          <p:cNvPicPr>
            <a:picLocks noChangeAspect="1" noChangeArrowheads="1"/>
          </p:cNvPicPr>
          <p:nvPr/>
        </p:nvPicPr>
        <p:blipFill>
          <a:blip r:embed="rId1"/>
          <a:srcRect/>
          <a:stretch>
            <a:fillRect/>
          </a:stretch>
        </p:blipFill>
        <p:spPr bwMode="auto">
          <a:xfrm>
            <a:off x="6027420" y="1772285"/>
            <a:ext cx="5645785" cy="3028950"/>
          </a:xfrm>
          <a:prstGeom prst="rect">
            <a:avLst/>
          </a:prstGeom>
          <a:noFill/>
        </p:spPr>
      </p:pic>
      <p:sp>
        <p:nvSpPr>
          <p:cNvPr id="4" name="文本框 3"/>
          <p:cNvSpPr txBox="1"/>
          <p:nvPr/>
        </p:nvSpPr>
        <p:spPr>
          <a:xfrm>
            <a:off x="6093460" y="4989195"/>
            <a:ext cx="5945505" cy="521970"/>
          </a:xfrm>
          <a:prstGeom prst="rect">
            <a:avLst/>
          </a:prstGeom>
          <a:noFill/>
        </p:spPr>
        <p:txBody>
          <a:bodyPr wrap="square" rtlCol="0" anchor="t">
            <a:spAutoFit/>
          </a:bodyPr>
          <a:p>
            <a:r>
              <a:rPr lang="en-US" altLang="zh-CN" sz="2800">
                <a:ln w="22225">
                  <a:solidFill>
                    <a:schemeClr val="accent2"/>
                  </a:solidFill>
                  <a:prstDash val="solid"/>
                </a:ln>
                <a:solidFill>
                  <a:schemeClr val="accent2">
                    <a:lumMod val="40000"/>
                    <a:lumOff val="60000"/>
                  </a:schemeClr>
                </a:solidFill>
                <a:effectLst/>
                <a:latin typeface="Times New Roman" panose="02020603050405020304" charset="0"/>
                <a:ea typeface="方正公文小标宋" panose="02000500000000000000" charset="-122"/>
                <a:cs typeface="OPPOSans B" panose="00020600040101010101" pitchFamily="18" charset="-122"/>
                <a:sym typeface="+mn-ea"/>
              </a:rPr>
              <a:t>“</a:t>
            </a:r>
            <a:r>
              <a:rPr lang="zh-CN" altLang="en-US" sz="2800">
                <a:ln w="22225">
                  <a:solidFill>
                    <a:schemeClr val="accent2"/>
                  </a:solidFill>
                  <a:prstDash val="solid"/>
                </a:ln>
                <a:solidFill>
                  <a:schemeClr val="accent2">
                    <a:lumMod val="40000"/>
                    <a:lumOff val="60000"/>
                  </a:schemeClr>
                </a:solidFill>
                <a:effectLst/>
                <a:latin typeface="Times New Roman" panose="02020603050405020304" charset="0"/>
                <a:ea typeface="方正公文小标宋" panose="02000500000000000000" charset="-122"/>
                <a:cs typeface="OPPOSans B" panose="00020600040101010101" pitchFamily="18" charset="-122"/>
                <a:sym typeface="+mn-ea"/>
              </a:rPr>
              <a:t>使用自然语言将你的业务自动化”</a:t>
            </a:r>
            <a:endParaRPr lang="zh-CN" altLang="en-US" sz="2800">
              <a:ln w="22225">
                <a:solidFill>
                  <a:schemeClr val="accent2"/>
                </a:solidFill>
                <a:prstDash val="solid"/>
              </a:ln>
              <a:solidFill>
                <a:schemeClr val="accent2">
                  <a:lumMod val="40000"/>
                  <a:lumOff val="60000"/>
                </a:schemeClr>
              </a:solidFill>
              <a:effectLst/>
              <a:latin typeface="Times New Roman" panose="02020603050405020304" charset="0"/>
              <a:ea typeface="方正公文小标宋" panose="02000500000000000000" charset="-122"/>
              <a:cs typeface="OPPOSans B" panose="00020600040101010101" pitchFamily="18" charset="-122"/>
              <a:sym typeface="+mn-ea"/>
            </a:endParaRPr>
          </a:p>
        </p:txBody>
      </p:sp>
      <p:pic>
        <p:nvPicPr>
          <p:cNvPr id="5" name="图片 4"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4828540" cy="569595"/>
          </a:xfrm>
        </p:spPr>
        <p:txBody>
          <a:bodyPr>
            <a:normAutofit/>
          </a:bodyPr>
          <a:p>
            <a:r>
              <a:rPr lang="en-US" altLang="zh-CN" sz="2800">
                <a:latin typeface="方正公文小标宋" panose="02000500000000000000" charset="-122"/>
                <a:ea typeface="方正公文小标宋" panose="02000500000000000000" charset="-122"/>
                <a:cs typeface="方正公文小标宋" panose="02000500000000000000" charset="-122"/>
              </a:rPr>
              <a:t>AI</a:t>
            </a:r>
            <a:r>
              <a:rPr lang="zh-CN" sz="2800">
                <a:latin typeface="方正公文小标宋" panose="02000500000000000000" charset="-122"/>
                <a:ea typeface="方正公文小标宋" panose="02000500000000000000" charset="-122"/>
                <a:cs typeface="方正公文小标宋" panose="02000500000000000000" charset="-122"/>
              </a:rPr>
              <a:t>智能体介绍</a:t>
            </a:r>
            <a:endParaRPr lang="zh-CN" sz="2800">
              <a:latin typeface="方正公文小标宋" panose="02000500000000000000" charset="-122"/>
              <a:ea typeface="方正公文小标宋" panose="02000500000000000000" charset="-122"/>
              <a:cs typeface="方正公文小标宋" panose="02000500000000000000" charset="-122"/>
            </a:endParaRPr>
          </a:p>
        </p:txBody>
      </p:sp>
      <p:pic>
        <p:nvPicPr>
          <p:cNvPr id="4" name="picture" descr="descript"/>
          <p:cNvPicPr/>
          <p:nvPr/>
        </p:nvPicPr>
        <p:blipFill>
          <a:blip r:embed="rId1"/>
          <a:srcRect/>
          <a:stretch>
            <a:fillRect/>
          </a:stretch>
        </p:blipFill>
        <p:spPr>
          <a:xfrm>
            <a:off x="3783330" y="177800"/>
            <a:ext cx="8272780" cy="6206490"/>
          </a:xfrm>
          <a:prstGeom prst="rect">
            <a:avLst/>
          </a:prstGeom>
        </p:spPr>
      </p:pic>
      <p:sp>
        <p:nvSpPr>
          <p:cNvPr id="3" name="文本框 2"/>
          <p:cNvSpPr txBox="1"/>
          <p:nvPr/>
        </p:nvSpPr>
        <p:spPr>
          <a:xfrm>
            <a:off x="422910" y="1942465"/>
            <a:ext cx="3114040" cy="2676525"/>
          </a:xfrm>
          <a:prstGeom prst="rect">
            <a:avLst/>
          </a:prstGeom>
          <a:noFill/>
        </p:spPr>
        <p:txBody>
          <a:bodyPr wrap="square" rtlCol="0" anchor="t">
            <a:spAutoFit/>
          </a:bodyPr>
          <a:p>
            <a:pPr marL="349885" indent="0" defTabSz="914400">
              <a:lnSpc>
                <a:spcPct val="150000"/>
              </a:lnSpc>
              <a:buClr>
                <a:srgbClr val="00B050">
                  <a:alpha val="100000"/>
                </a:srgbClr>
              </a:buClr>
              <a:buFont typeface="Arial" panose="020B0604020202020204" pitchFamily="34" charset="0"/>
              <a:buNone/>
            </a:pPr>
            <a:r>
              <a:rPr lang="zh-CN" altLang="en-US" sz="2800">
                <a:solidFill>
                  <a:srgbClr val="00B0F0"/>
                </a:solidFill>
                <a:latin typeface="Times New Roman" panose="02020603050405020304" charset="0"/>
                <a:ea typeface="方正公文小标宋" panose="02000500000000000000" charset="-122"/>
                <a:sym typeface="Arial" panose="020B0604020202020204"/>
              </a:rPr>
              <a:t>在大模型基础上</a:t>
            </a:r>
            <a:endParaRPr lang="zh-CN" altLang="en-US" sz="2800">
              <a:solidFill>
                <a:srgbClr val="00B0F0"/>
              </a:solidFill>
              <a:latin typeface="Times New Roman" panose="02020603050405020304" charset="0"/>
              <a:ea typeface="方正公文小标宋" panose="02000500000000000000" charset="-122"/>
              <a:sym typeface="Arial" panose="020B0604020202020204"/>
            </a:endParaRPr>
          </a:p>
          <a:p>
            <a:pPr marL="692785" indent="-342900" defTabSz="914400">
              <a:lnSpc>
                <a:spcPct val="150000"/>
              </a:lnSpc>
              <a:buClr>
                <a:srgbClr val="00B050">
                  <a:alpha val="100000"/>
                </a:srgbClr>
              </a:buClr>
              <a:buFont typeface="Arial" panose="020B0604020202020204" pitchFamily="34" charset="0"/>
              <a:buChar char="•"/>
            </a:pPr>
            <a:r>
              <a:rPr lang="zh-CN" altLang="en-US" sz="2800">
                <a:solidFill>
                  <a:srgbClr val="00B0F0"/>
                </a:solidFill>
                <a:latin typeface="Times New Roman" panose="02020603050405020304" charset="0"/>
                <a:ea typeface="方正公文小标宋" panose="02000500000000000000" charset="-122"/>
                <a:sym typeface="Arial" panose="020B0604020202020204"/>
              </a:rPr>
              <a:t>添加</a:t>
            </a:r>
            <a:r>
              <a:rPr sz="2800">
                <a:solidFill>
                  <a:srgbClr val="0070C0"/>
                </a:solidFill>
                <a:latin typeface="Times New Roman" panose="02020603050405020304" charset="0"/>
                <a:ea typeface="方正公文小标宋" panose="02000500000000000000" charset="-122"/>
                <a:sym typeface="Arial" panose="020B0604020202020204"/>
              </a:rPr>
              <a:t>规划</a:t>
            </a:r>
            <a:r>
              <a:rPr sz="2800">
                <a:solidFill>
                  <a:srgbClr val="00B0F0"/>
                </a:solidFill>
                <a:latin typeface="Times New Roman" panose="02020603050405020304" charset="0"/>
                <a:ea typeface="方正公文小标宋" panose="02000500000000000000" charset="-122"/>
                <a:sym typeface="Arial" panose="020B0604020202020204"/>
              </a:rPr>
              <a:t>能力</a:t>
            </a:r>
            <a:endParaRPr sz="2000">
              <a:solidFill>
                <a:srgbClr val="00B0F0"/>
              </a:solidFill>
              <a:latin typeface="Times New Roman" panose="02020603050405020304" charset="0"/>
              <a:ea typeface="方正公文小标宋" panose="02000500000000000000" charset="-122"/>
              <a:sym typeface="Arial" panose="020B0604020202020204"/>
            </a:endParaRPr>
          </a:p>
          <a:p>
            <a:pPr marL="692785" indent="-342900" defTabSz="914400">
              <a:lnSpc>
                <a:spcPct val="150000"/>
              </a:lnSpc>
              <a:buClr>
                <a:srgbClr val="00B050">
                  <a:alpha val="100000"/>
                </a:srgbClr>
              </a:buClr>
              <a:buFont typeface="Arial" panose="020B0604020202020204" pitchFamily="34" charset="0"/>
              <a:buChar char="•"/>
            </a:pPr>
            <a:r>
              <a:rPr lang="zh-CN" altLang="en-US" sz="2800">
                <a:solidFill>
                  <a:srgbClr val="00B0F0"/>
                </a:solidFill>
                <a:latin typeface="Times New Roman" panose="02020603050405020304" charset="0"/>
                <a:ea typeface="方正公文小标宋" panose="02000500000000000000" charset="-122"/>
                <a:sym typeface="Arial" panose="020B0604020202020204"/>
              </a:rPr>
              <a:t>添加</a:t>
            </a:r>
            <a:r>
              <a:rPr sz="2800">
                <a:solidFill>
                  <a:srgbClr val="0070C0"/>
                </a:solidFill>
                <a:latin typeface="Times New Roman" panose="02020603050405020304" charset="0"/>
                <a:ea typeface="方正公文小标宋" panose="02000500000000000000" charset="-122"/>
                <a:sym typeface="Arial" panose="020B0604020202020204"/>
              </a:rPr>
              <a:t>记忆</a:t>
            </a:r>
            <a:r>
              <a:rPr sz="2800">
                <a:solidFill>
                  <a:srgbClr val="00B0F0"/>
                </a:solidFill>
                <a:latin typeface="Times New Roman" panose="02020603050405020304" charset="0"/>
                <a:ea typeface="方正公文小标宋" panose="02000500000000000000" charset="-122"/>
                <a:sym typeface="Arial" panose="020B0604020202020204"/>
              </a:rPr>
              <a:t>能力</a:t>
            </a:r>
            <a:endParaRPr sz="2000">
              <a:solidFill>
                <a:srgbClr val="00B0F0"/>
              </a:solidFill>
              <a:latin typeface="Times New Roman" panose="02020603050405020304" charset="0"/>
              <a:ea typeface="方正公文小标宋" panose="02000500000000000000" charset="-122"/>
              <a:sym typeface="Arial" panose="020B0604020202020204"/>
            </a:endParaRPr>
          </a:p>
          <a:p>
            <a:pPr marL="692785" indent="-342900" defTabSz="914400">
              <a:lnSpc>
                <a:spcPct val="150000"/>
              </a:lnSpc>
              <a:buClr>
                <a:srgbClr val="00B050">
                  <a:alpha val="100000"/>
                </a:srgbClr>
              </a:buClr>
              <a:buFont typeface="Arial" panose="020B0604020202020204" pitchFamily="34" charset="0"/>
              <a:buChar char="•"/>
            </a:pPr>
            <a:r>
              <a:rPr lang="zh-CN" altLang="en-US" sz="2800">
                <a:solidFill>
                  <a:srgbClr val="00B0F0"/>
                </a:solidFill>
                <a:latin typeface="Times New Roman" panose="02020603050405020304" charset="0"/>
                <a:ea typeface="方正公文小标宋" panose="02000500000000000000" charset="-122"/>
                <a:sym typeface="Arial" panose="020B0604020202020204"/>
              </a:rPr>
              <a:t>添加</a:t>
            </a:r>
            <a:r>
              <a:rPr sz="2800">
                <a:solidFill>
                  <a:srgbClr val="0070C0"/>
                </a:solidFill>
                <a:latin typeface="Times New Roman" panose="02020603050405020304" charset="0"/>
                <a:ea typeface="方正公文小标宋" panose="02000500000000000000" charset="-122"/>
                <a:sym typeface="Arial" panose="020B0604020202020204"/>
              </a:rPr>
              <a:t>动作</a:t>
            </a:r>
            <a:r>
              <a:rPr sz="2800">
                <a:solidFill>
                  <a:srgbClr val="00B0F0"/>
                </a:solidFill>
                <a:latin typeface="Times New Roman" panose="02020603050405020304" charset="0"/>
                <a:ea typeface="方正公文小标宋" panose="02000500000000000000" charset="-122"/>
                <a:sym typeface="Arial" panose="020B0604020202020204"/>
              </a:rPr>
              <a:t>能力</a:t>
            </a:r>
            <a:endParaRPr lang="zh-CN" altLang="en-US" sz="2800">
              <a:solidFill>
                <a:srgbClr val="00B0F0"/>
              </a:solidFill>
              <a:latin typeface="Times New Roman" panose="02020603050405020304" charset="0"/>
              <a:ea typeface="方正公文小标宋" panose="02000500000000000000" charset="-122"/>
              <a:sym typeface="Arial" panose="020B0604020202020204"/>
            </a:endParaRPr>
          </a:p>
        </p:txBody>
      </p:sp>
      <p:pic>
        <p:nvPicPr>
          <p:cNvPr id="5" name="图片 4" descr="22a8307a-a163-4d38-ba95-64190f171470(1)"/>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222375" y="427990"/>
            <a:ext cx="6771005" cy="569595"/>
          </a:xfrm>
        </p:spPr>
        <p:txBody>
          <a:bodyPr>
            <a:normAutofit/>
          </a:bodyPr>
          <a:p>
            <a:pPr algn="l">
              <a:buClrTx/>
              <a:buSzTx/>
              <a:buFontTx/>
            </a:pPr>
            <a:r>
              <a:rPr lang="en-US" altLang="zh-CN" sz="2800">
                <a:latin typeface="方正公文小标宋" panose="02000500000000000000" charset="-122"/>
                <a:ea typeface="方正公文小标宋" panose="02000500000000000000" charset="-122"/>
                <a:cs typeface="方正公文小标宋" panose="02000500000000000000" charset="-122"/>
                <a:sym typeface="+mn-ea"/>
              </a:rPr>
              <a:t>Agent（智能体）定义和构成详解</a:t>
            </a:r>
            <a:endParaRPr lang="en-US" altLang="zh-CN" sz="2800">
              <a:latin typeface="方正公文小标宋" panose="02000500000000000000" charset="-122"/>
              <a:ea typeface="方正公文小标宋" panose="02000500000000000000" charset="-122"/>
              <a:cs typeface="方正公文小标宋" panose="02000500000000000000" charset="-122"/>
            </a:endParaRPr>
          </a:p>
        </p:txBody>
      </p:sp>
      <p:grpSp>
        <p:nvGrpSpPr>
          <p:cNvPr id="10" name="组合 9"/>
          <p:cNvGrpSpPr/>
          <p:nvPr/>
        </p:nvGrpSpPr>
        <p:grpSpPr>
          <a:xfrm>
            <a:off x="7810250" y="845713"/>
            <a:ext cx="2010399" cy="595563"/>
            <a:chOff x="-166359" y="25994"/>
            <a:chExt cx="2209314" cy="654490"/>
          </a:xfrm>
        </p:grpSpPr>
        <p:pic>
          <p:nvPicPr>
            <p:cNvPr id="11" name="图片 10"/>
            <p:cNvPicPr>
              <a:picLocks noChangeAspect="1"/>
            </p:cNvPicPr>
            <p:nvPr>
              <p:custDataLst>
                <p:tags r:id="rId1"/>
              </p:custDataLst>
            </p:nvPr>
          </p:nvPicPr>
          <p:blipFill rotWithShape="1">
            <a:blip r:embed="rId2" cstate="screen"/>
            <a:srcRect b="46928"/>
            <a:stretch>
              <a:fillRect/>
            </a:stretch>
          </p:blipFill>
          <p:spPr>
            <a:xfrm>
              <a:off x="-166359" y="80141"/>
              <a:ext cx="1100822" cy="600343"/>
            </a:xfrm>
            <a:prstGeom prst="rect">
              <a:avLst/>
            </a:prstGeom>
          </p:spPr>
        </p:pic>
        <p:pic>
          <p:nvPicPr>
            <p:cNvPr id="12" name="图片 11"/>
            <p:cNvPicPr>
              <a:picLocks noChangeAspect="1"/>
            </p:cNvPicPr>
            <p:nvPr>
              <p:custDataLst>
                <p:tags r:id="rId3"/>
              </p:custDataLst>
            </p:nvPr>
          </p:nvPicPr>
          <p:blipFill rotWithShape="1">
            <a:blip r:embed="rId2" cstate="screen"/>
            <a:srcRect t="51788"/>
            <a:stretch>
              <a:fillRect/>
            </a:stretch>
          </p:blipFill>
          <p:spPr>
            <a:xfrm>
              <a:off x="768901" y="25994"/>
              <a:ext cx="1274054" cy="631179"/>
            </a:xfrm>
            <a:prstGeom prst="rect">
              <a:avLst/>
            </a:prstGeom>
          </p:spPr>
        </p:pic>
      </p:grpSp>
      <p:sp>
        <p:nvSpPr>
          <p:cNvPr id="139" name="文本框 1"/>
          <p:cNvSpPr txBox="1"/>
          <p:nvPr/>
        </p:nvSpPr>
        <p:spPr>
          <a:xfrm>
            <a:off x="1024255" y="1541145"/>
            <a:ext cx="6514465" cy="521970"/>
          </a:xfrm>
          <a:prstGeom prst="rect">
            <a:avLst/>
          </a:prstGeom>
          <a:noFill/>
        </p:spPr>
        <p:txBody>
          <a:bodyPr wrap="square" rtlCol="0">
            <a:spAutoFit/>
          </a:bodyPr>
          <a:p>
            <a:pPr algn="l" defTabSz="685800">
              <a:buClrTx/>
              <a:buSzTx/>
              <a:buFontTx/>
            </a:pPr>
            <a:r>
              <a:rPr lang="en-US" sz="2800" b="1" kern="1200" spc="150">
                <a:solidFill>
                  <a:srgbClr val="0070C0">
                    <a:alpha val="100000"/>
                  </a:srgbClr>
                </a:solidFill>
                <a:latin typeface="方正小标宋_GBK" panose="02000000000000000000" charset="-122"/>
                <a:ea typeface="方正小标宋_GBK" panose="02000000000000000000" charset="-122"/>
                <a:cs typeface="方正小标宋_GBK" panose="02000000000000000000" charset="-122"/>
              </a:rPr>
              <a:t>Agent组成讲解：② 记忆</a:t>
            </a:r>
            <a:endParaRPr lang="en-US" sz="2800" b="1" kern="1200" spc="150">
              <a:solidFill>
                <a:srgbClr val="0070C0">
                  <a:alpha val="100000"/>
                </a:srgbClr>
              </a:solidFill>
              <a:latin typeface="方正小标宋_GBK" panose="02000000000000000000" charset="-122"/>
              <a:ea typeface="方正小标宋_GBK" panose="02000000000000000000" charset="-122"/>
              <a:cs typeface="方正小标宋_GBK" panose="02000000000000000000" charset="-122"/>
            </a:endParaRPr>
          </a:p>
        </p:txBody>
      </p:sp>
      <p:sp>
        <p:nvSpPr>
          <p:cNvPr id="140" name="Text Box 2"/>
          <p:cNvSpPr txBox="1"/>
          <p:nvPr/>
        </p:nvSpPr>
        <p:spPr>
          <a:xfrm>
            <a:off x="1024255" y="2218055"/>
            <a:ext cx="7255510" cy="3415030"/>
          </a:xfrm>
          <a:prstGeom prst="rect">
            <a:avLst/>
          </a:prstGeom>
          <a:noFill/>
        </p:spPr>
        <p:txBody>
          <a:bodyPr wrap="square" rtlCol="0" anchor="t">
            <a:spAutoFit/>
          </a:bodyPr>
          <a:p>
            <a:pPr algn="l" defTabSz="685800">
              <a:lnSpc>
                <a:spcPct val="200000"/>
              </a:lnSpc>
              <a:buClr>
                <a:srgbClr val="44546A"/>
              </a:buClr>
              <a:buSzTx/>
              <a:buFontTx/>
            </a:pPr>
            <a:r>
              <a:rPr lang="zh-CN" altLang="en-US" sz="2400" b="1" kern="1200" spc="75" dirty="0">
                <a:solidFill>
                  <a:srgbClr val="00B0F0"/>
                </a:solidFill>
                <a:latin typeface="Times New Roman" panose="02020603050405020304" charset="0"/>
                <a:ea typeface="方正公文小标宋" panose="02000500000000000000" charset="-122"/>
                <a:cs typeface="OPPOSans R" panose="00020600040101010101" pitchFamily="18" charset="-122"/>
                <a:sym typeface="思源黑体 CN Light"/>
              </a:rPr>
              <a:t>解决行业知识的传递问题，可以让Agent拥有长期和短期记忆，表现得更智能。</a:t>
            </a:r>
            <a:endParaRPr lang="zh-CN" altLang="en-US" sz="2400" b="1" kern="1200" spc="75" dirty="0">
              <a:solidFill>
                <a:srgbClr val="00B0F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marL="257175" indent="-257175" defTabSz="685800">
              <a:lnSpc>
                <a:spcPct val="200000"/>
              </a:lnSpc>
              <a:buClr>
                <a:srgbClr val="44546A">
                  <a:alpha val="100000"/>
                </a:srgbClr>
              </a:buClr>
              <a:buFont typeface="Arial" panose="020B0604020202020204" pitchFamily="34" charset="0"/>
              <a:buChar char="•"/>
            </a:pPr>
            <a:r>
              <a:rPr lang="zh-CN" altLang="en-US" sz="2000"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短期记忆：一般用来传递上下文的的对话信息</a:t>
            </a:r>
            <a:endParaRPr lang="zh-CN" altLang="en-US" sz="2000"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a:p>
            <a:pPr marL="257175" indent="-257175" defTabSz="685800">
              <a:lnSpc>
                <a:spcPct val="200000"/>
              </a:lnSpc>
              <a:buClr>
                <a:srgbClr val="44546A">
                  <a:alpha val="100000"/>
                </a:srgbClr>
              </a:buClr>
              <a:buFont typeface="Arial" panose="020B0604020202020204" pitchFamily="34" charset="0"/>
              <a:buChar char="•"/>
            </a:pPr>
            <a:r>
              <a:rPr lang="zh-CN" altLang="en-US" sz="2000"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rPr>
              <a:t>长期记忆：更多的是领域知识，需要有独立的存储模块，采用自然语言、Embedding、结构化的表等。</a:t>
            </a:r>
            <a:endParaRPr lang="zh-CN" altLang="en-US" sz="2000" kern="1200" spc="75" dirty="0">
              <a:solidFill>
                <a:srgbClr val="0070C0"/>
              </a:solidFill>
              <a:latin typeface="Times New Roman" panose="02020603050405020304" charset="0"/>
              <a:ea typeface="方正公文小标宋" panose="02000500000000000000" charset="-122"/>
              <a:cs typeface="OPPOSans R" panose="00020600040101010101" pitchFamily="18" charset="-122"/>
              <a:sym typeface="思源黑体 CN Light"/>
            </a:endParaRPr>
          </a:p>
        </p:txBody>
      </p:sp>
      <p:sp>
        <p:nvSpPr>
          <p:cNvPr id="141" name="矩形: 圓角 6"/>
          <p:cNvSpPr/>
          <p:nvPr/>
        </p:nvSpPr>
        <p:spPr>
          <a:xfrm>
            <a:off x="8527415" y="1287780"/>
            <a:ext cx="1898650" cy="3949065"/>
          </a:xfrm>
          <a:prstGeom prst="rect">
            <a:avLst/>
          </a:prstGeom>
          <a:solidFill>
            <a:schemeClr val="bg2"/>
          </a:solidFill>
          <a:ln w="28575">
            <a:solidFill>
              <a:schemeClr val="tx1">
                <a:lumMod val="75000"/>
                <a:lumOff val="25000"/>
              </a:schemeClr>
            </a:solidFill>
            <a:prstDash val="solid"/>
            <a:miter lim="800000"/>
          </a:ln>
        </p:spPr>
        <p:txBody>
          <a:bodyPr anchor="ctr"/>
          <a:p>
            <a:pPr algn="ctr" defTabSz="685800">
              <a:buClrTx/>
            </a:pPr>
            <a:endParaRPr sz="1500" kern="1200">
              <a:solidFill>
                <a:schemeClr val="tx1"/>
              </a:solidFill>
              <a:latin typeface="Times New Roman" panose="02020603050405020304" charset="0"/>
              <a:ea typeface="方正公文小标宋" panose="02000500000000000000" charset="-122"/>
              <a:cs typeface="+mn-cs"/>
            </a:endParaRPr>
          </a:p>
        </p:txBody>
      </p:sp>
      <p:sp>
        <p:nvSpPr>
          <p:cNvPr id="142" name="文本框 4"/>
          <p:cNvSpPr txBox="1"/>
          <p:nvPr/>
        </p:nvSpPr>
        <p:spPr>
          <a:xfrm>
            <a:off x="8907780" y="1287780"/>
            <a:ext cx="1009015" cy="381000"/>
          </a:xfrm>
          <a:prstGeom prst="rect">
            <a:avLst/>
          </a:prstGeom>
          <a:noFill/>
        </p:spPr>
        <p:txBody>
          <a:bodyPr wrap="square" rtlCol="0">
            <a:noAutofit/>
          </a:bodyPr>
          <a:p>
            <a:pPr algn="ctr" defTabSz="685800">
              <a:buClrTx/>
            </a:pPr>
            <a:r>
              <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rPr>
              <a:t>记忆</a:t>
            </a:r>
            <a:endPar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pic>
        <p:nvPicPr>
          <p:cNvPr id="143" name="图片 6"/>
          <p:cNvPicPr>
            <a:picLocks noChangeAspect="1"/>
          </p:cNvPicPr>
          <p:nvPr/>
        </p:nvPicPr>
        <p:blipFill>
          <a:blip r:embed="rId4" cstate="print"/>
          <a:stretch>
            <a:fillRect/>
          </a:stretch>
        </p:blipFill>
        <p:spPr>
          <a:xfrm>
            <a:off x="9133205" y="1659890"/>
            <a:ext cx="558165" cy="558165"/>
          </a:xfrm>
          <a:prstGeom prst="rect">
            <a:avLst/>
          </a:prstGeom>
          <a:solidFill>
            <a:schemeClr val="accent2"/>
          </a:solidFill>
        </p:spPr>
      </p:pic>
      <p:grpSp>
        <p:nvGrpSpPr>
          <p:cNvPr id="144" name="组合 7"/>
          <p:cNvGrpSpPr/>
          <p:nvPr/>
        </p:nvGrpSpPr>
        <p:grpSpPr>
          <a:xfrm>
            <a:off x="8585835" y="2355214"/>
            <a:ext cx="1840865" cy="1099820"/>
            <a:chOff x="7288219" y="3272750"/>
            <a:chExt cx="1982407" cy="867972"/>
          </a:xfrm>
        </p:grpSpPr>
        <p:sp>
          <p:nvSpPr>
            <p:cNvPr id="145" name="文本框 17"/>
            <p:cNvSpPr txBox="1"/>
            <p:nvPr/>
          </p:nvSpPr>
          <p:spPr>
            <a:xfrm>
              <a:off x="7369594" y="3272750"/>
              <a:ext cx="1820341" cy="290660"/>
            </a:xfrm>
            <a:prstGeom prst="rect">
              <a:avLst/>
            </a:prstGeom>
            <a:noFill/>
          </p:spPr>
          <p:txBody>
            <a:bodyPr wrap="square" rtlCol="0">
              <a:spAutoFit/>
            </a:bodyPr>
            <a:p>
              <a:pPr algn="ctr" defTabSz="685800">
                <a:buClrTx/>
              </a:pPr>
              <a:r>
                <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rPr>
                <a:t>记忆结构</a:t>
              </a:r>
              <a:endPar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sp>
          <p:nvSpPr>
            <p:cNvPr id="146" name="文本框 18"/>
            <p:cNvSpPr txBox="1"/>
            <p:nvPr/>
          </p:nvSpPr>
          <p:spPr>
            <a:xfrm>
              <a:off x="7288219" y="3485734"/>
              <a:ext cx="1982407" cy="654988"/>
            </a:xfrm>
            <a:prstGeom prst="rect">
              <a:avLst/>
            </a:prstGeom>
            <a:noFill/>
          </p:spPr>
          <p:txBody>
            <a:bodyPr wrap="square" rtlCol="0">
              <a:spAutoFit/>
            </a:bodyPr>
            <a:p>
              <a:pPr algn="ctr" defTabSz="685800">
                <a:lnSpc>
                  <a:spcPct val="150000"/>
                </a:lnSpc>
                <a:buClrTx/>
              </a:pPr>
              <a:r>
                <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统一记忆</a:t>
              </a:r>
              <a:endParaRPr lang="en-US" altLang="zh-CN" sz="16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a:p>
              <a:pPr algn="ctr" defTabSz="685800">
                <a:lnSpc>
                  <a:spcPct val="150000"/>
                </a:lnSpc>
                <a:buClrTx/>
              </a:pPr>
              <a:r>
                <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混合记忆</a:t>
              </a:r>
              <a:endPar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grpSp>
      <p:grpSp>
        <p:nvGrpSpPr>
          <p:cNvPr id="147" name="组合 19"/>
          <p:cNvGrpSpPr/>
          <p:nvPr/>
        </p:nvGrpSpPr>
        <p:grpSpPr>
          <a:xfrm>
            <a:off x="7964170" y="3455034"/>
            <a:ext cx="3095625" cy="1125856"/>
            <a:chOff x="6623778" y="4350149"/>
            <a:chExt cx="1786456" cy="889123"/>
          </a:xfrm>
        </p:grpSpPr>
        <p:sp>
          <p:nvSpPr>
            <p:cNvPr id="148" name="文本框 20"/>
            <p:cNvSpPr txBox="1"/>
            <p:nvPr/>
          </p:nvSpPr>
          <p:spPr>
            <a:xfrm>
              <a:off x="6623778" y="4583839"/>
              <a:ext cx="1786456" cy="655433"/>
            </a:xfrm>
            <a:prstGeom prst="rect">
              <a:avLst/>
            </a:prstGeom>
            <a:noFill/>
          </p:spPr>
          <p:txBody>
            <a:bodyPr wrap="square" rtlCol="0">
              <a:spAutoFit/>
            </a:bodyPr>
            <a:p>
              <a:pPr algn="ctr" defTabSz="685800">
                <a:lnSpc>
                  <a:spcPct val="150000"/>
                </a:lnSpc>
                <a:buClrTx/>
              </a:pPr>
              <a:r>
                <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语言</a:t>
              </a:r>
              <a:r>
                <a:rPr lang="en-US" altLang="zh-CN" sz="16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a:t>
              </a:r>
              <a:r>
                <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数据库</a:t>
              </a:r>
              <a:endParaRPr lang="en-US" altLang="zh-CN" sz="16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a:p>
              <a:pPr algn="ctr" defTabSz="685800">
                <a:lnSpc>
                  <a:spcPct val="150000"/>
                </a:lnSpc>
                <a:buClrTx/>
              </a:pPr>
              <a:r>
                <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嵌入</a:t>
              </a:r>
              <a:r>
                <a:rPr lang="en-US" altLang="zh-CN" sz="16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a:t>
              </a:r>
              <a:r>
                <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列表</a:t>
              </a:r>
              <a:endPar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sp>
          <p:nvSpPr>
            <p:cNvPr id="149" name="文本框 21"/>
            <p:cNvSpPr txBox="1"/>
            <p:nvPr/>
          </p:nvSpPr>
          <p:spPr>
            <a:xfrm>
              <a:off x="7100899" y="4350149"/>
              <a:ext cx="846872" cy="271802"/>
            </a:xfrm>
            <a:prstGeom prst="rect">
              <a:avLst/>
            </a:prstGeom>
            <a:noFill/>
          </p:spPr>
          <p:txBody>
            <a:bodyPr wrap="square" rtlCol="0">
              <a:noAutofit/>
            </a:bodyPr>
            <a:p>
              <a:pPr algn="ctr" defTabSz="685800">
                <a:buClrTx/>
              </a:pPr>
              <a:r>
                <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rPr>
                <a:t>记忆格式</a:t>
              </a:r>
              <a:endPar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grpSp>
      <p:grpSp>
        <p:nvGrpSpPr>
          <p:cNvPr id="150" name="组合 22"/>
          <p:cNvGrpSpPr/>
          <p:nvPr/>
        </p:nvGrpSpPr>
        <p:grpSpPr>
          <a:xfrm>
            <a:off x="8470265" y="4411345"/>
            <a:ext cx="2084070" cy="722630"/>
            <a:chOff x="6630285" y="5553019"/>
            <a:chExt cx="1748657" cy="970366"/>
          </a:xfrm>
        </p:grpSpPr>
        <p:sp>
          <p:nvSpPr>
            <p:cNvPr id="151" name="文本框 23"/>
            <p:cNvSpPr txBox="1"/>
            <p:nvPr/>
          </p:nvSpPr>
          <p:spPr>
            <a:xfrm>
              <a:off x="6997386" y="5553019"/>
              <a:ext cx="1086384" cy="691178"/>
            </a:xfrm>
            <a:prstGeom prst="rect">
              <a:avLst/>
            </a:prstGeom>
            <a:noFill/>
          </p:spPr>
          <p:txBody>
            <a:bodyPr wrap="square" rtlCol="0">
              <a:noAutofit/>
            </a:bodyPr>
            <a:p>
              <a:pPr algn="ctr" defTabSz="685800">
                <a:lnSpc>
                  <a:spcPct val="150000"/>
                </a:lnSpc>
                <a:buClrTx/>
              </a:pPr>
              <a:r>
                <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rPr>
                <a:t>记忆操作</a:t>
              </a:r>
              <a:endParaRPr lang="zh-CN" altLang="en-US" b="1"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sp>
          <p:nvSpPr>
            <p:cNvPr id="152" name="文本框 24"/>
            <p:cNvSpPr txBox="1"/>
            <p:nvPr/>
          </p:nvSpPr>
          <p:spPr>
            <a:xfrm>
              <a:off x="6630285" y="6066341"/>
              <a:ext cx="1748657" cy="457044"/>
            </a:xfrm>
            <a:prstGeom prst="rect">
              <a:avLst/>
            </a:prstGeom>
            <a:noFill/>
          </p:spPr>
          <p:txBody>
            <a:bodyPr wrap="square" rtlCol="0">
              <a:noAutofit/>
            </a:bodyPr>
            <a:p>
              <a:pPr algn="ctr" defTabSz="685800">
                <a:lnSpc>
                  <a:spcPct val="150000"/>
                </a:lnSpc>
                <a:buClrTx/>
              </a:pPr>
              <a:r>
                <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rPr>
                <a:t>读取、写入、检查</a:t>
              </a:r>
              <a:endParaRPr lang="zh-CN" altLang="en-US" sz="1600" kern="1200" dirty="0">
                <a:solidFill>
                  <a:schemeClr val="tx1"/>
                </a:solidFill>
                <a:latin typeface="Times New Roman" panose="02020603050405020304" charset="0"/>
                <a:ea typeface="方正公文小标宋" panose="02000500000000000000" charset="-122"/>
                <a:cs typeface="OPPOSans B" panose="00020600040101010101" pitchFamily="18" charset="-122"/>
              </a:endParaRPr>
            </a:p>
          </p:txBody>
        </p:sp>
      </p:grpSp>
      <p:pic>
        <p:nvPicPr>
          <p:cNvPr id="5" name="图片 4" descr="22a8307a-a163-4d38-ba95-64190f171470(1)"/>
          <p:cNvPicPr>
            <a:picLocks noChangeAspect="1"/>
          </p:cNvPicPr>
          <p:nvPr/>
        </p:nvPicPr>
        <p:blipFill>
          <a:blip r:embed="rId5">
            <a:clrChange>
              <a:clrFrom>
                <a:srgbClr val="FFFFFF">
                  <a:alpha val="100000"/>
                </a:srgbClr>
              </a:clrFrom>
              <a:clrTo>
                <a:srgbClr val="FFFFFF">
                  <a:alpha val="100000"/>
                  <a:alpha val="0"/>
                </a:srgbClr>
              </a:clrTo>
            </a:clrChange>
          </a:blip>
          <a:stretch>
            <a:fillRect/>
          </a:stretch>
        </p:blipFill>
        <p:spPr>
          <a:xfrm>
            <a:off x="10227310" y="109220"/>
            <a:ext cx="1571625" cy="882650"/>
          </a:xfrm>
          <a:prstGeom prst="rect">
            <a:avLst/>
          </a:prstGeom>
        </p:spPr>
      </p:pic>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8"/>
  <p:tag name="KSO_WM_UNIT_FILL_FORE_SCHEMECOLOR_INDEX_2" val="5"/>
  <p:tag name="KSO_WM_UNIT_FILL_FORE_SCHEMECOLOR_INDEX_2_POS" val="0.52"/>
  <p:tag name="KSO_WM_UNIT_FILL_FORE_SCHEMECOLOR_INDEX_2_TRANS" val="0.85"/>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5*n_h_i*1_1_6"/>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6"/>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quot;colorType&quot;:2,&quot;pos&quot;:0,&quot;rgb&quot;:&quot;#ffffff&quot;,&quot;transparency&quot;:1},{&quot;brightness&quot;:0.800000011920929,&quot;colorType&quot;:1,&quot;foreColorIndex&quot;:5,&quot;pos&quot;:0.5199999809265137,&quot;transparency&quot;:0.8500000238418579}],&quot;type&quot;:3},&quot;glow&quot;:{&quot;colorType&quot;:0},&quot;line&quot;:{&quot;solidLine&quot;:{&quot;brightness&quot;:0,&quot;colorType&quot;:1,&quot;foreColorIndex&quot;:5,&quot;transparency&quot;:0.8999999761581421},&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5,6,5,6,5,6]}"/>
</p:tagLst>
</file>

<file path=ppt/tags/tag107.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8"/>
  <p:tag name="KSO_WM_UNIT_FILL_FORE_SCHEMECOLOR_INDEX_2" val="5"/>
  <p:tag name="KSO_WM_UNIT_FILL_FORE_SCHEMECOLOR_INDEX_2_POS" val="0.81"/>
  <p:tag name="KSO_WM_UNIT_FILL_FORE_SCHEMECOLOR_INDEX_2_TRANS" val="0.75"/>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5*n_h_i*1_1_5"/>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5"/>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quot;colorType&quot;:2,&quot;pos&quot;:0,&quot;rgb&quot;:&quot;#ffffff&quot;,&quot;transparency&quot;:1},{&quot;brightness&quot;:0.800000011920929,&quot;colorType&quot;:1,&quot;foreColorIndex&quot;:5,&quot;pos&quot;:0.8100000023841858,&quot;transparency&quot;:0.75}],&quot;type&quot;:3},&quot;glow&quot;:{&quot;colorType&quot;:0},&quot;line&quot;:{&quot;solidLine&quot;:{&quot;brightness&quot;:0,&quot;colorType&quot;:1,&quot;foreColorIndex&quot;:5,&quot;transparency&quot;:0.75},&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5,6,5,6,5,6]}"/>
</p:tagLst>
</file>

<file path=ppt/tags/tag108.xml><?xml version="1.0" encoding="utf-8"?>
<p:tagLst xmlns:p="http://schemas.openxmlformats.org/presentationml/2006/main">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8"/>
  <p:tag name="KSO_WM_UNIT_FILL_FORE_SCHEMECOLOR_INDEX_2" val="5"/>
  <p:tag name="KSO_WM_UNIT_FILL_FORE_SCHEMECOLOR_INDEX_2_POS" val="0.77"/>
  <p:tag name="KSO_WM_UNIT_FILL_FORE_SCHEMECOLOR_INDEX_2_TRANS" val="0.5"/>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5*n_h_i*1_1_4"/>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4"/>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quot;colorType&quot;:2,&quot;pos&quot;:0,&quot;rgb&quot;:&quot;#ffffff&quot;,&quot;transparency&quot;:1},{&quot;brightness&quot;:0.800000011920929,&quot;colorType&quot;:1,&quot;foreColorIndex&quot;:5,&quot;pos&quot;:0.7699999809265137,&quot;transparency&quot;:0.6000000238418579}],&quot;type&quot;:3},&quot;glow&quot;:{&quot;colorType&quot;:0},&quot;line&quot;:{&quot;solidLine&quot;:{&quot;brightness&quot;:0,&quot;colorType&quot;:1,&quot;foreColorIndex&quot;:5,&quot;transparency&quot;:0.6000000238418579},&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5,6,5,6,5,6]}"/>
</p:tagLst>
</file>

<file path=ppt/tags/tag109.xml><?xml version="1.0" encoding="utf-8"?>
<p:tagLst xmlns:p="http://schemas.openxmlformats.org/presentationml/2006/main">
  <p:tag name="KSO_WM_UNIT_FILL_FORE_SCHEMECOLOR_INDEX_1_BRIGHTNESS" val="0.4"/>
  <p:tag name="KSO_WM_UNIT_FILL_FORE_SCHEMECOLOR_INDEX_1" val="8"/>
  <p:tag name="KSO_WM_UNIT_FILL_FORE_SCHEMECOLOR_INDEX_1_POS" val="0"/>
  <p:tag name="KSO_WM_UNIT_FILL_FORE_SCHEMECOLOR_INDEX_1_TRANS" val="0"/>
  <p:tag name="KSO_WM_UNIT_FILL_FORE_SCHEMECOLOR_INDEX_2_BRIGHTNESS" val="0"/>
  <p:tag name="KSO_WM_UNIT_FILL_FORE_SCHEMECOLOR_INDEX_2" val="8"/>
  <p:tag name="KSO_WM_UNIT_FILL_FORE_SCHEMECOLOR_INDEX_2_POS" val="0.48"/>
  <p:tag name="KSO_WM_UNIT_FILL_FORE_SCHEMECOLOR_INDEX_2_TRANS" val="0"/>
  <p:tag name="KSO_WM_UNIT_FILL_FORE_SCHEMECOLOR_INDEX_3_BRIGHTNESS" val="0.4"/>
  <p:tag name="KSO_WM_UNIT_FILL_FORE_SCHEMECOLOR_INDEX_3" val="8"/>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5*n_h_h_a*1_2_3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3_1"/>
  <p:tag name="KSO_WM_DIAGRAM_VERSION" val="3"/>
  <p:tag name="KSO_WM_DIAGRAM_COLOR_TRICK" val="3"/>
  <p:tag name="KSO_WM_DIAGRAM_COLOR_TEXT_CAN_REMOVE" val="n"/>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800000011920929,&quot;colorType&quot;:1,&quot;foreColorIndex&quot;:7,&quot;pos&quot;:0,&quot;transparency&quot;:0},{&quot;brightness&quot;:0,&quot;colorType&quot;:1,&quot;foreColorIndex&quot;:7,&quot;pos&quot;:0.47999998927116394,&quot;transparency&quot;:0}],&quot;type&quot;:3},&quot;glow&quot;:{&quot;colorType&quot;:0},&quot;line&quot;:{&quot;solidLine&quot;:{&quot;brightness&quot;:0,&quot;colorType&quot;:1,&quot;foreColorIndex&quot;:7,&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7"/>
  <p:tag name="KSO_WM_UNIT_TEXT_TYPE" val="1"/>
  <p:tag name="KSO_WM_DIAGRAM_USE_COLOR_VALUE" val="{&quot;color_scheme&quot;:1,&quot;color_type&quot;:1,&quot;theme_color_indexes&quot;:[5,6,5,6,5,6]}"/>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UNIT_LINE_FORE_SCHEMECOLOR_INDEX_1_BRIGHTNESS" val="0.8"/>
  <p:tag name="KSO_WM_UNIT_LINE_FORE_SCHEMECOLOR_INDEX_1" val="8"/>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8"/>
  <p:tag name="KSO_WM_UNIT_LINE_FORE_SCHEMECOLOR_INDEX_3" val="8"/>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8"/>
  <p:tag name="KSO_WM_UNIT_HIGHLIGHT" val="0"/>
  <p:tag name="KSO_WM_UNIT_COMPATIBLE" val="0"/>
  <p:tag name="KSO_WM_UNIT_DIAGRAM_ISNUMVISUAL" val="0"/>
  <p:tag name="KSO_WM_UNIT_DIAGRAM_ISREFERUNIT" val="0"/>
  <p:tag name="KSO_WM_UNIT_ID" val="diagram20230964_5*n_h_h_i*1_2_3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DIAGRAM_GROUP_CODE" val="n1-1"/>
  <p:tag name="KSO_WM_UNIT_TYPE" val="n_h_h_i"/>
  <p:tag name="KSO_WM_UNIT_INDEX" val="1_2_3_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4000000059604645,&quot;colorType&quot;:1,&quot;foreColorIndex&quot;:7,&quot;pos&quot;:0.03999999910593033,&quot;transparency&quot;:0},{&quot;brightness&quot;:0,&quot;colorType&quot;:1,&quot;foreColorIndex&quot;:7,&quot;pos&quot;:0.5400000214576721,&quot;transparency&quot;:0},{&quot;brightness&quot;:0,&quot;colorType&quot;:1,&quot;foreColorIndex&quot;:7,&quot;pos&quot;:1,&quot;transparency&quot;:0}],&quot;type&quot;:3},&quot;glow&quot;:{&quot;colorType&quot;:0},&quot;line&quot;:{&quot;gradient&quot;:[{&quot;brightness&quot;:0.800000011920929,&quot;colorType&quot;:1,&quot;foreColorIndex&quot;:10,&quot;pos&quot;:0,&quot;transparency&quot;:0},{&quot;brightness&quot;:0.949999988079071,&quot;colorType&quot;:2,&quot;pos&quot;:0.3700000047683716,&quot;rgb&quot;:&quot;#fdfeff&quot;,&quot;transparency&quot;:0},{&quot;brightness&quot;:0.800000011920929,&quot;colorType&quot;:1,&quot;foreColorIndex&quot;:10,&quot;pos&quot;:0.7099999785423279,&quot;transparency&quot;:0},{&quot;brightness&quot;:0,&quot;colorType&quot;:2,&quot;pos&quot;:1,&quot;rgb&quot;:&quot;#ffffff&quot;,&quot;transparency&quot;:0}],&quot;type&quot;:2},&quot;shadow&quot;:{&quot;brightness&quot;:0,&quot;colorType&quot;:1,&quot;foreColorIndex&quot;:10,&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1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n_h_h_f"/>
  <p:tag name="KSO_WM_UNIT_INDEX" val="1_2_3_1"/>
  <p:tag name="KSO_WM_UNIT_ID" val="diagram20230964_5*n_h_h_f*1_2_3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UNIT_VALUE" val="36"/>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智能&#10;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12.xml><?xml version="1.0" encoding="utf-8"?>
<p:tagLst xmlns:p="http://schemas.openxmlformats.org/presentationml/2006/main">
  <p:tag name="KSO_WM_UNIT_FILL_FORE_SCHEMECOLOR_INDEX_1_BRIGHTNESS" val="0.4"/>
  <p:tag name="KSO_WM_UNIT_FILL_FORE_SCHEMECOLOR_INDEX_1" val="10"/>
  <p:tag name="KSO_WM_UNIT_FILL_FORE_SCHEMECOLOR_INDEX_1_POS" val="0"/>
  <p:tag name="KSO_WM_UNIT_FILL_FORE_SCHEMECOLOR_INDEX_1_TRANS" val="0"/>
  <p:tag name="KSO_WM_UNIT_FILL_FORE_SCHEMECOLOR_INDEX_2_BRIGHTNESS" val="0"/>
  <p:tag name="KSO_WM_UNIT_FILL_FORE_SCHEMECOLOR_INDEX_2" val="10"/>
  <p:tag name="KSO_WM_UNIT_FILL_FORE_SCHEMECOLOR_INDEX_2_POS" val="0.48"/>
  <p:tag name="KSO_WM_UNIT_FILL_FORE_SCHEMECOLOR_INDEX_2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5*n_h_h_a*1_2_2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2_1"/>
  <p:tag name="KSO_WM_DIAGRAM_VERSION" val="3"/>
  <p:tag name="KSO_WM_DIAGRAM_COLOR_TRICK" val="3"/>
  <p:tag name="KSO_WM_DIAGRAM_COLOR_TEXT_CAN_REMOVE" val="n"/>
  <p:tag name="KSO_WM_UNIT_VALUE" val="6"/>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6000000238418579,&quot;colorType&quot;:1,&quot;foreColorIndex&quot;:6,&quot;pos&quot;:0,&quot;transparency&quot;:0},{&quot;brightness&quot;:0,&quot;colorType&quot;:1,&quot;foreColorIndex&quot;:6,&quot;pos&quot;:0.47999998927116394,&quot;transparency&quot;:0}],&quot;type&quot;:3},&quot;glow&quot;:{&quot;colorType&quot;:0},&quot;line&quot;:{&quot;solidLine&quot;:{&quot;brightness&quot;:0,&quot;colorType&quot;:1,&quot;foreColorIndex&quot;:6,&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添加标题"/>
  <p:tag name="KSO_WM_UNIT_FILL_TYPE" val="3"/>
  <p:tag name="KSO_WM_UNIT_LINE_FORE_SCHEMECOLOR_INDEX" val="6"/>
  <p:tag name="KSO_WM_UNIT_TEXT_TYPE" val="1"/>
  <p:tag name="KSO_WM_DIAGRAM_USE_COLOR_VALUE" val="{&quot;color_scheme&quot;:1,&quot;color_type&quot;:1,&quot;theme_color_indexes&quot;:[5,6,5,6,5,6]}"/>
</p:tagLst>
</file>

<file path=ppt/tags/tag113.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UNIT_LINE_FORE_SCHEMECOLOR_INDEX_1_BRIGHTNESS" val="0.55"/>
  <p:tag name="KSO_WM_UNIT_LINE_FORE_SCHEMECOLOR_INDEX_1" val="5"/>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7"/>
  <p:tag name="KSO_WM_UNIT_LINE_FORE_SCHEMECOLOR_INDEX_3" val="5"/>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5"/>
  <p:tag name="KSO_WM_UNIT_HIGHLIGHT" val="0"/>
  <p:tag name="KSO_WM_UNIT_COMPATIBLE" val="0"/>
  <p:tag name="KSO_WM_UNIT_DIAGRAM_ISNUMVISUAL" val="0"/>
  <p:tag name="KSO_WM_UNIT_DIAGRAM_ISREFERUNIT" val="0"/>
  <p:tag name="KSO_WM_UNIT_ID" val="diagram20230964_5*n_h_h_i*1_2_2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DIAGRAM_GROUP_CODE" val="n1-1"/>
  <p:tag name="KSO_WM_UNIT_TYPE" val="n_h_h_i"/>
  <p:tag name="KSO_WM_UNIT_INDEX" val="1_2_2_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4000000059604645,&quot;colorType&quot;:1,&quot;foreColorIndex&quot;:6,&quot;pos&quot;:0.03999999910593033,&quot;transparency&quot;:0},{&quot;brightness&quot;:0,&quot;colorType&quot;:1,&quot;foreColorIndex&quot;:6,&quot;pos&quot;:1,&quot;transparency&quot;:0},{&quot;brightness&quot;:0,&quot;colorType&quot;:1,&quot;foreColorIndex&quot;:6,&quot;pos&quot;:0.5400000214576721,&quot;transparency&quot;:0}],&quot;type&quot;:3},&quot;glow&quot;:{&quot;colorType&quot;:0},&quot;line&quot;:{&quot;gradient&quot;:[{&quot;brightness&quot;:0.800000011920929,&quot;colorType&quot;:1,&quot;foreColorIndex&quot;:8,&quot;pos&quot;:0,&quot;transparency&quot;:0},{&quot;brightness&quot;:0.949999988079071,&quot;colorType&quot;:2,&quot;pos&quot;:0.3700000047683716,&quot;rgb&quot;:&quot;#fdfeff&quot;,&quot;transparency&quot;:0},{&quot;brightness&quot;:0.800000011920929,&quot;colorType&quot;:1,&quot;foreColorIndex&quot;:8,&quot;pos&quot;:0.7099999785423279,&quot;transparency&quot;:0},{&quot;brightness&quot;:0,&quot;colorType&quot;:2,&quot;pos&quot;:1,&quot;rgb&quot;:&quot;#ffffff&quot;,&quot;transparency&quot;:0}],&quot;type&quot;:2},&quot;shadow&quot;:{&quot;brightness&quot;:0,&quot;colorType&quot;:1,&quot;foreColorIndex&quot;:8,&quot;transparency&quot;:0.54000002145767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1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n_h_h_f"/>
  <p:tag name="KSO_WM_UNIT_INDEX" val="1_2_2_1"/>
  <p:tag name="KSO_WM_UNIT_ID" val="diagram20230964_5*n_h_h_f*1_2_2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UNIT_VALUE" val="36"/>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智能&#10;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15.xml><?xml version="1.0" encoding="utf-8"?>
<p:tagLst xmlns:p="http://schemas.openxmlformats.org/presentationml/2006/main">
  <p:tag name="KSO_WM_UNIT_FILL_FORE_SCHEMECOLOR_INDEX_1_BRIGHTNESS" val="0.4"/>
  <p:tag name="KSO_WM_UNIT_FILL_FORE_SCHEMECOLOR_INDEX_1" val="8"/>
  <p:tag name="KSO_WM_UNIT_FILL_FORE_SCHEMECOLOR_INDEX_1_POS" val="0"/>
  <p:tag name="KSO_WM_UNIT_FILL_FORE_SCHEMECOLOR_INDEX_1_TRANS" val="0"/>
  <p:tag name="KSO_WM_UNIT_FILL_FORE_SCHEMECOLOR_INDEX_2_BRIGHTNESS" val="0"/>
  <p:tag name="KSO_WM_UNIT_FILL_FORE_SCHEMECOLOR_INDEX_2" val="8"/>
  <p:tag name="KSO_WM_UNIT_FILL_FORE_SCHEMECOLOR_INDEX_2_POS" val="0.48"/>
  <p:tag name="KSO_WM_UNIT_FILL_FORE_SCHEMECOLOR_INDEX_2_TRANS" val="0"/>
  <p:tag name="KSO_WM_UNIT_FILL_FORE_SCHEMECOLOR_INDEX_3_BRIGHTNESS" val="0.4"/>
  <p:tag name="KSO_WM_UNIT_FILL_FORE_SCHEMECOLOR_INDEX_3" val="8"/>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5*n_h_h_a*1_2_1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1_1"/>
  <p:tag name="KSO_WM_DIAGRAM_VERSION" val="3"/>
  <p:tag name="KSO_WM_DIAGRAM_COLOR_TRICK" val="3"/>
  <p:tag name="KSO_WM_DIAGRAM_COLOR_TEXT_CAN_REMOVE" val="n"/>
  <p:tag name="KSO_WM_UNIT_VALUE" val="6"/>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6000000238418579,&quot;colorType&quot;:1,&quot;foreColorIndex&quot;:5,&quot;pos&quot;:0,&quot;transparency&quot;:0},{&quot;brightness&quot;:0,&quot;colorType&quot;:1,&quot;foreColorIndex&quot;:5,&quot;pos&quot;:0.47999998927116394,&quot;transparency&quot;:0}],&quot;type&quot;:3},&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添加标题"/>
  <p:tag name="KSO_WM_UNIT_FILL_TYPE" val="3"/>
  <p:tag name="KSO_WM_UNIT_LINE_FORE_SCHEMECOLOR_INDEX" val="5"/>
  <p:tag name="KSO_WM_UNIT_TEXT_TYPE" val="1"/>
  <p:tag name="KSO_WM_DIAGRAM_USE_COLOR_VALUE" val="{&quot;color_scheme&quot;:1,&quot;color_type&quot;:1,&quot;theme_color_indexes&quot;:[5,6,5,6,5,6]}"/>
</p:tagLst>
</file>

<file path=ppt/tags/tag116.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UNIT_LINE_FORE_SCHEMECOLOR_INDEX_1_BRIGHTNESS" val="0.8"/>
  <p:tag name="KSO_WM_UNIT_LINE_FORE_SCHEMECOLOR_INDEX_1" val="8"/>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8"/>
  <p:tag name="KSO_WM_UNIT_LINE_FORE_SCHEMECOLOR_INDEX_3" val="8"/>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8"/>
  <p:tag name="KSO_WM_UNIT_HIGHLIGHT" val="0"/>
  <p:tag name="KSO_WM_UNIT_COMPATIBLE" val="0"/>
  <p:tag name="KSO_WM_UNIT_DIAGRAM_ISNUMVISUAL" val="0"/>
  <p:tag name="KSO_WM_UNIT_DIAGRAM_ISREFERUNIT" val="0"/>
  <p:tag name="KSO_WM_UNIT_ID" val="diagram20230964_5*n_h_h_i*1_2_1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DIAGRAM_GROUP_CODE" val="n1-1"/>
  <p:tag name="KSO_WM_UNIT_TYPE" val="n_h_h_i"/>
  <p:tag name="KSO_WM_UNIT_INDEX" val="1_2_1_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4000000059604645,&quot;colorType&quot;:1,&quot;foreColorIndex&quot;:5,&quot;pos&quot;:0.03999999910593033,&quot;transparency&quot;:0},{&quot;brightness&quot;:0,&quot;colorType&quot;:1,&quot;foreColorIndex&quot;:5,&quot;pos&quot;:0.5400000214576721,&quot;transparency&quot;:0}],&quot;type&quot;:3},&quot;glow&quot;:{&quot;colorType&quot;:0},&quot;line&quot;:{&quot;gradient&quot;:[{&quot;brightness&quot;:0.800000011920929,&quot;colorType&quot;:1,&quot;foreColorIndex&quot;:5,&quot;pos&quot;:0,&quot;transparency&quot;:0},{&quot;brightness&quot;:0.949999988079071,&quot;colorType&quot;:2,&quot;pos&quot;:0.3700000047683716,&quot;rgb&quot;:&quot;#fdfeff&quot;,&quot;transparency&quot;:0},{&quot;brightness&quot;:0.800000011920929,&quot;colorType&quot;:1,&quot;foreColorIndex&quot;:5,&quot;pos&quot;:0.7099999785423279,&quot;transparency&quot;:0},{&quot;brightness&quot;:0,&quot;colorType&quot;:2,&quot;pos&quot;:1,&quot;rgb&quot;:&quot;#ffffff&quot;,&quot;transparency&quot;:0}],&quot;type&quot;:2},&quot;shadow&quot;:{&quot;brightness&quot;:0,&quot;colorType&quot;:1,&quot;foreColorIndex&quot;:5,&quot;transparency&quot;:0.54000002145767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17.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0964_5*n_h_h_f*1_2_1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UNIT_VALUE" val="36"/>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智能&#10;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18.xml><?xml version="1.0" encoding="utf-8"?>
<p:tagLst xmlns:p="http://schemas.openxmlformats.org/presentationml/2006/main">
  <p:tag name="KSO_WM_UNIT_FILL_FORE_SCHEMECOLOR_INDEX_1_BRIGHTNESS" val="0.4"/>
  <p:tag name="KSO_WM_UNIT_FILL_FORE_SCHEMECOLOR_INDEX_1" val="8"/>
  <p:tag name="KSO_WM_UNIT_FILL_FORE_SCHEMECOLOR_INDEX_1_POS" val="0"/>
  <p:tag name="KSO_WM_UNIT_FILL_FORE_SCHEMECOLOR_INDEX_1_TRANS" val="0"/>
  <p:tag name="KSO_WM_UNIT_FILL_FORE_SCHEMECOLOR_INDEX_2_BRIGHTNESS" val="0"/>
  <p:tag name="KSO_WM_UNIT_FILL_FORE_SCHEMECOLOR_INDEX_2" val="8"/>
  <p:tag name="KSO_WM_UNIT_FILL_FORE_SCHEMECOLOR_INDEX_2_POS" val="0.48"/>
  <p:tag name="KSO_WM_UNIT_FILL_FORE_SCHEMECOLOR_INDEX_2_TRANS" val="0"/>
  <p:tag name="KSO_WM_UNIT_FILL_FORE_SCHEMECOLOR_INDEX_3_BRIGHTNESS" val="0.4"/>
  <p:tag name="KSO_WM_UNIT_FILL_FORE_SCHEMECOLOR_INDEX_3" val="8"/>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5*n_h_h_a*1_2_4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4_1"/>
  <p:tag name="KSO_WM_DIAGRAM_VERSION" val="3"/>
  <p:tag name="KSO_WM_DIAGRAM_COLOR_TRICK" val="3"/>
  <p:tag name="KSO_WM_DIAGRAM_COLOR_TEXT_CAN_REMOVE" val="n"/>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6000000238418579,&quot;colorType&quot;:1,&quot;foreColorIndex&quot;:5,&quot;pos&quot;:0,&quot;transparency&quot;:0},{&quot;brightness&quot;:0,&quot;colorType&quot;:1,&quot;foreColorIndex&quot;:5,&quot;pos&quot;:0.47999998927116394,&quot;transparency&quot;:0}],&quot;type&quot;:3},&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添加标题"/>
  <p:tag name="KSO_WM_UNIT_FILL_TYPE" val="3"/>
  <p:tag name="KSO_WM_UNIT_LINE_FORE_SCHEMECOLOR_INDEX" val="5"/>
  <p:tag name="KSO_WM_UNIT_TEXT_TYPE" val="1"/>
  <p:tag name="KSO_WM_DIAGRAM_USE_COLOR_VALUE" val="{&quot;color_scheme&quot;:1,&quot;color_type&quot;:1,&quot;theme_color_indexes&quot;:[5,6,5,6,5,6]}"/>
</p:tagLst>
</file>

<file path=ppt/tags/tag119.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UNIT_LINE_FORE_SCHEMECOLOR_INDEX_1_BRIGHTNESS" val="0.8"/>
  <p:tag name="KSO_WM_UNIT_LINE_FORE_SCHEMECOLOR_INDEX_1" val="8"/>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8"/>
  <p:tag name="KSO_WM_UNIT_LINE_FORE_SCHEMECOLOR_INDEX_3" val="8"/>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8"/>
  <p:tag name="KSO_WM_UNIT_HIGHLIGHT" val="0"/>
  <p:tag name="KSO_WM_UNIT_COMPATIBLE" val="0"/>
  <p:tag name="KSO_WM_UNIT_DIAGRAM_ISNUMVISUAL" val="0"/>
  <p:tag name="KSO_WM_UNIT_DIAGRAM_ISREFERUNIT" val="0"/>
  <p:tag name="KSO_WM_UNIT_ID" val="diagram20230964_5*n_h_h_i*1_2_4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DIAGRAM_GROUP_CODE" val="n1-1"/>
  <p:tag name="KSO_WM_UNIT_TYPE" val="n_h_h_i"/>
  <p:tag name="KSO_WM_UNIT_INDEX" val="1_2_4_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4000000059604645,&quot;colorType&quot;:1,&quot;foreColorIndex&quot;:5,&quot;pos&quot;:0.03999999910593033,&quot;transparency&quot;:0},{&quot;brightness&quot;:0,&quot;colorType&quot;:1,&quot;foreColorIndex&quot;:5,&quot;pos&quot;:0.5400000214576721,&quot;transparency&quot;:0}],&quot;type&quot;:3},&quot;glow&quot;:{&quot;colorType&quot;:0},&quot;line&quot;:{&quot;gradient&quot;:[{&quot;brightness&quot;:0.800000011920929,&quot;colorType&quot;:1,&quot;foreColorIndex&quot;:5,&quot;pos&quot;:0,&quot;transparency&quot;:0},{&quot;brightness&quot;:0.949999988079071,&quot;colorType&quot;:2,&quot;pos&quot;:0.3700000047683716,&quot;rgb&quot;:&quot;#fdfeff&quot;,&quot;transparency&quot;:0},{&quot;brightness&quot;:0.800000011920929,&quot;colorType&quot;:1,&quot;foreColorIndex&quot;:5,&quot;pos&quot;:0.7099999785423279,&quot;transparency&quot;:0},{&quot;brightness&quot;:0,&quot;colorType&quot;:2,&quot;pos&quot;:1,&quot;rgb&quot;:&quot;#ffffff&quot;,&quot;transparency&quot;:0}],&quot;type&quot;:2},&quot;shadow&quot;:{&quot;brightness&quot;:0,&quot;colorType&quot;:1,&quot;foreColorIndex&quot;:5,&quot;transparency&quot;:0.54000002145767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n_h_h_f"/>
  <p:tag name="KSO_WM_UNIT_INDEX" val="1_2_4_1"/>
  <p:tag name="KSO_WM_UNIT_ID" val="diagram20230964_5*n_h_h_f*1_2_4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UNIT_VALUE" val="36"/>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智能&#10;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21.xml><?xml version="1.0" encoding="utf-8"?>
<p:tagLst xmlns:p="http://schemas.openxmlformats.org/presentationml/2006/main">
  <p:tag name="KSO_WM_UNIT_FILL_FORE_SCHEMECOLOR_INDEX_1_BRIGHTNESS" val="0.4"/>
  <p:tag name="KSO_WM_UNIT_FILL_FORE_SCHEMECOLOR_INDEX_1" val="8"/>
  <p:tag name="KSO_WM_UNIT_FILL_FORE_SCHEMECOLOR_INDEX_1_POS" val="0"/>
  <p:tag name="KSO_WM_UNIT_FILL_FORE_SCHEMECOLOR_INDEX_1_TRANS" val="0"/>
  <p:tag name="KSO_WM_UNIT_FILL_FORE_SCHEMECOLOR_INDEX_2_BRIGHTNESS" val="0"/>
  <p:tag name="KSO_WM_UNIT_FILL_FORE_SCHEMECOLOR_INDEX_2" val="8"/>
  <p:tag name="KSO_WM_UNIT_FILL_FORE_SCHEMECOLOR_INDEX_2_POS" val="0.48"/>
  <p:tag name="KSO_WM_UNIT_FILL_FORE_SCHEMECOLOR_INDEX_2_TRANS" val="0"/>
  <p:tag name="KSO_WM_UNIT_FILL_FORE_SCHEMECOLOR_INDEX_3_BRIGHTNESS" val="0.4"/>
  <p:tag name="KSO_WM_UNIT_FILL_FORE_SCHEMECOLOR_INDEX_3" val="8"/>
  <p:tag name="KSO_WM_UNIT_FILL_FORE_SCHEMECOLOR_INDEX_3_POS" val="1"/>
  <p:tag name="KSO_WM_UNIT_FILL_FORE_SCHEMECOLOR_INDEX_3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HIGHLIGHT" val="0"/>
  <p:tag name="KSO_WM_UNIT_COMPATIBLE" val="0"/>
  <p:tag name="KSO_WM_UNIT_DIAGRAM_ISNUMVISUAL" val="0"/>
  <p:tag name="KSO_WM_UNIT_DIAGRAM_ISREFERUNIT" val="0"/>
  <p:tag name="KSO_WM_UNIT_ID" val="diagram20230964_5*n_h_h_a*1_2_5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5_1"/>
  <p:tag name="KSO_WM_DIAGRAM_VERSION" val="3"/>
  <p:tag name="KSO_WM_DIAGRAM_COLOR_TRICK" val="3"/>
  <p:tag name="KSO_WM_DIAGRAM_COLOR_TEXT_CAN_REMOVE" val="n"/>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6000000238418579,&quot;colorType&quot;:1,&quot;foreColorIndex&quot;:6,&quot;pos&quot;:0,&quot;transparency&quot;:0},{&quot;brightness&quot;:0,&quot;colorType&quot;:1,&quot;foreColorIndex&quot;:6,&quot;pos&quot;:0.47999998927116394,&quot;transparency&quot;:0}],&quot;type&quot;:3},&quot;glow&quot;:{&quot;colorType&quot;:0},&quot;line&quot;:{&quot;solidLine&quot;:{&quot;brightness&quot;:0,&quot;colorType&quot;:1,&quot;foreColorIndex&quot;:6,&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PRESET_TEXT" val="添加标题"/>
  <p:tag name="KSO_WM_UNIT_FILL_TYPE" val="3"/>
  <p:tag name="KSO_WM_UNIT_LINE_FORE_SCHEMECOLOR_INDEX" val="6"/>
  <p:tag name="KSO_WM_UNIT_TEXT_TYPE" val="1"/>
  <p:tag name="KSO_WM_DIAGRAM_USE_COLOR_VALUE" val="{&quot;color_scheme&quot;:1,&quot;color_type&quot;:1,&quot;theme_color_indexes&quot;:[5,6,5,6,5,6]}"/>
</p:tagLst>
</file>

<file path=ppt/tags/tag122.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UNIT_LINE_FORE_SCHEMECOLOR_INDEX_1_BRIGHTNESS" val="0.8"/>
  <p:tag name="KSO_WM_UNIT_LINE_FORE_SCHEMECOLOR_INDEX_1" val="8"/>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8"/>
  <p:tag name="KSO_WM_UNIT_LINE_FORE_SCHEMECOLOR_INDEX_3" val="8"/>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8"/>
  <p:tag name="KSO_WM_UNIT_HIGHLIGHT" val="0"/>
  <p:tag name="KSO_WM_UNIT_COMPATIBLE" val="0"/>
  <p:tag name="KSO_WM_UNIT_DIAGRAM_ISNUMVISUAL" val="0"/>
  <p:tag name="KSO_WM_UNIT_DIAGRAM_ISREFERUNIT" val="0"/>
  <p:tag name="KSO_WM_UNIT_ID" val="diagram20230964_5*n_h_h_i*1_2_5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DIAGRAM_GROUP_CODE" val="n1-1"/>
  <p:tag name="KSO_WM_UNIT_TYPE" val="n_h_h_i"/>
  <p:tag name="KSO_WM_UNIT_INDEX" val="1_2_5_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4000000059604645,&quot;colorType&quot;:1,&quot;foreColorIndex&quot;:6,&quot;pos&quot;:0.03999999910593033,&quot;transparency&quot;:0},{&quot;brightness&quot;:0,&quot;colorType&quot;:1,&quot;foreColorIndex&quot;:6,&quot;pos&quot;:1,&quot;transparency&quot;:0},{&quot;brightness&quot;:0,&quot;colorType&quot;:1,&quot;foreColorIndex&quot;:6,&quot;pos&quot;:0.5400000214576721,&quot;transparency&quot;:0}],&quot;type&quot;:3},&quot;glow&quot;:{&quot;colorType&quot;:0},&quot;line&quot;:{&quot;gradient&quot;:[{&quot;brightness&quot;:0.800000011920929,&quot;colorType&quot;:1,&quot;foreColorIndex&quot;:8,&quot;pos&quot;:0,&quot;transparency&quot;:0},{&quot;brightness&quot;:0.949999988079071,&quot;colorType&quot;:2,&quot;pos&quot;:0.3700000047683716,&quot;rgb&quot;:&quot;#fdfeff&quot;,&quot;transparency&quot;:0},{&quot;brightness&quot;:0.800000011920929,&quot;colorType&quot;:1,&quot;foreColorIndex&quot;:8,&quot;pos&quot;:0.7099999785423279,&quot;transparency&quot;:0},{&quot;brightness&quot;:0,&quot;colorType&quot;:2,&quot;pos&quot;:1,&quot;rgb&quot;:&quot;#ffffff&quot;,&quot;transparency&quot;:0}],&quot;type&quot;:2},&quot;shadow&quot;:{&quot;brightness&quot;:0,&quot;colorType&quot;:1,&quot;foreColorIndex&quot;:8,&quot;transparency&quot;:0.54000002145767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23.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n_h_h_f"/>
  <p:tag name="KSO_WM_UNIT_INDEX" val="1_2_5_1"/>
  <p:tag name="KSO_WM_UNIT_ID" val="diagram20230964_5*n_h_h_f*1_2_5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UNIT_VALUE" val="36"/>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智能&#10;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24.xml><?xml version="1.0" encoding="utf-8"?>
<p:tagLst xmlns:p="http://schemas.openxmlformats.org/presentationml/2006/main">
  <p:tag name="KSO_WM_UNIT_FILL_FORE_SCHEMECOLOR_INDEX_1_BRIGHTNESS" val="0.4"/>
  <p:tag name="KSO_WM_UNIT_FILL_FORE_SCHEMECOLOR_INDEX_1" val="10"/>
  <p:tag name="KSO_WM_UNIT_FILL_FORE_SCHEMECOLOR_INDEX_1_POS" val="0"/>
  <p:tag name="KSO_WM_UNIT_FILL_FORE_SCHEMECOLOR_INDEX_1_TRANS" val="0"/>
  <p:tag name="KSO_WM_UNIT_FILL_FORE_SCHEMECOLOR_INDEX_2_BRIGHTNESS" val="0"/>
  <p:tag name="KSO_WM_UNIT_FILL_FORE_SCHEMECOLOR_INDEX_2" val="10"/>
  <p:tag name="KSO_WM_UNIT_FILL_FORE_SCHEMECOLOR_INDEX_2_POS" val="0.48"/>
  <p:tag name="KSO_WM_UNIT_FILL_FORE_SCHEMECOLOR_INDEX_2_TRANS" val="0"/>
  <p:tag name="KSO_WM_UNIT_FILL_GRADIENT_TYPE" val="0"/>
  <p:tag name="KSO_WM_UNIT_FILL_GRADIENT_ANGLE" val="90"/>
  <p:tag name="KSO_WM_UNIT_FILL_GRADIENT_DIRECTION" val="1"/>
  <p:tag name="KSO_WM_UNIT_LINE_FORE_SCHEMECOLOR_INDEX_BRIGHTNESS" val="0"/>
  <p:tag name="KSO_WM_UNIT_LINE_FILL_TYPE" val="2"/>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5*n_h_h_a*1_2_6_1"/>
  <p:tag name="KSO_WM_TEMPLATE_CATEGORY" val="diagram"/>
  <p:tag name="KSO_WM_TEMPLATE_INDEX" val="20230964"/>
  <p:tag name="KSO_WM_UNIT_LAYERLEVEL" val="1_1_1_1"/>
  <p:tag name="KSO_WM_TAG_VERSION" val="3.0"/>
  <p:tag name="KSO_WM_UNIT_ISCONTENTSTITLE" val="0"/>
  <p:tag name="KSO_WM_UNIT_ISNUMDGMTITLE" val="0"/>
  <p:tag name="KSO_WM_UNIT_NOCLEAR" val="0"/>
  <p:tag name="KSO_WM_UNIT_TYPE" val="n_h_h_a"/>
  <p:tag name="KSO_WM_UNIT_INDEX" val="1_2_6_1"/>
  <p:tag name="KSO_WM_DIAGRAM_VERSION" val="3"/>
  <p:tag name="KSO_WM_DIAGRAM_COLOR_TRICK" val="3"/>
  <p:tag name="KSO_WM_DIAGRAM_COLOR_TEXT_CAN_REMOVE" val="n"/>
  <p:tag name="KSO_WM_DIAGRAM_GROUP_CODE" val="n1-1"/>
  <p:tag name="KSO_WM_UNIT_VALUE" val="6"/>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800000011920929,&quot;colorType&quot;:1,&quot;foreColorIndex&quot;:7,&quot;pos&quot;:0,&quot;transparency&quot;:0},{&quot;brightness&quot;:0,&quot;colorType&quot;:1,&quot;foreColorIndex&quot;:7,&quot;pos&quot;:0.47999998927116394,&quot;transparency&quot;:0}],&quot;type&quot;:3},&quot;glow&quot;:{&quot;colorType&quot;:0},&quot;line&quot;:{&quot;solidLine&quot;:{&quot;brightness&quot;:0,&quot;colorType&quot;:1,&quot;foreColorIndex&quot;:7,&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LINE_FORE_SCHEMECOLOR_INDEX" val="7"/>
  <p:tag name="KSO_WM_UNIT_TEXT_TYPE" val="1"/>
  <p:tag name="KSO_WM_DIAGRAM_USE_COLOR_VALUE" val="{&quot;color_scheme&quot;:1,&quot;color_type&quot;:1,&quot;theme_color_indexes&quot;:[5,6,5,6,5,6]}"/>
</p:tagLst>
</file>

<file path=ppt/tags/tag125.xml><?xml version="1.0" encoding="utf-8"?>
<p:tagLst xmlns:p="http://schemas.openxmlformats.org/presentationml/2006/main">
  <p:tag name="KSO_WM_UNIT_FILL_FORE_SCHEMECOLOR_INDEX_1_BRIGHTNESS" val="0"/>
  <p:tag name="KSO_WM_UNIT_FILL_FORE_SCHEMECOLOR_INDEX_1" val="10"/>
  <p:tag name="KSO_WM_UNIT_FILL_FORE_SCHEMECOLOR_INDEX_1_POS" val="0.04"/>
  <p:tag name="KSO_WM_UNIT_FILL_FORE_SCHEMECOLOR_INDEX_1_TRANS" val="0"/>
  <p:tag name="KSO_WM_UNIT_FILL_FORE_SCHEMECOLOR_INDEX_2_BRIGHTNESS" val="0"/>
  <p:tag name="KSO_WM_UNIT_FILL_FORE_SCHEMECOLOR_INDEX_2" val="5"/>
  <p:tag name="KSO_WM_UNIT_FILL_FORE_SCHEMECOLOR_INDEX_2_POS" val="0.54"/>
  <p:tag name="KSO_WM_UNIT_FILL_FORE_SCHEMECOLOR_INDEX_2_TRANS" val="0"/>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UNIT_LINE_FORE_SCHEMECOLOR_INDEX_1_BRIGHTNESS" val="0.55"/>
  <p:tag name="KSO_WM_UNIT_LINE_FORE_SCHEMECOLOR_INDEX_1" val="5"/>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7"/>
  <p:tag name="KSO_WM_UNIT_LINE_FORE_SCHEMECOLOR_INDEX_3" val="5"/>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5"/>
  <p:tag name="KSO_WM_UNIT_HIGHLIGHT" val="0"/>
  <p:tag name="KSO_WM_UNIT_COMPATIBLE" val="0"/>
  <p:tag name="KSO_WM_UNIT_DIAGRAM_ISNUMVISUAL" val="0"/>
  <p:tag name="KSO_WM_UNIT_DIAGRAM_ISREFERUNIT" val="0"/>
  <p:tag name="KSO_WM_UNIT_ID" val="diagram20230964_5*n_h_h_i*1_2_6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DIAGRAM_GROUP_CODE" val="n1-1"/>
  <p:tag name="KSO_WM_UNIT_TYPE" val="n_h_h_i"/>
  <p:tag name="KSO_WM_UNIT_INDEX" val="1_2_6_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4000000059604645,&quot;colorType&quot;:1,&quot;foreColorIndex&quot;:7,&quot;pos&quot;:0.03999999910593033,&quot;transparency&quot;:0},{&quot;brightness&quot;:0,&quot;colorType&quot;:1,&quot;foreColorIndex&quot;:7,&quot;pos&quot;:0.5400000214576721,&quot;transparency&quot;:0},{&quot;brightness&quot;:0,&quot;colorType&quot;:1,&quot;foreColorIndex&quot;:7,&quot;pos&quot;:1,&quot;transparency&quot;:0}],&quot;type&quot;:3},&quot;glow&quot;:{&quot;colorType&quot;:0},&quot;line&quot;:{&quot;gradient&quot;:[{&quot;brightness&quot;:0.800000011920929,&quot;colorType&quot;:1,&quot;foreColorIndex&quot;:10,&quot;pos&quot;:0,&quot;transparency&quot;:0},{&quot;brightness&quot;:0.949999988079071,&quot;colorType&quot;:2,&quot;pos&quot;:0.3700000047683716,&quot;rgb&quot;:&quot;#fdfeff&quot;,&quot;transparency&quot;:0},{&quot;brightness&quot;:0.800000011920929,&quot;colorType&quot;:1,&quot;foreColorIndex&quot;:10,&quot;pos&quot;:0.7099999785423279,&quot;transparency&quot;:0},{&quot;brightness&quot;:0,&quot;colorType&quot;:2,&quot;pos&quot;:1,&quot;rgb&quot;:&quot;#ffffff&quot;,&quot;transparency&quot;:0}],&quot;type&quot;:2},&quot;shadow&quot;:{&quot;brightness&quot;:0,&quot;colorType&quot;:1,&quot;foreColorIndex&quot;:10,&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26.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n_h_h_f"/>
  <p:tag name="KSO_WM_UNIT_INDEX" val="1_2_6_1"/>
  <p:tag name="KSO_WM_UNIT_ID" val="diagram20230964_5*n_h_h_f*1_2_6_1"/>
  <p:tag name="KSO_WM_TEMPLATE_CATEGORY" val="diagram"/>
  <p:tag name="KSO_WM_TEMPLATE_INDEX" val="20230964"/>
  <p:tag name="KSO_WM_UNIT_LAYERLEVEL" val="1_1_1_1"/>
  <p:tag name="KSO_WM_TAG_VERSION" val="3.0"/>
  <p:tag name="KSO_WM_DIAGRAM_VERSION" val="3"/>
  <p:tag name="KSO_WM_DIAGRAM_COLOR_TRICK" val="3"/>
  <p:tag name="KSO_WM_DIAGRAM_COLOR_TEXT_CAN_REMOVE" val="n"/>
  <p:tag name="KSO_WM_UNIT_VALUE" val="36"/>
  <p:tag name="KSO_WM_DIAGRAM_GROUP_CODE" val="n1-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智能&#10;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64_5*n_h_i*1_1_3"/>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3"/>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type&quot;:0},&quot;glow&quot;:{&quot;colorType&quot;:0},&quot;line&quot;:{&quot;gradient&quot;:[{&quot;brightness&quot;:0,&quot;colorType&quot;:1,&quot;foreColorIndex&quot;:5,&quot;pos&quot;:0.4000000059604645,&quot;transparency&quot;:0.6499999761581421},{&quot;brightness&quot;:0.6000000238418579,&quot;colorType&quot;:1,&quot;foreColorIndex&quot;:5,&quot;pos&quot;:0.8799999952316284,&quot;transparency&quot;:0},{&quot;brightness&quot;:0,&quot;colorType&quot;:1,&quot;foreColorIndex&quot;:5,&quot;pos&quot;:1,&quot;transparency&quot;:0.6499999761581421},{&quot;brightness&quot;:0,&quot;colorType&quot;:1,&quot;foreColorIndex&quot;:5,&quot;pos&quot;:0.07000000029802322,&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64_5*n_h_i*1_1_2"/>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DIAGRAM_GROUP_CODE" val="n1-1"/>
  <p:tag name="KSO_WM_UNIT_TYPE" val="n_h_i"/>
  <p:tag name="KSO_WM_UNIT_INDEX" val="1_1_2"/>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type&quot;:0},&quot;glow&quot;:{&quot;colorType&quot;:0},&quot;line&quot;:{&quot;gradient&quot;:[{&quot;brightness&quot;:0,&quot;colorType&quot;:1,&quot;foreColorIndex&quot;:5,&quot;pos&quot;:0.4000000059604645,&quot;transparency&quot;:0.6499999761581421},{&quot;brightness&quot;:0.6000000238418579,&quot;colorType&quot;:1,&quot;foreColorIndex&quot;:5,&quot;pos&quot;:0.8799999952316284,&quot;transparency&quot;:0},{&quot;brightness&quot;:0,&quot;colorType&quot;:1,&quot;foreColorIndex&quot;:5,&quot;pos&quot;:1,&quot;transparency&quot;:0.6499999761581421},{&quot;brightness&quot;:0,&quot;colorType&quot;:1,&quot;foreColorIndex&quot;:5,&quot;pos&quot;:0.07000000029802322,&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9.xml><?xml version="1.0" encoding="utf-8"?>
<p:tagLst xmlns:p="http://schemas.openxmlformats.org/presentationml/2006/main">
  <p:tag name="KSO_WM_UNIT_FILL_FORE_SCHEMECOLOR_INDEX_1_BRIGHTNESS" val="0.6"/>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44"/>
  <p:tag name="KSO_WM_UNIT_FILL_FORE_SCHEMECOLOR_INDEX_2_TRANS" val="0"/>
  <p:tag name="KSO_WM_UNIT_FILL_GRADIENT_TYPE" val="2"/>
  <p:tag name="KSO_WM_UNIT_FILL_GRADIENT_ANGLE" val="0"/>
  <p:tag name="KSO_WM_UNIT_FILL_GRADIENT_DIRECTION" val="12"/>
  <p:tag name="KSO_WM_UNIT_LINE_FORE_SCHEMECOLOR_INDEX_1_BRIGHTNESS" val="0.55"/>
  <p:tag name="KSO_WM_UNIT_LINE_FORE_SCHEMECOLOR_INDEX_1" val="5"/>
  <p:tag name="KSO_WM_UNIT_LINE_FORE_SCHEMECOLOR_INDEX_1_POS" val="0"/>
  <p:tag name="KSO_WM_UNIT_LINE_FORE_SCHEMECOLOR_INDEX_1_TRANS" val="0"/>
  <p:tag name="KSO_WM_UNIT_LINE_FORE_SCHEMECOLOR_INDEX_2_BRIGHTNESS" val="0.95"/>
  <p:tag name="KSO_WM_UNIT_LINE_FORE_SCHEMECOLOR_INDEX_2" val="5"/>
  <p:tag name="KSO_WM_UNIT_LINE_FORE_SCHEMECOLOR_INDEX_2_POS" val="0.37"/>
  <p:tag name="KSO_WM_UNIT_LINE_FORE_SCHEMECOLOR_INDEX_2_TRANS" val="0"/>
  <p:tag name="KSO_WM_UNIT_LINE_FORE_SCHEMECOLOR_INDEX_3_BRIGHTNESS" val="0.7"/>
  <p:tag name="KSO_WM_UNIT_LINE_FORE_SCHEMECOLOR_INDEX_3" val="5"/>
  <p:tag name="KSO_WM_UNIT_LINE_FORE_SCHEMECOLOR_INDEX_3_POS" val="0.71"/>
  <p:tag name="KSO_WM_UNIT_LINE_FORE_SCHEMECOLOR_INDEX_3_TRANS" val="0"/>
  <p:tag name="KSO_WM_UNIT_LINE_FORE_SCHEMECOLOR_INDEX_4_BRIGHTNESS" val="0"/>
  <p:tag name="KSO_WM_UNIT_LINE_FORE_SCHEMECOLOR_INDEX_4" val="14"/>
  <p:tag name="KSO_WM_UNIT_LINE_FORE_SCHEMECOLOR_INDEX_4_POS" val="1"/>
  <p:tag name="KSO_WM_UNIT_LINE_FORE_SCHEMECOLOR_INDEX_4_TRANS" val="0"/>
  <p:tag name="KSO_WM_UNIT_LINE_GRADIENT_TYPE" val="0"/>
  <p:tag name="KSO_WM_UNIT_LINE_GRADIENT_ANGLE" val="270"/>
  <p:tag name="KSO_WM_UNIT_LINE_GRADIENT_DIRECTION" val="6"/>
  <p:tag name="KSO_WM_UNIT_LINE_FILL_TYPE" val="5"/>
  <p:tag name="KSO_WM_UNIT_SHADOW_SCHEMECOLOR_INDEX_BRIGHTNESS" val="0"/>
  <p:tag name="KSO_WM_UNIT_SHADOW_SCHEMECOLOR_INDEX" val="5"/>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UNIT_ID" val="diagram20230964_5*n_h_a*1_1_1"/>
  <p:tag name="KSO_WM_TEMPLATE_CATEGORY" val="diagram"/>
  <p:tag name="KSO_WM_TEMPLATE_INDEX" val="20230964"/>
  <p:tag name="KSO_WM_UNIT_LAYERLEVEL" val="1_1_1"/>
  <p:tag name="KSO_WM_TAG_VERSION" val="3.0"/>
  <p:tag name="KSO_WM_DIAGRAM_VERSION" val="3"/>
  <p:tag name="KSO_WM_DIAGRAM_COLOR_TRICK" val="3"/>
  <p:tag name="KSO_WM_DIAGRAM_COLOR_TEXT_CAN_REMOVE" val="n"/>
  <p:tag name="KSO_WM_UNIT_ISCONTENTSTITLE" val="0"/>
  <p:tag name="KSO_WM_UNIT_ISNUMDGMTITLE" val="0"/>
  <p:tag name="KSO_WM_UNIT_NOCLEAR" val="0"/>
  <p:tag name="KSO_WM_UNIT_VALUE" val="30"/>
  <p:tag name="KSO_WM_DIAGRAM_GROUP_CODE" val="n1-1"/>
  <p:tag name="KSO_WM_UNIT_TYPE" val="n_h_a"/>
  <p:tag name="KSO_WM_UNIT_INDEX" val="1_1_1"/>
  <p:tag name="KSO_WM_DIAGRAM_MAX_ITEMCNT" val="6"/>
  <p:tag name="KSO_WM_DIAGRAM_MIN_ITEMCNT" val="2"/>
  <p:tag name="KSO_WM_DIAGRAM_VIRTUALLY_FRAME" val="{&quot;height&quot;:366.8999938964844,&quot;left&quot;:97.77499389648438,&quot;top&quot;:145.20000305175782,&quot;width&quot;:764.4500122070312}"/>
  <p:tag name="KSO_WM_DIAGRAM_COLOR_MATCH_VALUE" val="{&quot;shape&quot;:{&quot;fill&quot;:{&quot;gradient&quot;:[{&quot;brightness&quot;:0.800000011920929,&quot;colorType&quot;:1,&quot;foreColorIndex&quot;:5,&quot;pos&quot;:1,&quot;transparency&quot;:0},{&quot;brightness&quot;:0.4000000059604645,&quot;colorType&quot;:1,&quot;foreColorIndex&quot;:5,&quot;pos&quot;:0,&quot;transparency&quot;:0},{&quot;brightness&quot;:0,&quot;colorType&quot;:1,&quot;foreColorIndex&quot;:5,&quot;pos&quot;:0.3400000035762787,&quot;transparency&quot;:0},{&quot;brightness&quot;:0,&quot;colorType&quot;:1,&quot;foreColorIndex&quot;:5,&quot;pos&quot;:0.6200000047683716,&quot;transparency&quot;:0}],&quot;type&quot;:3},&quot;glow&quot;:{&quot;colorType&quot;:0},&quot;line&quot;:{&quot;gradient&quot;:[{&quot;brightness&quot;:0.800000011920929,&quot;colorType&quot;:1,&quot;foreColorIndex&quot;:5,&quot;pos&quot;:0,&quot;transparency&quot;:0},{&quot;brightness&quot;:0,&quot;colorType&quot;:2,&quot;pos&quot;:0.3700000047683716,&quot;rgb&quot;:&quot;#ffffff&quot;,&quot;transparency&quot;:0},{&quot;brightness&quot;:0.800000011920929,&quot;colorType&quot;:1,&quot;foreColorIndex&quot;:5,&quot;pos&quot;:0.7099999785423279,&quot;transparency&quot;:0},{&quot;brightness&quot;:0,&quot;colorType&quot;:2,&quot;pos&quot;:1,&quot;rgb&quot;:&quot;#ffffff&quot;,&quot;transparency&quot;:0}],&quot;type&quot;:2},&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项标题"/>
  <p:tag name="KSO_WM_UNIT_FILL_TYPE" val="3"/>
  <p:tag name="KSO_WM_UNIT_TEXT_TYPE" val="1"/>
  <p:tag name="KSO_WM_DIAGRAM_USE_COLOR_VALUE" val="{&quot;color_scheme&quot;:1,&quot;color_type&quot;:1,&quot;theme_color_indexes&quot;:[5,6,5,6,5,6]}"/>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34765_1*a*1"/>
  <p:tag name="KSO_WM_TEMPLATE_CATEGORY" val="custom"/>
  <p:tag name="KSO_WM_TEMPLATE_INDEX" val="20234765"/>
  <p:tag name="KSO_WM_UNIT_LAYERLEVEL" val="1"/>
  <p:tag name="KSO_WM_TAG_VERSION" val="3.0"/>
  <p:tag name="KSO_WM_BEAUTIFY_FLAG" val="#wm#"/>
  <p:tag name="KSO_WM_UNIT_PRESET_TEXT" val="单击此处添加标题"/>
  <p:tag name="KSO_WM_UNIT_TEXT_TYPE" val="1"/>
  <p:tag name="KSO_WM_UNIT_TEXT_FILL_FORE_SCHEMECOLOR_INDEX" val="13"/>
  <p:tag name="KSO_WM_UNIT_TEXT_FILL_TYPE" val="1"/>
  <p:tag name="KSO_WM_UNIT_USESOURCEFORMAT_APPLY" val="1"/>
</p:tagLst>
</file>

<file path=ppt/tags/tag131.xml><?xml version="1.0" encoding="utf-8"?>
<p:tagLst xmlns:p="http://schemas.openxmlformats.org/presentationml/2006/main">
  <p:tag name="KSO_WM_UNIT_VALUE" val="952*3384"/>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4765_1*d*1"/>
  <p:tag name="KSO_WM_TEMPLATE_CATEGORY" val="custom"/>
  <p:tag name="KSO_WM_TEMPLATE_INDEX" val="20234765"/>
  <p:tag name="KSO_WM_UNIT_LAYERLEVEL" val="1"/>
  <p:tag name="KSO_WM_TAG_VERSION" val="3.0"/>
  <p:tag name="KSO_WM_BEAUTIFY_FLAG" val="#wm#"/>
  <p:tag name="KSO_WM_UNIT_PICTURE_SUBTYPE" val="b"/>
  <p:tag name="KSO_WM_UNIT_LINE_FORE_SCHEMECOLOR_INDEX" val="13"/>
  <p:tag name="KSO_WM_UNIT_LINE_FILL_TYPE" val="2"/>
  <p:tag name="KSO_WM_UNIT_USESOURCEFORMAT_APPLY" val="1"/>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4765_1*i*1"/>
  <p:tag name="KSO_WM_TEMPLATE_CATEGORY" val="custom"/>
  <p:tag name="KSO_WM_TEMPLATE_INDEX" val="20234765"/>
  <p:tag name="KSO_WM_UNIT_LAYERLEVEL" val="1"/>
  <p:tag name="KSO_WM_TAG_VERSION" val="3.0"/>
  <p:tag name="KSO_WM_BEAUTIFY_FLAG" val="#wm#"/>
  <p:tag name="KSO_WM_UNIT_FILL_FORE_SCHEMECOLOR_INDEX" val="14"/>
  <p:tag name="KSO_WM_UNIT_FILL_TYPE" val="1"/>
  <p:tag name="KSO_WM_UNIT_LINE_FORE_SCHEMECOLOR_INDEX" val="5"/>
  <p:tag name="KSO_WM_UNIT_LINE_FILL_TYPE" val="2"/>
  <p:tag name="KSO_WM_UNIT_TEXT_FILL_FORE_SCHEMECOLOR_INDEX" val="2"/>
  <p:tag name="KSO_WM_UNIT_TEXT_FILL_TYPE" val="1"/>
  <p:tag name="KSO_WM_UNIT_USESOURCEFORMAT_APPLY" val="1"/>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34765_1*i*2"/>
  <p:tag name="KSO_WM_TEMPLATE_CATEGORY" val="custom"/>
  <p:tag name="KSO_WM_TEMPLATE_INDEX" val="20234765"/>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34765_1*i*3"/>
  <p:tag name="KSO_WM_TEMPLATE_CATEGORY" val="custom"/>
  <p:tag name="KSO_WM_TEMPLATE_INDEX" val="20234765"/>
  <p:tag name="KSO_WM_UNIT_LAYERLEVEL" val="1"/>
  <p:tag name="KSO_WM_TAG_VERSION" val="3.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135.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162"/>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64_1*l_h_f*1_1_1"/>
  <p:tag name="KSO_WM_TEMPLATE_CATEGORY" val="diagram"/>
  <p:tag name="KSO_WM_TEMPLATE_INDEX" val="20234764"/>
  <p:tag name="KSO_WM_UNIT_LAYERLEVEL" val="1_1_1"/>
  <p:tag name="KSO_WM_TAG_VERSION" val="3.0"/>
  <p:tag name="KSO_WM_BEAUTIFY_FLAG" val="#wm#"/>
  <p:tag name="KSO_WM_DIAGRAM_MAX_ITEMCNT" val="3"/>
  <p:tag name="KSO_WM_DIAGRAM_MIN_ITEMCNT" val="2"/>
  <p:tag name="KSO_WM_DIAGRAM_VIRTUALLY_FRAME" val="{&quot;height&quot;:141.6870880126953,&quot;left&quot;:70.7699606299213,&quot;top&quot;:330.4363378834161,&quot;width&quot;: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理解您传达的思想。单击此处添加文本具体内容。简明扼要地阐述您的观点。根据需要可酌情增减文字。"/>
  <p:tag name="KSO_WM_UNIT_TEXT_FILL_FORE_SCHEMECOLOR_INDEX" val="1"/>
  <p:tag name="KSO_WM_UNIT_TEXT_FILL_TYPE" val="1"/>
  <p:tag name="KSO_WM_UNIT_TEXT_TYPE" val="1"/>
  <p:tag name="KSO_WM_UNIT_USESOURCEFORMAT_APPLY" val="1"/>
</p:tagLst>
</file>

<file path=ppt/tags/tag136.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162"/>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64_1*l_h_f*1_2_1"/>
  <p:tag name="KSO_WM_TEMPLATE_CATEGORY" val="diagram"/>
  <p:tag name="KSO_WM_TEMPLATE_INDEX" val="20234764"/>
  <p:tag name="KSO_WM_UNIT_LAYERLEVEL" val="1_1_1"/>
  <p:tag name="KSO_WM_TAG_VERSION" val="3.0"/>
  <p:tag name="KSO_WM_BEAUTIFY_FLAG" val="#wm#"/>
  <p:tag name="KSO_WM_DIAGRAM_MAX_ITEMCNT" val="3"/>
  <p:tag name="KSO_WM_DIAGRAM_MIN_ITEMCNT" val="2"/>
  <p:tag name="KSO_WM_DIAGRAM_VIRTUALLY_FRAME" val="{&quot;height&quot;:141.6870880126953,&quot;left&quot;:70.7699606299213,&quot;top&quot;:330.4363378834161,&quot;width&quot;: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理解您传达的思想。单击此处添加文本具体内容。简明扼要地阐述您的观点。根据需要可酌情增减文字。"/>
  <p:tag name="KSO_WM_UNIT_TEXT_FILL_FORE_SCHEMECOLOR_INDEX" val="1"/>
  <p:tag name="KSO_WM_UNIT_TEXT_FILL_TYPE" val="1"/>
  <p:tag name="KSO_WM_UNIT_TEXT_TYPE" val="1"/>
  <p:tag name="KSO_WM_UNIT_USESOURCEFORMAT_APPLY" val="1"/>
</p:tagLst>
</file>

<file path=ppt/tags/tag137.xml><?xml version="1.0" encoding="utf-8"?>
<p:tagLst xmlns:p="http://schemas.openxmlformats.org/presentationml/2006/main">
  <p:tag name="KSO_WM_SPECIAL_SOURCE" val="bdnull"/>
  <p:tag name="KSO_WM_SLIDE_ID" val="custom20234765_1"/>
  <p:tag name="KSO_WM_TEMPLATE_SUBCATEGORY" val="0"/>
  <p:tag name="KSO_WM_TEMPLATE_MASTER_TYPE" val="0"/>
  <p:tag name="KSO_WM_TEMPLATE_COLOR_TYPE" val="0"/>
  <p:tag name="KSO_WM_SLIDE_TYPE" val="text"/>
  <p:tag name="KSO_WM_SLIDE_SUBTYPE" val="picTxt"/>
  <p:tag name="KSO_WM_SLIDE_ITEM_CNT" val="2"/>
  <p:tag name="KSO_WM_SLIDE_INDEX" val="1"/>
  <p:tag name="KSO_WM_SLIDE_SIZE" val="814.514*141.485"/>
  <p:tag name="KSO_WM_SLIDE_POSITION" val="72.7359*362.595"/>
  <p:tag name="KSO_WM_DIAGRAM_GROUP_CODE" val="l1-1"/>
  <p:tag name="KSO_WM_SLIDE_DIAGTYPE" val="l"/>
  <p:tag name="KSO_WM_TAG_VERSION" val="3.0"/>
  <p:tag name="KSO_WM_BEAUTIFY_FLAG" val="#wm#"/>
  <p:tag name="KSO_WM_TEMPLATE_CATEGORY" val="custom"/>
  <p:tag name="KSO_WM_TEMPLATE_INDEX" val="20234765"/>
  <p:tag name="KSO_WM_SLIDE_LAYOUT" val="a_d_l"/>
  <p:tag name="KSO_WM_SLIDE_LAYOUT_CNT" val="1_1_1"/>
</p:tagLst>
</file>

<file path=ppt/tags/tag138.xml><?xml version="1.0" encoding="utf-8"?>
<p:tagLst xmlns:p="http://schemas.openxmlformats.org/presentationml/2006/main">
  <p:tag name="KSO_WM_UNIT_VALUE" val="1903*1742"/>
  <p:tag name="KSO_WM_UNIT_HIGHLIGHT" val="0"/>
  <p:tag name="KSO_WM_UNIT_COMPATIBLE" val="0"/>
  <p:tag name="KSO_WM_UNIT_DIAGRAM_ISNUMVISUAL" val="0"/>
  <p:tag name="KSO_WM_UNIT_DIAGRAM_ISREFERUNIT" val="0"/>
  <p:tag name="KSO_WM_UNIT_TYPE" val="d"/>
  <p:tag name="KSO_WM_UNIT_INDEX" val="1"/>
  <p:tag name="KSO_WM_UNIT_ID" val="custom20233618_1*d*1"/>
  <p:tag name="KSO_WM_TEMPLATE_CATEGORY" val="custom"/>
  <p:tag name="KSO_WM_TEMPLATE_INDEX" val="20233618"/>
  <p:tag name="KSO_WM_UNIT_LAYERLEVEL" val="1"/>
  <p:tag name="KSO_WM_TAG_VERSION" val="3.0"/>
  <p:tag name="KSO_WM_BEAUTIFY_FLAG" val="#wm#"/>
  <p:tag name="KSO_WM_UNIT_FILL_FORE_SCHEMECOLOR_INDEX" val="5"/>
  <p:tag name="KSO_WM_UNIT_FILL_TYPE" val="1"/>
  <p:tag name="KSO_WM_UNIT_LINE_FORE_SCHEMECOLOR_INDEX" val="5"/>
  <p:tag name="KSO_WM_UNIT_LINE_FILL_TYPE" val="2"/>
  <p:tag name="KSO_WM_UNIT_USESOURCEFORMAT_APPLY" val="1"/>
  <p:tag name="KSO_WM_UNIT_PICTURE_SUBTYPE" val="b"/>
</p:tagLst>
</file>

<file path=ppt/tags/tag13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20233618_1*a*1"/>
  <p:tag name="KSO_WM_TEMPLATE_CATEGORY" val="custom"/>
  <p:tag name="KSO_WM_TEMPLATE_INDEX" val="20233618"/>
  <p:tag name="KSO_WM_UNIT_LAYERLEVEL" val="1"/>
  <p:tag name="KSO_WM_TAG_VERSION" val="3.0"/>
  <p:tag name="KSO_WM_BEAUTIFY_FLAG" val="#wm#"/>
  <p:tag name="KSO_WM_UNIT_TEXT_TYPE" val="1"/>
  <p:tag name="KSO_WM_UNIT_PRESET_TEXT" val="单击此处添加&#10;标题内容"/>
  <p:tag name="KSO_WM_UNIT_TEXT_FILL_FORE_SCHEMECOLOR_INDEX" val="13"/>
  <p:tag name="KSO_WM_UNIT_TEXT_FILL_TYPE" val="1"/>
  <p:tag name="KSO_WM_UNIT_USESOURCEFORMAT_APPLY"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3618_1*i*1"/>
  <p:tag name="KSO_WM_TEMPLATE_CATEGORY" val="custom"/>
  <p:tag name="KSO_WM_TEMPLATE_INDEX" val="20233618"/>
  <p:tag name="KSO_WM_UNIT_LAYERLEVEL" val="1"/>
  <p:tag name="KSO_WM_TAG_VERSION" val="3.0"/>
  <p:tag name="KSO_WM_BEAUTIFY_FLAG" val="#wm#"/>
  <p:tag name="KSO_WM_UNIT_FILL_FORE_SCHEMECOLOR_INDEX" val="5"/>
  <p:tag name="KSO_WM_UNIT_TEXT_FILL_FORE_SCHEMECOLOR_INDEX" val="10"/>
  <p:tag name="KSO_WM_UNIT_TEXT_FILL_TYPE" val="1"/>
  <p:tag name="KSO_WM_UNIT_USESOURCEFORMAT_APPLY" val="1"/>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3618_1*i*2"/>
  <p:tag name="KSO_WM_TEMPLATE_CATEGORY" val="custom"/>
  <p:tag name="KSO_WM_TEMPLATE_INDEX" val="20233618"/>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42.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custom20233618_1*c_f*1_1"/>
  <p:tag name="KSO_WM_TEMPLATE_CATEGORY" val="custom"/>
  <p:tag name="KSO_WM_TEMPLATE_INDEX" val="20233618"/>
  <p:tag name="KSO_WM_UNIT_LAYERLEVEL" val="1_1"/>
  <p:tag name="KSO_WM_TAG_VERSION" val="3.0"/>
  <p:tag name="KSO_WM_DIAGRAM_MAX_ITEMCNT" val="4"/>
  <p:tag name="KSO_WM_DIAGRAM_MIN_ITEMCNT" val="1"/>
  <p:tag name="KSO_WM_DIAGRAM_VIRTUALLY_FRAME" val="{&quot;height&quot;:363.3979874882736,&quot;left&quot;:72.7588188976378,&quot;top&quot;:187.8865007007028,&quot;width&quot;:266.63598425196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SUBTYPE" val="a"/>
  <p:tag name="KSO_WM_UNIT_TYPE" val="c_f"/>
  <p:tag name="KSO_WM_UNIT_INDEX" val="1_1"/>
  <p:tag name="KSO_WM_UNIT_VALUE" val="56"/>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文本具体内容，简明扼要地阐述您的观点。根据需要可酌情增减文字，以便观者准确地理解您传达的思想。"/>
  <p:tag name="KSO_WM_UNIT_USESOURCEFORMAT_APPLY" val="1"/>
  <p:tag name="KSO_WM_UNIT_TEXT_LAYER_COUNT" val="1"/>
  <p:tag name="KSO_WM_BEAUTIFY_FLAG" val="#wm#"/>
</p:tagLst>
</file>

<file path=ppt/tags/tag143.xml><?xml version="1.0" encoding="utf-8"?>
<p:tagLst xmlns:p="http://schemas.openxmlformats.org/presentationml/2006/main">
  <p:tag name="KSO_WM_SLIDE_ID" val="custom20233618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361.9*181.5"/>
  <p:tag name="KSO_WM_SLIDE_POSITION" val="72.75*324.2"/>
  <p:tag name="KSO_WM_TAG_VERSION" val="3.0"/>
  <p:tag name="KSO_WM_BEAUTIFY_FLAG" val="#wm#"/>
  <p:tag name="KSO_WM_TEMPLATE_CATEGORY" val="custom"/>
  <p:tag name="KSO_WM_TEMPLATE_INDEX" val="20233618"/>
  <p:tag name="KSO_WM_SLIDE_LAYOUT" val="a_d_c"/>
  <p:tag name="KSO_WM_SLIDE_LAYOUT_CNT" val="1_1_1"/>
</p:tagLst>
</file>

<file path=ppt/tags/tag144.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34765_1*a*1"/>
  <p:tag name="KSO_WM_TEMPLATE_CATEGORY" val="custom"/>
  <p:tag name="KSO_WM_TEMPLATE_INDEX" val="20234765"/>
  <p:tag name="KSO_WM_UNIT_LAYERLEVEL" val="1"/>
  <p:tag name="KSO_WM_TAG_VERSION" val="3.0"/>
  <p:tag name="KSO_WM_BEAUTIFY_FLAG" val="#wm#"/>
  <p:tag name="KSO_WM_UNIT_PRESET_TEXT" val="单击此处添加标题"/>
  <p:tag name="KSO_WM_UNIT_TEXT_TYPE" val="1"/>
  <p:tag name="KSO_WM_UNIT_TEXT_FILL_FORE_SCHEMECOLOR_INDEX" val="13"/>
  <p:tag name="KSO_WM_UNIT_TEXT_FILL_TYPE" val="1"/>
  <p:tag name="KSO_WM_UNIT_USESOURCEFORMAT_APPLY" val="1"/>
</p:tagLst>
</file>

<file path=ppt/tags/tag145.xml><?xml version="1.0" encoding="utf-8"?>
<p:tagLst xmlns:p="http://schemas.openxmlformats.org/presentationml/2006/main">
  <p:tag name="KSO_WM_UNIT_VALUE" val="952*3384"/>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4765_1*d*1"/>
  <p:tag name="KSO_WM_TEMPLATE_CATEGORY" val="custom"/>
  <p:tag name="KSO_WM_TEMPLATE_INDEX" val="20234765"/>
  <p:tag name="KSO_WM_UNIT_LAYERLEVEL" val="1"/>
  <p:tag name="KSO_WM_TAG_VERSION" val="3.0"/>
  <p:tag name="KSO_WM_BEAUTIFY_FLAG" val="#wm#"/>
  <p:tag name="KSO_WM_UNIT_PICTURE_SUBTYPE" val="b"/>
  <p:tag name="KSO_WM_UNIT_LINE_FORE_SCHEMECOLOR_INDEX" val="13"/>
  <p:tag name="KSO_WM_UNIT_LINE_FILL_TYPE" val="2"/>
  <p:tag name="KSO_WM_UNIT_USESOURCEFORMAT_APPLY" val="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4765_1*i*1"/>
  <p:tag name="KSO_WM_TEMPLATE_CATEGORY" val="custom"/>
  <p:tag name="KSO_WM_TEMPLATE_INDEX" val="20234765"/>
  <p:tag name="KSO_WM_UNIT_LAYERLEVEL" val="1"/>
  <p:tag name="KSO_WM_TAG_VERSION" val="3.0"/>
  <p:tag name="KSO_WM_BEAUTIFY_FLAG" val="#wm#"/>
  <p:tag name="KSO_WM_UNIT_FILL_FORE_SCHEMECOLOR_INDEX" val="14"/>
  <p:tag name="KSO_WM_UNIT_FILL_TYPE" val="1"/>
  <p:tag name="KSO_WM_UNIT_LINE_FORE_SCHEMECOLOR_INDEX" val="5"/>
  <p:tag name="KSO_WM_UNIT_LINE_FILL_TYPE" val="2"/>
  <p:tag name="KSO_WM_UNIT_TEXT_FILL_FORE_SCHEMECOLOR_INDEX" val="2"/>
  <p:tag name="KSO_WM_UNIT_TEXT_FILL_TYPE" val="1"/>
  <p:tag name="KSO_WM_UNIT_USESOURCEFORMAT_APPLY" val="1"/>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34765_1*i*2"/>
  <p:tag name="KSO_WM_TEMPLATE_CATEGORY" val="custom"/>
  <p:tag name="KSO_WM_TEMPLATE_INDEX" val="20234765"/>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34765_1*i*3"/>
  <p:tag name="KSO_WM_TEMPLATE_CATEGORY" val="custom"/>
  <p:tag name="KSO_WM_TEMPLATE_INDEX" val="20234765"/>
  <p:tag name="KSO_WM_UNIT_LAYERLEVEL" val="1"/>
  <p:tag name="KSO_WM_TAG_VERSION" val="3.0"/>
  <p:tag name="KSO_WM_BEAUTIFY_FLAG" val="#wm#"/>
  <p:tag name="KSO_WM_UNIT_FILL_FORE_SCHEMECOLOR_INDEX" val="14"/>
  <p:tag name="KSO_WM_UNIT_FILL_TYPE" val="1"/>
  <p:tag name="KSO_WM_UNIT_TEXT_FILL_FORE_SCHEMECOLOR_INDEX" val="2"/>
  <p:tag name="KSO_WM_UNIT_TEXT_FILL_TYPE" val="1"/>
  <p:tag name="KSO_WM_UNIT_USESOURCEFORMAT_APPLY" val="1"/>
</p:tagLst>
</file>

<file path=ppt/tags/tag149.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162"/>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64_1*l_h_f*1_1_1"/>
  <p:tag name="KSO_WM_TEMPLATE_CATEGORY" val="diagram"/>
  <p:tag name="KSO_WM_TEMPLATE_INDEX" val="20234764"/>
  <p:tag name="KSO_WM_UNIT_LAYERLEVEL" val="1_1_1"/>
  <p:tag name="KSO_WM_TAG_VERSION" val="3.0"/>
  <p:tag name="KSO_WM_BEAUTIFY_FLAG" val="#wm#"/>
  <p:tag name="KSO_WM_DIAGRAM_MAX_ITEMCNT" val="3"/>
  <p:tag name="KSO_WM_DIAGRAM_MIN_ITEMCNT" val="2"/>
  <p:tag name="KSO_WM_DIAGRAM_VIRTUALLY_FRAME" val="{&quot;height&quot;:171.87941014807993,&quot;left&quot;:72.3699606299213,&quot;top&quot;:314.2940157480315,&quot;width&quot;: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理解您传达的思想。单击此处添加文本具体内容。简明扼要地阐述您的观点。根据需要可酌情增减文字。"/>
  <p:tag name="KSO_WM_UNIT_TEXT_FILL_FORE_SCHEMECOLOR_INDEX" val="1"/>
  <p:tag name="KSO_WM_UNIT_TEXT_FILL_TYPE" val="1"/>
  <p:tag name="KSO_WM_UNIT_TEXT_TYPE" val="1"/>
  <p:tag name="KSO_WM_UNIT_USESOURCEFORMAT_APPLY"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162"/>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64_1*l_h_f*1_2_1"/>
  <p:tag name="KSO_WM_TEMPLATE_CATEGORY" val="diagram"/>
  <p:tag name="KSO_WM_TEMPLATE_INDEX" val="20234764"/>
  <p:tag name="KSO_WM_UNIT_LAYERLEVEL" val="1_1_1"/>
  <p:tag name="KSO_WM_TAG_VERSION" val="3.0"/>
  <p:tag name="KSO_WM_BEAUTIFY_FLAG" val="#wm#"/>
  <p:tag name="KSO_WM_DIAGRAM_MAX_ITEMCNT" val="3"/>
  <p:tag name="KSO_WM_DIAGRAM_MIN_ITEMCNT" val="2"/>
  <p:tag name="KSO_WM_DIAGRAM_VIRTUALLY_FRAME" val="{&quot;height&quot;:171.87941014807993,&quot;left&quot;:72.3699606299213,&quot;top&quot;:314.2940157480315,&quot;width&quot;:81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理解您传达的思想。单击此处添加文本具体内容。简明扼要地阐述您的观点。根据需要可酌情增减文字。"/>
  <p:tag name="KSO_WM_UNIT_TEXT_FILL_FORE_SCHEMECOLOR_INDEX" val="1"/>
  <p:tag name="KSO_WM_UNIT_TEXT_FILL_TYPE" val="1"/>
  <p:tag name="KSO_WM_UNIT_TEXT_TYPE" val="1"/>
  <p:tag name="KSO_WM_UNIT_USESOURCEFORMAT_APPLY" val="1"/>
</p:tagLst>
</file>

<file path=ppt/tags/tag151.xml><?xml version="1.0" encoding="utf-8"?>
<p:tagLst xmlns:p="http://schemas.openxmlformats.org/presentationml/2006/main">
  <p:tag name="KSO_WM_SPECIAL_SOURCE" val="bdnull"/>
  <p:tag name="KSO_WM_SLIDE_ID" val="custom20234765_1"/>
  <p:tag name="KSO_WM_TEMPLATE_SUBCATEGORY" val="0"/>
  <p:tag name="KSO_WM_TEMPLATE_MASTER_TYPE" val="0"/>
  <p:tag name="KSO_WM_TEMPLATE_COLOR_TYPE" val="0"/>
  <p:tag name="KSO_WM_SLIDE_TYPE" val="text"/>
  <p:tag name="KSO_WM_SLIDE_SUBTYPE" val="picTxt"/>
  <p:tag name="KSO_WM_SLIDE_ITEM_CNT" val="2"/>
  <p:tag name="KSO_WM_SLIDE_INDEX" val="1"/>
  <p:tag name="KSO_WM_SLIDE_SIZE" val="814.514*141.485"/>
  <p:tag name="KSO_WM_SLIDE_POSITION" val="72.7359*362.595"/>
  <p:tag name="KSO_WM_DIAGRAM_GROUP_CODE" val="l1-1"/>
  <p:tag name="KSO_WM_SLIDE_DIAGTYPE" val="l"/>
  <p:tag name="KSO_WM_TAG_VERSION" val="3.0"/>
  <p:tag name="KSO_WM_BEAUTIFY_FLAG" val="#wm#"/>
  <p:tag name="KSO_WM_TEMPLATE_CATEGORY" val="custom"/>
  <p:tag name="KSO_WM_TEMPLATE_INDEX" val="20234765"/>
  <p:tag name="KSO_WM_SLIDE_LAYOUT" val="a_d_l"/>
  <p:tag name="KSO_WM_SLIDE_LAYOUT_CNT" val="1_1_1"/>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9_1*i*1"/>
  <p:tag name="KSO_WM_TEMPLATE_CATEGORY" val="custom"/>
  <p:tag name="KSO_WM_TEMPLATE_INDEX" val="20235219"/>
  <p:tag name="KSO_WM_UNIT_LAYERLEVEL" val="1"/>
  <p:tag name="KSO_WM_TAG_VERSION" val="3.0"/>
  <p:tag name="KSO_WM_BEAUTIFY_FLAG" val="#wm#"/>
  <p:tag name="KSO_WM_UNIT_TYPE" val="i"/>
  <p:tag name="KSO_WM_UNIT_INDEX"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9_1*i*2"/>
  <p:tag name="KSO_WM_TEMPLATE_CATEGORY" val="custom"/>
  <p:tag name="KSO_WM_TEMPLATE_INDEX" val="20235219"/>
  <p:tag name="KSO_WM_UNIT_LAYERLEVEL" val="1"/>
  <p:tag name="KSO_WM_TAG_VERSION" val="3.0"/>
  <p:tag name="KSO_WM_BEAUTIFY_FLAG" val="#wm#"/>
  <p:tag name="KSO_WM_UNIT_TYPE" val="i"/>
  <p:tag name="KSO_WM_UNIT_INDEX"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9_1*a*1"/>
  <p:tag name="KSO_WM_TEMPLATE_CATEGORY" val="custom"/>
  <p:tag name="KSO_WM_TEMPLATE_INDEX" val="20235219"/>
  <p:tag name="KSO_WM_UNIT_LAYERLEVEL" val="1"/>
  <p:tag name="KSO_WM_TAG_VERSION" val="3.0"/>
  <p:tag name="KSO_WM_BEAUTIFY_FLAG" val="#wm#"/>
  <p:tag name="KSO_WM_UNIT_ISCONTENTSTITLE" val="0"/>
  <p:tag name="KSO_WM_UNIT_ISNUMDGMTITLE" val="0"/>
  <p:tag name="KSO_WM_UNIT_NOCLEAR" val="0"/>
  <p:tag name="KSO_WM_UNIT_TYPE" val="a"/>
  <p:tag name="KSO_WM_UNIT_INDEX" val="1"/>
  <p:tag name="KSO_WM_UNIT_VALUE" val="29"/>
  <p:tag name="KSO_WM_UNIT_TEXT_TYPE" val="1"/>
  <p:tag name="KSO_WM_UNIT_PRESET_TEXT" val="单击此处添加标题内容"/>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9_1*i*3"/>
  <p:tag name="KSO_WM_TEMPLATE_CATEGORY" val="custom"/>
  <p:tag name="KSO_WM_TEMPLATE_INDEX" val="20235219"/>
  <p:tag name="KSO_WM_UNIT_LAYERLEVEL" val="1"/>
  <p:tag name="KSO_WM_TAG_VERSION" val="3.0"/>
  <p:tag name="KSO_WM_BEAUTIFY_FLAG" val="#wm#"/>
  <p:tag name="KSO_WM_UNIT_TYPE" val="i"/>
  <p:tag name="KSO_WM_UNIT_INDEX" val="3"/>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9_1*d*1"/>
  <p:tag name="KSO_WM_TEMPLATE_CATEGORY" val="custom"/>
  <p:tag name="KSO_WM_TEMPLATE_INDEX" val="20235219"/>
  <p:tag name="KSO_WM_UNIT_LAYERLEVEL" val="1"/>
  <p:tag name="KSO_WM_TAG_VERSION" val="3.0"/>
  <p:tag name="KSO_WM_BEAUTIFY_FLAG" val="#wm#"/>
  <p:tag name="KSO_WM_UNIT_PICTURE_SUBTYPE" val="b"/>
  <p:tag name="KSO_WM_UNIT_VALUE" val="1151*2943"/>
  <p:tag name="KSO_WM_UNIT_TYPE" val="d"/>
  <p:tag name="KSO_WM_UNIT_INDEX" val="1"/>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9_1*c_f*1_1"/>
  <p:tag name="KSO_WM_TEMPLATE_CATEGORY" val="custom"/>
  <p:tag name="KSO_WM_TEMPLATE_INDEX" val="20235219"/>
  <p:tag name="KSO_WM_UNIT_LAYERLEVEL" val="1_1"/>
  <p:tag name="KSO_WM_TAG_VERSION" val="3.0"/>
  <p:tag name="KSO_WM_BEAUTIFY_FLAG" val="#wm#"/>
  <p:tag name="KSO_WM_UNIT_SUBTYPE" val="a"/>
  <p:tag name="KSO_WM_UNIT_TEXT_LAYER_COUNT" val="1"/>
  <p:tag name="KSO_WM_UNIT_NOCLEAR" val="0"/>
  <p:tag name="KSO_WM_UNIT_TYPE" val="c_f"/>
  <p:tag name="KSO_WM_UNIT_INDEX" val="1_1"/>
  <p:tag name="KSO_WM_UNIT_VALUE" val="108"/>
  <p:tag name="KSO_WM_UNIT_TEXT_TYPE" val="1"/>
  <p:tag name="KSO_WM_UNIT_PRESET_TEXT" val="单击此处输入您的正文，文字是您思想的提炼，请尽量言简意赅的阐述观点单击此处输入您的智能图形正文，文字是您思想的提炼。"/>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9_1*c_a*1_1"/>
  <p:tag name="KSO_WM_TEMPLATE_CATEGORY" val="custom"/>
  <p:tag name="KSO_WM_TEMPLATE_INDEX" val="20235219"/>
  <p:tag name="KSO_WM_UNIT_LAYERLEVEL" val="1_1"/>
  <p:tag name="KSO_WM_TAG_VERSION" val="3.0"/>
  <p:tag name="KSO_WM_BEAUTIFY_FLAG" val="#wm#"/>
  <p:tag name="KSO_WM_UNIT_ISCONTENTSTITLE" val="0"/>
  <p:tag name="KSO_WM_UNIT_ISNUMDGMTITLE" val="0"/>
  <p:tag name="KSO_WM_UNIT_NOCLEAR" val="0"/>
  <p:tag name="KSO_WM_UNIT_TYPE" val="c_a"/>
  <p:tag name="KSO_WM_UNIT_INDEX" val="1_1"/>
  <p:tag name="KSO_WM_UNIT_VALUE" val="18"/>
  <p:tag name="KSO_WM_UNIT_TEXT_TYPE" val="1"/>
  <p:tag name="KSO_WM_UNIT_PRESET_TEXT" val="添加项标题"/>
</p:tagLst>
</file>

<file path=ppt/tags/tag159.xml><?xml version="1.0" encoding="utf-8"?>
<p:tagLst xmlns:p="http://schemas.openxmlformats.org/presentationml/2006/main">
  <p:tag name="KSO_WM_BEAUTIFY_FLAG" val="#wm#"/>
  <p:tag name="KSO_WM_TEMPLATE_CATEGORY" val="custom"/>
  <p:tag name="KSO_WM_TEMPLATE_INDEX" val="20235219"/>
  <p:tag name="RESOURCE_RECORD_KEY" val="{&quot;10&quot;:[20090547],&quot;65&quot;:[3]}"/>
  <p:tag name="KSO_WM_SLIDE_ID" val="custom20235219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640*73.2"/>
  <p:tag name="KSO_WM_SLIDE_POSITION" val="274.7*419.8"/>
  <p:tag name="KSO_WM_TAG_VERSION" val="3.0"/>
  <p:tag name="KSO_WM_SLIDE_LAYOUT" val="a_d_c"/>
  <p:tag name="KSO_WM_SLIDE_LAYOUT_CNT" val="1_1_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TABLE_ENDDRAG_ORIGIN_RECT" val="873*362"/>
  <p:tag name="TABLE_ENDDRAG_RECT" val="29*143*873*362"/>
</p:tagLst>
</file>

<file path=ppt/tags/tag161.xml><?xml version="1.0" encoding="utf-8"?>
<p:tagLst xmlns:p="http://schemas.openxmlformats.org/presentationml/2006/main">
  <p:tag name="TABLE_ENDDRAG_ORIGIN_RECT" val="873*362"/>
  <p:tag name="TABLE_ENDDRAG_RECT" val="29*143*873*362"/>
</p:tagLst>
</file>

<file path=ppt/tags/tag162.xml><?xml version="1.0" encoding="utf-8"?>
<p:tagLst xmlns:p="http://schemas.openxmlformats.org/presentationml/2006/main">
  <p:tag name="KSO_WM_UNIT_INDEX" val="1"/>
  <p:tag name="KSO_WM_UNIT_TEXT_SUBTYPE" val="a"/>
  <p:tag name="KSO_WM_UNIT_SUBTYPE" val="a"/>
  <p:tag name="KSO_WM_UNIT_TYPE" val="f"/>
  <p:tag name="KSO_WM_BEAUTIFY_FLAG" val="#wm#"/>
</p:tagLst>
</file>

<file path=ppt/tags/tag16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84_3*n_h_h_i*1_2_1_1"/>
  <p:tag name="KSO_WM_TEMPLATE_CATEGORY" val="diagram"/>
  <p:tag name="KSO_WM_TEMPLATE_INDEX" val="20231084"/>
  <p:tag name="KSO_WM_UNIT_LAYERLEVEL" val="1_1_1_1"/>
  <p:tag name="KSO_WM_TAG_VERSION" val="3.0"/>
  <p:tag name="KSO_WM_DIAGRAM_GROUP_CODE" val="n1-1"/>
  <p:tag name="KSO_WM_UNIT_TYPE" val="n_h_h_i"/>
  <p:tag name="KSO_WM_UNIT_INDEX" val="1_2_1_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gradient&quot;:[{&quot;brightness&quot;:0,&quot;colorType&quot;:1,&quot;foreColorIndex&quot;:5,&quot;pos&quot;:1,&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6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84_3*n_h_h_i*1_2_1_2"/>
  <p:tag name="KSO_WM_TEMPLATE_CATEGORY" val="diagram"/>
  <p:tag name="KSO_WM_TEMPLATE_INDEX" val="20231084"/>
  <p:tag name="KSO_WM_UNIT_LAYERLEVEL" val="1_1_1_1"/>
  <p:tag name="KSO_WM_TAG_VERSION" val="3.0"/>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5,6,5,6,5,6]}"/>
</p:tagLst>
</file>

<file path=ppt/tags/tag16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84_3*n_h_h_i*1_2_3_2"/>
  <p:tag name="KSO_WM_TEMPLATE_CATEGORY" val="diagram"/>
  <p:tag name="KSO_WM_TEMPLATE_INDEX" val="20231084"/>
  <p:tag name="KSO_WM_UNIT_LAYERLEVEL" val="1_1_1_1"/>
  <p:tag name="KSO_WM_TAG_VERSION" val="3.0"/>
  <p:tag name="KSO_WM_DIAGRAM_GROUP_CODE" val="n1-1"/>
  <p:tag name="KSO_WM_UNIT_TYPE" val="n_h_h_i"/>
  <p:tag name="KSO_WM_UNIT_INDEX" val="1_2_3_2"/>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5,6,5,6,5,6]}"/>
</p:tagLst>
</file>

<file path=ppt/tags/tag16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84_3*n_h_h_i*1_2_3_1"/>
  <p:tag name="KSO_WM_TEMPLATE_CATEGORY" val="diagram"/>
  <p:tag name="KSO_WM_TEMPLATE_INDEX" val="20231084"/>
  <p:tag name="KSO_WM_UNIT_LAYERLEVEL" val="1_1_1_1"/>
  <p:tag name="KSO_WM_TAG_VERSION" val="3.0"/>
  <p:tag name="KSO_WM_DIAGRAM_GROUP_CODE" val="n1-1"/>
  <p:tag name="KSO_WM_UNIT_TYPE" val="n_h_h_i"/>
  <p:tag name="KSO_WM_UNIT_INDEX" val="1_2_3_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gradient&quot;:[{&quot;brightness&quot;:0,&quot;colorType&quot;:1,&quot;foreColorIndex&quot;:5,&quot;pos&quot;:1,&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6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84_3*n_h_h_i*1_2_2_2"/>
  <p:tag name="KSO_WM_TEMPLATE_CATEGORY" val="diagram"/>
  <p:tag name="KSO_WM_TEMPLATE_INDEX" val="20231084"/>
  <p:tag name="KSO_WM_UNIT_LAYERLEVEL" val="1_1_1_1"/>
  <p:tag name="KSO_WM_TAG_VERSION" val="3.0"/>
  <p:tag name="KSO_WM_DIAGRAM_GROUP_CODE" val="n1-1"/>
  <p:tag name="KSO_WM_UNIT_TYPE" val="n_h_h_i"/>
  <p:tag name="KSO_WM_UNIT_INDEX" val="1_2_2_2"/>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5,6,5,6,5,6]}"/>
</p:tagLst>
</file>

<file path=ppt/tags/tag16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84_3*n_h_h_i*1_2_2_1"/>
  <p:tag name="KSO_WM_TEMPLATE_CATEGORY" val="diagram"/>
  <p:tag name="KSO_WM_TEMPLATE_INDEX" val="20231084"/>
  <p:tag name="KSO_WM_UNIT_LAYERLEVEL" val="1_1_1_1"/>
  <p:tag name="KSO_WM_TAG_VERSION" val="3.0"/>
  <p:tag name="KSO_WM_DIAGRAM_GROUP_CODE" val="n1-1"/>
  <p:tag name="KSO_WM_UNIT_TYPE" val="n_h_h_i"/>
  <p:tag name="KSO_WM_UNIT_INDEX" val="1_2_2_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gradient&quot;:[{&quot;brightness&quot;:0,&quot;colorType&quot;:1,&quot;foreColorIndex&quot;:5,&quot;pos&quot;:1,&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6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84_3*n_h_h_i*1_2_4_2"/>
  <p:tag name="KSO_WM_TEMPLATE_CATEGORY" val="diagram"/>
  <p:tag name="KSO_WM_TEMPLATE_INDEX" val="20231084"/>
  <p:tag name="KSO_WM_UNIT_LAYERLEVEL" val="1_1_1_1"/>
  <p:tag name="KSO_WM_TAG_VERSION" val="3.0"/>
  <p:tag name="KSO_WM_DIAGRAM_GROUP_CODE" val="n1-1"/>
  <p:tag name="KSO_WM_UNIT_TYPE" val="n_h_h_i"/>
  <p:tag name="KSO_WM_UNIT_INDEX" val="1_2_4_2"/>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solidLine&quot;:{&quot;brightness&quot;:0.4000000059604645,&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5,6,5,6,5,6]}"/>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084_3*n_h_h_i*1_2_4_1"/>
  <p:tag name="KSO_WM_TEMPLATE_CATEGORY" val="diagram"/>
  <p:tag name="KSO_WM_TEMPLATE_INDEX" val="20231084"/>
  <p:tag name="KSO_WM_UNIT_LAYERLEVEL" val="1_1_1_1"/>
  <p:tag name="KSO_WM_TAG_VERSION" val="3.0"/>
  <p:tag name="KSO_WM_DIAGRAM_GROUP_CODE" val="n1-1"/>
  <p:tag name="KSO_WM_UNIT_TYPE" val="n_h_h_i"/>
  <p:tag name="KSO_WM_UNIT_INDEX" val="1_2_4_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gradient&quot;:[{&quot;brightness&quot;:0,&quot;colorType&quot;:1,&quot;foreColorIndex&quot;:5,&quot;pos&quot;:1,&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7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2_1"/>
  <p:tag name="KSO_WM_UNIT_ID" val="diagram20231084_3*n_h_h_a*1_2_2_1"/>
  <p:tag name="KSO_WM_TEMPLATE_CATEGORY" val="diagram"/>
  <p:tag name="KSO_WM_TEMPLATE_INDEX" val="20231084"/>
  <p:tag name="KSO_WM_UNIT_LAYERLEVEL" val="1_1_1_1"/>
  <p:tag name="KSO_WM_TAG_VERSION" val="3.0"/>
  <p:tag name="KSO_WM_BEAUTIFY_FLAG" val="#wm#"/>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7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2_1"/>
  <p:tag name="KSO_WM_UNIT_ID" val="diagram20231084_3*n_h_h_f*1_2_2_1"/>
  <p:tag name="KSO_WM_TEMPLATE_CATEGORY" val="diagram"/>
  <p:tag name="KSO_WM_TEMPLATE_INDEX" val="20231084"/>
  <p:tag name="KSO_WM_UNIT_LAYERLEVEL" val="1_1_1_1"/>
  <p:tag name="KSO_WM_TAG_VERSION" val="3.0"/>
  <p:tag name="KSO_WM_BEAUTIFY_FLAG" val="#wm#"/>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7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4_1"/>
  <p:tag name="KSO_WM_UNIT_ID" val="diagram20231084_3*n_h_h_a*1_2_4_1"/>
  <p:tag name="KSO_WM_TEMPLATE_CATEGORY" val="diagram"/>
  <p:tag name="KSO_WM_TEMPLATE_INDEX" val="20231084"/>
  <p:tag name="KSO_WM_UNIT_LAYERLEVEL" val="1_1_1_1"/>
  <p:tag name="KSO_WM_TAG_VERSION" val="3.0"/>
  <p:tag name="KSO_WM_BEAUTIFY_FLAG" val="#wm#"/>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7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4_1"/>
  <p:tag name="KSO_WM_UNIT_ID" val="diagram20231084_3*n_h_h_f*1_2_4_1"/>
  <p:tag name="KSO_WM_TEMPLATE_CATEGORY" val="diagram"/>
  <p:tag name="KSO_WM_TEMPLATE_INDEX" val="20231084"/>
  <p:tag name="KSO_WM_UNIT_LAYERLEVEL" val="1_1_1_1"/>
  <p:tag name="KSO_WM_TAG_VERSION" val="3.0"/>
  <p:tag name="KSO_WM_BEAUTIFY_FLAG" val="#wm#"/>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75.xml><?xml version="1.0" encoding="utf-8"?>
<p:tagLst xmlns:p="http://schemas.openxmlformats.org/presentationml/2006/main">
  <p:tag name="KSO_WM_DIAGRAM_VERSION" val="3"/>
  <p:tag name="KSO_WM_DIAGRAM_COLOR_TRICK" val="1"/>
  <p:tag name="KSO_WM_DIAGRAM_COLOR_TEXT_CAN_REMOVE" val="n"/>
  <p:tag name="KSO_WM_UNIT_VALUE" val="52*44"/>
  <p:tag name="KSO_WM_UNIT_HIGHLIGHT" val="0"/>
  <p:tag name="KSO_WM_UNIT_COMPATIBLE" val="0"/>
  <p:tag name="KSO_WM_UNIT_DIAGRAM_ISNUMVISUAL" val="0"/>
  <p:tag name="KSO_WM_UNIT_DIAGRAM_ISREFERUNIT" val="0"/>
  <p:tag name="KSO_WM_DIAGRAM_GROUP_CODE" val="n1-1"/>
  <p:tag name="KSO_WM_UNIT_TYPE" val="n_h_h_x"/>
  <p:tag name="KSO_WM_UNIT_INDEX" val="1_2_1_1"/>
  <p:tag name="KSO_WM_UNIT_ID" val="diagram20231084_3*n_h_h_x*1_2_1_1"/>
  <p:tag name="KSO_WM_TEMPLATE_CATEGORY" val="diagram"/>
  <p:tag name="KSO_WM_TEMPLATE_INDEX" val="20231084"/>
  <p:tag name="KSO_WM_UNIT_LAYERLEVEL" val="1_1_1_1"/>
  <p:tag name="KSO_WM_TAG_VERSION" val="3.0"/>
  <p:tag name="KSO_WM_BEAUTIFY_FLAG" val="#wm#"/>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17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3_1"/>
  <p:tag name="KSO_WM_UNIT_ID" val="diagram20231084_3*n_h_h_a*1_2_3_1"/>
  <p:tag name="KSO_WM_TEMPLATE_CATEGORY" val="diagram"/>
  <p:tag name="KSO_WM_TEMPLATE_INDEX" val="20231084"/>
  <p:tag name="KSO_WM_UNIT_LAYERLEVEL" val="1_1_1_1"/>
  <p:tag name="KSO_WM_TAG_VERSION" val="3.0"/>
  <p:tag name="KSO_WM_BEAUTIFY_FLAG" val="#wm#"/>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7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3_1"/>
  <p:tag name="KSO_WM_UNIT_ID" val="diagram20231084_3*n_h_h_f*1_2_3_1"/>
  <p:tag name="KSO_WM_TEMPLATE_CATEGORY" val="diagram"/>
  <p:tag name="KSO_WM_TEMPLATE_INDEX" val="20231084"/>
  <p:tag name="KSO_WM_UNIT_LAYERLEVEL" val="1_1_1_1"/>
  <p:tag name="KSO_WM_TAG_VERSION" val="3.0"/>
  <p:tag name="KSO_WM_BEAUTIFY_FLAG" val="#wm#"/>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7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n_h_h_a"/>
  <p:tag name="KSO_WM_UNIT_INDEX" val="1_2_1_1"/>
  <p:tag name="KSO_WM_UNIT_ID" val="diagram20231084_3*n_h_h_a*1_2_1_1"/>
  <p:tag name="KSO_WM_TEMPLATE_CATEGORY" val="diagram"/>
  <p:tag name="KSO_WM_TEMPLATE_INDEX" val="20231084"/>
  <p:tag name="KSO_WM_UNIT_LAYERLEVEL" val="1_1_1_1"/>
  <p:tag name="KSO_WM_TAG_VERSION" val="3.0"/>
  <p:tag name="KSO_WM_BEAUTIFY_FLAG" val="#wm#"/>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7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n_h_h_f"/>
  <p:tag name="KSO_WM_UNIT_INDEX" val="1_2_1_1"/>
  <p:tag name="KSO_WM_UNIT_ID" val="diagram20231084_3*n_h_h_f*1_2_1_1"/>
  <p:tag name="KSO_WM_TEMPLATE_CATEGORY" val="diagram"/>
  <p:tag name="KSO_WM_TEMPLATE_INDEX" val="20231084"/>
  <p:tag name="KSO_WM_UNIT_LAYERLEVEL" val="1_1_1_1"/>
  <p:tag name="KSO_WM_TAG_VERSION" val="3.0"/>
  <p:tag name="KSO_WM_BEAUTIFY_FLAG" val="#wm#"/>
  <p:tag name="KSO_WM_DIAGRAM_GROUP_CODE" val="n1-1"/>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形项正文"/>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DIAGRAM_VERSION" val="3"/>
  <p:tag name="KSO_WM_DIAGRAM_COLOR_TRICK" val="1"/>
  <p:tag name="KSO_WM_DIAGRAM_COLOR_TEXT_CAN_REMOVE" val="n"/>
  <p:tag name="KSO_WM_UNIT_VALUE" val="48*43"/>
  <p:tag name="KSO_WM_UNIT_HIGHLIGHT" val="0"/>
  <p:tag name="KSO_WM_UNIT_COMPATIBLE" val="0"/>
  <p:tag name="KSO_WM_UNIT_DIAGRAM_ISNUMVISUAL" val="0"/>
  <p:tag name="KSO_WM_UNIT_DIAGRAM_ISREFERUNIT" val="0"/>
  <p:tag name="KSO_WM_DIAGRAM_GROUP_CODE" val="n1-1"/>
  <p:tag name="KSO_WM_UNIT_TYPE" val="n_h_h_x"/>
  <p:tag name="KSO_WM_UNIT_INDEX" val="1_2_2_1"/>
  <p:tag name="KSO_WM_UNIT_ID" val="diagram20231084_3*n_h_h_x*1_2_2_1"/>
  <p:tag name="KSO_WM_TEMPLATE_CATEGORY" val="diagram"/>
  <p:tag name="KSO_WM_TEMPLATE_INDEX" val="20231084"/>
  <p:tag name="KSO_WM_UNIT_LAYERLEVEL" val="1_1_1_1"/>
  <p:tag name="KSO_WM_TAG_VERSION" val="3.0"/>
  <p:tag name="KSO_WM_BEAUTIFY_FLAG" val="#wm#"/>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solid&quot;:{&quot;brightness&quot;:0,&quot;colorType&quot;:2,&quot;rgb&quot;:&quot;#ffffff&quot;,&quot;transparency&quot;:0.10000000149011612},&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181.xml><?xml version="1.0" encoding="utf-8"?>
<p:tagLst xmlns:p="http://schemas.openxmlformats.org/presentationml/2006/main">
  <p:tag name="KSO_WM_DIAGRAM_VERSION" val="3"/>
  <p:tag name="KSO_WM_DIAGRAM_COLOR_TRICK" val="1"/>
  <p:tag name="KSO_WM_DIAGRAM_COLOR_TEXT_CAN_REMOVE" val="n"/>
  <p:tag name="KSO_WM_UNIT_VALUE" val="48*48"/>
  <p:tag name="KSO_WM_UNIT_HIGHLIGHT" val="0"/>
  <p:tag name="KSO_WM_UNIT_COMPATIBLE" val="0"/>
  <p:tag name="KSO_WM_UNIT_DIAGRAM_ISNUMVISUAL" val="0"/>
  <p:tag name="KSO_WM_UNIT_DIAGRAM_ISREFERUNIT" val="0"/>
  <p:tag name="KSO_WM_DIAGRAM_GROUP_CODE" val="n1-1"/>
  <p:tag name="KSO_WM_UNIT_TYPE" val="n_h_h_x"/>
  <p:tag name="KSO_WM_UNIT_INDEX" val="1_2_3_1"/>
  <p:tag name="KSO_WM_UNIT_ID" val="diagram20231084_3*n_h_h_x*1_2_3_1"/>
  <p:tag name="KSO_WM_TEMPLATE_CATEGORY" val="diagram"/>
  <p:tag name="KSO_WM_TEMPLATE_INDEX" val="20231084"/>
  <p:tag name="KSO_WM_UNIT_LAYERLEVEL" val="1_1_1_1"/>
  <p:tag name="KSO_WM_TAG_VERSION" val="3.0"/>
  <p:tag name="KSO_WM_BEAUTIFY_FLAG" val="#wm#"/>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solid&quot;:{&quot;brightness&quot;:0,&quot;colorType&quot;:2,&quot;rgb&quot;:&quot;#ffffff&quot;,&quot;transparency&quot;:0.10000000149011612},&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182.xml><?xml version="1.0" encoding="utf-8"?>
<p:tagLst xmlns:p="http://schemas.openxmlformats.org/presentationml/2006/main">
  <p:tag name="KSO_WM_DIAGRAM_VERSION" val="3"/>
  <p:tag name="KSO_WM_DIAGRAM_COLOR_TRICK" val="1"/>
  <p:tag name="KSO_WM_DIAGRAM_COLOR_TEXT_CAN_REMOVE" val="n"/>
  <p:tag name="KSO_WM_UNIT_VALUE" val="48*43"/>
  <p:tag name="KSO_WM_UNIT_HIGHLIGHT" val="0"/>
  <p:tag name="KSO_WM_UNIT_COMPATIBLE" val="0"/>
  <p:tag name="KSO_WM_UNIT_DIAGRAM_ISNUMVISUAL" val="0"/>
  <p:tag name="KSO_WM_UNIT_DIAGRAM_ISREFERUNIT" val="0"/>
  <p:tag name="KSO_WM_DIAGRAM_GROUP_CODE" val="n1-1"/>
  <p:tag name="KSO_WM_UNIT_TYPE" val="n_h_h_x"/>
  <p:tag name="KSO_WM_UNIT_INDEX" val="1_2_4_1"/>
  <p:tag name="KSO_WM_UNIT_ID" val="diagram20231084_3*n_h_h_x*1_2_4_1"/>
  <p:tag name="KSO_WM_TEMPLATE_CATEGORY" val="diagram"/>
  <p:tag name="KSO_WM_TEMPLATE_INDEX" val="20231084"/>
  <p:tag name="KSO_WM_UNIT_LAYERLEVEL" val="1_1_1_1"/>
  <p:tag name="KSO_WM_TAG_VERSION" val="3.0"/>
  <p:tag name="KSO_WM_BEAUTIFY_FLAG" val="#wm#"/>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solid&quot;:{&quot;brightness&quot;:0,&quot;colorType&quot;:2,&quot;rgb&quot;:&quot;#ffffff&quot;,&quot;transparency&quot;:0.10000000149011612},&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TYPE" val="1"/>
  <p:tag name="KSO_WM_UNIT_FILL_FORE_SCHEMECOLOR_INDEX" val="14"/>
  <p:tag name="KSO_WM_UNIT_FILL_FORE_SCHEMECOLOR_INDEX_BRIGHTNESS" val="0"/>
  <p:tag name="KSO_WM_DIAGRAM_USE_COLOR_VALUE" val="{&quot;color_scheme&quot;:1,&quot;color_type&quot;:1,&quot;theme_color_indexes&quot;:[5,6,5,6,5,6]}"/>
</p:tagLst>
</file>

<file path=ppt/tags/tag18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n1-1"/>
  <p:tag name="KSO_WM_UNIT_TYPE" val="n_h_i"/>
  <p:tag name="KSO_WM_UNIT_INDEX" val="1_1_3"/>
  <p:tag name="KSO_WM_UNIT_ID" val="diagram20231084_3*n_h_i*1_1_3"/>
  <p:tag name="KSO_WM_TEMPLATE_CATEGORY" val="diagram"/>
  <p:tag name="KSO_WM_TEMPLATE_INDEX" val="20231084"/>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gradient&quot;:[{&quot;brightness&quot;:0,&quot;colorType&quot;:1,&quot;foreColorIndex&quot;:5,&quot;pos&quot;:0,&quot;transparency&quot;:0.8299999833106995},{&quot;brightness&quot;:0,&quot;colorType&quot;:1,&quot;foreColorIndex&quot;:5,&quot;pos&quot;:1,&quot;transparency&quot;:0.7699999809265137}],&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8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n1-1"/>
  <p:tag name="KSO_WM_UNIT_TYPE" val="n_h_i"/>
  <p:tag name="KSO_WM_UNIT_INDEX" val="1_1_4"/>
  <p:tag name="KSO_WM_UNIT_ID" val="diagram20231084_3*n_h_i*1_1_4"/>
  <p:tag name="KSO_WM_TEMPLATE_CATEGORY" val="diagram"/>
  <p:tag name="KSO_WM_TEMPLATE_INDEX" val="20231084"/>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gradient&quot;:[{&quot;brightness&quot;:0,&quot;colorType&quot;:1,&quot;foreColorIndex&quot;:5,&quot;pos&quot;:1,&quot;transparency&quot;:0.75},{&quot;brightness&quot;:0,&quot;colorType&quot;:1,&quot;foreColorIndex&quot;:5,&quot;pos&quot;:0,&quot;transparency&quot;:0.7200000286102295}],&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8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n1-1"/>
  <p:tag name="KSO_WM_UNIT_TYPE" val="n_h_i"/>
  <p:tag name="KSO_WM_UNIT_INDEX" val="1_1_5"/>
  <p:tag name="KSO_WM_UNIT_ID" val="diagram20231084_3*n_h_i*1_1_5"/>
  <p:tag name="KSO_WM_TEMPLATE_CATEGORY" val="diagram"/>
  <p:tag name="KSO_WM_TEMPLATE_INDEX" val="20231084"/>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type&quot;:0},&quot;glow&quot;:{&quot;colorType&quot;:0},&quot;line&quot;:{&quot;gradient&quot;:[{&quot;brightness&quot;:0,&quot;colorType&quot;:1,&quot;foreColorIndex&quot;:5,&quot;pos&quot;:1,&quot;transparency&quot;:0.46000000834465027},{&quot;brightness&quot;:0,&quot;colorType&quot;:1,&quot;foreColorIndex&quot;:5,&quot;pos&quot;:0,&quot;transparency&quot;:0.44999998807907104}],&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86.xml><?xml version="1.0" encoding="utf-8"?>
<p:tagLst xmlns:p="http://schemas.openxmlformats.org/presentationml/2006/main">
  <p:tag name="KSO_WM_UNIT_ISCONTENTSTITLE" val="0"/>
  <p:tag name="KSO_WM_UNIT_ISNUMDGMTITLE" val="0"/>
  <p:tag name="KSO_WM_UNIT_NOCLEAR" val="0"/>
  <p:tag name="KSO_WM_UNIT_VALUE" val="25"/>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1084_3*n_h_a*1_1_1"/>
  <p:tag name="KSO_WM_TEMPLATE_CATEGORY" val="diagram"/>
  <p:tag name="KSO_WM_TEMPLATE_INDEX" val="20231084"/>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2"/>
  <p:tag name="KSO_WM_DIAGRAM_VIRTUALLY_FRAME" val="{&quot;height&quot;:476.3448607108974,&quot;left&quot;:-104.25002624671916,&quot;top&quot;:87.55514234086036,&quot;width&quot;:1329.8750140396878}"/>
  <p:tag name="KSO_WM_DIAGRAM_COLOR_MATCH_VALUE" val="{&quot;shape&quot;:{&quot;fill&quot;:{&quot;gradient&quot;:[{&quot;brightness&quot;:0,&quot;colorType&quot;:1,&quot;foreColorIndex&quot;:5,&quot;pos&quot;:0,&quot;transparency&quot;:0},{&quot;brightness&quot;:0.20000000298023224,&quot;colorType&quot;:1,&quot;foreColorIndex&quot;:5,&quot;pos&quot;:1,&quot;transparency&quot;:0}],&quot;type&quot;:3},&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10;加项标题"/>
  <p:tag name="KSO_WM_UNIT_FILL_TYPE" val="3"/>
  <p:tag name="KSO_WM_UNIT_TEXT_FILL_FORE_SCHEMECOLOR_INDEX" val="1"/>
  <p:tag name="KSO_WM_UNIT_TEXT_FILL_TYPE" val="1"/>
  <p:tag name="KSO_WM_UNIT_TEXT_TYPE" val="1"/>
  <p:tag name="KSO_WM_DIAGRAM_USE_COLOR_VALUE" val="{&quot;color_scheme&quot;:1,&quot;color_type&quot;:1,&quot;theme_color_indexes&quot;:[5,6,5,6,5,6]}"/>
</p:tagLst>
</file>

<file path=ppt/tags/tag187.xml><?xml version="1.0" encoding="utf-8"?>
<p:tagLst xmlns:p="http://schemas.openxmlformats.org/presentationml/2006/main">
  <p:tag name="KSO_WM_SLIDE_TYPE" val="text"/>
  <p:tag name="KSO_WM_BEAUTIFY_FLAG" val="#wm#"/>
  <p:tag name="KSO_WM_SLIDE_ID" val="custom20230980_8"/>
  <p:tag name="KSO_WM_TEMPLATE_SUBCATEGORY" val="29"/>
  <p:tag name="KSO_WM_TEMPLATE_MASTER_TYPE" val="0"/>
  <p:tag name="KSO_WM_TEMPLATE_COLOR_TYPE" val="0"/>
  <p:tag name="KSO_WM_SLIDE_ITEM_CNT" val="0"/>
  <p:tag name="KSO_WM_SLIDE_INDEX" val="8"/>
  <p:tag name="KSO_WM_TAG_VERSION" val="3.0"/>
  <p:tag name="KSO_WM_TEMPLATE_CATEGORY" val="custom"/>
  <p:tag name="KSO_WM_TEMPLATE_INDEX" val="20230980"/>
  <p:tag name="KSO_WM_SLIDE_SUBTYPE" val="pureTxt"/>
  <p:tag name="KSO_WM_SLIDE_SIZE" val="850*457"/>
  <p:tag name="KSO_WM_SLIDE_POSITION" val="54*28"/>
  <p:tag name="KSO_WM_SLIDE_LAYOUT" val="a_f"/>
  <p:tag name="KSO_WM_SLIDE_LAYOUT_CNT" val="1_1"/>
  <p:tag name="KSO_WM_SPECIAL_SOURCE" val="bdnull"/>
  <p:tag name="KSO_WM_SLIDE_LAYOUT_NAME" val="标题和内容"/>
  <p:tag name="KSO_WM_SLIDE_THEME_ID" val="3312567"/>
  <p:tag name="KSO_WM_SLIDE_THEME_NAME" val="紫色业绩汇报办公插画主题模板"/>
  <p:tag name="resource_record_key" val="{&quot;65&quot;:[20230980],&quot;70&quot;:[3314340]}"/>
</p:tagLst>
</file>

<file path=ppt/tags/tag188.xml><?xml version="1.0" encoding="utf-8"?>
<p:tagLst xmlns:p="http://schemas.openxmlformats.org/presentationml/2006/main">
  <p:tag name="resource_record_key" val="{&quot;13&quot;:[4364924],&quot;70&quot;:[3314344,3312483]}"/>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71.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72.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73.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74.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75.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76.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77.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78.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79.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81.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82.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83.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84.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85.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86.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87.xml><?xml version="1.0" encoding="utf-8"?>
<p:tagLst xmlns:p="http://schemas.openxmlformats.org/presentationml/2006/main">
  <p:tag name="KSO_WM_DIAGRAM_VIRTUALLY_FRAME" val="{&quot;height&quot;:360.67944881889764,&quot;left&quot;:120.94992125984251,&quot;top&quot;:115.7591338582677,&quot;width&quot;:373.9000787401575}"/>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8_1*a*1"/>
  <p:tag name="KSO_WM_TEMPLATE_CATEGORY" val="custom"/>
  <p:tag name="KSO_WM_TEMPLATE_INDEX" val="20235218"/>
  <p:tag name="KSO_WM_UNIT_LAYERLEVEL" val="1"/>
  <p:tag name="KSO_WM_TAG_VERSION" val="3.0"/>
  <p:tag name="KSO_WM_BEAUTIFY_FLAG" val="#wm#"/>
  <p:tag name="KSO_WM_UNIT_ISCONTENTSTITLE" val="0"/>
  <p:tag name="KSO_WM_UNIT_ISNUMDGMTITLE" val="0"/>
  <p:tag name="KSO_WM_UNIT_NOCLEAR" val="0"/>
  <p:tag name="KSO_WM_UNIT_TYPE" val="a"/>
  <p:tag name="KSO_WM_UNIT_INDEX" val="1"/>
  <p:tag name="KSO_WM_UNIT_VALUE" val="29"/>
  <p:tag name="KSO_WM_UNIT_PRESET_TEXT" val="单击此处添加标题"/>
  <p:tag name="KSO_WM_UNIT_TEXT_TYPE" val="1"/>
</p:tagLst>
</file>

<file path=ppt/tags/tag89.xml><?xml version="1.0" encoding="utf-8"?>
<p:tagLst xmlns:p="http://schemas.openxmlformats.org/presentationml/2006/main">
  <p:tag name="KSO_WM_BEAUTIFY_FLAG" val="#wm#"/>
  <p:tag name="KSO_WM_TEMPLATE_CATEGORY" val="custom"/>
  <p:tag name="KSO_WM_TEMPLATE_INDEX" val="20235218"/>
  <p:tag name="RESOURCE_RECORD_KEY" val="{&quot;10&quot;:[21565021,4122201,20210566,50027113,21574244],&quot;13&quot;:[19971666,20482077],&quot;65&quot;:[3]}"/>
  <p:tag name="KSO_WM_SLIDE_ID" val="custom20235218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960*464"/>
  <p:tag name="KSO_WM_SLIDE_POSITION" val="0*28"/>
  <p:tag name="KSO_WM_TAG_VERSION" val="3.0"/>
  <p:tag name="KSO_WM_SLIDE_LAYOUT" val="a_d_f"/>
  <p:tag name="KSO_WM_SLIDE_LAYOUT_CNT" val="1_1_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2_1*i*1"/>
  <p:tag name="KSO_WM_TEMPLATE_CATEGORY" val="custom"/>
  <p:tag name="KSO_WM_TEMPLATE_INDEX" val="20235212"/>
  <p:tag name="KSO_WM_UNIT_LAYERLEVEL" val="1"/>
  <p:tag name="KSO_WM_TAG_VERSION" val="3.0"/>
  <p:tag name="KSO_WM_BEAUTIFY_FLAG" val="#wm#"/>
  <p:tag name="KSO_WM_UNIT_TYPE" val="i"/>
  <p:tag name="KSO_WM_UNIT_INDEX" val="1"/>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2_1*i*2"/>
  <p:tag name="KSO_WM_TEMPLATE_CATEGORY" val="custom"/>
  <p:tag name="KSO_WM_TEMPLATE_INDEX" val="20235212"/>
  <p:tag name="KSO_WM_UNIT_LAYERLEVEL" val="1"/>
  <p:tag name="KSO_WM_TAG_VERSION" val="3.0"/>
  <p:tag name="KSO_WM_BEAUTIFY_FLAG" val="#wm#"/>
  <p:tag name="KSO_WM_UNIT_TYPE" val="i"/>
  <p:tag name="KSO_WM_UNIT_INDEX"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2_1*i*3"/>
  <p:tag name="KSO_WM_TEMPLATE_CATEGORY" val="custom"/>
  <p:tag name="KSO_WM_TEMPLATE_INDEX" val="20235212"/>
  <p:tag name="KSO_WM_UNIT_LAYERLEVEL" val="1"/>
  <p:tag name="KSO_WM_TAG_VERSION" val="3.0"/>
  <p:tag name="KSO_WM_BEAUTIFY_FLAG" val="#wm#"/>
  <p:tag name="KSO_WM_UNIT_TYPE" val="i"/>
  <p:tag name="KSO_WM_UNIT_INDEX" val="3"/>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2_1*i*4"/>
  <p:tag name="KSO_WM_TEMPLATE_CATEGORY" val="custom"/>
  <p:tag name="KSO_WM_TEMPLATE_INDEX" val="20235212"/>
  <p:tag name="KSO_WM_UNIT_LAYERLEVEL" val="1"/>
  <p:tag name="KSO_WM_TAG_VERSION" val="3.0"/>
  <p:tag name="KSO_WM_BEAUTIFY_FLAG" val="#wm#"/>
  <p:tag name="KSO_WM_UNIT_TYPE" val="i"/>
  <p:tag name="KSO_WM_UNIT_INDEX" val="4"/>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2_1*i*5"/>
  <p:tag name="KSO_WM_TEMPLATE_CATEGORY" val="custom"/>
  <p:tag name="KSO_WM_TEMPLATE_INDEX" val="20235212"/>
  <p:tag name="KSO_WM_UNIT_LAYERLEVEL" val="1"/>
  <p:tag name="KSO_WM_TAG_VERSION" val="3.0"/>
  <p:tag name="KSO_WM_BEAUTIFY_FLAG" val="#wm#"/>
  <p:tag name="KSO_WM_UNIT_TYPE" val="i"/>
  <p:tag name="KSO_WM_UNIT_INDEX" val="5"/>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2_1*i*6"/>
  <p:tag name="KSO_WM_TEMPLATE_CATEGORY" val="custom"/>
  <p:tag name="KSO_WM_TEMPLATE_INDEX" val="20235212"/>
  <p:tag name="KSO_WM_UNIT_LAYERLEVEL" val="1"/>
  <p:tag name="KSO_WM_TAG_VERSION" val="3.0"/>
  <p:tag name="KSO_WM_BEAUTIFY_FLAG" val="#wm#"/>
  <p:tag name="KSO_WM_UNIT_TYPE" val="i"/>
  <p:tag name="KSO_WM_UNIT_INDEX" val="6"/>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2_1*i*7"/>
  <p:tag name="KSO_WM_TEMPLATE_CATEGORY" val="custom"/>
  <p:tag name="KSO_WM_TEMPLATE_INDEX" val="20235212"/>
  <p:tag name="KSO_WM_UNIT_LAYERLEVEL" val="1"/>
  <p:tag name="KSO_WM_TAG_VERSION" val="3.0"/>
  <p:tag name="KSO_WM_BEAUTIFY_FLAG" val="#wm#"/>
  <p:tag name="KSO_WM_UNIT_TYPE" val="i"/>
  <p:tag name="KSO_WM_UNIT_INDEX" val="7"/>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2_1*i*8"/>
  <p:tag name="KSO_WM_TEMPLATE_CATEGORY" val="custom"/>
  <p:tag name="KSO_WM_TEMPLATE_INDEX" val="20235212"/>
  <p:tag name="KSO_WM_UNIT_LAYERLEVEL" val="1"/>
  <p:tag name="KSO_WM_TAG_VERSION" val="3.0"/>
  <p:tag name="KSO_WM_BEAUTIFY_FLAG" val="#wm#"/>
  <p:tag name="KSO_WM_UNIT_TYPE" val="i"/>
  <p:tag name="KSO_WM_UNIT_INDEX" val="8"/>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212_1*f*1"/>
  <p:tag name="KSO_WM_TEMPLATE_CATEGORY" val="custom"/>
  <p:tag name="KSO_WM_TEMPLATE_INDEX" val="20235212"/>
  <p:tag name="KSO_WM_UNIT_LAYERLEVEL" val="1"/>
  <p:tag name="KSO_WM_TAG_VERSION" val="3.0"/>
  <p:tag name="KSO_WM_UNIT_SUBTYPE" val="a"/>
  <p:tag name="KSO_WM_UNIT_NOCLEAR" val="0"/>
  <p:tag name="KSO_WM_UNIT_VALUE" val="36"/>
  <p:tag name="KSO_WM_UNIT_TYPE" val="f"/>
  <p:tag name="KSO_WM_UNIT_INDEX" val="1"/>
  <p:tag name="KSO_WM_DIAGRAM_VERSION" val="3"/>
  <p:tag name="KSO_WM_DIAGRAM_COLOR_TRICK" val="1"/>
  <p:tag name="KSO_WM_DIAGRAM_COLOR_TEXT_CAN_REMOVE" val="n"/>
  <p:tag name="KSO_WM_DIAGRAM_MAX_ITEMCNT" val="4"/>
  <p:tag name="KSO_WM_DIAGRAM_MIN_ITEMCNT" val="1"/>
  <p:tag name="KSO_WM_DIAGRAM_VIRTUALLY_FRAME" val="{&quot;height&quot;:335.95001220703125,&quot;left&quot;:60.61255768062565,&quot;top&quot;:141.03208051065758,&quot;width&quot;:343.7749633789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
</p:tagLst>
</file>

<file path=ppt/tags/tag99.xml><?xml version="1.0" encoding="utf-8"?>
<p:tagLst xmlns:p="http://schemas.openxmlformats.org/presentationml/2006/main">
  <p:tag name="KSO_WM_SLIDE_ID" val="custom20235212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TAG_VERSION" val="3.0"/>
  <p:tag name="KSO_WM_BEAUTIFY_FLAG" val="#wm#"/>
  <p:tag name="KSO_WM_TEMPLATE_CATEGORY" val="custom"/>
  <p:tag name="KSO_WM_TEMPLATE_INDEX" val="20235212"/>
  <p:tag name="KSO_WM_SLIDE_LAYOUT" val="a_f"/>
  <p:tag name="KSO_WM_SLIDE_LAYOUT_CNT" val="1_1"/>
  <p:tag name="KSO_WM_TEMPLATE_THUMBS_INDEX" val="1、4、7、12、13、14、15、16、17、18、20、24、25、28、33、36、40、43、44"/>
  <p:tag name="KSO_WM_SLIDE_SIZE" val="960*539"/>
  <p:tag name="KSO_WM_SLIDE_POSITION" val="0*0"/>
</p:tagLst>
</file>

<file path=ppt/theme/theme1.xml><?xml version="1.0" encoding="utf-8"?>
<a:theme xmlns:a="http://schemas.openxmlformats.org/drawingml/2006/main" name="Office 主题">
  <a:themeElements>
    <a:clrScheme name="自定义 297">
      <a:dk1>
        <a:sysClr val="windowText" lastClr="000000"/>
      </a:dk1>
      <a:lt1>
        <a:sysClr val="window" lastClr="FFFFFF"/>
      </a:lt1>
      <a:dk2>
        <a:srgbClr val="44546A"/>
      </a:dk2>
      <a:lt2>
        <a:srgbClr val="E7E6E6"/>
      </a:lt2>
      <a:accent1>
        <a:srgbClr val="4991AD"/>
      </a:accent1>
      <a:accent2>
        <a:srgbClr val="5DBED9"/>
      </a:accent2>
      <a:accent3>
        <a:srgbClr val="ADABB4"/>
      </a:accent3>
      <a:accent4>
        <a:srgbClr val="4991AD"/>
      </a:accent4>
      <a:accent5>
        <a:srgbClr val="5DBED9"/>
      </a:accent5>
      <a:accent6>
        <a:srgbClr val="ADABB4"/>
      </a:accent6>
      <a:hlink>
        <a:srgbClr val="0563C1"/>
      </a:hlink>
      <a:folHlink>
        <a:srgbClr val="954F72"/>
      </a:folHlink>
    </a:clrScheme>
    <a:fontScheme name="">
      <a:majorFont>
        <a:latin typeface="Impact"/>
        <a:ea typeface="方正公文小标宋"/>
        <a:cs typeface=""/>
      </a:majorFont>
      <a:minorFont>
        <a:latin typeface="Times New Roman"/>
        <a:ea typeface="方正公文小标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297">
      <a:dk1>
        <a:sysClr val="windowText" lastClr="000000"/>
      </a:dk1>
      <a:lt1>
        <a:sysClr val="window" lastClr="FFFFFF"/>
      </a:lt1>
      <a:dk2>
        <a:srgbClr val="44546A"/>
      </a:dk2>
      <a:lt2>
        <a:srgbClr val="E7E6E6"/>
      </a:lt2>
      <a:accent1>
        <a:srgbClr val="4991AD"/>
      </a:accent1>
      <a:accent2>
        <a:srgbClr val="5DBED9"/>
      </a:accent2>
      <a:accent3>
        <a:srgbClr val="ADABB4"/>
      </a:accent3>
      <a:accent4>
        <a:srgbClr val="4991AD"/>
      </a:accent4>
      <a:accent5>
        <a:srgbClr val="5DBED9"/>
      </a:accent5>
      <a:accent6>
        <a:srgbClr val="ADABB4"/>
      </a:accent6>
      <a:hlink>
        <a:srgbClr val="0563C1"/>
      </a:hlink>
      <a:folHlink>
        <a:srgbClr val="954F72"/>
      </a:folHlink>
    </a:clrScheme>
    <a:fontScheme name="">
      <a:majorFont>
        <a:latin typeface="Impact"/>
        <a:ea typeface="方正公文小标宋"/>
        <a:cs typeface=""/>
      </a:majorFont>
      <a:minorFont>
        <a:latin typeface="Times New Roman"/>
        <a:ea typeface="方正公文小标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297">
      <a:dk1>
        <a:sysClr val="windowText" lastClr="000000"/>
      </a:dk1>
      <a:lt1>
        <a:sysClr val="window" lastClr="FFFFFF"/>
      </a:lt1>
      <a:dk2>
        <a:srgbClr val="44546A"/>
      </a:dk2>
      <a:lt2>
        <a:srgbClr val="E7E6E6"/>
      </a:lt2>
      <a:accent1>
        <a:srgbClr val="4991AD"/>
      </a:accent1>
      <a:accent2>
        <a:srgbClr val="5DBED9"/>
      </a:accent2>
      <a:accent3>
        <a:srgbClr val="ADABB4"/>
      </a:accent3>
      <a:accent4>
        <a:srgbClr val="4991AD"/>
      </a:accent4>
      <a:accent5>
        <a:srgbClr val="5DBED9"/>
      </a:accent5>
      <a:accent6>
        <a:srgbClr val="ADABB4"/>
      </a:accent6>
      <a:hlink>
        <a:srgbClr val="0563C1"/>
      </a:hlink>
      <a:folHlink>
        <a:srgbClr val="954F72"/>
      </a:folHlink>
    </a:clrScheme>
    <a:fontScheme name="">
      <a:majorFont>
        <a:latin typeface="Impact"/>
        <a:ea typeface="方正公文小标宋"/>
        <a:cs typeface=""/>
      </a:majorFont>
      <a:minorFont>
        <a:latin typeface="Times New Roman"/>
        <a:ea typeface="方正公文小标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
      <a:majorFont>
        <a:latin typeface="Impact"/>
        <a:ea typeface="方正公文小标宋"/>
        <a:cs typeface=""/>
      </a:majorFont>
      <a:minorFont>
        <a:latin typeface="Times New Roman"/>
        <a:ea typeface="方正公文小标宋"/>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自定义 297">
      <a:dk1>
        <a:sysClr val="windowText" lastClr="000000"/>
      </a:dk1>
      <a:lt1>
        <a:sysClr val="window" lastClr="FFFFFF"/>
      </a:lt1>
      <a:dk2>
        <a:srgbClr val="44546A"/>
      </a:dk2>
      <a:lt2>
        <a:srgbClr val="E7E6E6"/>
      </a:lt2>
      <a:accent1>
        <a:srgbClr val="4991AD"/>
      </a:accent1>
      <a:accent2>
        <a:srgbClr val="5DBED9"/>
      </a:accent2>
      <a:accent3>
        <a:srgbClr val="ADABB4"/>
      </a:accent3>
      <a:accent4>
        <a:srgbClr val="4991AD"/>
      </a:accent4>
      <a:accent5>
        <a:srgbClr val="5DBED9"/>
      </a:accent5>
      <a:accent6>
        <a:srgbClr val="ADABB4"/>
      </a:accent6>
      <a:hlink>
        <a:srgbClr val="0563C1"/>
      </a:hlink>
      <a:folHlink>
        <a:srgbClr val="954F72"/>
      </a:folHlink>
    </a:clrScheme>
    <a:fontScheme name="">
      <a:majorFont>
        <a:latin typeface="Impact"/>
        <a:ea typeface="方正公文小标宋"/>
        <a:cs typeface=""/>
      </a:majorFont>
      <a:minorFont>
        <a:latin typeface="Times New Roman"/>
        <a:ea typeface="方正公文小标宋"/>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4355</Words>
  <Application>WPS 演示</Application>
  <PresentationFormat>宽屏</PresentationFormat>
  <Paragraphs>843</Paragraphs>
  <Slides>66</Slides>
  <Notes>0</Notes>
  <HiddenSlides>0</HiddenSlides>
  <MMClips>0</MMClips>
  <ScaleCrop>false</ScaleCrop>
  <HeadingPairs>
    <vt:vector size="6" baseType="variant">
      <vt:variant>
        <vt:lpstr>已用的字体</vt:lpstr>
      </vt:variant>
      <vt:variant>
        <vt:i4>24</vt:i4>
      </vt:variant>
      <vt:variant>
        <vt:lpstr>主题</vt:lpstr>
      </vt:variant>
      <vt:variant>
        <vt:i4>5</vt:i4>
      </vt:variant>
      <vt:variant>
        <vt:lpstr>幻灯片标题</vt:lpstr>
      </vt:variant>
      <vt:variant>
        <vt:i4>66</vt:i4>
      </vt:variant>
    </vt:vector>
  </HeadingPairs>
  <TitlesOfParts>
    <vt:vector size="95" baseType="lpstr">
      <vt:lpstr>Arial</vt:lpstr>
      <vt:lpstr>宋体</vt:lpstr>
      <vt:lpstr>Wingdings</vt:lpstr>
      <vt:lpstr>Wingdings</vt:lpstr>
      <vt:lpstr>汉仪雅酷黑 75W</vt:lpstr>
      <vt:lpstr>Impact</vt:lpstr>
      <vt:lpstr>方正公文小标宋</vt:lpstr>
      <vt:lpstr>微软雅黑</vt:lpstr>
      <vt:lpstr>Calibri</vt:lpstr>
      <vt:lpstr>Times New Roman</vt:lpstr>
      <vt:lpstr>汉仪润圆-65简</vt:lpstr>
      <vt:lpstr>Arial</vt:lpstr>
      <vt:lpstr>方正小标宋_GBK</vt:lpstr>
      <vt:lpstr>OPPOSans B</vt:lpstr>
      <vt:lpstr>OPPOSans R</vt:lpstr>
      <vt:lpstr>思源黑体 CN Light</vt:lpstr>
      <vt:lpstr>Arial Unicode MS</vt:lpstr>
      <vt:lpstr>OPPOSans M</vt:lpstr>
      <vt:lpstr>Segoe Print</vt:lpstr>
      <vt:lpstr>OPPOSans B</vt:lpstr>
      <vt:lpstr>思源黑体 CN Regular</vt:lpstr>
      <vt:lpstr>-apple-system</vt:lpstr>
      <vt:lpstr>黑体</vt:lpstr>
      <vt:lpstr>Calibri</vt:lpstr>
      <vt:lpstr>Office 主题</vt:lpstr>
      <vt:lpstr>1_Office 主题</vt:lpstr>
      <vt:lpstr>2_Office 主题</vt:lpstr>
      <vt:lpstr>自定义设计方案</vt:lpstr>
      <vt:lpstr>3_Office 主题</vt:lpstr>
      <vt:lpstr>PowerPoint 演示文稿</vt:lpstr>
      <vt:lpstr>PowerPoint 演示文稿</vt:lpstr>
      <vt:lpstr>PowerPoint 演示文稿</vt:lpstr>
      <vt:lpstr>PowerPoint 演示文稿</vt:lpstr>
      <vt:lpstr>AI智能体介绍</vt:lpstr>
      <vt:lpstr>PowerPoint 演示文稿</vt:lpstr>
      <vt:lpstr>AI智能体（Agent）定义</vt:lpstr>
      <vt:lpstr>AI智能体介绍</vt:lpstr>
      <vt:lpstr>Agent（智能体）定义和构成详解</vt:lpstr>
      <vt:lpstr>Agent（智能体）定义和构成详解</vt:lpstr>
      <vt:lpstr>Agent（智能体）定义和构成详解</vt:lpstr>
      <vt:lpstr>Agent（智能体）定义和构成详解</vt:lpstr>
      <vt:lpstr>PowerPoint 演示文稿</vt:lpstr>
      <vt:lpstr>AI智能体平台介绍</vt:lpstr>
      <vt:lpstr>Coze ai(扣子)</vt:lpstr>
      <vt:lpstr>Coze AI（扣子） </vt:lpstr>
      <vt:lpstr>Coze AI（扣子） </vt:lpstr>
      <vt:lpstr>AppBuilder(百度智能云千帆)</vt:lpstr>
      <vt:lpstr>AppBuilder(百度智能云千帆)</vt:lpstr>
      <vt:lpstr>AppBuilder(百度智能云千帆)</vt:lpstr>
      <vt:lpstr>文心智能体平台</vt:lpstr>
      <vt:lpstr>文心智能体平台</vt:lpstr>
      <vt:lpstr>文心智能体平台</vt:lpstr>
      <vt:lpstr>通义星尘</vt:lpstr>
      <vt:lpstr>通义星尘</vt:lpstr>
      <vt:lpstr>PowerPoint 演示文稿</vt:lpstr>
      <vt:lpstr>中文评价官</vt:lpstr>
      <vt:lpstr>中文评价官</vt:lpstr>
      <vt:lpstr>中文评价官</vt:lpstr>
      <vt:lpstr>中文评价官</vt:lpstr>
      <vt:lpstr>中文评价官</vt:lpstr>
      <vt:lpstr>PowerPoint 演示文稿</vt:lpstr>
      <vt:lpstr>PowerPoint 演示文稿</vt:lpstr>
      <vt:lpstr>中文评价官：中泰友爱诗人</vt:lpstr>
      <vt:lpstr>PowerPoint 演示文稿</vt:lpstr>
      <vt:lpstr>PowerPoint 演示文稿</vt:lpstr>
      <vt:lpstr>中华文化导师</vt:lpstr>
      <vt:lpstr>PowerPoint 演示文稿</vt:lpstr>
      <vt:lpstr>PowerPoint 演示文稿</vt:lpstr>
      <vt:lpstr>国际中文出卷</vt:lpstr>
      <vt:lpstr>国际中文出卷</vt:lpstr>
      <vt:lpstr>国际中文出卷</vt:lpstr>
      <vt:lpstr>PowerPoint 演示文稿</vt:lpstr>
      <vt:lpstr>PowerPoint 演示文稿</vt:lpstr>
      <vt:lpstr>项目式中文学习</vt:lpstr>
      <vt:lpstr>项目式中文学习</vt:lpstr>
      <vt:lpstr>项目式中文学习</vt:lpstr>
      <vt:lpstr>项目式中文学习</vt:lpstr>
      <vt:lpstr>项目实践：中泰交流小使者</vt:lpstr>
      <vt:lpstr>PowerPoint 演示文稿</vt:lpstr>
      <vt:lpstr>PowerPoint 演示文稿</vt:lpstr>
      <vt:lpstr>PowerPoint 演示文稿</vt:lpstr>
      <vt:lpstr>多平台智能体比较-美妆智能体</vt:lpstr>
      <vt:lpstr>多平台智能体比较-美妆智能体</vt:lpstr>
      <vt:lpstr>多平台智能体比较-美妆智能体</vt:lpstr>
      <vt:lpstr>选择你喜欢的内容，进入不同智能体平台体验</vt:lpstr>
      <vt:lpstr>PowerPoint 演示文稿</vt:lpstr>
      <vt:lpstr>智能体互动方式</vt:lpstr>
      <vt:lpstr>智能体互动方式</vt:lpstr>
      <vt:lpstr>智能体互动方式</vt:lpstr>
      <vt:lpstr>智能体互动方式</vt:lpstr>
      <vt:lpstr>智能体互动方式</vt:lpstr>
      <vt:lpstr>智能体互动方式</vt:lpstr>
      <vt:lpstr>智能体互动方式</vt:lpstr>
      <vt:lpstr>PowerPoint 演示文稿</vt:lpstr>
      <vt:lpstr>PowerPoint 演示文稿</vt:lpstr>
    </vt:vector>
  </TitlesOfParts>
  <Company>china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夏至未至</dc:creator>
  <cp:lastModifiedBy>13666009973手机用户</cp:lastModifiedBy>
  <cp:revision>59</cp:revision>
  <dcterms:created xsi:type="dcterms:W3CDTF">2021-11-17T07:59:00Z</dcterms:created>
  <dcterms:modified xsi:type="dcterms:W3CDTF">2025-03-22T08:11:57Z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6D5F8472E1924A62995A361B944873DE_12</vt:lpwstr>
  </property>
  <property fmtid="{D5CDD505-2E9C-101B-9397-08002B2CF9AE}" pid="3" name="KSOProductBuildVer">
    <vt:lpwstr>2052-12.1.0.20305</vt:lpwstr>
  </property>
  <property fmtid="{D5CDD505-2E9C-101B-9397-08002B2CF9AE}" pid="4" name="KSOTemplateUUID">
    <vt:lpwstr>v1.0_mb_AEHCIek5GxAGZI3b/f9VbQ==</vt:lpwstr>
  </property>
</Properties>
</file>