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mp4" ContentType="video/mp4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5" r:id="rId3"/>
    <p:sldMasterId id="2147483656" r:id="rId4"/>
    <p:sldMasterId id="2147483668" r:id="rId5"/>
    <p:sldMasterId id="2147483681" r:id="rId6"/>
    <p:sldMasterId id="2147483693" r:id="rId7"/>
  </p:sldMasterIdLst>
  <p:notesMasterIdLst>
    <p:notesMasterId r:id="rId21"/>
  </p:notesMasterIdLst>
  <p:handoutMasterIdLst>
    <p:handoutMasterId r:id="rId50"/>
  </p:handoutMasterIdLst>
  <p:sldIdLst>
    <p:sldId id="625" r:id="rId8"/>
    <p:sldId id="627" r:id="rId9"/>
    <p:sldId id="379" r:id="rId10"/>
    <p:sldId id="380" r:id="rId11"/>
    <p:sldId id="616" r:id="rId12"/>
    <p:sldId id="527" r:id="rId13"/>
    <p:sldId id="528" r:id="rId14"/>
    <p:sldId id="526" r:id="rId15"/>
    <p:sldId id="529" r:id="rId16"/>
    <p:sldId id="530" r:id="rId17"/>
    <p:sldId id="531" r:id="rId18"/>
    <p:sldId id="532" r:id="rId19"/>
    <p:sldId id="617" r:id="rId20"/>
    <p:sldId id="552" r:id="rId22"/>
    <p:sldId id="554" r:id="rId23"/>
    <p:sldId id="556" r:id="rId24"/>
    <p:sldId id="538" r:id="rId25"/>
    <p:sldId id="563" r:id="rId26"/>
    <p:sldId id="564" r:id="rId27"/>
    <p:sldId id="561" r:id="rId28"/>
    <p:sldId id="562" r:id="rId29"/>
    <p:sldId id="566" r:id="rId30"/>
    <p:sldId id="565" r:id="rId31"/>
    <p:sldId id="567" r:id="rId32"/>
    <p:sldId id="540" r:id="rId33"/>
    <p:sldId id="542" r:id="rId34"/>
    <p:sldId id="543" r:id="rId35"/>
    <p:sldId id="544" r:id="rId36"/>
    <p:sldId id="571" r:id="rId37"/>
    <p:sldId id="572" r:id="rId38"/>
    <p:sldId id="573" r:id="rId39"/>
    <p:sldId id="545" r:id="rId40"/>
    <p:sldId id="546" r:id="rId41"/>
    <p:sldId id="548" r:id="rId42"/>
    <p:sldId id="549" r:id="rId43"/>
    <p:sldId id="550" r:id="rId44"/>
    <p:sldId id="635" r:id="rId45"/>
    <p:sldId id="638" r:id="rId46"/>
    <p:sldId id="637" r:id="rId47"/>
    <p:sldId id="636" r:id="rId48"/>
    <p:sldId id="474" r:id="rId49"/>
  </p:sldIdLst>
  <p:sldSz cx="12192000" cy="6858000"/>
  <p:notesSz cx="6858000" cy="9144000"/>
  <p:embeddedFontLst>
    <p:embeddedFont>
      <p:font typeface="方正小标宋_GBK" panose="02000000000000000000" charset="-122"/>
      <p:regular r:id="rId55"/>
    </p:embeddedFont>
    <p:embeddedFont>
      <p:font typeface="微软雅黑" panose="020B0503020204020204" pitchFamily="34" charset="-122"/>
      <p:regular r:id="rId56"/>
    </p:embeddedFont>
    <p:embeddedFont>
      <p:font typeface="Calibri" panose="020F0502020204030204" pitchFamily="34" charset="0"/>
      <p:regular r:id="rId57"/>
      <p:bold r:id="rId58"/>
      <p:italic r:id="rId59"/>
      <p:boldItalic r:id="rId60"/>
    </p:embeddedFont>
    <p:embeddedFont>
      <p:font typeface="方正公文小标宋" panose="02000500000000000000" charset="-122"/>
      <p:regular r:id="rId61"/>
    </p:embeddedFont>
    <p:embeddedFont>
      <p:font typeface="汉仪润圆-65简" panose="00020600040101010101" charset="-122"/>
      <p:regular r:id="rId62"/>
    </p:embeddedFont>
    <p:embeddedFont>
      <p:font typeface="汉仪雅酷黑简" panose="00020600040101010101" charset="-122"/>
      <p:regular r:id="rId63"/>
    </p:embeddedFont>
    <p:embeddedFont>
      <p:font typeface="Calibri Light" panose="020F0302020204030204" charset="0"/>
      <p:regular r:id="rId64"/>
      <p:italic r:id="rId65"/>
    </p:embeddedFont>
  </p:embeddedFontLst>
  <p:custDataLst>
    <p:tags r:id="rId6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PS" initials="W" lastIdx="1" clrIdx="0"/>
  <p:cmAuthor id="1483810881" name="WPS_1679281038" initials="W" lastIdx="1" clrIdx="2"/>
  <p:cmAuthor id="2" name="作者" initials="A" lastIdx="0" clrIdx="1"/>
  <p:cmAuthor id="7" name="林 巧婷" initials="林" lastIdx="1" clrIdx="3"/>
  <p:cmAuthor id="3" name="Lenovo" initials="L" lastIdx="1" clrIdx="2"/>
  <p:cmAuthor id="4" name="fafa" initials="f" lastIdx="2" clrIdx="1"/>
  <p:cmAuthor id="5" name="王习习" initials="王" lastIdx="2" clrIdx="0"/>
  <p:cmAuthor id="6" name="未知用户1" initials="未知用户1" lastIdx="1" clrIdx="2"/>
  <p:cmAuthor id="753710091" name="EeE" initials="E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DBED9"/>
    <a:srgbClr val="ADABB4"/>
    <a:srgbClr val="4991AD"/>
    <a:srgbClr val="DB1A23"/>
    <a:srgbClr val="4EAF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2310" y="1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2.xml"/><Relationship Id="rId8" Type="http://schemas.openxmlformats.org/officeDocument/2006/relationships/slide" Target="slides/slide1.xml"/><Relationship Id="rId7" Type="http://schemas.openxmlformats.org/officeDocument/2006/relationships/slideMaster" Target="slideMasters/slideMaster6.xml"/><Relationship Id="rId66" Type="http://schemas.openxmlformats.org/officeDocument/2006/relationships/tags" Target="tags/tag174.xml"/><Relationship Id="rId65" Type="http://schemas.openxmlformats.org/officeDocument/2006/relationships/font" Target="fonts/font11.fntdata"/><Relationship Id="rId64" Type="http://schemas.openxmlformats.org/officeDocument/2006/relationships/font" Target="fonts/font10.fntdata"/><Relationship Id="rId63" Type="http://schemas.openxmlformats.org/officeDocument/2006/relationships/font" Target="fonts/font9.fntdata"/><Relationship Id="rId62" Type="http://schemas.openxmlformats.org/officeDocument/2006/relationships/font" Target="fonts/font8.fntdata"/><Relationship Id="rId61" Type="http://schemas.openxmlformats.org/officeDocument/2006/relationships/font" Target="fonts/font7.fntdata"/><Relationship Id="rId60" Type="http://schemas.openxmlformats.org/officeDocument/2006/relationships/font" Target="fonts/font6.fntdata"/><Relationship Id="rId6" Type="http://schemas.openxmlformats.org/officeDocument/2006/relationships/slideMaster" Target="slideMasters/slideMaster5.xml"/><Relationship Id="rId59" Type="http://schemas.openxmlformats.org/officeDocument/2006/relationships/font" Target="fonts/font5.fntdata"/><Relationship Id="rId58" Type="http://schemas.openxmlformats.org/officeDocument/2006/relationships/font" Target="fonts/font4.fntdata"/><Relationship Id="rId57" Type="http://schemas.openxmlformats.org/officeDocument/2006/relationships/font" Target="fonts/font3.fntdata"/><Relationship Id="rId56" Type="http://schemas.openxmlformats.org/officeDocument/2006/relationships/font" Target="fonts/font2.fntdata"/><Relationship Id="rId55" Type="http://schemas.openxmlformats.org/officeDocument/2006/relationships/font" Target="fonts/font1.fntdata"/><Relationship Id="rId54" Type="http://schemas.openxmlformats.org/officeDocument/2006/relationships/commentAuthors" Target="commentAuthors.xml"/><Relationship Id="rId53" Type="http://schemas.openxmlformats.org/officeDocument/2006/relationships/tableStyles" Target="tableStyles.xml"/><Relationship Id="rId52" Type="http://schemas.openxmlformats.org/officeDocument/2006/relationships/viewProps" Target="viewProps.xml"/><Relationship Id="rId51" Type="http://schemas.openxmlformats.org/officeDocument/2006/relationships/presProps" Target="presProps.xml"/><Relationship Id="rId50" Type="http://schemas.openxmlformats.org/officeDocument/2006/relationships/handoutMaster" Target="handoutMasters/handoutMaster1.xml"/><Relationship Id="rId5" Type="http://schemas.openxmlformats.org/officeDocument/2006/relationships/slideMaster" Target="slideMasters/slideMaster4.xml"/><Relationship Id="rId49" Type="http://schemas.openxmlformats.org/officeDocument/2006/relationships/slide" Target="slides/slide41.xml"/><Relationship Id="rId48" Type="http://schemas.openxmlformats.org/officeDocument/2006/relationships/slide" Target="slides/slide40.xml"/><Relationship Id="rId47" Type="http://schemas.openxmlformats.org/officeDocument/2006/relationships/slide" Target="slides/slide39.xml"/><Relationship Id="rId46" Type="http://schemas.openxmlformats.org/officeDocument/2006/relationships/slide" Target="slides/slide38.xml"/><Relationship Id="rId45" Type="http://schemas.openxmlformats.org/officeDocument/2006/relationships/slide" Target="slides/slide37.xml"/><Relationship Id="rId44" Type="http://schemas.openxmlformats.org/officeDocument/2006/relationships/slide" Target="slides/slide36.xml"/><Relationship Id="rId43" Type="http://schemas.openxmlformats.org/officeDocument/2006/relationships/slide" Target="slides/slide35.xml"/><Relationship Id="rId42" Type="http://schemas.openxmlformats.org/officeDocument/2006/relationships/slide" Target="slides/slide34.xml"/><Relationship Id="rId41" Type="http://schemas.openxmlformats.org/officeDocument/2006/relationships/slide" Target="slides/slide33.xml"/><Relationship Id="rId40" Type="http://schemas.openxmlformats.org/officeDocument/2006/relationships/slide" Target="slides/slide32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31.xml"/><Relationship Id="rId38" Type="http://schemas.openxmlformats.org/officeDocument/2006/relationships/slide" Target="slides/slide30.xml"/><Relationship Id="rId37" Type="http://schemas.openxmlformats.org/officeDocument/2006/relationships/slide" Target="slides/slide29.xml"/><Relationship Id="rId36" Type="http://schemas.openxmlformats.org/officeDocument/2006/relationships/slide" Target="slides/slide28.xml"/><Relationship Id="rId35" Type="http://schemas.openxmlformats.org/officeDocument/2006/relationships/slide" Target="slides/slide27.xml"/><Relationship Id="rId34" Type="http://schemas.openxmlformats.org/officeDocument/2006/relationships/slide" Target="slides/slide26.xml"/><Relationship Id="rId33" Type="http://schemas.openxmlformats.org/officeDocument/2006/relationships/slide" Target="slides/slide25.xml"/><Relationship Id="rId32" Type="http://schemas.openxmlformats.org/officeDocument/2006/relationships/slide" Target="slides/slide24.xml"/><Relationship Id="rId31" Type="http://schemas.openxmlformats.org/officeDocument/2006/relationships/slide" Target="slides/slide23.xml"/><Relationship Id="rId30" Type="http://schemas.openxmlformats.org/officeDocument/2006/relationships/slide" Target="slides/slide22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8" Type="http://schemas.openxmlformats.org/officeDocument/2006/relationships/slide" Target="slides/slide20.xml"/><Relationship Id="rId27" Type="http://schemas.openxmlformats.org/officeDocument/2006/relationships/slide" Target="slides/slide19.xml"/><Relationship Id="rId26" Type="http://schemas.openxmlformats.org/officeDocument/2006/relationships/slide" Target="slides/slide18.xml"/><Relationship Id="rId25" Type="http://schemas.openxmlformats.org/officeDocument/2006/relationships/slide" Target="slides/slide17.xml"/><Relationship Id="rId24" Type="http://schemas.openxmlformats.org/officeDocument/2006/relationships/slide" Target="slides/slide16.xml"/><Relationship Id="rId23" Type="http://schemas.openxmlformats.org/officeDocument/2006/relationships/slide" Target="slides/slide15.xml"/><Relationship Id="rId22" Type="http://schemas.openxmlformats.org/officeDocument/2006/relationships/slide" Target="slides/slide14.xml"/><Relationship Id="rId21" Type="http://schemas.openxmlformats.org/officeDocument/2006/relationships/notesMaster" Target="notesMasters/notesMaster1.xml"/><Relationship Id="rId20" Type="http://schemas.openxmlformats.org/officeDocument/2006/relationships/slide" Target="slides/slide13.xml"/><Relationship Id="rId2" Type="http://schemas.openxmlformats.org/officeDocument/2006/relationships/theme" Target="theme/theme1.xml"/><Relationship Id="rId19" Type="http://schemas.openxmlformats.org/officeDocument/2006/relationships/slide" Target="slides/slide12.xml"/><Relationship Id="rId18" Type="http://schemas.openxmlformats.org/officeDocument/2006/relationships/slide" Target="slides/slide11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6" Type="http://schemas.openxmlformats.org/officeDocument/2006/relationships/tags" Target="../tags/tag12.xml"/><Relationship Id="rId5" Type="http://schemas.openxmlformats.org/officeDocument/2006/relationships/tags" Target="../tags/tag11.xml"/><Relationship Id="rId4" Type="http://schemas.openxmlformats.org/officeDocument/2006/relationships/tags" Target="../tags/tag10.xml"/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6" Type="http://schemas.openxmlformats.org/officeDocument/2006/relationships/tags" Target="../tags/tag17.xml"/><Relationship Id="rId5" Type="http://schemas.openxmlformats.org/officeDocument/2006/relationships/tags" Target="../tags/tag16.xml"/><Relationship Id="rId4" Type="http://schemas.openxmlformats.org/officeDocument/2006/relationships/tags" Target="../tags/tag15.xml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6" Type="http://schemas.openxmlformats.org/officeDocument/2006/relationships/tags" Target="../tags/tag22.xml"/><Relationship Id="rId5" Type="http://schemas.openxmlformats.org/officeDocument/2006/relationships/tags" Target="../tags/tag21.xml"/><Relationship Id="rId4" Type="http://schemas.openxmlformats.org/officeDocument/2006/relationships/tags" Target="../tags/tag20.xml"/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7" Type="http://schemas.openxmlformats.org/officeDocument/2006/relationships/tags" Target="../tags/tag28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9" Type="http://schemas.openxmlformats.org/officeDocument/2006/relationships/tags" Target="../tags/tag36.xml"/><Relationship Id="rId8" Type="http://schemas.openxmlformats.org/officeDocument/2006/relationships/tags" Target="../tags/tag35.xml"/><Relationship Id="rId7" Type="http://schemas.openxmlformats.org/officeDocument/2006/relationships/tags" Target="../tags/tag34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4" Type="http://schemas.openxmlformats.org/officeDocument/2006/relationships/tags" Target="../tags/tag43.xml"/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7" Type="http://schemas.openxmlformats.org/officeDocument/2006/relationships/tags" Target="../tags/tag49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6" Type="http://schemas.openxmlformats.org/officeDocument/2006/relationships/tags" Target="../tags/tag54.xml"/><Relationship Id="rId5" Type="http://schemas.openxmlformats.org/officeDocument/2006/relationships/tags" Target="../tags/tag53.xml"/><Relationship Id="rId4" Type="http://schemas.openxmlformats.org/officeDocument/2006/relationships/tags" Target="../tags/tag52.xml"/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5" Type="http://schemas.openxmlformats.org/officeDocument/2006/relationships/tags" Target="../tags/tag58.xml"/><Relationship Id="rId4" Type="http://schemas.openxmlformats.org/officeDocument/2006/relationships/tags" Target="../tags/tag57.xml"/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6" Type="http://schemas.openxmlformats.org/officeDocument/2006/relationships/tags" Target="../tags/tag63.xml"/><Relationship Id="rId5" Type="http://schemas.openxmlformats.org/officeDocument/2006/relationships/tags" Target="../tags/tag62.xml"/><Relationship Id="rId4" Type="http://schemas.openxmlformats.org/officeDocument/2006/relationships/tags" Target="../tags/tag61.xml"/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汉仪雅酷黑 75W" panose="020B0804020202020204" charset="-122"/>
                <a:ea typeface="汉仪雅酷黑 75W" panose="020B0804020202020204" charset="-122"/>
                <a:sym typeface="汉仪雅酷黑 75W" panose="020B080402020202020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汉仪雅酷黑 75W" panose="020B0804020202020204" charset="-122"/>
                <a:ea typeface="汉仪雅酷黑 75W" panose="020B0804020202020204" charset="-122"/>
                <a:sym typeface="汉仪雅酷黑 75W" panose="020B080402020202020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汉仪雅酷黑 75W" panose="020B0804020202020204" charset="-122"/>
                <a:ea typeface="汉仪雅酷黑 75W" panose="020B0804020202020204" charset="-122"/>
                <a:sym typeface="汉仪雅酷黑 75W" panose="020B080402020202020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汉仪雅酷黑 75W" panose="020B0804020202020204" charset="-122"/>
                <a:ea typeface="汉仪雅酷黑 75W" panose="020B0804020202020204" charset="-122"/>
                <a:sym typeface="汉仪雅酷黑 75W" panose="020B080402020202020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汉仪雅酷黑 75W" panose="020B0804020202020204" charset="-122"/>
                <a:ea typeface="汉仪雅酷黑 75W" panose="020B0804020202020204" charset="-122"/>
                <a:sym typeface="汉仪雅酷黑 75W" panose="020B080402020202020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汉仪雅酷黑 75W" panose="020B0804020202020204" charset="-122"/>
                <a:ea typeface="汉仪雅酷黑 75W" panose="020B0804020202020204" charset="-122"/>
                <a:sym typeface="汉仪雅酷黑 75W" panose="020B080402020202020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汉仪雅酷黑 75W" panose="020B0804020202020204" charset="-122"/>
                <a:ea typeface="汉仪雅酷黑 75W" panose="020B0804020202020204" charset="-122"/>
                <a:sym typeface="汉仪雅酷黑 75W" panose="020B080402020202020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汉仪雅酷黑 75W" panose="020B0804020202020204" charset="-122"/>
                <a:ea typeface="汉仪雅酷黑 75W" panose="020B0804020202020204" charset="-122"/>
                <a:sym typeface="汉仪雅酷黑 75W" panose="020B080402020202020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1860728" y="781554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5364728" y="781554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10126328" y="781554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95960" y="6356350"/>
            <a:ext cx="2743200" cy="365125"/>
          </a:xfrm>
        </p:spPr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753983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7" Type="http://schemas.openxmlformats.org/officeDocument/2006/relationships/image" Target="../media/image1.png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5.xml"/><Relationship Id="rId8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6.xml"/><Relationship Id="rId1" Type="http://schemas.openxmlformats.org/officeDocument/2006/relationships/slideLayout" Target="../slideLayouts/slideLayout7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6.xml"/><Relationship Id="rId8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3" Type="http://schemas.openxmlformats.org/officeDocument/2006/relationships/theme" Target="../theme/theme4.xml"/><Relationship Id="rId12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8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8.xml"/><Relationship Id="rId8" Type="http://schemas.openxmlformats.org/officeDocument/2006/relationships/slideLayout" Target="../slideLayouts/slideLayout37.xml"/><Relationship Id="rId7" Type="http://schemas.openxmlformats.org/officeDocument/2006/relationships/slideLayout" Target="../slideLayouts/slideLayout36.xml"/><Relationship Id="rId6" Type="http://schemas.openxmlformats.org/officeDocument/2006/relationships/slideLayout" Target="../slideLayouts/slideLayout35.xml"/><Relationship Id="rId5" Type="http://schemas.openxmlformats.org/officeDocument/2006/relationships/slideLayout" Target="../slideLayouts/slideLayout34.xml"/><Relationship Id="rId4" Type="http://schemas.openxmlformats.org/officeDocument/2006/relationships/slideLayout" Target="../slideLayouts/slideLayout33.xml"/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8" Type="http://schemas.openxmlformats.org/officeDocument/2006/relationships/theme" Target="../theme/theme5.xml"/><Relationship Id="rId17" Type="http://schemas.openxmlformats.org/officeDocument/2006/relationships/tags" Target="../tags/tag69.xml"/><Relationship Id="rId16" Type="http://schemas.openxmlformats.org/officeDocument/2006/relationships/tags" Target="../tags/tag68.xml"/><Relationship Id="rId15" Type="http://schemas.openxmlformats.org/officeDocument/2006/relationships/tags" Target="../tags/tag67.xml"/><Relationship Id="rId14" Type="http://schemas.openxmlformats.org/officeDocument/2006/relationships/tags" Target="../tags/tag66.xml"/><Relationship Id="rId13" Type="http://schemas.openxmlformats.org/officeDocument/2006/relationships/tags" Target="../tags/tag65.xml"/><Relationship Id="rId12" Type="http://schemas.openxmlformats.org/officeDocument/2006/relationships/tags" Target="../tags/tag64.xml"/><Relationship Id="rId11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0.xml"/></Relationships>
</file>

<file path=ppt/slideMasters/_rels/slideMaster6.xml.rels><?xml version="1.0" encoding="UTF-8" standalone="yes"?>
<Relationships xmlns="http://schemas.openxmlformats.org/package/2006/relationships"><Relationship Id="rId7" Type="http://schemas.openxmlformats.org/officeDocument/2006/relationships/theme" Target="../theme/theme6.xml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45.xml"/><Relationship Id="rId4" Type="http://schemas.openxmlformats.org/officeDocument/2006/relationships/slideLayout" Target="../slideLayouts/slideLayout44.xml"/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222375" y="427990"/>
            <a:ext cx="3751580" cy="5695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AIGC</a:t>
            </a:r>
            <a:r>
              <a:rPr lang="zh-CN" altLang="en-US"/>
              <a:t>副驾驶</a:t>
            </a:r>
            <a:r>
              <a:rPr lang="zh-CN" altLang="en-US"/>
              <a:t>介绍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汉仪雅酷黑 75W" panose="020B0804020202020204" charset="-122"/>
          <a:ea typeface="汉仪雅酷黑 75W" panose="020B0804020202020204" charset="-122"/>
          <a:cs typeface="+mj-cs"/>
          <a:sym typeface="汉仪雅酷黑 75W" panose="020B0804020202020204" charset="-122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222375" y="427990"/>
            <a:ext cx="3751580" cy="5695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AIGC</a:t>
            </a:r>
            <a:r>
              <a:rPr lang="zh-CN" altLang="en-US"/>
              <a:t>副驾驶</a:t>
            </a:r>
            <a:r>
              <a:rPr lang="zh-CN" altLang="en-US"/>
              <a:t>介绍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汉仪雅酷黑 75W" panose="020B0804020202020204" charset="-122"/>
          <a:ea typeface="汉仪雅酷黑 75W" panose="020B0804020202020204" charset="-122"/>
          <a:cs typeface="+mj-cs"/>
          <a:sym typeface="汉仪雅酷黑 75W" panose="020B0804020202020204" charset="-122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6.xml"/><Relationship Id="rId4" Type="http://schemas.openxmlformats.org/officeDocument/2006/relationships/tags" Target="../tags/tag100.xml"/><Relationship Id="rId3" Type="http://schemas.openxmlformats.org/officeDocument/2006/relationships/image" Target="../media/image7.jpeg"/><Relationship Id="rId2" Type="http://schemas.openxmlformats.org/officeDocument/2006/relationships/image" Target="../media/image17.png"/><Relationship Id="rId1" Type="http://schemas.openxmlformats.org/officeDocument/2006/relationships/tags" Target="../tags/tag99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openxmlformats.org/officeDocument/2006/relationships/tags" Target="../tags/tag102.xml"/><Relationship Id="rId2" Type="http://schemas.openxmlformats.org/officeDocument/2006/relationships/image" Target="../media/image7.jpeg"/><Relationship Id="rId1" Type="http://schemas.openxmlformats.org/officeDocument/2006/relationships/tags" Target="../tags/tag10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6.xml"/><Relationship Id="rId6" Type="http://schemas.openxmlformats.org/officeDocument/2006/relationships/tags" Target="../tags/tag104.xml"/><Relationship Id="rId5" Type="http://schemas.openxmlformats.org/officeDocument/2006/relationships/image" Target="../media/image7.jpeg"/><Relationship Id="rId4" Type="http://schemas.openxmlformats.org/officeDocument/2006/relationships/image" Target="../media/image18.png"/><Relationship Id="rId3" Type="http://schemas.openxmlformats.org/officeDocument/2006/relationships/tags" Target="../tags/tag103.xml"/><Relationship Id="rId2" Type="http://schemas.microsoft.com/office/2007/relationships/media" Target="../media/media2.mp4"/><Relationship Id="rId1" Type="http://schemas.openxmlformats.org/officeDocument/2006/relationships/video" Target="../media/media2.mp4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7.jpeg"/><Relationship Id="rId8" Type="http://schemas.openxmlformats.org/officeDocument/2006/relationships/tags" Target="../tags/tag111.xml"/><Relationship Id="rId7" Type="http://schemas.openxmlformats.org/officeDocument/2006/relationships/tags" Target="../tags/tag110.xml"/><Relationship Id="rId6" Type="http://schemas.openxmlformats.org/officeDocument/2006/relationships/image" Target="../media/image19.png"/><Relationship Id="rId5" Type="http://schemas.openxmlformats.org/officeDocument/2006/relationships/tags" Target="../tags/tag109.xml"/><Relationship Id="rId4" Type="http://schemas.openxmlformats.org/officeDocument/2006/relationships/tags" Target="../tags/tag108.xml"/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2" Type="http://schemas.openxmlformats.org/officeDocument/2006/relationships/notesSlide" Target="../notesSlides/notesSlide2.xml"/><Relationship Id="rId11" Type="http://schemas.openxmlformats.org/officeDocument/2006/relationships/slideLayout" Target="../slideLayouts/slideLayout6.xml"/><Relationship Id="rId10" Type="http://schemas.openxmlformats.org/officeDocument/2006/relationships/tags" Target="../tags/tag112.xml"/><Relationship Id="rId1" Type="http://schemas.openxmlformats.org/officeDocument/2006/relationships/tags" Target="../tags/tag105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120.xml"/><Relationship Id="rId8" Type="http://schemas.openxmlformats.org/officeDocument/2006/relationships/tags" Target="../tags/tag119.xml"/><Relationship Id="rId7" Type="http://schemas.openxmlformats.org/officeDocument/2006/relationships/image" Target="../media/image20.png"/><Relationship Id="rId6" Type="http://schemas.openxmlformats.org/officeDocument/2006/relationships/tags" Target="../tags/tag118.xml"/><Relationship Id="rId5" Type="http://schemas.openxmlformats.org/officeDocument/2006/relationships/tags" Target="../tags/tag117.xml"/><Relationship Id="rId4" Type="http://schemas.openxmlformats.org/officeDocument/2006/relationships/tags" Target="../tags/tag116.xml"/><Relationship Id="rId3" Type="http://schemas.openxmlformats.org/officeDocument/2006/relationships/tags" Target="../tags/tag115.xml"/><Relationship Id="rId2" Type="http://schemas.openxmlformats.org/officeDocument/2006/relationships/tags" Target="../tags/tag114.xml"/><Relationship Id="rId13" Type="http://schemas.openxmlformats.org/officeDocument/2006/relationships/slideLayout" Target="../slideLayouts/slideLayout6.xml"/><Relationship Id="rId12" Type="http://schemas.openxmlformats.org/officeDocument/2006/relationships/tags" Target="../tags/tag121.xml"/><Relationship Id="rId11" Type="http://schemas.openxmlformats.org/officeDocument/2006/relationships/image" Target="../media/image7.jpeg"/><Relationship Id="rId10" Type="http://schemas.openxmlformats.org/officeDocument/2006/relationships/image" Target="../media/image21.png"/><Relationship Id="rId1" Type="http://schemas.openxmlformats.org/officeDocument/2006/relationships/tags" Target="../tags/tag113.xml"/></Relationships>
</file>

<file path=ppt/slides/_rels/slide16.xml.rels><?xml version="1.0" encoding="UTF-8" standalone="yes"?>
<Relationships xmlns="http://schemas.openxmlformats.org/package/2006/relationships"><Relationship Id="rId9" Type="http://schemas.microsoft.com/office/2007/relationships/media" Target="../media/media3.mp3"/><Relationship Id="rId8" Type="http://schemas.openxmlformats.org/officeDocument/2006/relationships/audio" Target="../media/media3.mp3"/><Relationship Id="rId7" Type="http://schemas.openxmlformats.org/officeDocument/2006/relationships/image" Target="../media/image22.png"/><Relationship Id="rId6" Type="http://schemas.openxmlformats.org/officeDocument/2006/relationships/tags" Target="../tags/tag127.xml"/><Relationship Id="rId5" Type="http://schemas.openxmlformats.org/officeDocument/2006/relationships/tags" Target="../tags/tag126.xml"/><Relationship Id="rId4" Type="http://schemas.openxmlformats.org/officeDocument/2006/relationships/tags" Target="../tags/tag125.xml"/><Relationship Id="rId3" Type="http://schemas.openxmlformats.org/officeDocument/2006/relationships/tags" Target="../tags/tag124.xml"/><Relationship Id="rId2" Type="http://schemas.openxmlformats.org/officeDocument/2006/relationships/tags" Target="../tags/tag123.xml"/><Relationship Id="rId13" Type="http://schemas.openxmlformats.org/officeDocument/2006/relationships/slideLayout" Target="../slideLayouts/slideLayout6.xml"/><Relationship Id="rId12" Type="http://schemas.openxmlformats.org/officeDocument/2006/relationships/tags" Target="../tags/tag128.xml"/><Relationship Id="rId11" Type="http://schemas.openxmlformats.org/officeDocument/2006/relationships/image" Target="../media/image7.jpeg"/><Relationship Id="rId10" Type="http://schemas.openxmlformats.org/officeDocument/2006/relationships/image" Target="../media/image23.png"/><Relationship Id="rId1" Type="http://schemas.openxmlformats.org/officeDocument/2006/relationships/tags" Target="../tags/tag12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134.xml"/><Relationship Id="rId8" Type="http://schemas.openxmlformats.org/officeDocument/2006/relationships/image" Target="../media/image7.jpeg"/><Relationship Id="rId7" Type="http://schemas.openxmlformats.org/officeDocument/2006/relationships/hyperlink" Target="https://zenvideo.qq.com/" TargetMode="External"/><Relationship Id="rId6" Type="http://schemas.openxmlformats.org/officeDocument/2006/relationships/tags" Target="../tags/tag133.xml"/><Relationship Id="rId5" Type="http://schemas.openxmlformats.org/officeDocument/2006/relationships/tags" Target="../tags/tag132.xml"/><Relationship Id="rId4" Type="http://schemas.openxmlformats.org/officeDocument/2006/relationships/tags" Target="../tags/tag131.xml"/><Relationship Id="rId3" Type="http://schemas.openxmlformats.org/officeDocument/2006/relationships/tags" Target="../tags/tag130.xml"/><Relationship Id="rId2" Type="http://schemas.openxmlformats.org/officeDocument/2006/relationships/image" Target="../media/image24.png"/><Relationship Id="rId10" Type="http://schemas.openxmlformats.org/officeDocument/2006/relationships/slideLayout" Target="../slideLayouts/slideLayout6.xml"/><Relationship Id="rId1" Type="http://schemas.openxmlformats.org/officeDocument/2006/relationships/tags" Target="../tags/tag129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.xml"/><Relationship Id="rId8" Type="http://schemas.openxmlformats.org/officeDocument/2006/relationships/tags" Target="../tags/tag138.xml"/><Relationship Id="rId7" Type="http://schemas.openxmlformats.org/officeDocument/2006/relationships/image" Target="../media/image7.jpeg"/><Relationship Id="rId6" Type="http://schemas.openxmlformats.org/officeDocument/2006/relationships/image" Target="../media/image27.png"/><Relationship Id="rId5" Type="http://schemas.openxmlformats.org/officeDocument/2006/relationships/tags" Target="../tags/tag137.xml"/><Relationship Id="rId4" Type="http://schemas.openxmlformats.org/officeDocument/2006/relationships/image" Target="../media/image26.png"/><Relationship Id="rId3" Type="http://schemas.openxmlformats.org/officeDocument/2006/relationships/tags" Target="../tags/tag136.xml"/><Relationship Id="rId2" Type="http://schemas.openxmlformats.org/officeDocument/2006/relationships/image" Target="../media/image25.png"/><Relationship Id="rId1" Type="http://schemas.openxmlformats.org/officeDocument/2006/relationships/tags" Target="../tags/tag13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6.xml"/><Relationship Id="rId4" Type="http://schemas.openxmlformats.org/officeDocument/2006/relationships/tags" Target="../tags/tag140.xml"/><Relationship Id="rId3" Type="http://schemas.openxmlformats.org/officeDocument/2006/relationships/image" Target="../media/image7.jpeg"/><Relationship Id="rId2" Type="http://schemas.openxmlformats.org/officeDocument/2006/relationships/image" Target="../media/image28.png"/><Relationship Id="rId1" Type="http://schemas.openxmlformats.org/officeDocument/2006/relationships/tags" Target="../tags/tag139.xml"/></Relationships>
</file>

<file path=ppt/slides/_rels/slide2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6.xml"/><Relationship Id="rId4" Type="http://schemas.openxmlformats.org/officeDocument/2006/relationships/tags" Target="../tags/tag142.xml"/><Relationship Id="rId3" Type="http://schemas.openxmlformats.org/officeDocument/2006/relationships/image" Target="../media/image7.jpeg"/><Relationship Id="rId2" Type="http://schemas.openxmlformats.org/officeDocument/2006/relationships/image" Target="../media/image29.png"/><Relationship Id="rId1" Type="http://schemas.openxmlformats.org/officeDocument/2006/relationships/tags" Target="../tags/tag141.xml"/></Relationships>
</file>

<file path=ppt/slides/_rels/slide2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6.xml"/><Relationship Id="rId4" Type="http://schemas.openxmlformats.org/officeDocument/2006/relationships/tags" Target="../tags/tag144.xml"/><Relationship Id="rId3" Type="http://schemas.openxmlformats.org/officeDocument/2006/relationships/image" Target="../media/image7.jpeg"/><Relationship Id="rId2" Type="http://schemas.openxmlformats.org/officeDocument/2006/relationships/tags" Target="../tags/tag143.xml"/><Relationship Id="rId1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6.xml"/><Relationship Id="rId8" Type="http://schemas.openxmlformats.org/officeDocument/2006/relationships/slideLayout" Target="../slideLayouts/slideLayout6.xml"/><Relationship Id="rId7" Type="http://schemas.openxmlformats.org/officeDocument/2006/relationships/tags" Target="../tags/tag147.xml"/><Relationship Id="rId6" Type="http://schemas.openxmlformats.org/officeDocument/2006/relationships/image" Target="../media/image7.jpeg"/><Relationship Id="rId5" Type="http://schemas.openxmlformats.org/officeDocument/2006/relationships/image" Target="../media/image31.png"/><Relationship Id="rId4" Type="http://schemas.openxmlformats.org/officeDocument/2006/relationships/tags" Target="../tags/tag146.xml"/><Relationship Id="rId3" Type="http://schemas.microsoft.com/office/2007/relationships/media" Target="../media/media4.mp4"/><Relationship Id="rId2" Type="http://schemas.openxmlformats.org/officeDocument/2006/relationships/video" Target="../media/media4.mp4"/><Relationship Id="rId1" Type="http://schemas.openxmlformats.org/officeDocument/2006/relationships/tags" Target="../tags/tag14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6.xml"/><Relationship Id="rId5" Type="http://schemas.openxmlformats.org/officeDocument/2006/relationships/tags" Target="../tags/tag149.xml"/><Relationship Id="rId4" Type="http://schemas.openxmlformats.org/officeDocument/2006/relationships/image" Target="../media/image7.jpeg"/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tags" Target="../tags/tag148.xml"/></Relationships>
</file>

<file path=ppt/slides/_rels/slide2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6.xml"/><Relationship Id="rId4" Type="http://schemas.openxmlformats.org/officeDocument/2006/relationships/tags" Target="../tags/tag151.xml"/><Relationship Id="rId3" Type="http://schemas.openxmlformats.org/officeDocument/2006/relationships/image" Target="../media/image7.jpeg"/><Relationship Id="rId2" Type="http://schemas.openxmlformats.org/officeDocument/2006/relationships/image" Target="../media/image34.png"/><Relationship Id="rId1" Type="http://schemas.openxmlformats.org/officeDocument/2006/relationships/tags" Target="../tags/tag150.xml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openxmlformats.org/officeDocument/2006/relationships/tags" Target="../tags/tag153.xml"/><Relationship Id="rId2" Type="http://schemas.openxmlformats.org/officeDocument/2006/relationships/image" Target="../media/image35.png"/><Relationship Id="rId1" Type="http://schemas.openxmlformats.org/officeDocument/2006/relationships/tags" Target="../tags/tag15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.xml"/><Relationship Id="rId7" Type="http://schemas.openxmlformats.org/officeDocument/2006/relationships/tags" Target="../tags/tag156.xml"/><Relationship Id="rId6" Type="http://schemas.openxmlformats.org/officeDocument/2006/relationships/image" Target="../media/image7.jpeg"/><Relationship Id="rId5" Type="http://schemas.openxmlformats.org/officeDocument/2006/relationships/image" Target="../media/image36.png"/><Relationship Id="rId4" Type="http://schemas.openxmlformats.org/officeDocument/2006/relationships/tags" Target="../tags/tag155.xml"/><Relationship Id="rId3" Type="http://schemas.microsoft.com/office/2007/relationships/media" Target="../media/media5.mp4"/><Relationship Id="rId2" Type="http://schemas.openxmlformats.org/officeDocument/2006/relationships/video" Target="../media/media5.mp4"/><Relationship Id="rId1" Type="http://schemas.openxmlformats.org/officeDocument/2006/relationships/tags" Target="../tags/tag154.xml"/></Relationships>
</file>

<file path=ppt/slides/_rels/slide2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6.xml"/><Relationship Id="rId4" Type="http://schemas.openxmlformats.org/officeDocument/2006/relationships/tags" Target="../tags/tag158.xml"/><Relationship Id="rId3" Type="http://schemas.openxmlformats.org/officeDocument/2006/relationships/image" Target="../media/image7.jpeg"/><Relationship Id="rId2" Type="http://schemas.openxmlformats.org/officeDocument/2006/relationships/image" Target="../media/image37.png"/><Relationship Id="rId1" Type="http://schemas.openxmlformats.org/officeDocument/2006/relationships/tags" Target="../tags/tag157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78.xml"/><Relationship Id="rId8" Type="http://schemas.openxmlformats.org/officeDocument/2006/relationships/tags" Target="../tags/tag77.xml"/><Relationship Id="rId7" Type="http://schemas.openxmlformats.org/officeDocument/2006/relationships/tags" Target="../tags/tag76.xml"/><Relationship Id="rId6" Type="http://schemas.openxmlformats.org/officeDocument/2006/relationships/tags" Target="../tags/tag75.xml"/><Relationship Id="rId5" Type="http://schemas.openxmlformats.org/officeDocument/2006/relationships/tags" Target="../tags/tag74.xml"/><Relationship Id="rId4" Type="http://schemas.openxmlformats.org/officeDocument/2006/relationships/tags" Target="../tags/tag73.xml"/><Relationship Id="rId3" Type="http://schemas.openxmlformats.org/officeDocument/2006/relationships/tags" Target="../tags/tag72.xml"/><Relationship Id="rId21" Type="http://schemas.openxmlformats.org/officeDocument/2006/relationships/slideLayout" Target="../slideLayouts/slideLayout1.xml"/><Relationship Id="rId20" Type="http://schemas.openxmlformats.org/officeDocument/2006/relationships/image" Target="../media/image3.png"/><Relationship Id="rId2" Type="http://schemas.openxmlformats.org/officeDocument/2006/relationships/tags" Target="../tags/tag71.xml"/><Relationship Id="rId19" Type="http://schemas.openxmlformats.org/officeDocument/2006/relationships/tags" Target="../tags/tag87.xml"/><Relationship Id="rId18" Type="http://schemas.openxmlformats.org/officeDocument/2006/relationships/image" Target="../media/image11.png"/><Relationship Id="rId17" Type="http://schemas.openxmlformats.org/officeDocument/2006/relationships/tags" Target="../tags/tag86.xml"/><Relationship Id="rId16" Type="http://schemas.openxmlformats.org/officeDocument/2006/relationships/tags" Target="../tags/tag85.xml"/><Relationship Id="rId15" Type="http://schemas.openxmlformats.org/officeDocument/2006/relationships/tags" Target="../tags/tag84.xml"/><Relationship Id="rId14" Type="http://schemas.openxmlformats.org/officeDocument/2006/relationships/tags" Target="../tags/tag83.xml"/><Relationship Id="rId13" Type="http://schemas.openxmlformats.org/officeDocument/2006/relationships/tags" Target="../tags/tag82.xml"/><Relationship Id="rId12" Type="http://schemas.openxmlformats.org/officeDocument/2006/relationships/tags" Target="../tags/tag81.xml"/><Relationship Id="rId11" Type="http://schemas.openxmlformats.org/officeDocument/2006/relationships/tags" Target="../tags/tag80.xml"/><Relationship Id="rId10" Type="http://schemas.openxmlformats.org/officeDocument/2006/relationships/tags" Target="../tags/tag79.xml"/><Relationship Id="rId1" Type="http://schemas.openxmlformats.org/officeDocument/2006/relationships/tags" Target="../tags/tag70.xml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openxmlformats.org/officeDocument/2006/relationships/tags" Target="../tags/tag160.xml"/><Relationship Id="rId2" Type="http://schemas.openxmlformats.org/officeDocument/2006/relationships/image" Target="../media/image38.png"/><Relationship Id="rId1" Type="http://schemas.openxmlformats.org/officeDocument/2006/relationships/tags" Target="../tags/tag159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.xml"/><Relationship Id="rId7" Type="http://schemas.openxmlformats.org/officeDocument/2006/relationships/tags" Target="../tags/tag163.xml"/><Relationship Id="rId6" Type="http://schemas.openxmlformats.org/officeDocument/2006/relationships/image" Target="../media/image7.jpeg"/><Relationship Id="rId5" Type="http://schemas.openxmlformats.org/officeDocument/2006/relationships/image" Target="../media/image39.png"/><Relationship Id="rId4" Type="http://schemas.openxmlformats.org/officeDocument/2006/relationships/tags" Target="../tags/tag162.xml"/><Relationship Id="rId3" Type="http://schemas.microsoft.com/office/2007/relationships/media" Target="../media/media6.mp4"/><Relationship Id="rId2" Type="http://schemas.openxmlformats.org/officeDocument/2006/relationships/video" Target="../media/media6.mp4"/><Relationship Id="rId1" Type="http://schemas.openxmlformats.org/officeDocument/2006/relationships/tags" Target="../tags/tag161.xml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openxmlformats.org/officeDocument/2006/relationships/tags" Target="../tags/tag165.xml"/><Relationship Id="rId2" Type="http://schemas.openxmlformats.org/officeDocument/2006/relationships/image" Target="../media/image40.png"/><Relationship Id="rId1" Type="http://schemas.openxmlformats.org/officeDocument/2006/relationships/tags" Target="../tags/tag164.xml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openxmlformats.org/officeDocument/2006/relationships/tags" Target="../tags/tag166.xml"/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slides/_rels/slide3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openxmlformats.org/officeDocument/2006/relationships/tags" Target="../tags/tag168.xml"/><Relationship Id="rId2" Type="http://schemas.openxmlformats.org/officeDocument/2006/relationships/image" Target="../media/image43.png"/><Relationship Id="rId1" Type="http://schemas.openxmlformats.org/officeDocument/2006/relationships/tags" Target="../tags/tag167.xml"/></Relationships>
</file>

<file path=ppt/slides/_rels/slide3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openxmlformats.org/officeDocument/2006/relationships/tags" Target="../tags/tag170.xml"/><Relationship Id="rId2" Type="http://schemas.openxmlformats.org/officeDocument/2006/relationships/image" Target="../media/image44.png"/><Relationship Id="rId1" Type="http://schemas.openxmlformats.org/officeDocument/2006/relationships/tags" Target="../tags/tag169.xml"/></Relationships>
</file>

<file path=ppt/slides/_rels/slide3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openxmlformats.org/officeDocument/2006/relationships/tags" Target="../tags/tag172.xml"/><Relationship Id="rId2" Type="http://schemas.openxmlformats.org/officeDocument/2006/relationships/image" Target="../media/image45.png"/><Relationship Id="rId1" Type="http://schemas.openxmlformats.org/officeDocument/2006/relationships/tags" Target="../tags/tag17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7.jpeg"/><Relationship Id="rId1" Type="http://schemas.openxmlformats.org/officeDocument/2006/relationships/image" Target="../media/image46.png"/></Relationships>
</file>

<file path=ppt/slides/_rels/slide3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7.jpeg"/><Relationship Id="rId2" Type="http://schemas.openxmlformats.org/officeDocument/2006/relationships/image" Target="../media/image48.png"/><Relationship Id="rId1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openxmlformats.org/officeDocument/2006/relationships/tags" Target="../tags/tag173.xml"/><Relationship Id="rId2" Type="http://schemas.openxmlformats.org/officeDocument/2006/relationships/image" Target="../media/image50.png"/><Relationship Id="rId1" Type="http://schemas.openxmlformats.org/officeDocument/2006/relationships/image" Target="../media/image4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.xml"/><Relationship Id="rId8" Type="http://schemas.openxmlformats.org/officeDocument/2006/relationships/tags" Target="../tags/tag90.xml"/><Relationship Id="rId7" Type="http://schemas.openxmlformats.org/officeDocument/2006/relationships/image" Target="../media/image7.jpeg"/><Relationship Id="rId6" Type="http://schemas.openxmlformats.org/officeDocument/2006/relationships/image" Target="../media/image4.png"/><Relationship Id="rId5" Type="http://schemas.openxmlformats.org/officeDocument/2006/relationships/image" Target="../media/image12.png"/><Relationship Id="rId4" Type="http://schemas.openxmlformats.org/officeDocument/2006/relationships/tags" Target="../tags/tag89.xml"/><Relationship Id="rId3" Type="http://schemas.microsoft.com/office/2007/relationships/media" Target="../media/media1.mp4"/><Relationship Id="rId2" Type="http://schemas.openxmlformats.org/officeDocument/2006/relationships/video" Target="../media/media1.mp4"/><Relationship Id="rId1" Type="http://schemas.openxmlformats.org/officeDocument/2006/relationships/tags" Target="../tags/tag88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6.xml"/><Relationship Id="rId4" Type="http://schemas.openxmlformats.org/officeDocument/2006/relationships/tags" Target="../tags/tag92.xml"/><Relationship Id="rId3" Type="http://schemas.openxmlformats.org/officeDocument/2006/relationships/image" Target="../media/image7.jpeg"/><Relationship Id="rId2" Type="http://schemas.openxmlformats.org/officeDocument/2006/relationships/image" Target="../media/image13.png"/><Relationship Id="rId1" Type="http://schemas.openxmlformats.org/officeDocument/2006/relationships/tags" Target="../tags/tag91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6.xml"/><Relationship Id="rId4" Type="http://schemas.openxmlformats.org/officeDocument/2006/relationships/tags" Target="../tags/tag94.xml"/><Relationship Id="rId3" Type="http://schemas.openxmlformats.org/officeDocument/2006/relationships/image" Target="../media/image7.jpeg"/><Relationship Id="rId2" Type="http://schemas.openxmlformats.org/officeDocument/2006/relationships/image" Target="../media/image14.jpeg"/><Relationship Id="rId1" Type="http://schemas.openxmlformats.org/officeDocument/2006/relationships/tags" Target="../tags/tag93.xm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6.xml"/><Relationship Id="rId4" Type="http://schemas.openxmlformats.org/officeDocument/2006/relationships/tags" Target="../tags/tag96.xml"/><Relationship Id="rId3" Type="http://schemas.openxmlformats.org/officeDocument/2006/relationships/image" Target="../media/image7.jpeg"/><Relationship Id="rId2" Type="http://schemas.openxmlformats.org/officeDocument/2006/relationships/image" Target="../media/image15.png"/><Relationship Id="rId1" Type="http://schemas.openxmlformats.org/officeDocument/2006/relationships/tags" Target="../tags/tag95.xm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6.xml"/><Relationship Id="rId4" Type="http://schemas.openxmlformats.org/officeDocument/2006/relationships/tags" Target="../tags/tag98.xml"/><Relationship Id="rId3" Type="http://schemas.openxmlformats.org/officeDocument/2006/relationships/image" Target="../media/image7.jpeg"/><Relationship Id="rId2" Type="http://schemas.openxmlformats.org/officeDocument/2006/relationships/image" Target="../media/image16.png"/><Relationship Id="rId1" Type="http://schemas.openxmlformats.org/officeDocument/2006/relationships/tags" Target="../tags/tag9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6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矩形 8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70" name="图片 9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 flipV="1">
            <a:off x="10116456" y="5031976"/>
            <a:ext cx="2075543" cy="1826024"/>
          </a:xfrm>
          <a:prstGeom prst="rect">
            <a:avLst/>
          </a:prstGeom>
        </p:spPr>
      </p:pic>
      <p:pic>
        <p:nvPicPr>
          <p:cNvPr id="371" name="图片 10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 flipH="1" flipV="1">
            <a:off x="0" y="5031975"/>
            <a:ext cx="2075543" cy="1826024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8824595" y="4636135"/>
            <a:ext cx="3602990" cy="2294890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0015" y="2033270"/>
            <a:ext cx="2880000" cy="3757445"/>
          </a:xfrm>
          <a:prstGeom prst="rect">
            <a:avLst/>
          </a:prstGeom>
        </p:spPr>
      </p:pic>
      <p:pic>
        <p:nvPicPr>
          <p:cNvPr id="39" name="图片 38" descr="学习通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0015" y="659130"/>
            <a:ext cx="2880000" cy="1373939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22460" y="358140"/>
            <a:ext cx="2206625" cy="123888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4269740" y="2051685"/>
            <a:ext cx="311785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</a:pPr>
            <a:r>
              <a:rPr lang="zh-CN" altLang="en-US" sz="4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_GBK" panose="02000000000000000000" charset="-122"/>
                <a:ea typeface="方正小标宋_GBK" panose="02000000000000000000" charset="-122"/>
              </a:rPr>
              <a:t>扫码加入</a:t>
            </a:r>
            <a:endParaRPr lang="zh-CN" altLang="en-US" sz="48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小标宋_GBK" panose="02000000000000000000" charset="-122"/>
              <a:ea typeface="方正小标宋_GBK" panose="02000000000000000000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4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_GBK" panose="02000000000000000000" charset="-122"/>
                <a:ea typeface="方正小标宋_GBK" panose="02000000000000000000" charset="-122"/>
              </a:rPr>
              <a:t>学习通</a:t>
            </a:r>
            <a:endParaRPr lang="zh-CN" altLang="en-US" sz="48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小标宋_GBK" panose="02000000000000000000" charset="-122"/>
              <a:ea typeface="方正小标宋_GBK" panose="02000000000000000000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rcRect l="9548" t="21343" b="15969"/>
          <a:stretch>
            <a:fillRect/>
          </a:stretch>
        </p:blipFill>
        <p:spPr>
          <a:xfrm>
            <a:off x="7303135" y="659765"/>
            <a:ext cx="4803775" cy="5130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AI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数字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分身</a:t>
            </a:r>
            <a:endParaRPr lang="zh-CN" altLang="en-US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322" name="图片 321"/>
          <p:cNvPicPr>
            <a:picLocks noChangeAspect="1"/>
          </p:cNvPicPr>
          <p:nvPr/>
        </p:nvPicPr>
        <p:blipFill>
          <a:blip r:embed="rId2"/>
          <a:srcRect l="7770" r="9281"/>
          <a:stretch>
            <a:fillRect/>
          </a:stretch>
        </p:blipFill>
        <p:spPr>
          <a:xfrm>
            <a:off x="1085529" y="2411101"/>
            <a:ext cx="4657753" cy="4174433"/>
          </a:xfrm>
          <a:prstGeom prst="rect">
            <a:avLst/>
          </a:prstGeom>
        </p:spPr>
      </p:pic>
      <p:cxnSp>
        <p:nvCxnSpPr>
          <p:cNvPr id="323" name="直接箭头连接符 322"/>
          <p:cNvCxnSpPr/>
          <p:nvPr/>
        </p:nvCxnSpPr>
        <p:spPr>
          <a:xfrm flipH="1">
            <a:off x="4427101" y="2668939"/>
            <a:ext cx="1966067" cy="588670"/>
          </a:xfrm>
          <a:prstGeom prst="straightConnector1">
            <a:avLst/>
          </a:prstGeom>
          <a:ln w="38100">
            <a:solidFill>
              <a:srgbClr val="00B050">
                <a:alpha val="100000"/>
              </a:srgbClr>
            </a:solidFill>
            <a:prstDash val="solid"/>
            <a:tailEnd type="triangle" w="med" len="med"/>
          </a:ln>
        </p:spPr>
      </p:cxnSp>
      <p:cxnSp>
        <p:nvCxnSpPr>
          <p:cNvPr id="324" name="直接箭头连接符 323"/>
          <p:cNvCxnSpPr/>
          <p:nvPr/>
        </p:nvCxnSpPr>
        <p:spPr>
          <a:xfrm flipH="1">
            <a:off x="4483021" y="3429000"/>
            <a:ext cx="1910147" cy="415959"/>
          </a:xfrm>
          <a:prstGeom prst="straightConnector1">
            <a:avLst/>
          </a:prstGeom>
          <a:ln w="38100">
            <a:solidFill>
              <a:srgbClr val="00B050">
                <a:alpha val="100000"/>
              </a:srgbClr>
            </a:solidFill>
            <a:prstDash val="solid"/>
            <a:tailEnd type="triangle" w="med" len="med"/>
          </a:ln>
        </p:spPr>
      </p:cxnSp>
      <p:cxnSp>
        <p:nvCxnSpPr>
          <p:cNvPr id="325" name="直接箭头连接符 324"/>
          <p:cNvCxnSpPr/>
          <p:nvPr/>
        </p:nvCxnSpPr>
        <p:spPr>
          <a:xfrm flipH="1">
            <a:off x="4972470" y="4150148"/>
            <a:ext cx="1420698" cy="599352"/>
          </a:xfrm>
          <a:prstGeom prst="straightConnector1">
            <a:avLst/>
          </a:prstGeom>
          <a:ln w="38100">
            <a:solidFill>
              <a:srgbClr val="00B050">
                <a:alpha val="100000"/>
              </a:srgbClr>
            </a:solidFill>
            <a:prstDash val="solid"/>
            <a:tailEnd type="triangle" w="med" len="med"/>
          </a:ln>
        </p:spPr>
      </p:cxnSp>
      <p:cxnSp>
        <p:nvCxnSpPr>
          <p:cNvPr id="326" name="直接箭头连接符 325"/>
          <p:cNvCxnSpPr/>
          <p:nvPr/>
        </p:nvCxnSpPr>
        <p:spPr>
          <a:xfrm flipH="1">
            <a:off x="5093396" y="4972794"/>
            <a:ext cx="1299772" cy="132464"/>
          </a:xfrm>
          <a:prstGeom prst="straightConnector1">
            <a:avLst/>
          </a:prstGeom>
          <a:ln w="38100">
            <a:solidFill>
              <a:srgbClr val="00B050">
                <a:alpha val="100000"/>
              </a:srgbClr>
            </a:solidFill>
            <a:prstDash val="solid"/>
            <a:tailEnd type="triangle" w="med" len="med"/>
          </a:ln>
        </p:spPr>
      </p:cxnSp>
      <p:sp>
        <p:nvSpPr>
          <p:cNvPr id="327" name="文本框 326"/>
          <p:cNvSpPr txBox="1"/>
          <p:nvPr/>
        </p:nvSpPr>
        <p:spPr>
          <a:xfrm>
            <a:off x="1222375" y="1127125"/>
            <a:ext cx="9775190" cy="460375"/>
          </a:xfrm>
          <a:prstGeom prst="rect">
            <a:avLst/>
          </a:prstGeom>
          <a:ln w="12700">
            <a:prstDash val="solid"/>
            <a:miter lim="800000"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p>
            <a:pPr marL="0" lvl="0" algn="l" defTabSz="914400">
              <a:lnSpc>
                <a:spcPct val="100000"/>
              </a:lnSpc>
              <a:defRPr sz="1800">
                <a:solidFill>
                  <a:schemeClr val="tx1">
                    <a:alpha val="100000"/>
                  </a:schemeClr>
                </a:solidFill>
                <a:latin typeface="Arial" panose="020B0604020202020204"/>
                <a:ea typeface="微软雅黑" panose="020B0503020204020204" pitchFamily="34" charset="-122"/>
                <a:cs typeface="+mn-cs"/>
              </a:defRPr>
            </a:pPr>
            <a:r>
              <a:rPr lang="zh-CN" sz="2400" b="1" i="0" u="none" strike="noStrike" spc="100">
                <a:solidFill>
                  <a:srgbClr val="0070C0">
                    <a:alpha val="100000"/>
                  </a:srgbClr>
                </a:solidFill>
                <a:latin typeface="方正公文小标宋" panose="02000500000000000000" charset="-122"/>
                <a:ea typeface="方正公文小标宋" panose="02000500000000000000" charset="-122"/>
                <a:cs typeface="OPPOSans R"/>
              </a:rPr>
              <a:t>从好看的皮囊到有趣的灵魂：AI技术赋能下的数字人</a:t>
            </a:r>
            <a:endParaRPr lang="zh-CN" sz="2400" b="1" i="0" u="none" strike="noStrike" spc="100">
              <a:solidFill>
                <a:srgbClr val="0070C0">
                  <a:alpha val="100000"/>
                </a:srgbClr>
              </a:solidFill>
              <a:latin typeface="方正公文小标宋" panose="02000500000000000000" charset="-122"/>
              <a:ea typeface="方正公文小标宋" panose="02000500000000000000" charset="-122"/>
              <a:cs typeface="OPPOSans R"/>
            </a:endParaRPr>
          </a:p>
        </p:txBody>
      </p:sp>
      <p:sp>
        <p:nvSpPr>
          <p:cNvPr id="328" name="矩形 327"/>
          <p:cNvSpPr/>
          <p:nvPr/>
        </p:nvSpPr>
        <p:spPr>
          <a:xfrm>
            <a:off x="6473424" y="2411101"/>
            <a:ext cx="4892260" cy="552173"/>
          </a:xfrm>
          <a:prstGeom prst="rect">
            <a:avLst/>
          </a:prstGeom>
          <a:noFill/>
          <a:ln w="38100">
            <a:solidFill>
              <a:schemeClr val="accent2">
                <a:alpha val="100000"/>
              </a:schemeClr>
            </a:solidFill>
            <a:prstDash val="solid"/>
            <a:miter lim="800000"/>
          </a:ln>
        </p:spPr>
        <p:txBody>
          <a:bodyPr anchor="ctr"/>
          <a:p>
            <a:pPr algn="l"/>
            <a:r>
              <a:rPr b="1">
                <a:solidFill>
                  <a:srgbClr val="0070C0"/>
                </a:solidFill>
              </a:rPr>
              <a:t>情感层：情感AI+心电、眼动、皮肤电灯传感器</a:t>
            </a:r>
            <a:endParaRPr b="1">
              <a:solidFill>
                <a:srgbClr val="0070C0"/>
              </a:solidFill>
            </a:endParaRPr>
          </a:p>
        </p:txBody>
      </p:sp>
      <p:sp>
        <p:nvSpPr>
          <p:cNvPr id="329" name="矩形 328"/>
          <p:cNvSpPr/>
          <p:nvPr/>
        </p:nvSpPr>
        <p:spPr>
          <a:xfrm>
            <a:off x="6473424" y="3217275"/>
            <a:ext cx="4892260" cy="552173"/>
          </a:xfrm>
          <a:prstGeom prst="rect">
            <a:avLst/>
          </a:prstGeom>
          <a:noFill/>
          <a:ln w="38100">
            <a:solidFill>
              <a:schemeClr val="accent2">
                <a:alpha val="100000"/>
              </a:schemeClr>
            </a:solidFill>
            <a:prstDash val="solid"/>
            <a:miter lim="800000"/>
          </a:ln>
        </p:spPr>
        <p:txBody>
          <a:bodyPr anchor="ctr"/>
          <a:p>
            <a:pPr algn="l"/>
            <a:r>
              <a:rPr b="1">
                <a:solidFill>
                  <a:srgbClr val="0070C0"/>
                </a:solidFill>
              </a:rPr>
              <a:t>语义层：Chat GPT、智谱、Kimi、文心</a:t>
            </a:r>
            <a:endParaRPr b="1">
              <a:solidFill>
                <a:srgbClr val="0070C0"/>
              </a:solidFill>
            </a:endParaRPr>
          </a:p>
        </p:txBody>
      </p:sp>
      <p:sp>
        <p:nvSpPr>
          <p:cNvPr id="330" name="矩形 329"/>
          <p:cNvSpPr/>
          <p:nvPr/>
        </p:nvSpPr>
        <p:spPr>
          <a:xfrm>
            <a:off x="6473424" y="3957188"/>
            <a:ext cx="4892260" cy="552173"/>
          </a:xfrm>
          <a:prstGeom prst="rect">
            <a:avLst/>
          </a:prstGeom>
          <a:noFill/>
          <a:ln w="38100">
            <a:solidFill>
              <a:schemeClr val="accent2">
                <a:alpha val="100000"/>
              </a:schemeClr>
            </a:solidFill>
            <a:prstDash val="solid"/>
            <a:miter lim="800000"/>
          </a:ln>
        </p:spPr>
        <p:txBody>
          <a:bodyPr anchor="ctr"/>
          <a:p>
            <a:pPr algn="l"/>
            <a:r>
              <a:rPr b="1">
                <a:solidFill>
                  <a:srgbClr val="0070C0"/>
                </a:solidFill>
              </a:rPr>
              <a:t>驱动层：AI智能动捕驱动</a:t>
            </a:r>
            <a:endParaRPr b="1">
              <a:solidFill>
                <a:srgbClr val="0070C0"/>
              </a:solidFill>
            </a:endParaRPr>
          </a:p>
        </p:txBody>
      </p:sp>
      <p:sp>
        <p:nvSpPr>
          <p:cNvPr id="331" name="矩形 330"/>
          <p:cNvSpPr/>
          <p:nvPr/>
        </p:nvSpPr>
        <p:spPr>
          <a:xfrm>
            <a:off x="6473190" y="4785360"/>
            <a:ext cx="4892040" cy="680085"/>
          </a:xfrm>
          <a:prstGeom prst="rect">
            <a:avLst/>
          </a:prstGeom>
          <a:noFill/>
          <a:ln w="38100">
            <a:solidFill>
              <a:schemeClr val="accent2">
                <a:alpha val="100000"/>
              </a:schemeClr>
            </a:solidFill>
            <a:prstDash val="solid"/>
            <a:miter lim="800000"/>
          </a:ln>
        </p:spPr>
        <p:txBody>
          <a:bodyPr anchor="ctr"/>
          <a:p>
            <a:pPr algn="l">
              <a:buClrTx/>
              <a:buSzTx/>
              <a:buFontTx/>
            </a:pPr>
            <a:r>
              <a:rPr b="1">
                <a:solidFill>
                  <a:srgbClr val="0070C0"/>
                </a:solidFill>
              </a:rPr>
              <a:t>模型层：三维重建与智能生成技术，Light stage、Metahuman、Omniverse ACE等</a:t>
            </a:r>
            <a:endParaRPr b="1">
              <a:solidFill>
                <a:srgbClr val="0070C0"/>
              </a:solidFill>
            </a:endParaRPr>
          </a:p>
        </p:txBody>
      </p:sp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191135"/>
            <a:ext cx="1541780" cy="86550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222375" y="427990"/>
            <a:ext cx="3751580" cy="569595"/>
          </a:xfrm>
        </p:spPr>
        <p:txBody>
          <a:bodyPr/>
          <a:lstStyle/>
          <a:p>
            <a:r>
              <a:rPr lang="en-US" altLang="zh-CN" sz="2800" b="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AI</a:t>
            </a:r>
            <a:r>
              <a:rPr lang="zh-CN" altLang="en-US" sz="2800" b="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数字分身</a:t>
            </a:r>
            <a:endParaRPr lang="zh-CN" altLang="en-US" sz="2800" b="0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cxnSp>
        <p:nvCxnSpPr>
          <p:cNvPr id="334" name="直接箭头连接符 333"/>
          <p:cNvCxnSpPr/>
          <p:nvPr/>
        </p:nvCxnSpPr>
        <p:spPr>
          <a:xfrm>
            <a:off x="8154970" y="1846726"/>
            <a:ext cx="0" cy="800039"/>
          </a:xfrm>
          <a:prstGeom prst="straightConnector1">
            <a:avLst/>
          </a:prstGeom>
          <a:ln w="25400">
            <a:solidFill>
              <a:srgbClr val="000000">
                <a:alpha val="100000"/>
              </a:srgbClr>
            </a:solidFill>
            <a:prstDash val="solid"/>
          </a:ln>
        </p:spPr>
      </p:cxnSp>
      <p:sp>
        <p:nvSpPr>
          <p:cNvPr id="335" name="文本框 334"/>
          <p:cNvSpPr txBox="1"/>
          <p:nvPr/>
        </p:nvSpPr>
        <p:spPr>
          <a:xfrm>
            <a:off x="658495" y="1464310"/>
            <a:ext cx="4375785" cy="4523105"/>
          </a:xfrm>
          <a:prstGeom prst="rect">
            <a:avLst/>
          </a:prstGeom>
          <a:ln w="12700">
            <a:prstDash val="solid"/>
            <a:miter lim="800000"/>
          </a:ln>
        </p:spPr>
        <p:txBody>
          <a:bodyPr wrap="square">
            <a:spAutoFit/>
          </a:bodyPr>
          <a:p>
            <a:pPr marL="0" lvl="0" algn="l" defTabSz="914400">
              <a:lnSpc>
                <a:spcPct val="150000"/>
              </a:lnSpc>
              <a:defRPr sz="1800">
                <a:solidFill>
                  <a:schemeClr val="tx1">
                    <a:alpha val="100000"/>
                  </a:schemeClr>
                </a:solidFill>
                <a:latin typeface="OPPOSans M"/>
                <a:ea typeface="思源黑体 CN Light"/>
                <a:cs typeface="+mn-cs"/>
              </a:defRPr>
            </a:pPr>
            <a:r>
              <a:rPr lang="zh-CN" sz="2400" i="0" u="none" strike="noStrike" spc="1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思源黑体 CN Light"/>
              </a:rPr>
              <a:t>虚拟数字人系统一般情况下由人物形象、语音生成、动画生成、音视频合成显示、交互等5个模块构成。</a:t>
            </a:r>
            <a:endParaRPr lang="zh-CN" sz="2400" i="0" u="none" strike="noStrike" spc="1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思源黑体 CN Light"/>
            </a:endParaRPr>
          </a:p>
          <a:p>
            <a:pPr marL="0" lvl="0" algn="l" defTabSz="914400">
              <a:lnSpc>
                <a:spcPct val="150000"/>
              </a:lnSpc>
              <a:defRPr sz="1800">
                <a:solidFill>
                  <a:schemeClr val="tx1">
                    <a:alpha val="100000"/>
                  </a:schemeClr>
                </a:solidFill>
                <a:latin typeface="OPPOSans M"/>
                <a:ea typeface="思源黑体 CN Light"/>
                <a:cs typeface="+mn-cs"/>
              </a:defRPr>
            </a:pPr>
            <a:endParaRPr lang="en-US" sz="2400" i="0" u="none" strike="noStrike" spc="1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思源黑体 CN Light"/>
            </a:endParaRPr>
          </a:p>
          <a:p>
            <a:pPr marL="0" lvl="0" algn="l" defTabSz="914400">
              <a:lnSpc>
                <a:spcPct val="150000"/>
              </a:lnSpc>
              <a:defRPr sz="1800">
                <a:solidFill>
                  <a:schemeClr val="tx1">
                    <a:alpha val="100000"/>
                  </a:schemeClr>
                </a:solidFill>
                <a:latin typeface="OPPOSans M"/>
                <a:ea typeface="思源黑体 CN Light"/>
                <a:cs typeface="+mn-cs"/>
              </a:defRPr>
            </a:pPr>
            <a:r>
              <a:rPr lang="zh-CN" sz="2400" i="0" u="none" strike="noStrike" spc="1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思源黑体 CN Light"/>
              </a:rPr>
              <a:t>交互模块为扩展项，根据其有无，可将数字人分为交互型数字人和非交互型数字人。</a:t>
            </a:r>
            <a:endParaRPr lang="zh-CN" sz="2400" i="0" u="none" strike="noStrike" spc="1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思源黑体 CN Light"/>
            </a:endParaRPr>
          </a:p>
        </p:txBody>
      </p:sp>
      <p:sp>
        <p:nvSpPr>
          <p:cNvPr id="337" name="矩形 336"/>
          <p:cNvSpPr/>
          <p:nvPr/>
        </p:nvSpPr>
        <p:spPr>
          <a:xfrm>
            <a:off x="5129740" y="2990185"/>
            <a:ext cx="863754" cy="2997122"/>
          </a:xfrm>
          <a:prstGeom prst="rect">
            <a:avLst/>
          </a:prstGeom>
          <a:solidFill>
            <a:schemeClr val="accent1">
              <a:lumMod val="60000"/>
              <a:lumOff val="40000"/>
              <a:alpha val="100000"/>
            </a:schemeClr>
          </a:solidFill>
          <a:ln w="12700">
            <a:solidFill>
              <a:srgbClr val="5C5C5C">
                <a:alpha val="100000"/>
              </a:srgbClr>
            </a:solidFill>
            <a:prstDash val="solid"/>
            <a:miter lim="800000"/>
          </a:ln>
        </p:spPr>
        <p:txBody>
          <a:bodyPr anchor="ctr"/>
          <a:p>
            <a:pPr algn="ctr"/>
            <a:r>
              <a:rPr lang="zh-CN" sz="2000" b="1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人</a:t>
            </a:r>
            <a:endParaRPr lang="zh-CN" sz="2000" b="1"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algn="ctr"/>
            <a:r>
              <a:rPr lang="zh-CN" sz="2000" b="1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物</a:t>
            </a:r>
            <a:endParaRPr lang="zh-CN" sz="2000" b="1"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algn="ctr"/>
            <a:r>
              <a:rPr lang="zh-CN" sz="2000" b="1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形</a:t>
            </a:r>
            <a:endParaRPr lang="zh-CN" sz="2000" b="1"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algn="ctr"/>
            <a:r>
              <a:rPr lang="zh-CN" sz="2000" b="1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象</a:t>
            </a:r>
            <a:endParaRPr lang="zh-CN" sz="2000" b="1"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38" name="矩形 337"/>
          <p:cNvSpPr/>
          <p:nvPr/>
        </p:nvSpPr>
        <p:spPr>
          <a:xfrm>
            <a:off x="6482608" y="3000592"/>
            <a:ext cx="863754" cy="2997122"/>
          </a:xfrm>
          <a:prstGeom prst="rect">
            <a:avLst/>
          </a:prstGeom>
          <a:solidFill>
            <a:schemeClr val="accent1">
              <a:lumMod val="60000"/>
              <a:lumOff val="40000"/>
              <a:alpha val="100000"/>
            </a:schemeClr>
          </a:solidFill>
          <a:ln w="12700">
            <a:solidFill>
              <a:srgbClr val="5C5C5C">
                <a:alpha val="100000"/>
              </a:srgbClr>
            </a:solidFill>
            <a:prstDash val="solid"/>
            <a:miter lim="800000"/>
          </a:ln>
        </p:spPr>
        <p:txBody>
          <a:bodyPr anchor="ctr"/>
          <a:lstStyle>
            <a:lvl1pPr marL="0" algn="l" defTabSz="914400" rtl="0" eaLnBrk="1" latinLnBrk="0" hangingPunct="1">
              <a:defRPr sz="1800" kern="1200">
                <a:solidFill>
                  <a:srgbClr val="000000"/>
                </a:solidFill>
                <a:latin typeface="OPPOSans M"/>
                <a:ea typeface="思源黑体 CN Light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000000"/>
                </a:solidFill>
                <a:latin typeface="OPPOSans M"/>
                <a:ea typeface="思源黑体 CN Light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000000"/>
                </a:solidFill>
                <a:latin typeface="OPPOSans M"/>
                <a:ea typeface="思源黑体 CN Light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000000"/>
                </a:solidFill>
                <a:latin typeface="OPPOSans M"/>
                <a:ea typeface="思源黑体 CN Light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000000"/>
                </a:solidFill>
                <a:latin typeface="OPPOSans M"/>
                <a:ea typeface="思源黑体 CN Light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000000"/>
                </a:solidFill>
                <a:latin typeface="OPPOSans M"/>
                <a:ea typeface="思源黑体 CN Light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000000"/>
                </a:solidFill>
                <a:latin typeface="OPPOSans M"/>
                <a:ea typeface="思源黑体 CN Light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000000"/>
                </a:solidFill>
                <a:latin typeface="OPPOSans M"/>
                <a:ea typeface="思源黑体 CN Light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000000"/>
                </a:solidFill>
                <a:latin typeface="OPPOSans M"/>
                <a:ea typeface="思源黑体 CN Light"/>
                <a:cs typeface="+mn-cs"/>
              </a:defRPr>
            </a:lvl9pPr>
          </a:lstStyle>
          <a:p>
            <a:pPr algn="ctr"/>
            <a:r>
              <a:rPr lang="zh-CN" sz="2000" b="1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语</a:t>
            </a:r>
            <a:endParaRPr lang="zh-CN" sz="2000" b="1"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algn="ctr"/>
            <a:r>
              <a:rPr lang="zh-CN" sz="2000" b="1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言</a:t>
            </a:r>
            <a:endParaRPr lang="zh-CN" sz="2000" b="1"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algn="ctr"/>
            <a:r>
              <a:rPr lang="zh-CN" sz="2000" b="1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生</a:t>
            </a:r>
            <a:endParaRPr lang="zh-CN" sz="2000" b="1"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algn="ctr"/>
            <a:r>
              <a:rPr lang="zh-CN" sz="2000" b="1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成</a:t>
            </a:r>
            <a:endParaRPr lang="zh-CN" sz="2000" b="1"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algn="ctr"/>
            <a:r>
              <a:rPr lang="zh-CN" sz="2000" b="1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模</a:t>
            </a:r>
            <a:endParaRPr lang="zh-CN" sz="2000" b="1"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algn="ctr"/>
            <a:r>
              <a:rPr lang="zh-CN" sz="2000" b="1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块</a:t>
            </a:r>
            <a:endParaRPr lang="zh-CN" sz="2000" b="1"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39" name="矩形 338"/>
          <p:cNvSpPr/>
          <p:nvPr/>
        </p:nvSpPr>
        <p:spPr>
          <a:xfrm>
            <a:off x="7814663" y="3000592"/>
            <a:ext cx="863754" cy="2997122"/>
          </a:xfrm>
          <a:prstGeom prst="rect">
            <a:avLst/>
          </a:prstGeom>
          <a:solidFill>
            <a:schemeClr val="accent1">
              <a:lumMod val="60000"/>
              <a:lumOff val="40000"/>
              <a:alpha val="100000"/>
            </a:schemeClr>
          </a:solidFill>
          <a:ln w="12700">
            <a:solidFill>
              <a:srgbClr val="5C5C5C">
                <a:alpha val="100000"/>
              </a:srgbClr>
            </a:solidFill>
            <a:prstDash val="solid"/>
            <a:miter lim="800000"/>
          </a:ln>
        </p:spPr>
        <p:txBody>
          <a:bodyPr anchor="ctr"/>
          <a:lstStyle>
            <a:lvl1pPr marL="0" algn="l" defTabSz="914400" rtl="0" eaLnBrk="1" latinLnBrk="0" hangingPunct="1">
              <a:defRPr sz="1800" kern="1200">
                <a:solidFill>
                  <a:srgbClr val="000000"/>
                </a:solidFill>
                <a:latin typeface="OPPOSans M"/>
                <a:ea typeface="思源黑体 CN Light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000000"/>
                </a:solidFill>
                <a:latin typeface="OPPOSans M"/>
                <a:ea typeface="思源黑体 CN Light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000000"/>
                </a:solidFill>
                <a:latin typeface="OPPOSans M"/>
                <a:ea typeface="思源黑体 CN Light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000000"/>
                </a:solidFill>
                <a:latin typeface="OPPOSans M"/>
                <a:ea typeface="思源黑体 CN Light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000000"/>
                </a:solidFill>
                <a:latin typeface="OPPOSans M"/>
                <a:ea typeface="思源黑体 CN Light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000000"/>
                </a:solidFill>
                <a:latin typeface="OPPOSans M"/>
                <a:ea typeface="思源黑体 CN Light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000000"/>
                </a:solidFill>
                <a:latin typeface="OPPOSans M"/>
                <a:ea typeface="思源黑体 CN Light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000000"/>
                </a:solidFill>
                <a:latin typeface="OPPOSans M"/>
                <a:ea typeface="思源黑体 CN Light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000000"/>
                </a:solidFill>
                <a:latin typeface="OPPOSans M"/>
                <a:ea typeface="思源黑体 CN Light"/>
                <a:cs typeface="+mn-cs"/>
              </a:defRPr>
            </a:lvl9pPr>
          </a:lstStyle>
          <a:p>
            <a:pPr algn="ctr"/>
            <a:r>
              <a:rPr lang="zh-CN" sz="2000" b="1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</a:t>
            </a:r>
            <a:endParaRPr lang="zh-CN" sz="2000" b="1"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algn="ctr"/>
            <a:r>
              <a:rPr lang="zh-CN" sz="2000" b="1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画</a:t>
            </a:r>
            <a:endParaRPr lang="zh-CN" sz="2000" b="1"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algn="ctr"/>
            <a:r>
              <a:rPr lang="zh-CN" sz="2000" b="1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生</a:t>
            </a:r>
            <a:endParaRPr lang="zh-CN" sz="2000" b="1"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algn="ctr"/>
            <a:r>
              <a:rPr lang="zh-CN" sz="2000" b="1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成</a:t>
            </a:r>
            <a:endParaRPr lang="zh-CN" sz="2000" b="1"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algn="ctr"/>
            <a:r>
              <a:rPr lang="zh-CN" sz="2000" b="1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模</a:t>
            </a:r>
            <a:endParaRPr lang="zh-CN" sz="2000" b="1"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algn="ctr"/>
            <a:r>
              <a:rPr lang="zh-CN" sz="2000" b="1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块</a:t>
            </a:r>
            <a:endParaRPr lang="zh-CN" sz="2000" b="1"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40" name="矩形 339"/>
          <p:cNvSpPr/>
          <p:nvPr/>
        </p:nvSpPr>
        <p:spPr>
          <a:xfrm>
            <a:off x="10499586" y="2990185"/>
            <a:ext cx="863754" cy="2997122"/>
          </a:xfrm>
          <a:prstGeom prst="rect">
            <a:avLst/>
          </a:prstGeom>
          <a:solidFill>
            <a:schemeClr val="bg1">
              <a:alpha val="100000"/>
            </a:schemeClr>
          </a:solidFill>
          <a:ln w="28575">
            <a:solidFill>
              <a:srgbClr val="F5AB6D">
                <a:alpha val="100000"/>
              </a:srgbClr>
            </a:solidFill>
            <a:prstDash val="sysDash"/>
            <a:miter lim="800000"/>
          </a:ln>
        </p:spPr>
        <p:txBody>
          <a:bodyPr anchor="ctr"/>
          <a:lstStyle>
            <a:lvl1pPr marL="0" algn="l" defTabSz="914400" rtl="0" eaLnBrk="1" latinLnBrk="0" hangingPunct="1">
              <a:defRPr sz="1800" kern="1200">
                <a:solidFill>
                  <a:srgbClr val="000000"/>
                </a:solidFill>
                <a:latin typeface="OPPOSans M"/>
                <a:ea typeface="思源黑体 CN Light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000000"/>
                </a:solidFill>
                <a:latin typeface="OPPOSans M"/>
                <a:ea typeface="思源黑体 CN Light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000000"/>
                </a:solidFill>
                <a:latin typeface="OPPOSans M"/>
                <a:ea typeface="思源黑体 CN Light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000000"/>
                </a:solidFill>
                <a:latin typeface="OPPOSans M"/>
                <a:ea typeface="思源黑体 CN Light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000000"/>
                </a:solidFill>
                <a:latin typeface="OPPOSans M"/>
                <a:ea typeface="思源黑体 CN Light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000000"/>
                </a:solidFill>
                <a:latin typeface="OPPOSans M"/>
                <a:ea typeface="思源黑体 CN Light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000000"/>
                </a:solidFill>
                <a:latin typeface="OPPOSans M"/>
                <a:ea typeface="思源黑体 CN Light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000000"/>
                </a:solidFill>
                <a:latin typeface="OPPOSans M"/>
                <a:ea typeface="思源黑体 CN Light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000000"/>
                </a:solidFill>
                <a:latin typeface="OPPOSans M"/>
                <a:ea typeface="思源黑体 CN Light"/>
                <a:cs typeface="+mn-cs"/>
              </a:defRPr>
            </a:lvl9pPr>
          </a:lstStyle>
          <a:p>
            <a:pPr algn="ctr"/>
            <a:r>
              <a:rPr lang="zh-CN" sz="2000" b="1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交</a:t>
            </a:r>
            <a:endParaRPr lang="zh-CN" sz="2000" b="1"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algn="ctr"/>
            <a:r>
              <a:rPr lang="zh-CN" sz="2000" b="1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互</a:t>
            </a:r>
            <a:endParaRPr lang="zh-CN" sz="2000" b="1"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algn="ctr"/>
            <a:r>
              <a:rPr lang="zh-CN" sz="2000" b="1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模</a:t>
            </a:r>
            <a:endParaRPr lang="zh-CN" sz="2000" b="1"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algn="ctr"/>
            <a:r>
              <a:rPr lang="zh-CN" sz="2000" b="1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块</a:t>
            </a:r>
            <a:endParaRPr lang="zh-CN" sz="2000" b="1"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41" name="矩形 340"/>
          <p:cNvSpPr/>
          <p:nvPr/>
        </p:nvSpPr>
        <p:spPr>
          <a:xfrm>
            <a:off x="9157124" y="3000592"/>
            <a:ext cx="863754" cy="2997122"/>
          </a:xfrm>
          <a:prstGeom prst="rect">
            <a:avLst/>
          </a:prstGeom>
          <a:solidFill>
            <a:schemeClr val="accent1">
              <a:lumMod val="60000"/>
              <a:lumOff val="40000"/>
              <a:alpha val="100000"/>
            </a:schemeClr>
          </a:solidFill>
          <a:ln w="12700">
            <a:solidFill>
              <a:srgbClr val="5C5C5C">
                <a:alpha val="100000"/>
              </a:srgbClr>
            </a:solidFill>
            <a:prstDash val="solid"/>
            <a:miter lim="800000"/>
          </a:ln>
        </p:spPr>
        <p:txBody>
          <a:bodyPr anchor="ctr"/>
          <a:lstStyle>
            <a:lvl1pPr marL="0" algn="l" defTabSz="914400" rtl="0" eaLnBrk="1" latinLnBrk="0" hangingPunct="1">
              <a:defRPr sz="1800" kern="1200">
                <a:solidFill>
                  <a:srgbClr val="000000"/>
                </a:solidFill>
                <a:latin typeface="OPPOSans M"/>
                <a:ea typeface="思源黑体 CN Light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000000"/>
                </a:solidFill>
                <a:latin typeface="OPPOSans M"/>
                <a:ea typeface="思源黑体 CN Light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000000"/>
                </a:solidFill>
                <a:latin typeface="OPPOSans M"/>
                <a:ea typeface="思源黑体 CN Light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000000"/>
                </a:solidFill>
                <a:latin typeface="OPPOSans M"/>
                <a:ea typeface="思源黑体 CN Light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000000"/>
                </a:solidFill>
                <a:latin typeface="OPPOSans M"/>
                <a:ea typeface="思源黑体 CN Light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000000"/>
                </a:solidFill>
                <a:latin typeface="OPPOSans M"/>
                <a:ea typeface="思源黑体 CN Light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000000"/>
                </a:solidFill>
                <a:latin typeface="OPPOSans M"/>
                <a:ea typeface="思源黑体 CN Light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000000"/>
                </a:solidFill>
                <a:latin typeface="OPPOSans M"/>
                <a:ea typeface="思源黑体 CN Light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000000"/>
                </a:solidFill>
                <a:latin typeface="OPPOSans M"/>
                <a:ea typeface="思源黑体 CN Light"/>
                <a:cs typeface="+mn-cs"/>
              </a:defRPr>
            </a:lvl9pPr>
          </a:lstStyle>
          <a:p>
            <a:pPr algn="ctr"/>
            <a:r>
              <a:rPr lang="zh-CN" sz="2000" b="1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音</a:t>
            </a:r>
            <a:endParaRPr lang="zh-CN" sz="2000" b="1"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algn="ctr"/>
            <a:r>
              <a:rPr lang="zh-CN" sz="2000" b="1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视</a:t>
            </a:r>
            <a:endParaRPr lang="zh-CN" sz="2000" b="1"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algn="ctr"/>
            <a:r>
              <a:rPr lang="zh-CN" sz="2000" b="1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频</a:t>
            </a:r>
            <a:endParaRPr lang="zh-CN" sz="2000" b="1"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algn="ctr"/>
            <a:r>
              <a:rPr lang="zh-CN" sz="2000" b="1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合</a:t>
            </a:r>
            <a:endParaRPr lang="zh-CN" sz="2000" b="1"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algn="ctr"/>
            <a:r>
              <a:rPr lang="zh-CN" sz="2000" b="1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成</a:t>
            </a:r>
            <a:endParaRPr lang="zh-CN" sz="2000" b="1"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algn="ctr"/>
            <a:r>
              <a:rPr lang="zh-CN" sz="2000" b="1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显</a:t>
            </a:r>
            <a:endParaRPr lang="zh-CN" sz="2000" b="1"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algn="ctr"/>
            <a:r>
              <a:rPr lang="zh-CN" sz="2000" b="1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示</a:t>
            </a:r>
            <a:endParaRPr lang="zh-CN" sz="2000" b="1"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algn="ctr"/>
            <a:r>
              <a:rPr lang="zh-CN" sz="2000" b="1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模</a:t>
            </a:r>
            <a:endParaRPr lang="zh-CN" sz="2000" b="1"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algn="ctr"/>
            <a:r>
              <a:rPr lang="zh-CN" sz="2000" b="1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块</a:t>
            </a:r>
            <a:endParaRPr lang="zh-CN" sz="2000" b="1"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42" name="矩形 341"/>
          <p:cNvSpPr/>
          <p:nvPr/>
        </p:nvSpPr>
        <p:spPr>
          <a:xfrm>
            <a:off x="6181437" y="955069"/>
            <a:ext cx="3947067" cy="996543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2700">
            <a:solidFill>
              <a:schemeClr val="accent1">
                <a:alpha val="100000"/>
              </a:schemeClr>
            </a:solidFill>
            <a:prstDash val="solid"/>
            <a:miter lim="800000"/>
          </a:ln>
        </p:spPr>
        <p:txBody>
          <a:bodyPr anchor="ctr"/>
          <a:lstStyle>
            <a:lvl1pPr marL="0" algn="l" defTabSz="914400" rtl="0" eaLnBrk="1" latinLnBrk="0" hangingPunct="1">
              <a:defRPr sz="1800" kern="1200">
                <a:solidFill>
                  <a:srgbClr val="000000"/>
                </a:solidFill>
                <a:latin typeface="OPPOSans M"/>
                <a:ea typeface="思源黑体 CN Light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000000"/>
                </a:solidFill>
                <a:latin typeface="OPPOSans M"/>
                <a:ea typeface="思源黑体 CN Light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000000"/>
                </a:solidFill>
                <a:latin typeface="OPPOSans M"/>
                <a:ea typeface="思源黑体 CN Light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000000"/>
                </a:solidFill>
                <a:latin typeface="OPPOSans M"/>
                <a:ea typeface="思源黑体 CN Light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000000"/>
                </a:solidFill>
                <a:latin typeface="OPPOSans M"/>
                <a:ea typeface="思源黑体 CN Light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000000"/>
                </a:solidFill>
                <a:latin typeface="OPPOSans M"/>
                <a:ea typeface="思源黑体 CN Light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000000"/>
                </a:solidFill>
                <a:latin typeface="OPPOSans M"/>
                <a:ea typeface="思源黑体 CN Light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000000"/>
                </a:solidFill>
                <a:latin typeface="OPPOSans M"/>
                <a:ea typeface="思源黑体 CN Light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000000"/>
                </a:solidFill>
                <a:latin typeface="OPPOSans M"/>
                <a:ea typeface="思源黑体 CN Light"/>
                <a:cs typeface="+mn-cs"/>
              </a:defRPr>
            </a:lvl9pPr>
          </a:lstStyle>
          <a:p>
            <a:pPr algn="ctr"/>
            <a:r>
              <a:rPr lang="zh-CN" sz="2400" b="1">
                <a:solidFill>
                  <a:schemeClr val="bg1">
                    <a:alpha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虚拟数字人通用系统框架</a:t>
            </a:r>
            <a:endParaRPr lang="zh-CN" sz="2400" b="1">
              <a:solidFill>
                <a:schemeClr val="bg1">
                  <a:alpha val="10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343" name="直接箭头连接符 342"/>
          <p:cNvCxnSpPr/>
          <p:nvPr/>
        </p:nvCxnSpPr>
        <p:spPr>
          <a:xfrm>
            <a:off x="5546007" y="2646765"/>
            <a:ext cx="4090896" cy="10406"/>
          </a:xfrm>
          <a:prstGeom prst="straightConnector1">
            <a:avLst/>
          </a:prstGeom>
          <a:ln w="25400">
            <a:solidFill>
              <a:srgbClr val="000000">
                <a:alpha val="100000"/>
              </a:srgbClr>
            </a:solidFill>
            <a:prstDash val="solid"/>
          </a:ln>
        </p:spPr>
      </p:cxnSp>
      <p:cxnSp>
        <p:nvCxnSpPr>
          <p:cNvPr id="344" name="直接箭头连接符 343"/>
          <p:cNvCxnSpPr>
            <a:endCxn id="337" idx="0"/>
          </p:cNvCxnSpPr>
          <p:nvPr/>
        </p:nvCxnSpPr>
        <p:spPr>
          <a:xfrm>
            <a:off x="5556414" y="2636358"/>
            <a:ext cx="0" cy="353826"/>
          </a:xfrm>
          <a:prstGeom prst="straightConnector1">
            <a:avLst/>
          </a:prstGeom>
          <a:ln w="25400">
            <a:solidFill>
              <a:srgbClr val="000000">
                <a:alpha val="100000"/>
              </a:srgbClr>
            </a:solidFill>
            <a:prstDash val="solid"/>
          </a:ln>
        </p:spPr>
      </p:cxnSp>
      <p:cxnSp>
        <p:nvCxnSpPr>
          <p:cNvPr id="345" name="直接箭头连接符 344"/>
          <p:cNvCxnSpPr>
            <a:endCxn id="337" idx="0"/>
          </p:cNvCxnSpPr>
          <p:nvPr/>
        </p:nvCxnSpPr>
        <p:spPr>
          <a:xfrm>
            <a:off x="6914000" y="2636358"/>
            <a:ext cx="0" cy="353826"/>
          </a:xfrm>
          <a:prstGeom prst="straightConnector1">
            <a:avLst/>
          </a:prstGeom>
          <a:ln w="25400">
            <a:solidFill>
              <a:srgbClr val="000000">
                <a:alpha val="100000"/>
              </a:srgbClr>
            </a:solidFill>
            <a:prstDash val="solid"/>
          </a:ln>
        </p:spPr>
      </p:cxnSp>
      <p:cxnSp>
        <p:nvCxnSpPr>
          <p:cNvPr id="346" name="直接箭头连接符 345"/>
          <p:cNvCxnSpPr>
            <a:endCxn id="337" idx="0"/>
          </p:cNvCxnSpPr>
          <p:nvPr/>
        </p:nvCxnSpPr>
        <p:spPr>
          <a:xfrm>
            <a:off x="8271586" y="2636358"/>
            <a:ext cx="0" cy="353826"/>
          </a:xfrm>
          <a:prstGeom prst="straightConnector1">
            <a:avLst/>
          </a:prstGeom>
          <a:ln w="25400">
            <a:solidFill>
              <a:srgbClr val="000000">
                <a:alpha val="100000"/>
              </a:srgbClr>
            </a:solidFill>
            <a:prstDash val="solid"/>
          </a:ln>
        </p:spPr>
      </p:cxnSp>
      <p:cxnSp>
        <p:nvCxnSpPr>
          <p:cNvPr id="347" name="直接箭头连接符 346"/>
          <p:cNvCxnSpPr>
            <a:endCxn id="337" idx="0"/>
          </p:cNvCxnSpPr>
          <p:nvPr/>
        </p:nvCxnSpPr>
        <p:spPr>
          <a:xfrm>
            <a:off x="9637931" y="2636358"/>
            <a:ext cx="0" cy="353826"/>
          </a:xfrm>
          <a:prstGeom prst="straightConnector1">
            <a:avLst/>
          </a:prstGeom>
          <a:ln w="25400">
            <a:solidFill>
              <a:srgbClr val="000000">
                <a:alpha val="100000"/>
              </a:srgbClr>
            </a:solidFill>
            <a:prstDash val="solid"/>
          </a:ln>
        </p:spPr>
      </p:cxnSp>
      <p:cxnSp>
        <p:nvCxnSpPr>
          <p:cNvPr id="348" name="直接箭头连接符 347"/>
          <p:cNvCxnSpPr/>
          <p:nvPr/>
        </p:nvCxnSpPr>
        <p:spPr>
          <a:xfrm>
            <a:off x="9637931" y="2657171"/>
            <a:ext cx="1223818" cy="0"/>
          </a:xfrm>
          <a:prstGeom prst="straightConnector1">
            <a:avLst/>
          </a:prstGeom>
          <a:ln w="25400">
            <a:solidFill>
              <a:srgbClr val="000000">
                <a:alpha val="100000"/>
              </a:srgbClr>
            </a:solidFill>
            <a:prstDash val="sysDash"/>
          </a:ln>
        </p:spPr>
      </p:cxnSp>
      <p:cxnSp>
        <p:nvCxnSpPr>
          <p:cNvPr id="349" name="直接箭头连接符 348"/>
          <p:cNvCxnSpPr>
            <a:endCxn id="337" idx="0"/>
          </p:cNvCxnSpPr>
          <p:nvPr/>
        </p:nvCxnSpPr>
        <p:spPr>
          <a:xfrm>
            <a:off x="10896386" y="2636358"/>
            <a:ext cx="0" cy="353826"/>
          </a:xfrm>
          <a:prstGeom prst="straightConnector1">
            <a:avLst/>
          </a:prstGeom>
          <a:ln w="25400">
            <a:solidFill>
              <a:srgbClr val="000000">
                <a:alpha val="100000"/>
              </a:srgbClr>
            </a:solidFill>
            <a:prstDash val="sysDash"/>
          </a:ln>
        </p:spPr>
      </p:cxnSp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191135"/>
            <a:ext cx="1541780" cy="86550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470855" y="178743"/>
            <a:ext cx="11350171" cy="648788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4000">
                <a:schemeClr val="accent1">
                  <a:lumMod val="62000"/>
                  <a:lumOff val="38000"/>
                  <a:alpha val="100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16200000" scaled="0"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3274378" y="2537398"/>
            <a:ext cx="5742940" cy="8299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defRPr/>
            </a:pPr>
            <a:r>
              <a:rPr lang="en-US" altLang="zh-CN" sz="4800" b="1" dirty="0">
                <a:solidFill>
                  <a:schemeClr val="bg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汉仪雅酷黑 75W" panose="020B0804020202020204" charset="-122"/>
              </a:rPr>
              <a:t>AI</a:t>
            </a:r>
            <a:r>
              <a:rPr lang="zh-CN" altLang="en-US" sz="4800" b="1" dirty="0">
                <a:solidFill>
                  <a:schemeClr val="bg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汉仪雅酷黑 75W" panose="020B0804020202020204" charset="-122"/>
              </a:rPr>
              <a:t>数字分身语音</a:t>
            </a:r>
            <a:r>
              <a:rPr lang="zh-CN" altLang="en-US" sz="4800" b="1" dirty="0">
                <a:solidFill>
                  <a:schemeClr val="bg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汉仪雅酷黑 75W" panose="020B0804020202020204" charset="-122"/>
              </a:rPr>
              <a:t>克隆</a:t>
            </a:r>
            <a:endParaRPr lang="zh-CN" altLang="en-US" sz="4800" b="1" dirty="0">
              <a:solidFill>
                <a:schemeClr val="bg1"/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汉仪雅酷黑 75W" panose="020B0804020202020204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5336540" y="793115"/>
            <a:ext cx="1618615" cy="1574800"/>
            <a:chOff x="3095602" y="1257786"/>
            <a:chExt cx="533400" cy="533400"/>
          </a:xfrm>
          <a:solidFill>
            <a:srgbClr val="009900"/>
          </a:solidFill>
        </p:grpSpPr>
        <p:sp>
          <p:nvSpPr>
            <p:cNvPr id="7" name="菱形 6"/>
            <p:cNvSpPr/>
            <p:nvPr/>
          </p:nvSpPr>
          <p:spPr>
            <a:xfrm>
              <a:off x="3095602" y="1257786"/>
              <a:ext cx="533400" cy="533400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zh-CN" altLang="en-US" sz="2000" b="1">
                <a:solidFill>
                  <a:schemeClr val="bg1"/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汉仪雅酷黑 75W" panose="020B0804020202020204" charset="-122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3219327" y="1404710"/>
              <a:ext cx="326473" cy="2393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en-US" altLang="zh-CN" sz="4000" b="1" dirty="0" smtClean="0">
                  <a:latin typeface="汉仪雅酷黑简" panose="00020600040101010101" charset="-122"/>
                  <a:ea typeface="汉仪雅酷黑简" panose="00020600040101010101" charset="-122"/>
                  <a:cs typeface="+mn-ea"/>
                  <a:sym typeface="Arial" panose="020B0604020202020204" pitchFamily="34" charset="0"/>
                </a:rPr>
                <a:t>02</a:t>
              </a:r>
              <a:endParaRPr lang="en-US" altLang="zh-CN" sz="4000" b="1" dirty="0" smtClean="0">
                <a:latin typeface="汉仪雅酷黑简" panose="00020600040101010101" charset="-122"/>
                <a:ea typeface="汉仪雅酷黑简" panose="00020600040101010101" charset="-122"/>
                <a:cs typeface="+mn-ea"/>
                <a:sym typeface="Arial" panose="020B0604020202020204" pitchFamily="34" charset="0"/>
              </a:endParaRPr>
            </a:p>
          </p:txBody>
        </p:sp>
      </p:grpSp>
      <p:pic>
        <p:nvPicPr>
          <p:cNvPr id="10" name="图片 9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116456" y="5031976"/>
            <a:ext cx="2075543" cy="1826024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5031975"/>
            <a:ext cx="2075543" cy="1826024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4636135"/>
            <a:ext cx="3602990" cy="22948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语音克隆导入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158740" y="191135"/>
            <a:ext cx="4634865" cy="619315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594485" y="1875155"/>
            <a:ext cx="4064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是真人发出来的声音？</a:t>
            </a:r>
            <a:endParaRPr lang="zh-CN" altLang="en-US"/>
          </a:p>
          <a:p>
            <a:endParaRPr lang="zh-CN" altLang="en-US"/>
          </a:p>
        </p:txBody>
      </p:sp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191135"/>
            <a:ext cx="1541780" cy="865505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任意多边形: 形状 27"/>
          <p:cNvSpPr/>
          <p:nvPr>
            <p:custDataLst>
              <p:tags r:id="rId1"/>
            </p:custDataLst>
          </p:nvPr>
        </p:nvSpPr>
        <p:spPr>
          <a:xfrm>
            <a:off x="695960" y="1344930"/>
            <a:ext cx="10800080" cy="4582160"/>
          </a:xfrm>
          <a:custGeom>
            <a:avLst/>
            <a:gdLst>
              <a:gd name="connsiteX0" fmla="*/ 10712882 w 11025073"/>
              <a:gd name="connsiteY0" fmla="*/ 5590489 h 5590489"/>
              <a:gd name="connsiteX1" fmla="*/ 312191 w 11025073"/>
              <a:gd name="connsiteY1" fmla="*/ 5590489 h 5590489"/>
              <a:gd name="connsiteX2" fmla="*/ 0 w 11025073"/>
              <a:gd name="connsiteY2" fmla="*/ 5278298 h 5590489"/>
              <a:gd name="connsiteX3" fmla="*/ 0 w 11025073"/>
              <a:gd name="connsiteY3" fmla="*/ 312191 h 5590489"/>
              <a:gd name="connsiteX4" fmla="*/ 312191 w 11025073"/>
              <a:gd name="connsiteY4" fmla="*/ 0 h 5590489"/>
              <a:gd name="connsiteX5" fmla="*/ 10712882 w 11025073"/>
              <a:gd name="connsiteY5" fmla="*/ 0 h 5590489"/>
              <a:gd name="connsiteX6" fmla="*/ 11025073 w 11025073"/>
              <a:gd name="connsiteY6" fmla="*/ 312191 h 5590489"/>
              <a:gd name="connsiteX7" fmla="*/ 11025073 w 11025073"/>
              <a:gd name="connsiteY7" fmla="*/ 5278298 h 5590489"/>
              <a:gd name="connsiteX8" fmla="*/ 10712882 w 11025073"/>
              <a:gd name="connsiteY8" fmla="*/ 5590489 h 5590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008" h="7216">
                <a:moveTo>
                  <a:pt x="403" y="0"/>
                </a:moveTo>
                <a:lnTo>
                  <a:pt x="3182" y="0"/>
                </a:lnTo>
                <a:lnTo>
                  <a:pt x="13826" y="0"/>
                </a:lnTo>
                <a:lnTo>
                  <a:pt x="16605" y="0"/>
                </a:lnTo>
                <a:cubicBezTo>
                  <a:pt x="16828" y="0"/>
                  <a:pt x="17008" y="180"/>
                  <a:pt x="17008" y="403"/>
                </a:cubicBezTo>
                <a:lnTo>
                  <a:pt x="17008" y="6813"/>
                </a:lnTo>
                <a:cubicBezTo>
                  <a:pt x="17008" y="7036"/>
                  <a:pt x="16828" y="7216"/>
                  <a:pt x="16605" y="7216"/>
                </a:cubicBezTo>
                <a:lnTo>
                  <a:pt x="13826" y="7216"/>
                </a:lnTo>
                <a:lnTo>
                  <a:pt x="3182" y="7216"/>
                </a:lnTo>
                <a:lnTo>
                  <a:pt x="403" y="7216"/>
                </a:lnTo>
                <a:cubicBezTo>
                  <a:pt x="180" y="7216"/>
                  <a:pt x="0" y="7036"/>
                  <a:pt x="0" y="6813"/>
                </a:cubicBezTo>
                <a:lnTo>
                  <a:pt x="0" y="403"/>
                </a:lnTo>
                <a:cubicBezTo>
                  <a:pt x="0" y="180"/>
                  <a:pt x="180" y="0"/>
                  <a:pt x="403" y="0"/>
                </a:cubicBezTo>
                <a:close/>
              </a:path>
            </a:pathLst>
          </a:custGeom>
          <a:gradFill>
            <a:gsLst>
              <a:gs pos="50000">
                <a:schemeClr val="accent2">
                  <a:lumMod val="40000"/>
                  <a:lumOff val="60000"/>
                </a:schemeClr>
              </a:gs>
              <a:gs pos="0">
                <a:schemeClr val="accent2">
                  <a:lumMod val="20000"/>
                  <a:lumOff val="80000"/>
                </a:schemeClr>
              </a:gs>
              <a:gs pos="28000">
                <a:srgbClr val="FFF3CC">
                  <a:alpha val="100000"/>
                  <a:lumMod val="0"/>
                  <a:lumOff val="100000"/>
                </a:srgbClr>
              </a:gs>
              <a:gs pos="72000">
                <a:schemeClr val="accent2">
                  <a:lumMod val="0"/>
                  <a:lumOff val="100000"/>
                </a:schemeClr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0"/>
          </a:gradFill>
          <a:ln w="31750">
            <a:gradFill>
              <a:gsLst>
                <a:gs pos="97000">
                  <a:schemeClr val="accent2">
                    <a:lumMod val="50000"/>
                    <a:lumOff val="50000"/>
                  </a:schemeClr>
                </a:gs>
                <a:gs pos="44000">
                  <a:schemeClr val="accent2">
                    <a:lumMod val="75000"/>
                    <a:lumOff val="25000"/>
                  </a:schemeClr>
                </a:gs>
                <a:gs pos="6000">
                  <a:srgbClr val="FFECB3"/>
                </a:gs>
              </a:gsLst>
              <a:lin ang="13140000" scaled="1"/>
            </a:gra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solidFill>
                <a:schemeClr val="lt1"/>
              </a:solidFill>
              <a:sym typeface="+mn-ea"/>
            </a:endParaRPr>
          </a:p>
        </p:txBody>
      </p:sp>
      <p:sp>
        <p:nvSpPr>
          <p:cNvPr id="8" name="直角三角形 7"/>
          <p:cNvSpPr/>
          <p:nvPr>
            <p:custDataLst>
              <p:tags r:id="rId2"/>
            </p:custDataLst>
          </p:nvPr>
        </p:nvSpPr>
        <p:spPr>
          <a:xfrm>
            <a:off x="11367770" y="5147945"/>
            <a:ext cx="248920" cy="183515"/>
          </a:xfrm>
          <a:prstGeom prst="rtTriangle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0"/>
          </a:gradFill>
          <a:ln w="12700">
            <a:noFill/>
          </a:ln>
          <a:effectLst>
            <a:innerShdw blurRad="76200" dist="50800" dir="19740000">
              <a:schemeClr val="accent1">
                <a:lumMod val="75000"/>
                <a:alpha val="3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5900" tIns="504190" rIns="252095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lnSpc>
                <a:spcPct val="120000"/>
              </a:lnSpc>
              <a:buClrTx/>
              <a:buSzTx/>
              <a:buFontTx/>
            </a:pPr>
            <a:endParaRPr lang="zh-CN" altLang="en-US" sz="2600" b="1">
              <a:solidFill>
                <a:srgbClr val="FFFFFF"/>
              </a:solidFill>
              <a:sym typeface="+mn-ea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 dirty="0">
                <a:latin typeface="方正公文小标宋" panose="02000500000000000000" charset="-122"/>
                <a:ea typeface="方正公文小标宋" panose="02000500000000000000" charset="-122"/>
                <a:sym typeface="+mn-ea"/>
              </a:rPr>
              <a:t>语音克隆</a:t>
            </a:r>
            <a:endParaRPr lang="zh-CN" altLang="en-US" dirty="0">
              <a:latin typeface="方正公文小标宋" panose="02000500000000000000" charset="-122"/>
              <a:ea typeface="方正公文小标宋" panose="02000500000000000000" charset="-122"/>
              <a:sym typeface="+mn-ea"/>
            </a:endParaRPr>
          </a:p>
        </p:txBody>
      </p:sp>
      <p:sp>
        <p:nvSpPr>
          <p:cNvPr id="3" name="直角三角形 2"/>
          <p:cNvSpPr/>
          <p:nvPr>
            <p:custDataLst>
              <p:tags r:id="rId4"/>
            </p:custDataLst>
          </p:nvPr>
        </p:nvSpPr>
        <p:spPr>
          <a:xfrm flipH="1">
            <a:off x="569595" y="5147945"/>
            <a:ext cx="248920" cy="183515"/>
          </a:xfrm>
          <a:prstGeom prst="rtTriangle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0"/>
          </a:gradFill>
          <a:ln w="12700">
            <a:noFill/>
          </a:ln>
          <a:effectLst>
            <a:innerShdw blurRad="76200" dist="50800" dir="19740000">
              <a:schemeClr val="accent1">
                <a:lumMod val="75000"/>
                <a:alpha val="3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5900" tIns="504190" rIns="252095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lnSpc>
                <a:spcPct val="120000"/>
              </a:lnSpc>
              <a:buClrTx/>
              <a:buSzTx/>
              <a:buFontTx/>
            </a:pPr>
            <a:endParaRPr lang="zh-CN" altLang="en-US" sz="2600" b="1">
              <a:solidFill>
                <a:srgbClr val="FFFFFF"/>
              </a:solidFill>
              <a:sym typeface="+mn-ea"/>
            </a:endParaRPr>
          </a:p>
        </p:txBody>
      </p:sp>
      <p:pic>
        <p:nvPicPr>
          <p:cNvPr id="13" name="图片 12" descr="D:/工作文件/工作文件/单页/用图/礼包/pexels-quentin-martinez-2147503099-29831790.jpgpexels-quentin-martinez-2147503099-29831790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 t="14513" b="14513"/>
          <a:stretch>
            <a:fillRect/>
          </a:stretch>
        </p:blipFill>
        <p:spPr>
          <a:xfrm>
            <a:off x="789305" y="1438910"/>
            <a:ext cx="10602595" cy="4147185"/>
          </a:xfrm>
          <a:custGeom>
            <a:avLst/>
            <a:gdLst>
              <a:gd name="adj" fmla="val 399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il" t="il" r="ir" b="ib"/>
            <a:pathLst>
              <a:path w="16697" h="6531">
                <a:moveTo>
                  <a:pt x="261" y="0"/>
                </a:moveTo>
                <a:lnTo>
                  <a:pt x="3024" y="0"/>
                </a:lnTo>
                <a:lnTo>
                  <a:pt x="13673" y="0"/>
                </a:lnTo>
                <a:lnTo>
                  <a:pt x="16436" y="0"/>
                </a:lnTo>
                <a:cubicBezTo>
                  <a:pt x="16580" y="0"/>
                  <a:pt x="16697" y="117"/>
                  <a:pt x="16697" y="261"/>
                </a:cubicBezTo>
                <a:lnTo>
                  <a:pt x="16697" y="6270"/>
                </a:lnTo>
                <a:cubicBezTo>
                  <a:pt x="16697" y="6414"/>
                  <a:pt x="16580" y="6531"/>
                  <a:pt x="16436" y="6531"/>
                </a:cubicBezTo>
                <a:lnTo>
                  <a:pt x="13673" y="6531"/>
                </a:lnTo>
                <a:lnTo>
                  <a:pt x="3024" y="6531"/>
                </a:lnTo>
                <a:lnTo>
                  <a:pt x="261" y="6531"/>
                </a:lnTo>
                <a:cubicBezTo>
                  <a:pt x="117" y="6531"/>
                  <a:pt x="0" y="6414"/>
                  <a:pt x="0" y="6270"/>
                </a:cubicBezTo>
                <a:lnTo>
                  <a:pt x="0" y="261"/>
                </a:lnTo>
                <a:cubicBezTo>
                  <a:pt x="0" y="117"/>
                  <a:pt x="117" y="0"/>
                  <a:pt x="261" y="0"/>
                </a:cubicBezTo>
                <a:close/>
              </a:path>
            </a:pathLst>
          </a:custGeom>
          <a:solidFill>
            <a:schemeClr val="accent1">
              <a:alpha val="53000"/>
            </a:schemeClr>
          </a:solidFill>
          <a:ln>
            <a:solidFill>
              <a:schemeClr val="accent1">
                <a:alpha val="20000"/>
              </a:schemeClr>
            </a:solidFill>
          </a:ln>
        </p:spPr>
      </p:pic>
      <p:sp>
        <p:nvSpPr>
          <p:cNvPr id="22" name="任意多边形: 形状 21"/>
          <p:cNvSpPr/>
          <p:nvPr>
            <p:custDataLst>
              <p:tags r:id="rId7"/>
            </p:custDataLst>
          </p:nvPr>
        </p:nvSpPr>
        <p:spPr>
          <a:xfrm>
            <a:off x="5722620" y="5331460"/>
            <a:ext cx="5894070" cy="929640"/>
          </a:xfrm>
          <a:prstGeom prst="roundRect">
            <a:avLst>
              <a:gd name="adj" fmla="val 0"/>
            </a:avLst>
          </a:prstGeom>
          <a:gradFill>
            <a:gsLst>
              <a:gs pos="10000">
                <a:schemeClr val="accent2">
                  <a:lumMod val="30000"/>
                  <a:lumOff val="70000"/>
                </a:schemeClr>
              </a:gs>
              <a:gs pos="54000">
                <a:schemeClr val="accent2">
                  <a:lumMod val="17000"/>
                  <a:lumOff val="83000"/>
                </a:schemeClr>
              </a:gs>
              <a:gs pos="90000">
                <a:schemeClr val="accent2">
                  <a:lumMod val="30000"/>
                  <a:lumOff val="70000"/>
                </a:schemeClr>
              </a:gs>
            </a:gsLst>
            <a:lin ang="0" scaled="0"/>
          </a:gradFill>
          <a:ln w="31750"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23850" tIns="0" rIns="323850" bIns="36195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indent="0" algn="l" fontAlgn="auto">
              <a:lnSpc>
                <a:spcPct val="130000"/>
              </a:lnSpc>
              <a:buClrTx/>
              <a:buSzTx/>
              <a:buFontTx/>
            </a:pPr>
            <a:r>
              <a:rPr lang="zh-CN" altLang="en-US" sz="2000">
                <a:solidFill>
                  <a:srgbClr val="FF0000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是一款非常强大的免费的语音生成软件</a:t>
            </a:r>
            <a:endParaRPr lang="zh-CN" altLang="en-US" sz="2000">
              <a:solidFill>
                <a:srgbClr val="FF0000"/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  <a:p>
            <a:pPr lvl="0" indent="0" algn="l" fontAlgn="auto">
              <a:lnSpc>
                <a:spcPct val="130000"/>
              </a:lnSpc>
              <a:buClrTx/>
              <a:buSzTx/>
              <a:buFontTx/>
            </a:pPr>
            <a:r>
              <a:rPr lang="zh-CN" altLang="en-US" sz="2000">
                <a:solidFill>
                  <a:srgbClr val="FF0000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效果可以90%逼近原声音</a:t>
            </a:r>
            <a:endParaRPr lang="zh-CN" altLang="en-US" sz="2000">
              <a:solidFill>
                <a:srgbClr val="FF0000"/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</p:txBody>
      </p:sp>
      <p:sp>
        <p:nvSpPr>
          <p:cNvPr id="11" name="任意多边形: 形状 21"/>
          <p:cNvSpPr/>
          <p:nvPr>
            <p:custDataLst>
              <p:tags r:id="rId8"/>
            </p:custDataLst>
          </p:nvPr>
        </p:nvSpPr>
        <p:spPr>
          <a:xfrm flipH="1">
            <a:off x="568960" y="5331460"/>
            <a:ext cx="5153025" cy="930910"/>
          </a:xfrm>
          <a:prstGeom prst="round1Rect">
            <a:avLst>
              <a:gd name="adj" fmla="val 0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80000">
                <a:schemeClr val="accent1">
                  <a:lumMod val="90000"/>
                </a:schemeClr>
              </a:gs>
            </a:gsLst>
            <a:lin ang="6600000" scaled="0"/>
          </a:gradFill>
          <a:ln w="12700">
            <a:noFill/>
          </a:ln>
          <a:effectLst>
            <a:innerShdw blurRad="76200" dist="50800" dir="19740000">
              <a:schemeClr val="accent1">
                <a:lumMod val="75000"/>
                <a:alpha val="30000"/>
              </a:scheme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195" numCol="1" spcCol="0" rtlCol="0" fromWordArt="0" anchor="ctr" anchorCtr="0" forceAA="0" compatLnSpc="1">
            <a:normAutofit lnSpcReduction="1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lnSpc>
                <a:spcPct val="120000"/>
              </a:lnSpc>
              <a:buClrTx/>
              <a:buSzTx/>
              <a:buFontTx/>
            </a:pPr>
            <a:r>
              <a:rPr lang="zh-CN" altLang="en-US" sz="2600" b="1">
                <a:solidFill>
                  <a:srgbClr val="FFFFFF"/>
                </a:solidFill>
                <a:sym typeface="+mn-ea"/>
              </a:rPr>
              <a:t>AnyVoice:https://anyvoice.net/zh</a:t>
            </a:r>
            <a:endParaRPr lang="zh-CN" altLang="en-US" sz="2600" b="1">
              <a:solidFill>
                <a:srgbClr val="FFFFFF"/>
              </a:solidFill>
              <a:sym typeface="+mn-ea"/>
            </a:endParaRPr>
          </a:p>
        </p:txBody>
      </p:sp>
      <p:pic>
        <p:nvPicPr>
          <p:cNvPr id="2" name="图片 1" descr="22a8307a-a163-4d38-ba95-64190f171470(1)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191135"/>
            <a:ext cx="1541780" cy="865505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6" name="文本框 15"/>
          <p:cNvSpPr txBox="1"/>
          <p:nvPr>
            <p:custDataLst>
              <p:tags r:id="rId1"/>
            </p:custDataLst>
          </p:nvPr>
        </p:nvSpPr>
        <p:spPr>
          <a:xfrm>
            <a:off x="400685" y="5550535"/>
            <a:ext cx="5537835" cy="76708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indent="0" algn="ctr" fontAlgn="auto">
              <a:lnSpc>
                <a:spcPct val="130000"/>
              </a:lnSpc>
              <a:buFont typeface="Arial" panose="020B0604020202020204" pitchFamily="34" charset="0"/>
              <a:buNone/>
            </a:pPr>
            <a:r>
              <a:rPr lang="zh-CN" altLang="en-US" sz="2800">
                <a:solidFill>
                  <a:schemeClr val="tx1"/>
                </a:solidFill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上传自己的一段音频（6~10秒）</a:t>
            </a:r>
            <a:endParaRPr lang="zh-CN" altLang="en-US" sz="2800">
              <a:solidFill>
                <a:schemeClr val="tx1"/>
              </a:solidFill>
              <a:effectLst/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</p:txBody>
      </p:sp>
      <p:sp>
        <p:nvSpPr>
          <p:cNvPr id="6" name="同侧圆角矩形 5"/>
          <p:cNvSpPr/>
          <p:nvPr>
            <p:custDataLst>
              <p:tags r:id="rId2"/>
            </p:custDataLst>
          </p:nvPr>
        </p:nvSpPr>
        <p:spPr>
          <a:xfrm rot="10800000" flipV="1">
            <a:off x="5622925" y="6061710"/>
            <a:ext cx="5323840" cy="796290"/>
          </a:xfrm>
          <a:prstGeom prst="round2SameRect">
            <a:avLst>
              <a:gd name="adj1" fmla="val 20600"/>
              <a:gd name="adj2" fmla="val 0"/>
            </a:avLst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同侧圆角矩形 7"/>
          <p:cNvSpPr/>
          <p:nvPr>
            <p:custDataLst>
              <p:tags r:id="rId3"/>
            </p:custDataLst>
          </p:nvPr>
        </p:nvSpPr>
        <p:spPr>
          <a:xfrm rot="10800000" flipV="1">
            <a:off x="5770880" y="6188710"/>
            <a:ext cx="5027930" cy="668655"/>
          </a:xfrm>
          <a:prstGeom prst="round2SameRect">
            <a:avLst>
              <a:gd name="adj1" fmla="val 20600"/>
              <a:gd name="adj2" fmla="val 0"/>
            </a:avLst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同侧圆角矩形 13"/>
          <p:cNvSpPr/>
          <p:nvPr>
            <p:custDataLst>
              <p:tags r:id="rId4"/>
            </p:custDataLst>
          </p:nvPr>
        </p:nvSpPr>
        <p:spPr>
          <a:xfrm rot="10800000">
            <a:off x="5622925" y="0"/>
            <a:ext cx="5323840" cy="796290"/>
          </a:xfrm>
          <a:prstGeom prst="round2SameRect">
            <a:avLst>
              <a:gd name="adj1" fmla="val 20600"/>
              <a:gd name="adj2" fmla="val 0"/>
            </a:avLst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同侧圆角矩形 14"/>
          <p:cNvSpPr/>
          <p:nvPr>
            <p:custDataLst>
              <p:tags r:id="rId5"/>
            </p:custDataLst>
          </p:nvPr>
        </p:nvSpPr>
        <p:spPr>
          <a:xfrm rot="10800000">
            <a:off x="5770880" y="635"/>
            <a:ext cx="5027930" cy="668655"/>
          </a:xfrm>
          <a:prstGeom prst="round2SameRect">
            <a:avLst>
              <a:gd name="adj1" fmla="val 20600"/>
              <a:gd name="adj2" fmla="val 0"/>
            </a:avLst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5" name="图片 4" descr="D:/工作文件/工作文件/单页/用图/VCG211398650586.jpgVCG21139865058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rcRect l="13289" r="13289"/>
          <a:stretch>
            <a:fillRect/>
          </a:stretch>
        </p:blipFill>
        <p:spPr>
          <a:xfrm>
            <a:off x="400685" y="1094740"/>
            <a:ext cx="5538470" cy="4157345"/>
          </a:xfrm>
          <a:prstGeom prst="roundRect">
            <a:avLst>
              <a:gd name="adj" fmla="val 6215"/>
            </a:avLst>
          </a:prstGeom>
          <a:solidFill>
            <a:schemeClr val="accent1"/>
          </a:solidFill>
          <a:ln w="6350">
            <a:solidFill>
              <a:schemeClr val="accent1">
                <a:alpha val="20000"/>
              </a:schemeClr>
            </a:solidFill>
          </a:ln>
        </p:spPr>
      </p:pic>
      <p:sp>
        <p:nvSpPr>
          <p:cNvPr id="2" name="文本框 1"/>
          <p:cNvSpPr txBox="1"/>
          <p:nvPr/>
        </p:nvSpPr>
        <p:spPr>
          <a:xfrm>
            <a:off x="1290320" y="514350"/>
            <a:ext cx="6096000" cy="4235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90000"/>
              </a:lnSpc>
              <a:buClrTx/>
              <a:buSzTx/>
              <a:buFontTx/>
            </a:pPr>
            <a:r>
              <a:rPr lang="zh-CN" altLang="en-US" sz="2400" dirty="0">
                <a:solidFill>
                  <a:schemeClr val="tx1"/>
                </a:solidFill>
                <a:effectLst/>
                <a:latin typeface="方正公文小标宋" panose="02000500000000000000" charset="-122"/>
                <a:ea typeface="方正公文小标宋" panose="02000500000000000000" charset="-122"/>
                <a:cs typeface="+mj-cs"/>
                <a:sym typeface="+mn-ea"/>
              </a:rPr>
              <a:t>语音克隆</a:t>
            </a:r>
            <a:endParaRPr lang="zh-CN" altLang="en-US" sz="2400" dirty="0">
              <a:solidFill>
                <a:schemeClr val="tx1"/>
              </a:solidFill>
              <a:effectLst/>
              <a:latin typeface="方正公文小标宋" panose="02000500000000000000" charset="-122"/>
              <a:ea typeface="方正公文小标宋" panose="02000500000000000000" charset="-122"/>
              <a:cs typeface="+mj-cs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8"/>
            </p:custDataLst>
          </p:nvPr>
        </p:nvSpPr>
        <p:spPr>
          <a:xfrm>
            <a:off x="6096000" y="5558790"/>
            <a:ext cx="5604510" cy="1355090"/>
          </a:xfrm>
          <a:prstGeom prst="rect">
            <a:avLst/>
          </a:prstGeom>
          <a:noFill/>
        </p:spPr>
        <p:txBody>
          <a:bodyPr wrap="square" lIns="0" tIns="0" rIns="0" bIns="0" rtlCol="0" anchor="t" anchorCtr="0"/>
          <a:p>
            <a:pPr algn="ctr" fontAlgn="auto">
              <a:lnSpc>
                <a:spcPct val="130000"/>
              </a:lnSpc>
              <a:buClrTx/>
              <a:buSzTx/>
              <a:buFont typeface="Arial" panose="020B0604020202020204" pitchFamily="34" charset="0"/>
              <a:buNone/>
            </a:pPr>
            <a:r>
              <a:rPr lang="zh-CN" altLang="en-US" sz="2000">
                <a:solidFill>
                  <a:schemeClr val="tx1"/>
                </a:solidFill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输入文本内容（最多</a:t>
            </a:r>
            <a:r>
              <a:rPr lang="en-US" altLang="zh-CN" sz="2000">
                <a:solidFill>
                  <a:schemeClr val="tx1"/>
                </a:solidFill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140</a:t>
            </a:r>
            <a:r>
              <a:rPr lang="zh-CN" altLang="en-US" sz="2000">
                <a:solidFill>
                  <a:schemeClr val="tx1"/>
                </a:solidFill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字）</a:t>
            </a:r>
            <a:endParaRPr lang="zh-CN" altLang="en-US" sz="2000">
              <a:solidFill>
                <a:schemeClr val="tx1"/>
              </a:solidFill>
              <a:effectLst/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  <a:p>
            <a:pPr algn="ctr" fontAlgn="auto">
              <a:lnSpc>
                <a:spcPct val="130000"/>
              </a:lnSpc>
              <a:buClrTx/>
              <a:buSzTx/>
              <a:buFont typeface="Arial" panose="020B0604020202020204" pitchFamily="34" charset="0"/>
              <a:buNone/>
            </a:pPr>
            <a:r>
              <a:rPr lang="zh-CN" altLang="en-US" sz="2000">
                <a:solidFill>
                  <a:schemeClr val="tx1"/>
                </a:solidFill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点击</a:t>
            </a:r>
            <a:r>
              <a:rPr lang="en-US" altLang="zh-CN" sz="2000">
                <a:solidFill>
                  <a:schemeClr val="tx1"/>
                </a:solidFill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“</a:t>
            </a:r>
            <a:r>
              <a:rPr lang="zh-CN" altLang="en-US" sz="2000">
                <a:solidFill>
                  <a:schemeClr val="tx1"/>
                </a:solidFill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生成</a:t>
            </a:r>
            <a:r>
              <a:rPr lang="en-US" altLang="zh-CN" sz="2000">
                <a:solidFill>
                  <a:schemeClr val="tx1"/>
                </a:solidFill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”</a:t>
            </a:r>
            <a:r>
              <a:rPr lang="zh-CN" altLang="en-US" sz="2000">
                <a:solidFill>
                  <a:schemeClr val="tx1"/>
                </a:solidFill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按钮，等待几分钟即可</a:t>
            </a:r>
            <a:endParaRPr lang="zh-CN" altLang="en-US" sz="2000">
              <a:solidFill>
                <a:schemeClr val="tx1"/>
              </a:solidFill>
              <a:effectLst/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</p:txBody>
      </p:sp>
      <p:pic>
        <p:nvPicPr>
          <p:cNvPr id="4" name="图片 3" descr="D:/工作文件/工作文件/单页/用图/VCG211398650586.jpgVCG211398650586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rcRect l="13289" r="13289"/>
          <a:stretch>
            <a:fillRect/>
          </a:stretch>
        </p:blipFill>
        <p:spPr>
          <a:xfrm>
            <a:off x="6150610" y="1094740"/>
            <a:ext cx="5549900" cy="4165600"/>
          </a:xfrm>
          <a:prstGeom prst="roundRect">
            <a:avLst>
              <a:gd name="adj" fmla="val 6215"/>
            </a:avLst>
          </a:prstGeom>
          <a:solidFill>
            <a:schemeClr val="accent1"/>
          </a:solidFill>
          <a:ln w="6350">
            <a:solidFill>
              <a:schemeClr val="accent1">
                <a:alpha val="20000"/>
              </a:schemeClr>
            </a:solidFill>
          </a:ln>
        </p:spPr>
      </p:pic>
      <p:pic>
        <p:nvPicPr>
          <p:cNvPr id="7" name="图片 6" descr="22a8307a-a163-4d38-ba95-64190f171470(1)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191135"/>
            <a:ext cx="1541780" cy="865505"/>
          </a:xfrm>
          <a:prstGeom prst="rect">
            <a:avLst/>
          </a:prstGeom>
        </p:spPr>
      </p:pic>
    </p:spTree>
    <p:custDataLst>
      <p:tags r:id="rId12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6" name="文本框 15"/>
          <p:cNvSpPr txBox="1"/>
          <p:nvPr>
            <p:custDataLst>
              <p:tags r:id="rId1"/>
            </p:custDataLst>
          </p:nvPr>
        </p:nvSpPr>
        <p:spPr>
          <a:xfrm>
            <a:off x="944880" y="2045970"/>
            <a:ext cx="3332480" cy="195897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rmAutofit/>
          </a:bodyPr>
          <a:p>
            <a:pPr algn="ctr" fontAlgn="auto">
              <a:lnSpc>
                <a:spcPct val="130000"/>
              </a:lnSpc>
              <a:buClrTx/>
              <a:buSzTx/>
              <a:buFont typeface="Arial" panose="020B0604020202020204" pitchFamily="34" charset="0"/>
              <a:buNone/>
            </a:pPr>
            <a:r>
              <a:rPr lang="zh-CN" altLang="en-US" sz="4400"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效果展示</a:t>
            </a:r>
            <a:endParaRPr lang="zh-CN" altLang="en-US" sz="4400">
              <a:effectLst/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  <a:p>
            <a:pPr algn="ctr" fontAlgn="auto">
              <a:lnSpc>
                <a:spcPct val="130000"/>
              </a:lnSpc>
              <a:buClrTx/>
              <a:buSzTx/>
              <a:buFont typeface="Arial" panose="020B0604020202020204" pitchFamily="34" charset="0"/>
              <a:buNone/>
            </a:pPr>
            <a:r>
              <a:rPr lang="zh-CN" altLang="en-US" sz="4400"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保存</a:t>
            </a:r>
            <a:endParaRPr lang="zh-CN" altLang="en-US" sz="4400">
              <a:effectLst/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</p:txBody>
      </p:sp>
      <p:sp>
        <p:nvSpPr>
          <p:cNvPr id="22" name="标题 21"/>
          <p:cNvSpPr/>
          <p:nvPr>
            <p:ph type="title"/>
            <p:custDataLst>
              <p:tags r:id="rId2"/>
            </p:custDataLst>
          </p:nvPr>
        </p:nvSpPr>
        <p:spPr>
          <a:xfrm>
            <a:off x="1288415" y="513715"/>
            <a:ext cx="3333115" cy="472440"/>
          </a:xfrm>
        </p:spPr>
        <p:txBody>
          <a:bodyPr>
            <a:normAutofit/>
          </a:bodyPr>
          <a:p>
            <a:pPr marL="0" algn="l" fontAlgn="auto">
              <a:lnSpc>
                <a:spcPct val="90000"/>
              </a:lnSpc>
              <a:buClrTx/>
              <a:buSzTx/>
              <a:buFontTx/>
            </a:pPr>
            <a:r>
              <a:rPr lang="zh-CN" altLang="en-US" sz="2400" b="0" dirty="0">
                <a:effectLst/>
                <a:latin typeface="方正公文小标宋" panose="02000500000000000000" charset="-122"/>
                <a:ea typeface="方正公文小标宋" panose="02000500000000000000" charset="-122"/>
              </a:rPr>
              <a:t>语音克隆</a:t>
            </a:r>
            <a:endParaRPr lang="zh-CN" altLang="en-US" sz="2400" b="0" dirty="0">
              <a:effectLst/>
              <a:latin typeface="方正公文小标宋" panose="02000500000000000000" charset="-122"/>
              <a:ea typeface="方正公文小标宋" panose="02000500000000000000" charset="-122"/>
            </a:endParaRPr>
          </a:p>
        </p:txBody>
      </p:sp>
      <p:sp>
        <p:nvSpPr>
          <p:cNvPr id="6" name="同侧圆角矩形 5"/>
          <p:cNvSpPr/>
          <p:nvPr>
            <p:custDataLst>
              <p:tags r:id="rId3"/>
            </p:custDataLst>
          </p:nvPr>
        </p:nvSpPr>
        <p:spPr>
          <a:xfrm rot="10800000" flipV="1">
            <a:off x="5622925" y="6061710"/>
            <a:ext cx="5323840" cy="796290"/>
          </a:xfrm>
          <a:prstGeom prst="round2SameRect">
            <a:avLst>
              <a:gd name="adj1" fmla="val 20600"/>
              <a:gd name="adj2" fmla="val 0"/>
            </a:avLst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同侧圆角矩形 7"/>
          <p:cNvSpPr/>
          <p:nvPr>
            <p:custDataLst>
              <p:tags r:id="rId4"/>
            </p:custDataLst>
          </p:nvPr>
        </p:nvSpPr>
        <p:spPr>
          <a:xfrm rot="10800000" flipV="1">
            <a:off x="5770880" y="6188710"/>
            <a:ext cx="5027930" cy="668655"/>
          </a:xfrm>
          <a:prstGeom prst="round2SameRect">
            <a:avLst>
              <a:gd name="adj1" fmla="val 20600"/>
              <a:gd name="adj2" fmla="val 0"/>
            </a:avLst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同侧圆角矩形 13"/>
          <p:cNvSpPr/>
          <p:nvPr>
            <p:custDataLst>
              <p:tags r:id="rId5"/>
            </p:custDataLst>
          </p:nvPr>
        </p:nvSpPr>
        <p:spPr>
          <a:xfrm rot="10800000">
            <a:off x="5622925" y="0"/>
            <a:ext cx="5323840" cy="796290"/>
          </a:xfrm>
          <a:prstGeom prst="round2SameRect">
            <a:avLst>
              <a:gd name="adj1" fmla="val 20600"/>
              <a:gd name="adj2" fmla="val 0"/>
            </a:avLst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同侧圆角矩形 14"/>
          <p:cNvSpPr/>
          <p:nvPr>
            <p:custDataLst>
              <p:tags r:id="rId6"/>
            </p:custDataLst>
          </p:nvPr>
        </p:nvSpPr>
        <p:spPr>
          <a:xfrm rot="10800000">
            <a:off x="5770880" y="635"/>
            <a:ext cx="5027930" cy="668655"/>
          </a:xfrm>
          <a:prstGeom prst="round2SameRect">
            <a:avLst>
              <a:gd name="adj1" fmla="val 20600"/>
              <a:gd name="adj2" fmla="val 0"/>
            </a:avLst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1" name="图片 6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47210" y="1832610"/>
            <a:ext cx="7714615" cy="2609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大家好">
            <a:hlinkClick r:id="" action="ppaction://media"/>
          </p:cNvPr>
          <p:cNvPicPr/>
          <p:nvPr>
            <a:audioFile r:link="rId8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427220" y="3276600"/>
            <a:ext cx="619125" cy="619125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191135"/>
            <a:ext cx="1541780" cy="865505"/>
          </a:xfrm>
          <a:prstGeom prst="rect">
            <a:avLst/>
          </a:prstGeom>
        </p:spPr>
      </p:pic>
    </p:spTree>
    <p:custDataLst>
      <p:tags r:id="rId1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84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470855" y="178743"/>
            <a:ext cx="11350171" cy="648788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4000">
                <a:schemeClr val="accent1">
                  <a:lumMod val="62000"/>
                  <a:lumOff val="38000"/>
                  <a:alpha val="100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16200000" scaled="0"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3884613" y="2537398"/>
            <a:ext cx="4522470" cy="8299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defRPr/>
            </a:pPr>
            <a:r>
              <a:rPr lang="en-US" altLang="zh-CN" sz="4800" b="1" dirty="0">
                <a:solidFill>
                  <a:schemeClr val="bg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汉仪雅酷黑 75W" panose="020B0804020202020204" charset="-122"/>
              </a:rPr>
              <a:t>AI</a:t>
            </a:r>
            <a:r>
              <a:rPr lang="zh-CN" altLang="en-US" sz="4800" b="1" dirty="0">
                <a:solidFill>
                  <a:schemeClr val="bg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汉仪雅酷黑 75W" panose="020B0804020202020204" charset="-122"/>
              </a:rPr>
              <a:t>数字分身</a:t>
            </a:r>
            <a:r>
              <a:rPr lang="zh-CN" altLang="en-US" sz="4800" b="1" dirty="0">
                <a:solidFill>
                  <a:schemeClr val="bg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汉仪雅酷黑 75W" panose="020B0804020202020204" charset="-122"/>
              </a:rPr>
              <a:t>播报</a:t>
            </a:r>
            <a:endParaRPr lang="zh-CN" altLang="en-US" sz="4800" b="1" dirty="0">
              <a:solidFill>
                <a:schemeClr val="bg1"/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汉仪雅酷黑 75W" panose="020B0804020202020204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5336540" y="793115"/>
            <a:ext cx="1618615" cy="1574800"/>
            <a:chOff x="3095602" y="1257786"/>
            <a:chExt cx="533400" cy="533400"/>
          </a:xfrm>
          <a:solidFill>
            <a:srgbClr val="009900"/>
          </a:solidFill>
        </p:grpSpPr>
        <p:sp>
          <p:nvSpPr>
            <p:cNvPr id="7" name="菱形 6"/>
            <p:cNvSpPr/>
            <p:nvPr/>
          </p:nvSpPr>
          <p:spPr>
            <a:xfrm>
              <a:off x="3095602" y="1257786"/>
              <a:ext cx="533400" cy="533400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zh-CN" altLang="en-US" sz="2000" b="1">
                <a:solidFill>
                  <a:schemeClr val="bg1"/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汉仪雅酷黑 75W" panose="020B0804020202020204" charset="-122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3219327" y="1404710"/>
              <a:ext cx="326473" cy="2393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en-US" altLang="zh-CN" sz="4000" b="1" dirty="0" smtClean="0">
                  <a:latin typeface="汉仪雅酷黑简" panose="00020600040101010101" charset="-122"/>
                  <a:ea typeface="汉仪雅酷黑简" panose="00020600040101010101" charset="-122"/>
                  <a:cs typeface="+mn-ea"/>
                  <a:sym typeface="Arial" panose="020B0604020202020204" pitchFamily="34" charset="0"/>
                </a:rPr>
                <a:t>03</a:t>
              </a:r>
              <a:endParaRPr lang="en-US" altLang="zh-CN" sz="4000" b="1" dirty="0" smtClean="0">
                <a:latin typeface="汉仪雅酷黑简" panose="00020600040101010101" charset="-122"/>
                <a:ea typeface="汉仪雅酷黑简" panose="00020600040101010101" charset="-122"/>
                <a:cs typeface="+mn-ea"/>
                <a:sym typeface="Arial" panose="020B0604020202020204" pitchFamily="34" charset="0"/>
              </a:endParaRPr>
            </a:p>
          </p:txBody>
        </p:sp>
      </p:grpSp>
      <p:pic>
        <p:nvPicPr>
          <p:cNvPr id="10" name="图片 9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116456" y="5031976"/>
            <a:ext cx="2075543" cy="1826024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5031975"/>
            <a:ext cx="2075543" cy="1826024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4636135"/>
            <a:ext cx="3602990" cy="22948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l="23526" r="23526"/>
          <a:stretch>
            <a:fillRect/>
          </a:stretch>
        </p:blipFill>
        <p:spPr>
          <a:xfrm>
            <a:off x="0" y="6660"/>
            <a:ext cx="7312143" cy="6843722"/>
          </a:xfrm>
          <a:custGeom>
            <a:avLst/>
            <a:gdLst>
              <a:gd name="connsiteX0" fmla="*/ 3588432 w 7312143"/>
              <a:gd name="connsiteY0" fmla="*/ 2 h 6843722"/>
              <a:gd name="connsiteX1" fmla="*/ 6620064 w 7312143"/>
              <a:gd name="connsiteY1" fmla="*/ 6843722 h 6843722"/>
              <a:gd name="connsiteX2" fmla="*/ 1437758 w 7312143"/>
              <a:gd name="connsiteY2" fmla="*/ 6843721 h 6843722"/>
              <a:gd name="connsiteX3" fmla="*/ 0 w 7312143"/>
              <a:gd name="connsiteY3" fmla="*/ 3598075 h 6843722"/>
              <a:gd name="connsiteX4" fmla="*/ 1 w 7312143"/>
              <a:gd name="connsiteY4" fmla="*/ 2 h 6843722"/>
              <a:gd name="connsiteX5" fmla="*/ 3663715 w 7312143"/>
              <a:gd name="connsiteY5" fmla="*/ 0 h 6843722"/>
              <a:gd name="connsiteX6" fmla="*/ 4276593 w 7312143"/>
              <a:gd name="connsiteY6" fmla="*/ 1 h 6843722"/>
              <a:gd name="connsiteX7" fmla="*/ 7312143 w 7312143"/>
              <a:gd name="connsiteY7" fmla="*/ 6843721 h 6843722"/>
              <a:gd name="connsiteX8" fmla="*/ 6699265 w 7312143"/>
              <a:gd name="connsiteY8" fmla="*/ 6843721 h 6843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12143" h="6843722">
                <a:moveTo>
                  <a:pt x="3588432" y="2"/>
                </a:moveTo>
                <a:lnTo>
                  <a:pt x="6620064" y="6843722"/>
                </a:lnTo>
                <a:lnTo>
                  <a:pt x="1437758" y="6843721"/>
                </a:lnTo>
                <a:lnTo>
                  <a:pt x="0" y="3598075"/>
                </a:lnTo>
                <a:lnTo>
                  <a:pt x="1" y="2"/>
                </a:lnTo>
                <a:close/>
                <a:moveTo>
                  <a:pt x="3663715" y="0"/>
                </a:moveTo>
                <a:lnTo>
                  <a:pt x="4276593" y="1"/>
                </a:lnTo>
                <a:lnTo>
                  <a:pt x="7312143" y="6843721"/>
                </a:lnTo>
                <a:lnTo>
                  <a:pt x="6699265" y="6843721"/>
                </a:lnTo>
                <a:close/>
              </a:path>
            </a:pathLst>
          </a:custGeom>
          <a:ln>
            <a:solidFill>
              <a:schemeClr val="accent1">
                <a:alpha val="20000"/>
              </a:schemeClr>
            </a:solidFill>
          </a:ln>
        </p:spPr>
      </p:pic>
      <p:sp>
        <p:nvSpPr>
          <p:cNvPr id="17" name="标题 16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7108190" y="1056640"/>
            <a:ext cx="4123055" cy="1648460"/>
          </a:xfrm>
        </p:spPr>
        <p:txBody>
          <a:bodyPr/>
          <a:lstStyle/>
          <a:p>
            <a:r>
              <a:rPr lang="zh-CN" altLang="en-US" sz="3600" spc="120">
                <a:solidFill>
                  <a:schemeClr val="tx1"/>
                </a:solidFill>
                <a:uFillTx/>
                <a:latin typeface="方正公文小标宋" panose="02000500000000000000" charset="-122"/>
                <a:ea typeface="方正公文小标宋" panose="02000500000000000000" charset="-122"/>
              </a:rPr>
              <a:t>数字分身播报</a:t>
            </a:r>
            <a:endParaRPr lang="zh-CN" altLang="en-US" sz="3600" spc="120">
              <a:solidFill>
                <a:schemeClr val="tx1"/>
              </a:solidFill>
              <a:uFillTx/>
              <a:latin typeface="方正公文小标宋" panose="02000500000000000000" charset="-122"/>
              <a:ea typeface="方正公文小标宋" panose="02000500000000000000" charset="-122"/>
            </a:endParaRPr>
          </a:p>
        </p:txBody>
      </p:sp>
      <p:sp>
        <p:nvSpPr>
          <p:cNvPr id="6" name="任意多边形: 形状 5"/>
          <p:cNvSpPr/>
          <p:nvPr>
            <p:custDataLst>
              <p:tags r:id="rId4"/>
            </p:custDataLst>
          </p:nvPr>
        </p:nvSpPr>
        <p:spPr>
          <a:xfrm flipH="1">
            <a:off x="4340080" y="1"/>
            <a:ext cx="1235034" cy="1998133"/>
          </a:xfrm>
          <a:custGeom>
            <a:avLst/>
            <a:gdLst>
              <a:gd name="connsiteX0" fmla="*/ 1235034 w 1235034"/>
              <a:gd name="connsiteY0" fmla="*/ 0 h 1998133"/>
              <a:gd name="connsiteX1" fmla="*/ 880359 w 1235034"/>
              <a:gd name="connsiteY1" fmla="*/ 0 h 1998133"/>
              <a:gd name="connsiteX2" fmla="*/ 0 w 1235034"/>
              <a:gd name="connsiteY2" fmla="*/ 1998133 h 1998133"/>
              <a:gd name="connsiteX3" fmla="*/ 354675 w 1235034"/>
              <a:gd name="connsiteY3" fmla="*/ 1998133 h 1998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5034" h="1998133">
                <a:moveTo>
                  <a:pt x="1235034" y="0"/>
                </a:moveTo>
                <a:lnTo>
                  <a:pt x="880359" y="0"/>
                </a:lnTo>
                <a:lnTo>
                  <a:pt x="0" y="1998133"/>
                </a:lnTo>
                <a:lnTo>
                  <a:pt x="354675" y="1998133"/>
                </a:lnTo>
                <a:close/>
              </a:path>
            </a:pathLst>
          </a:custGeom>
          <a:solidFill>
            <a:schemeClr val="accent1">
              <a:lumMod val="85000"/>
              <a:lumOff val="1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9" name="任意多边形: 形状 8"/>
          <p:cNvSpPr/>
          <p:nvPr>
            <p:custDataLst>
              <p:tags r:id="rId5"/>
            </p:custDataLst>
          </p:nvPr>
        </p:nvSpPr>
        <p:spPr>
          <a:xfrm flipH="1">
            <a:off x="11451348" y="1"/>
            <a:ext cx="740653" cy="1681045"/>
          </a:xfrm>
          <a:custGeom>
            <a:avLst/>
            <a:gdLst>
              <a:gd name="connsiteX0" fmla="*/ 740653 w 740653"/>
              <a:gd name="connsiteY0" fmla="*/ 0 h 1681045"/>
              <a:gd name="connsiteX1" fmla="*/ 0 w 740653"/>
              <a:gd name="connsiteY1" fmla="*/ 0 h 1681045"/>
              <a:gd name="connsiteX2" fmla="*/ 0 w 740653"/>
              <a:gd name="connsiteY2" fmla="*/ 1681045 h 1681045"/>
              <a:gd name="connsiteX3" fmla="*/ 740653 w 740653"/>
              <a:gd name="connsiteY3" fmla="*/ 0 h 1681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0653" h="1681045">
                <a:moveTo>
                  <a:pt x="740653" y="0"/>
                </a:moveTo>
                <a:lnTo>
                  <a:pt x="0" y="0"/>
                </a:lnTo>
                <a:lnTo>
                  <a:pt x="0" y="1681045"/>
                </a:lnTo>
                <a:lnTo>
                  <a:pt x="740653" y="0"/>
                </a:lnTo>
                <a:close/>
              </a:path>
            </a:pathLst>
          </a:custGeom>
          <a:solidFill>
            <a:schemeClr val="accent1">
              <a:lumMod val="85000"/>
              <a:lumOff val="1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/>
          </a:p>
        </p:txBody>
      </p:sp>
      <p:sp>
        <p:nvSpPr>
          <p:cNvPr id="11" name="任意多边形: 形状 10"/>
          <p:cNvSpPr/>
          <p:nvPr>
            <p:custDataLst>
              <p:tags r:id="rId6"/>
            </p:custDataLst>
          </p:nvPr>
        </p:nvSpPr>
        <p:spPr>
          <a:xfrm>
            <a:off x="-4807" y="4883728"/>
            <a:ext cx="2031608" cy="1974273"/>
          </a:xfrm>
          <a:custGeom>
            <a:avLst/>
            <a:gdLst>
              <a:gd name="connsiteX0" fmla="*/ 0 w 2031608"/>
              <a:gd name="connsiteY0" fmla="*/ 0 h 1974273"/>
              <a:gd name="connsiteX1" fmla="*/ 1133294 w 2031608"/>
              <a:gd name="connsiteY1" fmla="*/ 0 h 1974273"/>
              <a:gd name="connsiteX2" fmla="*/ 2031608 w 2031608"/>
              <a:gd name="connsiteY2" fmla="*/ 1974273 h 1974273"/>
              <a:gd name="connsiteX3" fmla="*/ 407821 w 2031608"/>
              <a:gd name="connsiteY3" fmla="*/ 1974273 h 1974273"/>
              <a:gd name="connsiteX4" fmla="*/ 0 w 2031608"/>
              <a:gd name="connsiteY4" fmla="*/ 1077983 h 1974273"/>
              <a:gd name="connsiteX5" fmla="*/ 0 w 2031608"/>
              <a:gd name="connsiteY5" fmla="*/ 0 h 1974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31608" h="1974273">
                <a:moveTo>
                  <a:pt x="0" y="0"/>
                </a:moveTo>
                <a:lnTo>
                  <a:pt x="1133294" y="0"/>
                </a:lnTo>
                <a:lnTo>
                  <a:pt x="2031608" y="1974273"/>
                </a:lnTo>
                <a:lnTo>
                  <a:pt x="407821" y="1974273"/>
                </a:lnTo>
                <a:lnTo>
                  <a:pt x="0" y="10779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5889625" y="2705100"/>
            <a:ext cx="5827395" cy="160464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304800" algn="ctr" defTabSz="266700"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lang="zh-CN" altLang="en-US" sz="3200"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腾讯智影</a:t>
            </a:r>
            <a:r>
              <a:rPr lang="en-US" altLang="zh-CN" sz="2000"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 </a:t>
            </a:r>
            <a:endParaRPr lang="en-US" altLang="zh-CN" sz="2000"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effectLst/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  <a:p>
            <a:pPr marL="0" indent="304800" algn="ctr" defTabSz="266700"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altLang="zh-CN" sz="2800" u="sng"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hlinkClick r:id="rId7"/>
              </a:rPr>
              <a:t>https://zenvideo.qq.com/</a:t>
            </a:r>
            <a:endParaRPr lang="en-US" altLang="zh-CN" sz="2800" u="sng"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effectLst/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hlinkClick r:id="rId7"/>
            </a:endParaRPr>
          </a:p>
        </p:txBody>
      </p:sp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191135"/>
            <a:ext cx="1541780" cy="865505"/>
          </a:xfrm>
          <a:prstGeom prst="rect">
            <a:avLst/>
          </a:prstGeom>
        </p:spPr>
      </p:pic>
    </p:spTree>
    <p:custDataLst>
      <p:tags r:id="rId9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>
            <a:grpSpLocks noChangeAspect="1"/>
          </p:cNvGrpSpPr>
          <p:nvPr/>
        </p:nvGrpSpPr>
        <p:grpSpPr>
          <a:xfrm>
            <a:off x="400685" y="1489075"/>
            <a:ext cx="5400000" cy="2917331"/>
            <a:chOff x="178" y="2246"/>
            <a:chExt cx="11032" cy="5960"/>
          </a:xfrm>
        </p:grpSpPr>
        <p:pic>
          <p:nvPicPr>
            <p:cNvPr id="15" name="图片 14" descr="border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2"/>
            <a:stretch>
              <a:fillRect/>
            </a:stretch>
          </p:blipFill>
          <p:spPr>
            <a:xfrm>
              <a:off x="178" y="2246"/>
              <a:ext cx="11033" cy="5960"/>
            </a:xfrm>
            <a:prstGeom prst="rect">
              <a:avLst/>
            </a:prstGeom>
          </p:spPr>
        </p:pic>
        <p:pic>
          <p:nvPicPr>
            <p:cNvPr id="16" name="图片 15" descr="F:/素材图片2/xiezuo20241118-111810.pngxiezuo20241118-111810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rcRect l="9497" r="9497"/>
            <a:stretch>
              <a:fillRect/>
            </a:stretch>
          </p:blipFill>
          <p:spPr>
            <a:xfrm>
              <a:off x="1455" y="2504"/>
              <a:ext cx="8479" cy="5187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1775" h="7200">
                  <a:moveTo>
                    <a:pt x="0" y="0"/>
                  </a:moveTo>
                  <a:lnTo>
                    <a:pt x="11775" y="0"/>
                  </a:lnTo>
                  <a:lnTo>
                    <a:pt x="11775" y="7200"/>
                  </a:lnTo>
                  <a:lnTo>
                    <a:pt x="0" y="7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8255">
              <a:solidFill>
                <a:schemeClr val="accent1">
                  <a:alpha val="20000"/>
                </a:schemeClr>
              </a:solidFill>
            </a:ln>
          </p:spPr>
        </p:pic>
      </p:grpSp>
      <p:sp>
        <p:nvSpPr>
          <p:cNvPr id="110" name="文本框 109"/>
          <p:cNvSpPr txBox="1"/>
          <p:nvPr>
            <p:custDataLst>
              <p:tags r:id="rId5"/>
            </p:custDataLst>
          </p:nvPr>
        </p:nvSpPr>
        <p:spPr>
          <a:xfrm>
            <a:off x="1025525" y="4674870"/>
            <a:ext cx="4352925" cy="89408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indent="0" fontAlgn="auto">
              <a:lnSpc>
                <a:spcPct val="130000"/>
              </a:lnSpc>
            </a:pPr>
            <a:r>
              <a:rPr lang="en-US" altLang="zh-CN" sz="3600"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1.</a:t>
            </a:r>
            <a:r>
              <a:rPr lang="zh-CN" altLang="en-US" sz="3600"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进入“数字人播报”</a:t>
            </a:r>
            <a:endParaRPr lang="zh-CN" altLang="en-US" sz="3600">
              <a:effectLst/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219835" y="487045"/>
            <a:ext cx="6096000" cy="4235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90000"/>
              </a:lnSpc>
              <a:buClrTx/>
              <a:buSzTx/>
              <a:buFontTx/>
            </a:pPr>
            <a:r>
              <a:rPr lang="zh-CN" altLang="en-US" sz="2400" b="1" dirty="0">
                <a:latin typeface="方正公文小标宋" panose="02000500000000000000" charset="-122"/>
                <a:ea typeface="方正公文小标宋" panose="02000500000000000000" charset="-122"/>
                <a:cs typeface="+mj-cs"/>
                <a:sym typeface="+mn-ea"/>
              </a:rPr>
              <a:t>语音克隆</a:t>
            </a:r>
            <a:endParaRPr lang="zh-CN" altLang="en-US" sz="2400" b="1" dirty="0">
              <a:latin typeface="方正公文小标宋" panose="02000500000000000000" charset="-122"/>
              <a:ea typeface="方正公文小标宋" panose="02000500000000000000" charset="-122"/>
              <a:cs typeface="+mj-cs"/>
              <a:sym typeface="+mn-ea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1219835" y="1755775"/>
            <a:ext cx="1538605" cy="645160"/>
          </a:xfrm>
          <a:prstGeom prst="roundRect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</a:endParaRPr>
          </a:p>
        </p:txBody>
      </p:sp>
      <p:pic>
        <p:nvPicPr>
          <p:cNvPr id="5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1615" y="785495"/>
            <a:ext cx="4600575" cy="478345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9384030" y="2617470"/>
            <a:ext cx="2407920" cy="8115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30000"/>
              </a:lnSpc>
              <a:buClrTx/>
              <a:buSzTx/>
              <a:buFontTx/>
            </a:pPr>
            <a:r>
              <a:rPr lang="en-US" altLang="zh-CN" sz="3600"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2.</a:t>
            </a:r>
            <a:r>
              <a:rPr lang="zh-CN" altLang="en-US" sz="3600"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上传照片</a:t>
            </a:r>
            <a:endParaRPr lang="zh-CN" altLang="en-US" sz="3600">
              <a:effectLst/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7" name="图片 6" descr="22a8307a-a163-4d38-ba95-64190f171470(1)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191135"/>
            <a:ext cx="1541780" cy="865505"/>
          </a:xfrm>
          <a:prstGeom prst="rect">
            <a:avLst/>
          </a:prstGeom>
        </p:spPr>
      </p:pic>
    </p:spTree>
    <p:custDataLst>
      <p:tags r:id="rId8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矩形 1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50000">
                <a:schemeClr val="accent1">
                  <a:lumMod val="75000"/>
                  <a:alpha val="100000"/>
                  <a:lumOff val="2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7" name="图片 28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 flipV="1">
            <a:off x="11011535" y="5818505"/>
            <a:ext cx="1180465" cy="1039495"/>
          </a:xfrm>
          <a:prstGeom prst="rect">
            <a:avLst/>
          </a:prstGeom>
        </p:spPr>
      </p:pic>
      <p:sp>
        <p:nvSpPr>
          <p:cNvPr id="149" name="矩形 259"/>
          <p:cNvSpPr>
            <a:spLocks noChangeArrowheads="1"/>
          </p:cNvSpPr>
          <p:nvPr/>
        </p:nvSpPr>
        <p:spPr bwMode="auto">
          <a:xfrm>
            <a:off x="346075" y="2153285"/>
            <a:ext cx="8128000" cy="212280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zh-CN" sz="6000">
                <a:solidFill>
                  <a:schemeClr val="bg1"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汉仪润圆-65简" panose="00020600040101010101" charset="-122"/>
                <a:sym typeface="汉仪雅酷黑 75W" panose="020B0804020202020204" charset="-122"/>
              </a:rPr>
              <a:t>数实共生的新劳动对象</a:t>
            </a:r>
            <a:endParaRPr lang="zh-CN" sz="6000">
              <a:solidFill>
                <a:schemeClr val="bg1">
                  <a:alpha val="100000"/>
                </a:schemeClr>
              </a:solidFill>
              <a:latin typeface="方正公文小标宋" panose="02000500000000000000" charset="-122"/>
              <a:ea typeface="方正公文小标宋" panose="02000500000000000000" charset="-122"/>
              <a:cs typeface="汉仪润圆-65简" panose="00020600040101010101" charset="-122"/>
              <a:sym typeface="汉仪雅酷黑 75W" panose="020B0804020202020204" charset="-122"/>
            </a:endParaRPr>
          </a:p>
          <a:p>
            <a:pPr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zh-CN" sz="6000">
                <a:solidFill>
                  <a:schemeClr val="bg1"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汉仪润圆-65简" panose="00020600040101010101" charset="-122"/>
                <a:sym typeface="汉仪雅酷黑 75W" panose="020B0804020202020204" charset="-122"/>
              </a:rPr>
              <a:t>数字分身</a:t>
            </a:r>
            <a:endParaRPr lang="zh-CN" sz="6000">
              <a:solidFill>
                <a:schemeClr val="bg1">
                  <a:alpha val="100000"/>
                </a:schemeClr>
              </a:solidFill>
              <a:latin typeface="方正公文小标宋" panose="02000500000000000000" charset="-122"/>
              <a:ea typeface="方正公文小标宋" panose="02000500000000000000" charset="-122"/>
              <a:cs typeface="汉仪润圆-65简" panose="00020600040101010101" charset="-122"/>
              <a:sym typeface="Arial" panose="020B0604020202020204"/>
            </a:endParaRPr>
          </a:p>
        </p:txBody>
      </p:sp>
      <p:sp>
        <p:nvSpPr>
          <p:cNvPr id="150" name="矩形 11"/>
          <p:cNvSpPr/>
          <p:nvPr/>
        </p:nvSpPr>
        <p:spPr>
          <a:xfrm>
            <a:off x="1043305" y="4714240"/>
            <a:ext cx="6946900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sz="2000">
                <a:solidFill>
                  <a:schemeClr val="bg1"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Arial" panose="020B0604020202020204"/>
              </a:rPr>
              <a:t>华侨大学计算机科学与技术学院</a:t>
            </a:r>
            <a:endParaRPr lang="zh-CN" sz="2000">
              <a:solidFill>
                <a:schemeClr val="bg1">
                  <a:alpha val="100000"/>
                </a:schemeClr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Arial" panose="020B0604020202020204"/>
            </a:endParaRPr>
          </a:p>
          <a:p>
            <a:pPr algn="ctr">
              <a:lnSpc>
                <a:spcPct val="150000"/>
              </a:lnSpc>
            </a:pPr>
            <a:r>
              <a:rPr lang="zh-CN" sz="2000">
                <a:solidFill>
                  <a:schemeClr val="bg1"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Arial" panose="020B0604020202020204"/>
              </a:rPr>
              <a:t>王华珍</a:t>
            </a:r>
            <a:r>
              <a:rPr lang="en-US" sz="2000">
                <a:solidFill>
                  <a:schemeClr val="bg1"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Arial" panose="020B0604020202020204"/>
              </a:rPr>
              <a:t>  </a:t>
            </a:r>
            <a:r>
              <a:rPr lang="zh-CN" sz="2000">
                <a:solidFill>
                  <a:schemeClr val="bg1"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Arial" panose="020B0604020202020204"/>
              </a:rPr>
              <a:t>副教授</a:t>
            </a:r>
            <a:r>
              <a:rPr lang="en-US" sz="1600">
                <a:solidFill>
                  <a:schemeClr val="bg1"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Arial" panose="020B0604020202020204"/>
              </a:rPr>
              <a:t>        </a:t>
            </a:r>
            <a:endParaRPr lang="zh-CN" sz="1600">
              <a:solidFill>
                <a:schemeClr val="bg1">
                  <a:alpha val="100000"/>
                </a:schemeClr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Arial" panose="020B0604020202020204"/>
            </a:endParaRPr>
          </a:p>
        </p:txBody>
      </p:sp>
      <p:pic>
        <p:nvPicPr>
          <p:cNvPr id="151" name="图片 7"/>
          <p:cNvPicPr>
            <a:picLocks noChangeAspect="1"/>
          </p:cNvPicPr>
          <p:nvPr/>
        </p:nvPicPr>
        <p:blipFill rotWithShape="1">
          <a:blip r:embed="rId2" cstate="print"/>
          <a:srcRect r="-2489" b="-3816"/>
          <a:stretch>
            <a:fillRect/>
          </a:stretch>
        </p:blipFill>
        <p:spPr>
          <a:xfrm>
            <a:off x="7990205" y="1391920"/>
            <a:ext cx="3888740" cy="442658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635" y="311150"/>
            <a:ext cx="12191365" cy="5727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>
              <a:lnSpc>
                <a:spcPct val="150000"/>
              </a:lnSpc>
              <a:buClrTx/>
              <a:buSzTx/>
              <a:buNone/>
            </a:pPr>
            <a:r>
              <a:rPr lang="zh-CN" sz="3200" b="1">
                <a:solidFill>
                  <a:schemeClr val="bg1"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2025年“汉语桥”泰国西南中学生“中文+AI”研学团</a:t>
            </a:r>
            <a:endParaRPr lang="zh-CN" sz="3200" b="1">
              <a:solidFill>
                <a:schemeClr val="bg1">
                  <a:alpha val="100000"/>
                </a:schemeClr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fill="hold"/>
                                        <p:tgtEl>
                                          <p:spTgt spid="1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 dirty="0">
                <a:latin typeface="方正公文小标宋" panose="02000500000000000000" charset="-122"/>
                <a:ea typeface="方正公文小标宋" panose="02000500000000000000" charset="-122"/>
                <a:sym typeface="+mn-ea"/>
              </a:rPr>
              <a:t>语音克隆</a:t>
            </a:r>
            <a:endParaRPr lang="zh-CN" altLang="en-US" dirty="0">
              <a:latin typeface="方正公文小标宋" panose="02000500000000000000" charset="-122"/>
              <a:ea typeface="方正公文小标宋" panose="02000500000000000000" charset="-122"/>
              <a:sym typeface="+mn-ea"/>
            </a:endParaRPr>
          </a:p>
        </p:txBody>
      </p:sp>
      <p:pic>
        <p:nvPicPr>
          <p:cNvPr id="15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7930" y="1353185"/>
            <a:ext cx="10751820" cy="533844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2998470" y="541655"/>
            <a:ext cx="6711950" cy="8115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30000"/>
              </a:lnSpc>
              <a:buClrTx/>
              <a:buSzTx/>
              <a:buFontTx/>
            </a:pPr>
            <a:r>
              <a:rPr lang="en-US" altLang="zh-CN" sz="3600"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3.</a:t>
            </a:r>
            <a:r>
              <a:rPr lang="zh-CN" altLang="en-US" sz="3600"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点击“使用音频驱动播报”</a:t>
            </a:r>
            <a:endParaRPr lang="zh-CN" altLang="en-US" sz="3600">
              <a:effectLst/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191135"/>
            <a:ext cx="1541780" cy="86550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 dirty="0">
                <a:latin typeface="方正公文小标宋" panose="02000500000000000000" charset="-122"/>
                <a:ea typeface="方正公文小标宋" panose="02000500000000000000" charset="-122"/>
                <a:sym typeface="+mn-ea"/>
              </a:rPr>
              <a:t>语音克隆</a:t>
            </a:r>
            <a:endParaRPr lang="zh-CN" altLang="en-US" dirty="0">
              <a:latin typeface="方正公文小标宋" panose="02000500000000000000" charset="-122"/>
              <a:ea typeface="方正公文小标宋" panose="02000500000000000000" charset="-122"/>
              <a:sym typeface="+mn-ea"/>
            </a:endParaRPr>
          </a:p>
        </p:txBody>
      </p:sp>
      <p:pic>
        <p:nvPicPr>
          <p:cNvPr id="32" name="图片 1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21815" y="882650"/>
            <a:ext cx="8853805" cy="572008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2103120" y="4670425"/>
            <a:ext cx="516763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600"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上传“实践一”</a:t>
            </a:r>
            <a:endParaRPr lang="zh-CN" altLang="en-US" sz="3600">
              <a:effectLst/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  <a:p>
            <a:pPr algn="ctr"/>
            <a:r>
              <a:rPr lang="zh-CN" altLang="en-US" sz="3600"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生成音频</a:t>
            </a:r>
            <a:endParaRPr lang="zh-CN" altLang="en-US" sz="3600">
              <a:effectLst/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</p:txBody>
      </p:sp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191135"/>
            <a:ext cx="1541780" cy="86550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0085" y="997585"/>
            <a:ext cx="10832465" cy="537654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标题 3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dirty="0">
                <a:sym typeface="+mn-ea"/>
              </a:rPr>
              <a:t>语音克隆</a:t>
            </a:r>
            <a:endParaRPr lang="zh-CN" altLang="en-US" dirty="0"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10285" y="6103620"/>
            <a:ext cx="107232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buClrTx/>
              <a:buSzTx/>
              <a:buFontTx/>
              <a:buNone/>
            </a:pPr>
            <a:r>
              <a:rPr lang="zh-CN" altLang="en-US" sz="2800"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调整好音视频轨道后，点击“合成视频”后，等待几分钟即可。</a:t>
            </a:r>
            <a:endParaRPr lang="zh-CN" altLang="en-US" sz="2800">
              <a:effectLst/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191135"/>
            <a:ext cx="1541780" cy="86550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 dirty="0">
                <a:latin typeface="方正公文小标宋" panose="02000500000000000000" charset="-122"/>
                <a:ea typeface="方正公文小标宋" panose="02000500000000000000" charset="-122"/>
                <a:sym typeface="+mn-ea"/>
              </a:rPr>
              <a:t>语音克隆</a:t>
            </a:r>
            <a:endParaRPr lang="zh-CN" altLang="en-US" dirty="0">
              <a:latin typeface="方正公文小标宋" panose="02000500000000000000" charset="-122"/>
              <a:ea typeface="方正公文小标宋" panose="02000500000000000000" charset="-122"/>
              <a:sym typeface="+mn-ea"/>
            </a:endParaRPr>
          </a:p>
        </p:txBody>
      </p:sp>
      <p:pic>
        <p:nvPicPr>
          <p:cNvPr id="5" name="数字人播报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  <p:custDataLst>
              <p:tags r:id="rId4"/>
            </p:custDataLst>
          </p:nvPr>
        </p:nvPicPr>
        <p:blipFill>
          <a:blip r:embed="rId5"/>
          <a:srcRect l="23922" r="27031"/>
          <a:stretch>
            <a:fillRect/>
          </a:stretch>
        </p:blipFill>
        <p:spPr>
          <a:xfrm>
            <a:off x="2785110" y="193675"/>
            <a:ext cx="5232400" cy="638937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751445" y="2783840"/>
            <a:ext cx="335724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3600"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效果展示</a:t>
            </a:r>
            <a:endParaRPr lang="zh-CN" altLang="en-US" sz="3600">
              <a:effectLst/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</p:txBody>
      </p:sp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191135"/>
            <a:ext cx="1541780" cy="865505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470855" y="178743"/>
            <a:ext cx="11350171" cy="648788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4000">
                <a:schemeClr val="accent1">
                  <a:lumMod val="62000"/>
                  <a:lumOff val="38000"/>
                  <a:alpha val="100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16200000" scaled="0"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3887153" y="2537398"/>
            <a:ext cx="4517390" cy="8299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defRPr/>
            </a:pPr>
            <a:r>
              <a:rPr lang="en-US" altLang="zh-CN" sz="4800" dirty="0">
                <a:solidFill>
                  <a:schemeClr val="bg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汉仪雅酷黑 75W" panose="020B0804020202020204" charset="-122"/>
              </a:rPr>
              <a:t>AI</a:t>
            </a:r>
            <a:r>
              <a:rPr lang="zh-CN" altLang="en-US" sz="4800" dirty="0">
                <a:solidFill>
                  <a:schemeClr val="bg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汉仪雅酷黑 75W" panose="020B0804020202020204" charset="-122"/>
              </a:rPr>
              <a:t>数字分身试衣</a:t>
            </a:r>
            <a:endParaRPr lang="zh-CN" altLang="en-US" sz="4800" dirty="0">
              <a:solidFill>
                <a:schemeClr val="bg1"/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汉仪雅酷黑 75W" panose="020B0804020202020204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5336540" y="793115"/>
            <a:ext cx="1618615" cy="1574800"/>
            <a:chOff x="3095602" y="1257786"/>
            <a:chExt cx="533400" cy="533400"/>
          </a:xfrm>
          <a:solidFill>
            <a:srgbClr val="009900"/>
          </a:solidFill>
        </p:grpSpPr>
        <p:sp>
          <p:nvSpPr>
            <p:cNvPr id="7" name="菱形 6"/>
            <p:cNvSpPr/>
            <p:nvPr/>
          </p:nvSpPr>
          <p:spPr>
            <a:xfrm>
              <a:off x="3095602" y="1257786"/>
              <a:ext cx="533400" cy="533400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zh-CN" altLang="en-US" sz="2000" b="1">
                <a:solidFill>
                  <a:schemeClr val="bg1"/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汉仪雅酷黑 75W" panose="020B0804020202020204" charset="-122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3219327" y="1404710"/>
              <a:ext cx="326473" cy="2393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en-US" altLang="zh-CN" sz="4000" b="1" dirty="0" smtClean="0">
                  <a:latin typeface="汉仪雅酷黑简" panose="00020600040101010101" charset="-122"/>
                  <a:ea typeface="汉仪雅酷黑简" panose="00020600040101010101" charset="-122"/>
                  <a:cs typeface="+mn-ea"/>
                  <a:sym typeface="Arial" panose="020B0604020202020204" pitchFamily="34" charset="0"/>
                </a:rPr>
                <a:t>04</a:t>
              </a:r>
              <a:endParaRPr lang="en-US" altLang="zh-CN" sz="4000" b="1" dirty="0" smtClean="0">
                <a:latin typeface="汉仪雅酷黑简" panose="00020600040101010101" charset="-122"/>
                <a:ea typeface="汉仪雅酷黑简" panose="00020600040101010101" charset="-122"/>
                <a:cs typeface="+mn-ea"/>
                <a:sym typeface="Arial" panose="020B0604020202020204" pitchFamily="34" charset="0"/>
              </a:endParaRPr>
            </a:p>
          </p:txBody>
        </p:sp>
      </p:grpSp>
      <p:pic>
        <p:nvPicPr>
          <p:cNvPr id="10" name="图片 9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116456" y="5031976"/>
            <a:ext cx="2075543" cy="1826024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5031975"/>
            <a:ext cx="2075543" cy="1826024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4636135"/>
            <a:ext cx="3602990" cy="22948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en-US" altLang="zh-CN" sz="2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AI</a:t>
            </a:r>
            <a:r>
              <a:rPr lang="zh-CN" altLang="en-US" sz="2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试衣图生成</a:t>
            </a:r>
            <a:endParaRPr lang="zh-CN" altLang="en-US" sz="28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</p:txBody>
      </p:sp>
      <p:pic>
        <p:nvPicPr>
          <p:cNvPr id="19" name="图片 19"/>
          <p:cNvPicPr>
            <a:picLocks noChangeAspect="1"/>
          </p:cNvPicPr>
          <p:nvPr/>
        </p:nvPicPr>
        <p:blipFill>
          <a:blip r:embed="rId2"/>
          <a:srcRect r="41305" b="5865"/>
          <a:stretch>
            <a:fillRect/>
          </a:stretch>
        </p:blipFill>
        <p:spPr>
          <a:xfrm>
            <a:off x="1049655" y="1210310"/>
            <a:ext cx="4575810" cy="40513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1049655" y="5474335"/>
            <a:ext cx="457581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en-US" altLang="zh-CN" sz="2000"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1.</a:t>
            </a:r>
            <a:r>
              <a:rPr lang="zh-CN" altLang="en-US" sz="2000"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点击</a:t>
            </a:r>
            <a:r>
              <a:rPr lang="zh-CN" altLang="en-US" sz="2000"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“可灵AI”左侧导航栏“AI图片”</a:t>
            </a:r>
            <a:endParaRPr lang="zh-CN" altLang="en-US" sz="2000">
              <a:solidFill>
                <a:srgbClr val="00B0F0"/>
              </a:solidFill>
              <a:effectLst/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000750" y="5474335"/>
            <a:ext cx="5370830" cy="6623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>
              <a:lnSpc>
                <a:spcPct val="150000"/>
              </a:lnSpc>
            </a:pPr>
            <a:r>
              <a:rPr lang="en-US" altLang="zh-CN" sz="2000">
                <a:solidFill>
                  <a:schemeClr val="tx1"/>
                </a:solidFill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2.</a:t>
            </a:r>
            <a:r>
              <a:rPr lang="zh-CN" altLang="en-US" sz="2000">
                <a:solidFill>
                  <a:schemeClr val="tx1"/>
                </a:solidFill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上传一张人物图片和1~2张衣物图片</a:t>
            </a:r>
            <a:endParaRPr lang="zh-CN" altLang="en-US" sz="2000">
              <a:solidFill>
                <a:schemeClr val="tx1"/>
              </a:solidFill>
              <a:effectLst/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23" name="图片 23"/>
          <p:cNvPicPr>
            <a:picLocks noChangeAspect="1"/>
          </p:cNvPicPr>
          <p:nvPr/>
        </p:nvPicPr>
        <p:blipFill>
          <a:blip r:embed="rId3"/>
          <a:srcRect r="26844"/>
          <a:stretch>
            <a:fillRect/>
          </a:stretch>
        </p:blipFill>
        <p:spPr>
          <a:xfrm>
            <a:off x="6000750" y="1210310"/>
            <a:ext cx="5370195" cy="405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图片 4" descr="22a8307a-a163-4d38-ba95-64190f171470(1)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191135"/>
            <a:ext cx="1541780" cy="86550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en-US" altLang="zh-CN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AI</a:t>
            </a:r>
            <a:r>
              <a:rPr lang="zh-CN" altLang="en-US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试衣图生成</a:t>
            </a:r>
            <a:endParaRPr lang="zh-CN" altLang="en-US" b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28345" y="2687955"/>
            <a:ext cx="2179320" cy="11480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>
              <a:solidFill>
                <a:srgbClr val="00B0F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4" name="图片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9155" y="1125220"/>
            <a:ext cx="9003030" cy="496951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546100" y="2787015"/>
            <a:ext cx="14217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600"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效果展示</a:t>
            </a:r>
            <a:endParaRPr lang="zh-CN" altLang="en-US" sz="3600">
              <a:solidFill>
                <a:srgbClr val="00B0F0"/>
              </a:solidFill>
              <a:effectLst/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5" name="图片 4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191135"/>
            <a:ext cx="1541780" cy="86550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en-US" altLang="zh-CN" sz="2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AI</a:t>
            </a:r>
            <a:r>
              <a:rPr lang="zh-CN" altLang="en-US" sz="2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试衣图转视频</a:t>
            </a:r>
            <a:endParaRPr lang="zh-CN" altLang="en-US" sz="28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28345" y="2687955"/>
            <a:ext cx="2179320" cy="11480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>
              <a:solidFill>
                <a:srgbClr val="00B0F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5" name="图片 25"/>
          <p:cNvPicPr>
            <a:picLocks noChangeAspect="1"/>
          </p:cNvPicPr>
          <p:nvPr/>
        </p:nvPicPr>
        <p:blipFill>
          <a:blip r:embed="rId2"/>
          <a:srcRect r="37848"/>
          <a:stretch>
            <a:fillRect/>
          </a:stretch>
        </p:blipFill>
        <p:spPr>
          <a:xfrm>
            <a:off x="4656455" y="175260"/>
            <a:ext cx="7316470" cy="649668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485140" y="1831340"/>
            <a:ext cx="4064000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altLang="en-US" sz="240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利用</a:t>
            </a:r>
            <a:r>
              <a:rPr lang="en-US" altLang="zh-CN" sz="240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AI</a:t>
            </a:r>
            <a:r>
              <a:rPr lang="zh-CN" altLang="en-US" sz="240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试衣图生成视频</a:t>
            </a:r>
            <a:endParaRPr lang="zh-CN" altLang="en-US" sz="240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  <a:p>
            <a:pPr>
              <a:lnSpc>
                <a:spcPct val="150000"/>
              </a:lnSpc>
            </a:pPr>
            <a:endParaRPr lang="zh-CN" altLang="en-US" sz="240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输入图片创意描述，比如“画面中的模特向左转一圈，向观众展示身上的服装”</a:t>
            </a:r>
            <a:endParaRPr lang="zh-CN" altLang="en-US" sz="2400">
              <a:solidFill>
                <a:srgbClr val="00B0F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en-US" altLang="zh-CN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AI</a:t>
            </a:r>
            <a:r>
              <a:rPr lang="zh-CN" altLang="en-US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试衣图转视频</a:t>
            </a:r>
            <a:endParaRPr lang="zh-CN" altLang="en-US" b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28345" y="2687955"/>
            <a:ext cx="2179320" cy="11480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>
              <a:solidFill>
                <a:srgbClr val="00B0F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353185" y="2787015"/>
            <a:ext cx="252285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40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效果展示</a:t>
            </a:r>
            <a:endParaRPr lang="zh-CN" altLang="en-US" sz="440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5" name="bb77ff9d-a51d-449b-9ba5-2c4d8c56c61a-fteJVny-837j59joZq-aeg-output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871720" y="146685"/>
            <a:ext cx="3801110" cy="6540500"/>
          </a:xfrm>
          <a:prstGeom prst="rect">
            <a:avLst/>
          </a:prstGeom>
        </p:spPr>
      </p:pic>
      <p:pic>
        <p:nvPicPr>
          <p:cNvPr id="6" name="图片 5" descr="22a8307a-a163-4d38-ba95-64190f171470(1)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191135"/>
            <a:ext cx="1541780" cy="865505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pPr algn="l">
              <a:buClrTx/>
              <a:buSzTx/>
              <a:buFontTx/>
            </a:pPr>
            <a:r>
              <a:rPr lang="en-US" altLang="zh-CN" b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AI试衣图转视频</a:t>
            </a:r>
            <a:endParaRPr lang="en-US" altLang="zh-CN" b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</p:txBody>
      </p:sp>
      <p:pic>
        <p:nvPicPr>
          <p:cNvPr id="6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270" y="1116965"/>
            <a:ext cx="8087360" cy="50323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文本框 6"/>
          <p:cNvSpPr txBox="1"/>
          <p:nvPr/>
        </p:nvSpPr>
        <p:spPr>
          <a:xfrm>
            <a:off x="363220" y="2867025"/>
            <a:ext cx="255905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  <a:buClrTx/>
              <a:buSzTx/>
              <a:buNone/>
            </a:pPr>
            <a:r>
              <a:rPr lang="zh-CN" altLang="zh-CN" sz="24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点击“换口型”</a:t>
            </a:r>
            <a:endParaRPr lang="zh-CN" altLang="zh-CN" sz="2400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191135"/>
            <a:ext cx="1541780" cy="86550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1273125" y="741355"/>
            <a:ext cx="2891003" cy="1411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6600" b="1" dirty="0">
                <a:solidFill>
                  <a:schemeClr val="bg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汉仪雅酷黑 75W" panose="020B0804020202020204" charset="-122"/>
              </a:rPr>
              <a:t>目 录</a:t>
            </a:r>
            <a:endParaRPr lang="zh-CN" altLang="en-US" sz="6600" b="1" dirty="0">
              <a:solidFill>
                <a:schemeClr val="bg1"/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汉仪雅酷黑 75W" panose="020B080402020202020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3106176" y="1470141"/>
            <a:ext cx="2822276" cy="650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2800" b="1" dirty="0">
                <a:solidFill>
                  <a:schemeClr val="bg1"/>
                </a:solidFill>
                <a:latin typeface="方正公文小标宋" panose="02000500000000000000" charset="-122"/>
                <a:ea typeface="方正公文小标宋" panose="02000500000000000000" charset="-122"/>
                <a:cs typeface="+mn-ea"/>
                <a:sym typeface="汉仪雅酷黑 75W" panose="020B0804020202020204" charset="-122"/>
              </a:rPr>
              <a:t>CONTNETS</a:t>
            </a:r>
            <a:endParaRPr lang="en-US" altLang="zh-CN" sz="2800" b="1" dirty="0">
              <a:solidFill>
                <a:schemeClr val="bg1"/>
              </a:solidFill>
              <a:latin typeface="方正公文小标宋" panose="02000500000000000000" charset="-122"/>
              <a:ea typeface="方正公文小标宋" panose="02000500000000000000" charset="-122"/>
              <a:cs typeface="+mn-ea"/>
              <a:sym typeface="汉仪雅酷黑 75W" panose="020B0804020202020204" charset="-122"/>
            </a:endParaRPr>
          </a:p>
        </p:txBody>
      </p:sp>
      <p:sp>
        <p:nvSpPr>
          <p:cNvPr id="6" name="圆角矩形 5"/>
          <p:cNvSpPr/>
          <p:nvPr>
            <p:custDataLst>
              <p:tags r:id="rId2"/>
            </p:custDataLst>
          </p:nvPr>
        </p:nvSpPr>
        <p:spPr>
          <a:xfrm>
            <a:off x="2446210" y="2506814"/>
            <a:ext cx="3837841" cy="54783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zh-CN" alt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汉仪雅酷黑 75W" panose="020B0804020202020204" charset="-122"/>
              </a:rPr>
              <a:t> </a:t>
            </a:r>
            <a:r>
              <a:rPr lang="en-US" altLang="zh-CN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汉仪雅酷黑 75W" panose="020B0804020202020204" charset="-122"/>
              </a:rPr>
              <a:t>AI</a:t>
            </a:r>
            <a:r>
              <a:rPr lang="zh-CN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汉仪雅酷黑 75W" panose="020B0804020202020204" charset="-122"/>
              </a:rPr>
              <a:t>数字人分身</a:t>
            </a:r>
            <a:r>
              <a:rPr lang="zh-CN" alt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汉仪雅酷黑 75W" panose="020B0804020202020204" charset="-122"/>
              </a:rPr>
              <a:t>介绍</a:t>
            </a:r>
            <a:endParaRPr lang="zh-CN" altLang="en-US" sz="2800" dirty="0" smtClean="0">
              <a:solidFill>
                <a:schemeClr val="tx1">
                  <a:lumMod val="85000"/>
                  <a:lumOff val="15000"/>
                </a:schemeClr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汉仪雅酷黑 75W" panose="020B0804020202020204" charset="-122"/>
            </a:endParaRPr>
          </a:p>
        </p:txBody>
      </p:sp>
      <p:sp>
        <p:nvSpPr>
          <p:cNvPr id="7" name="圆角矩形 6"/>
          <p:cNvSpPr/>
          <p:nvPr>
            <p:custDataLst>
              <p:tags r:id="rId3"/>
            </p:custDataLst>
          </p:nvPr>
        </p:nvSpPr>
        <p:spPr>
          <a:xfrm>
            <a:off x="2446210" y="5354766"/>
            <a:ext cx="3837841" cy="54783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altLang="zh-CN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汉仪雅酷黑 75W" panose="020B0804020202020204" charset="-122"/>
              </a:rPr>
              <a:t>AI</a:t>
            </a:r>
            <a:r>
              <a:rPr lang="zh-CN" alt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汉仪雅酷黑 75W" panose="020B0804020202020204" charset="-122"/>
              </a:rPr>
              <a:t>数字人</a:t>
            </a:r>
            <a:r>
              <a:rPr lang="zh-CN" alt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汉仪雅酷黑 75W" panose="020B0804020202020204" charset="-122"/>
              </a:rPr>
              <a:t>试衣</a:t>
            </a:r>
            <a:endParaRPr lang="zh-CN" altLang="en-US" sz="2800" dirty="0" smtClean="0">
              <a:solidFill>
                <a:schemeClr val="tx1">
                  <a:lumMod val="85000"/>
                  <a:lumOff val="15000"/>
                </a:schemeClr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汉仪雅酷黑 75W" panose="020B0804020202020204" charset="-122"/>
            </a:endParaRPr>
          </a:p>
        </p:txBody>
      </p:sp>
      <p:sp>
        <p:nvSpPr>
          <p:cNvPr id="9" name="圆角矩形 8"/>
          <p:cNvSpPr/>
          <p:nvPr>
            <p:custDataLst>
              <p:tags r:id="rId4"/>
            </p:custDataLst>
          </p:nvPr>
        </p:nvSpPr>
        <p:spPr>
          <a:xfrm>
            <a:off x="2446210" y="4443548"/>
            <a:ext cx="3837841" cy="54783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zh-CN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汉仪雅酷黑 75W" panose="020B0804020202020204" charset="-122"/>
              <a:ea typeface="汉仪雅酷黑 75W" panose="020B0804020202020204" charset="-122"/>
              <a:cs typeface="+mn-ea"/>
              <a:sym typeface="汉仪雅酷黑 75W" panose="020B0804020202020204" charset="-122"/>
            </a:endParaRPr>
          </a:p>
        </p:txBody>
      </p:sp>
      <p:sp>
        <p:nvSpPr>
          <p:cNvPr id="13" name="圆角矩形 12"/>
          <p:cNvSpPr/>
          <p:nvPr>
            <p:custDataLst>
              <p:tags r:id="rId5"/>
            </p:custDataLst>
          </p:nvPr>
        </p:nvSpPr>
        <p:spPr>
          <a:xfrm>
            <a:off x="2446210" y="3475181"/>
            <a:ext cx="3837841" cy="54783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altLang="zh-CN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汉仪雅酷黑 75W" panose="020B0804020202020204" charset="-122"/>
              </a:rPr>
              <a:t>AI</a:t>
            </a:r>
            <a:r>
              <a:rPr lang="zh-CN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汉仪雅酷黑 75W" panose="020B0804020202020204" charset="-122"/>
              </a:rPr>
              <a:t>数字人语音克隆</a:t>
            </a:r>
            <a:r>
              <a:rPr lang="zh-CN" alt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汉仪雅酷黑 75W" panose="020B0804020202020204" charset="-122"/>
              </a:rPr>
              <a:t> </a:t>
            </a:r>
            <a:endParaRPr lang="zh-CN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汉仪雅酷黑 75W" panose="020B0804020202020204" charset="-122"/>
            </a:endParaRPr>
          </a:p>
        </p:txBody>
      </p:sp>
      <p:grpSp>
        <p:nvGrpSpPr>
          <p:cNvPr id="15" name="组合 14"/>
          <p:cNvGrpSpPr/>
          <p:nvPr>
            <p:custDataLst>
              <p:tags r:id="rId6"/>
            </p:custDataLst>
          </p:nvPr>
        </p:nvGrpSpPr>
        <p:grpSpPr>
          <a:xfrm>
            <a:off x="1536064" y="2382291"/>
            <a:ext cx="771176" cy="720632"/>
            <a:chOff x="3107520" y="1228799"/>
            <a:chExt cx="533400" cy="533400"/>
          </a:xfrm>
          <a:solidFill>
            <a:srgbClr val="009900"/>
          </a:solidFill>
        </p:grpSpPr>
        <p:sp>
          <p:nvSpPr>
            <p:cNvPr id="16" name="菱形 15"/>
            <p:cNvSpPr/>
            <p:nvPr>
              <p:custDataLst>
                <p:tags r:id="rId7"/>
              </p:custDataLst>
            </p:nvPr>
          </p:nvSpPr>
          <p:spPr>
            <a:xfrm>
              <a:off x="3107520" y="1228799"/>
              <a:ext cx="533400" cy="533400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zh-CN" altLang="en-US" sz="1200">
                <a:solidFill>
                  <a:schemeClr val="tx1">
                    <a:lumMod val="85000"/>
                    <a:lumOff val="15000"/>
                  </a:schemeClr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汉仪雅酷黑 75W" panose="020B0804020202020204" charset="-122"/>
              </a:endParaRPr>
            </a:p>
          </p:txBody>
        </p:sp>
        <p:sp>
          <p:nvSpPr>
            <p:cNvPr id="17" name="文本框 16"/>
            <p:cNvSpPr txBox="1"/>
            <p:nvPr>
              <p:custDataLst>
                <p:tags r:id="rId8"/>
              </p:custDataLst>
            </p:nvPr>
          </p:nvSpPr>
          <p:spPr>
            <a:xfrm>
              <a:off x="3225197" y="1319768"/>
              <a:ext cx="263087" cy="3863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en-US" altLang="zh-CN" sz="28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汉仪雅酷黑 75W" panose="020B0804020202020204" charset="-122"/>
                  <a:ea typeface="汉仪雅酷黑 75W" panose="020B0804020202020204" charset="-122"/>
                  <a:cs typeface="+mn-ea"/>
                  <a:sym typeface="汉仪雅酷黑 75W" panose="020B0804020202020204" charset="-122"/>
                </a:rPr>
                <a:t>1</a:t>
              </a:r>
              <a:endParaRPr lang="en-US" altLang="zh-CN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汉仪雅酷黑 75W" panose="020B0804020202020204" charset="-122"/>
              </a:endParaRPr>
            </a:p>
          </p:txBody>
        </p:sp>
      </p:grpSp>
      <p:grpSp>
        <p:nvGrpSpPr>
          <p:cNvPr id="18" name="组合 17"/>
          <p:cNvGrpSpPr/>
          <p:nvPr>
            <p:custDataLst>
              <p:tags r:id="rId9"/>
            </p:custDataLst>
          </p:nvPr>
        </p:nvGrpSpPr>
        <p:grpSpPr>
          <a:xfrm>
            <a:off x="1536064" y="3434303"/>
            <a:ext cx="771176" cy="720631"/>
            <a:chOff x="3107520" y="1228799"/>
            <a:chExt cx="533400" cy="533400"/>
          </a:xfrm>
          <a:solidFill>
            <a:srgbClr val="009900"/>
          </a:solidFill>
        </p:grpSpPr>
        <p:sp>
          <p:nvSpPr>
            <p:cNvPr id="19" name="菱形 18"/>
            <p:cNvSpPr/>
            <p:nvPr>
              <p:custDataLst>
                <p:tags r:id="rId10"/>
              </p:custDataLst>
            </p:nvPr>
          </p:nvSpPr>
          <p:spPr>
            <a:xfrm>
              <a:off x="3107520" y="1228799"/>
              <a:ext cx="533400" cy="533400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zh-CN" altLang="en-US" sz="1200">
                <a:solidFill>
                  <a:schemeClr val="tx1">
                    <a:lumMod val="85000"/>
                    <a:lumOff val="15000"/>
                  </a:schemeClr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汉仪雅酷黑 75W" panose="020B0804020202020204" charset="-122"/>
              </a:endParaRPr>
            </a:p>
          </p:txBody>
        </p:sp>
        <p:sp>
          <p:nvSpPr>
            <p:cNvPr id="20" name="文本框 19"/>
            <p:cNvSpPr txBox="1"/>
            <p:nvPr>
              <p:custDataLst>
                <p:tags r:id="rId11"/>
              </p:custDataLst>
            </p:nvPr>
          </p:nvSpPr>
          <p:spPr>
            <a:xfrm>
              <a:off x="3232683" y="1314659"/>
              <a:ext cx="263087" cy="3863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en-US" altLang="zh-CN" sz="28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汉仪雅酷黑 75W" panose="020B0804020202020204" charset="-122"/>
                  <a:ea typeface="汉仪雅酷黑 75W" panose="020B0804020202020204" charset="-122"/>
                  <a:cs typeface="+mn-ea"/>
                  <a:sym typeface="汉仪雅酷黑 75W" panose="020B0804020202020204" charset="-122"/>
                </a:rPr>
                <a:t>2</a:t>
              </a:r>
              <a:endParaRPr lang="en-US" altLang="zh-CN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汉仪雅酷黑 75W" panose="020B0804020202020204" charset="-122"/>
              </a:endParaRPr>
            </a:p>
          </p:txBody>
        </p:sp>
      </p:grpSp>
      <p:grpSp>
        <p:nvGrpSpPr>
          <p:cNvPr id="21" name="组合 20"/>
          <p:cNvGrpSpPr/>
          <p:nvPr>
            <p:custDataLst>
              <p:tags r:id="rId12"/>
            </p:custDataLst>
          </p:nvPr>
        </p:nvGrpSpPr>
        <p:grpSpPr>
          <a:xfrm>
            <a:off x="1551117" y="4402649"/>
            <a:ext cx="771176" cy="720631"/>
            <a:chOff x="3107520" y="1228799"/>
            <a:chExt cx="533400" cy="533400"/>
          </a:xfrm>
          <a:solidFill>
            <a:srgbClr val="009900"/>
          </a:solidFill>
        </p:grpSpPr>
        <p:sp>
          <p:nvSpPr>
            <p:cNvPr id="22" name="菱形 21"/>
            <p:cNvSpPr/>
            <p:nvPr>
              <p:custDataLst>
                <p:tags r:id="rId13"/>
              </p:custDataLst>
            </p:nvPr>
          </p:nvSpPr>
          <p:spPr>
            <a:xfrm>
              <a:off x="3107520" y="1228799"/>
              <a:ext cx="533400" cy="533400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zh-CN" altLang="en-US" sz="1200">
                <a:solidFill>
                  <a:schemeClr val="tx1">
                    <a:lumMod val="85000"/>
                    <a:lumOff val="15000"/>
                  </a:schemeClr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汉仪雅酷黑 75W" panose="020B0804020202020204" charset="-122"/>
              </a:endParaRPr>
            </a:p>
          </p:txBody>
        </p:sp>
        <p:sp>
          <p:nvSpPr>
            <p:cNvPr id="23" name="文本框 22"/>
            <p:cNvSpPr txBox="1"/>
            <p:nvPr>
              <p:custDataLst>
                <p:tags r:id="rId14"/>
              </p:custDataLst>
            </p:nvPr>
          </p:nvSpPr>
          <p:spPr>
            <a:xfrm>
              <a:off x="3231634" y="1310044"/>
              <a:ext cx="263087" cy="3863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en-US" altLang="zh-CN" sz="28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汉仪雅酷黑 75W" panose="020B0804020202020204" charset="-122"/>
                  <a:ea typeface="汉仪雅酷黑 75W" panose="020B0804020202020204" charset="-122"/>
                  <a:cs typeface="+mn-ea"/>
                  <a:sym typeface="汉仪雅酷黑 75W" panose="020B0804020202020204" charset="-122"/>
                </a:rPr>
                <a:t>3</a:t>
              </a:r>
              <a:endParaRPr lang="en-US" altLang="zh-CN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汉仪雅酷黑 75W" panose="020B0804020202020204" charset="-122"/>
              </a:endParaRPr>
            </a:p>
          </p:txBody>
        </p:sp>
      </p:grpSp>
      <p:grpSp>
        <p:nvGrpSpPr>
          <p:cNvPr id="24" name="组合 23"/>
          <p:cNvGrpSpPr/>
          <p:nvPr>
            <p:custDataLst>
              <p:tags r:id="rId15"/>
            </p:custDataLst>
          </p:nvPr>
        </p:nvGrpSpPr>
        <p:grpSpPr>
          <a:xfrm>
            <a:off x="1536064" y="5330138"/>
            <a:ext cx="771176" cy="720632"/>
            <a:chOff x="3107520" y="1228799"/>
            <a:chExt cx="533400" cy="533400"/>
          </a:xfrm>
          <a:solidFill>
            <a:srgbClr val="009900"/>
          </a:solidFill>
        </p:grpSpPr>
        <p:sp>
          <p:nvSpPr>
            <p:cNvPr id="25" name="菱形 24"/>
            <p:cNvSpPr/>
            <p:nvPr>
              <p:custDataLst>
                <p:tags r:id="rId16"/>
              </p:custDataLst>
            </p:nvPr>
          </p:nvSpPr>
          <p:spPr>
            <a:xfrm>
              <a:off x="3107520" y="1228799"/>
              <a:ext cx="533400" cy="533400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zh-CN" altLang="en-US" sz="1200">
                <a:solidFill>
                  <a:schemeClr val="tx1">
                    <a:lumMod val="85000"/>
                    <a:lumOff val="15000"/>
                  </a:schemeClr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汉仪雅酷黑 75W" panose="020B0804020202020204" charset="-122"/>
              </a:endParaRPr>
            </a:p>
          </p:txBody>
        </p:sp>
        <p:sp>
          <p:nvSpPr>
            <p:cNvPr id="26" name="文本框 25"/>
            <p:cNvSpPr txBox="1"/>
            <p:nvPr>
              <p:custDataLst>
                <p:tags r:id="rId17"/>
              </p:custDataLst>
            </p:nvPr>
          </p:nvSpPr>
          <p:spPr>
            <a:xfrm>
              <a:off x="3232683" y="1323993"/>
              <a:ext cx="263087" cy="3863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en-US" altLang="zh-CN" sz="28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汉仪雅酷黑 75W" panose="020B0804020202020204" charset="-122"/>
                  <a:ea typeface="汉仪雅酷黑 75W" panose="020B0804020202020204" charset="-122"/>
                  <a:cs typeface="+mn-ea"/>
                  <a:sym typeface="汉仪雅酷黑 75W" panose="020B0804020202020204" charset="-122"/>
                </a:rPr>
                <a:t>4</a:t>
              </a:r>
              <a:endParaRPr lang="en-US" altLang="zh-CN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汉仪雅酷黑 75W" panose="020B0804020202020204" charset="-122"/>
              </a:endParaRPr>
            </a:p>
          </p:txBody>
        </p:sp>
      </p:grpSp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91591" y="1288898"/>
            <a:ext cx="4420421" cy="5044776"/>
          </a:xfrm>
          <a:prstGeom prst="rect">
            <a:avLst/>
          </a:prstGeom>
        </p:spPr>
      </p:pic>
      <p:sp>
        <p:nvSpPr>
          <p:cNvPr id="28" name="矩形 27"/>
          <p:cNvSpPr/>
          <p:nvPr>
            <p:custDataLst>
              <p:tags r:id="rId19"/>
            </p:custDataLst>
          </p:nvPr>
        </p:nvSpPr>
        <p:spPr>
          <a:xfrm>
            <a:off x="2453005" y="4455795"/>
            <a:ext cx="383159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defRPr/>
            </a:pPr>
            <a:r>
              <a:rPr lang="en-US" altLang="zh-CN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汉仪雅酷黑 75W" panose="020B0804020202020204" charset="-122"/>
              </a:rPr>
              <a:t>AI</a:t>
            </a:r>
            <a:r>
              <a:rPr lang="zh-CN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汉仪雅酷黑 75W" panose="020B0804020202020204" charset="-122"/>
              </a:rPr>
              <a:t>数字人分身</a:t>
            </a:r>
            <a:r>
              <a:rPr lang="zh-CN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汉仪雅酷黑 75W" panose="020B0804020202020204" charset="-122"/>
              </a:rPr>
              <a:t>播报</a:t>
            </a:r>
            <a:endParaRPr lang="zh-CN" sz="2800" dirty="0" smtClean="0">
              <a:solidFill>
                <a:schemeClr val="tx1">
                  <a:lumMod val="85000"/>
                  <a:lumOff val="15000"/>
                </a:schemeClr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汉仪雅酷黑 75W" panose="020B0804020202020204" charset="-122"/>
            </a:endParaRP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116456" y="5031976"/>
            <a:ext cx="2075543" cy="18260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bldLvl="0" animBg="1"/>
      <p:bldP spid="7" grpId="0" bldLvl="0" animBg="1"/>
      <p:bldP spid="9" grpId="0" bldLvl="0" animBg="1"/>
      <p:bldP spid="13" grpId="0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en-US" altLang="zh-CN" b="0">
                <a:solidFill>
                  <a:schemeClr val="tx1"/>
                </a:solidFill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AI</a:t>
            </a:r>
            <a:r>
              <a:rPr lang="zh-CN" altLang="en-US" b="0">
                <a:solidFill>
                  <a:schemeClr val="tx1"/>
                </a:solidFill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试衣图转视频</a:t>
            </a:r>
            <a:endParaRPr lang="zh-CN" altLang="en-US" b="0">
              <a:solidFill>
                <a:schemeClr val="tx1"/>
              </a:solidFill>
              <a:effectLst/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35610" y="2325370"/>
            <a:ext cx="323786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en-US" altLang="zh-CN" sz="24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1.</a:t>
            </a:r>
            <a:r>
              <a:rPr lang="zh-CN" altLang="zh-CN" sz="24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点击“上传本地音频”</a:t>
            </a:r>
            <a:endParaRPr lang="zh-CN" altLang="zh-CN" sz="2400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en-US" altLang="zh-CN" sz="24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2.</a:t>
            </a:r>
            <a:r>
              <a:rPr lang="zh-CN" altLang="en-US" sz="24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上传</a:t>
            </a:r>
            <a:r>
              <a:rPr lang="zh-CN" altLang="zh-CN" sz="24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实践一音频</a:t>
            </a:r>
            <a:endParaRPr lang="zh-CN" altLang="zh-CN" sz="2400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en-US" altLang="zh-CN" sz="24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3.</a:t>
            </a:r>
            <a:r>
              <a:rPr lang="zh-CN" altLang="zh-CN" sz="24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点击“立即生成”</a:t>
            </a:r>
            <a:endParaRPr lang="zh-CN" altLang="zh-CN" sz="2400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1290" y="346075"/>
            <a:ext cx="7863840" cy="6166485"/>
          </a:xfrm>
          <a:prstGeom prst="rect">
            <a:avLst/>
          </a:prstGeom>
          <a:noFill/>
          <a:ln>
            <a:noFill/>
          </a:ln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en-US" altLang="zh-CN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AI</a:t>
            </a:r>
            <a:r>
              <a:rPr lang="zh-CN" altLang="en-US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试衣图转视频</a:t>
            </a:r>
            <a:endParaRPr lang="zh-CN" altLang="en-US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28345" y="2687955"/>
            <a:ext cx="2179320" cy="11480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>
              <a:solidFill>
                <a:srgbClr val="00B0F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353185" y="2787015"/>
            <a:ext cx="261239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zh-CN" sz="4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效果展示</a:t>
            </a:r>
            <a:endParaRPr lang="zh-CN" altLang="zh-CN" sz="4000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6" name="作品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973955" y="154940"/>
            <a:ext cx="3665220" cy="6529070"/>
          </a:xfrm>
          <a:prstGeom prst="rect">
            <a:avLst/>
          </a:prstGeom>
        </p:spPr>
      </p:pic>
      <p:pic>
        <p:nvPicPr>
          <p:cNvPr id="5" name="图片 4" descr="22a8307a-a163-4d38-ba95-64190f171470(1)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191135"/>
            <a:ext cx="1541780" cy="865505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en-US" altLang="zh-CN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AI</a:t>
            </a:r>
            <a:r>
              <a:rPr lang="zh-CN" altLang="en-US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换脸</a:t>
            </a:r>
            <a:endParaRPr lang="zh-CN" altLang="en-US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25450" y="2280920"/>
            <a:ext cx="2657475" cy="12871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>
              <a:lnSpc>
                <a:spcPct val="150000"/>
              </a:lnSpc>
              <a:buClrTx/>
              <a:buSzTx/>
              <a:buFontTx/>
            </a:pPr>
            <a:r>
              <a:rPr lang="zh-CN" altLang="zh-CN" sz="24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点击</a:t>
            </a:r>
            <a:r>
              <a:rPr lang="zh-CN" altLang="zh-CN" sz="24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“泡咖AI”</a:t>
            </a:r>
            <a:endParaRPr lang="zh-CN" altLang="zh-CN" sz="2400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  <a:p>
            <a:pPr algn="ctr">
              <a:lnSpc>
                <a:spcPct val="150000"/>
              </a:lnSpc>
              <a:buClrTx/>
              <a:buSzTx/>
              <a:buFontTx/>
            </a:pPr>
            <a:r>
              <a:rPr lang="zh-CN" altLang="zh-CN" sz="24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左侧导航栏</a:t>
            </a:r>
            <a:endParaRPr lang="zh-CN" altLang="zh-CN" sz="2400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  <a:p>
            <a:pPr algn="ctr">
              <a:lnSpc>
                <a:spcPct val="150000"/>
              </a:lnSpc>
              <a:buClrTx/>
              <a:buSzTx/>
              <a:buFontTx/>
            </a:pPr>
            <a:r>
              <a:rPr lang="zh-CN" altLang="zh-CN" sz="24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“图片换脸”</a:t>
            </a:r>
            <a:endParaRPr lang="zh-CN" altLang="zh-CN" sz="2800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  <a:p>
            <a:pPr algn="ctr">
              <a:lnSpc>
                <a:spcPct val="150000"/>
              </a:lnSpc>
              <a:buClrTx/>
              <a:buSzTx/>
              <a:buFontTx/>
            </a:pPr>
            <a:endParaRPr lang="zh-CN" altLang="zh-CN" sz="2800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29" name="图片 29"/>
          <p:cNvPicPr>
            <a:picLocks noChangeAspect="1"/>
          </p:cNvPicPr>
          <p:nvPr/>
        </p:nvPicPr>
        <p:blipFill>
          <a:blip r:embed="rId2"/>
          <a:srcRect r="20977"/>
          <a:stretch>
            <a:fillRect/>
          </a:stretch>
        </p:blipFill>
        <p:spPr>
          <a:xfrm>
            <a:off x="3291840" y="427990"/>
            <a:ext cx="8432165" cy="5888990"/>
          </a:xfrm>
          <a:prstGeom prst="rect">
            <a:avLst/>
          </a:prstGeom>
          <a:noFill/>
          <a:ln>
            <a:noFill/>
          </a:ln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329055" y="372745"/>
            <a:ext cx="3064510" cy="9912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>
              <a:lnSpc>
                <a:spcPct val="150000"/>
              </a:lnSpc>
              <a:buClrTx/>
              <a:buSzTx/>
              <a:buNone/>
            </a:pPr>
            <a:r>
              <a:rPr lang="zh-CN" altLang="zh-CN" sz="16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上传需要换脸的模版图和人脸图</a:t>
            </a:r>
            <a:endParaRPr lang="zh-CN" altLang="zh-CN" sz="1600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30" name="图片 30"/>
          <p:cNvPicPr>
            <a:picLocks noChangeAspect="1"/>
          </p:cNvPicPr>
          <p:nvPr/>
        </p:nvPicPr>
        <p:blipFill>
          <a:blip r:embed="rId1"/>
          <a:srcRect r="67021"/>
          <a:stretch>
            <a:fillRect/>
          </a:stretch>
        </p:blipFill>
        <p:spPr>
          <a:xfrm>
            <a:off x="1329055" y="997585"/>
            <a:ext cx="3064510" cy="5130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图片 31"/>
          <p:cNvPicPr>
            <a:picLocks noChangeAspect="1"/>
          </p:cNvPicPr>
          <p:nvPr/>
        </p:nvPicPr>
        <p:blipFill>
          <a:blip r:embed="rId2"/>
          <a:srcRect r="29834"/>
          <a:stretch>
            <a:fillRect/>
          </a:stretch>
        </p:blipFill>
        <p:spPr>
          <a:xfrm>
            <a:off x="4805045" y="1066165"/>
            <a:ext cx="6520815" cy="512953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4805045" y="461645"/>
            <a:ext cx="6521450" cy="3695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altLang="zh-CN" sz="16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点击AI换脸后，稍等几分钟，即可生成一张换脸图</a:t>
            </a:r>
            <a:endParaRPr lang="zh-CN" altLang="zh-CN" sz="1600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en-US" altLang="zh-CN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AI</a:t>
            </a:r>
            <a:r>
              <a:rPr lang="zh-CN" altLang="en-US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发型设计</a:t>
            </a:r>
            <a:endParaRPr lang="zh-CN" altLang="en-US" b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82625" y="2477135"/>
            <a:ext cx="3382645" cy="17481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150000"/>
              </a:lnSpc>
            </a:pPr>
            <a:r>
              <a:rPr lang="zh-CN" altLang="en-US"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点击</a:t>
            </a:r>
            <a:r>
              <a:rPr lang="en-US" altLang="zh-CN" sz="2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豆绘</a:t>
            </a:r>
            <a:r>
              <a:rPr lang="en-US" altLang="zh-CN" sz="2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AI”</a:t>
            </a:r>
            <a:r>
              <a:rPr lang="zh-CN" altLang="en-US" sz="2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左侧导航栏中</a:t>
            </a:r>
            <a:r>
              <a:rPr lang="en-US" altLang="zh-CN" sz="2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人像写真</a:t>
            </a:r>
            <a:r>
              <a:rPr lang="en-US" altLang="zh-CN" sz="2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”</a:t>
            </a:r>
            <a:r>
              <a:rPr lang="zh-CN" altLang="en-US" sz="2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，再选择</a:t>
            </a:r>
            <a:r>
              <a:rPr lang="en-US" altLang="zh-CN" sz="2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“AI</a:t>
            </a:r>
            <a:r>
              <a:rPr lang="zh-CN" altLang="en-US" sz="2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换发型</a:t>
            </a:r>
            <a:r>
              <a:rPr lang="en-US" altLang="zh-CN" sz="2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”</a:t>
            </a:r>
            <a:endParaRPr lang="zh-CN" altLang="en-US" sz="24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36" name="图片 36"/>
          <p:cNvPicPr>
            <a:picLocks noChangeAspect="1"/>
          </p:cNvPicPr>
          <p:nvPr/>
        </p:nvPicPr>
        <p:blipFill>
          <a:blip r:embed="rId2"/>
          <a:srcRect r="36961"/>
          <a:stretch>
            <a:fillRect/>
          </a:stretch>
        </p:blipFill>
        <p:spPr>
          <a:xfrm>
            <a:off x="4482465" y="147955"/>
            <a:ext cx="7494905" cy="6562090"/>
          </a:xfrm>
          <a:prstGeom prst="rect">
            <a:avLst/>
          </a:prstGeom>
          <a:noFill/>
          <a:ln>
            <a:noFill/>
          </a:ln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en-US" altLang="zh-CN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AI发型设计</a:t>
            </a:r>
            <a:endParaRPr lang="en-US" altLang="zh-CN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24510" y="2275840"/>
            <a:ext cx="3888740" cy="17481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200000"/>
              </a:lnSpc>
            </a:pPr>
            <a:r>
              <a:rPr lang="en-US" altLang="zh-CN"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1.上传需换发型的人物照片</a:t>
            </a:r>
            <a:endParaRPr lang="en-US" altLang="zh-CN" sz="24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  <a:p>
            <a:pPr>
              <a:lnSpc>
                <a:spcPct val="200000"/>
              </a:lnSpc>
            </a:pPr>
            <a:r>
              <a:rPr lang="en-US" altLang="zh-CN"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2.上传发型参考图</a:t>
            </a:r>
            <a:endParaRPr lang="en-US" altLang="zh-CN" sz="24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  <a:p>
            <a:pPr>
              <a:lnSpc>
                <a:spcPct val="200000"/>
              </a:lnSpc>
            </a:pPr>
            <a:r>
              <a:rPr lang="en-US" altLang="zh-CN"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3.使用发型描述词</a:t>
            </a:r>
            <a:endParaRPr lang="en-US" altLang="zh-CN" sz="24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37" name="图片 37"/>
          <p:cNvPicPr>
            <a:picLocks noChangeAspect="1"/>
          </p:cNvPicPr>
          <p:nvPr/>
        </p:nvPicPr>
        <p:blipFill>
          <a:blip r:embed="rId2"/>
          <a:srcRect r="35981"/>
          <a:stretch>
            <a:fillRect/>
          </a:stretch>
        </p:blipFill>
        <p:spPr>
          <a:xfrm>
            <a:off x="4413250" y="163830"/>
            <a:ext cx="7576185" cy="6530975"/>
          </a:xfrm>
          <a:prstGeom prst="rect">
            <a:avLst/>
          </a:prstGeom>
          <a:noFill/>
          <a:ln>
            <a:noFill/>
          </a:ln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en-US" altLang="zh-CN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AI</a:t>
            </a:r>
            <a:r>
              <a:rPr lang="zh-CN" altLang="en-US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发型设计</a:t>
            </a:r>
            <a:endParaRPr lang="zh-CN" altLang="en-US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222375" y="2418080"/>
            <a:ext cx="3034665" cy="12223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150000"/>
              </a:lnSpc>
            </a:pPr>
            <a:r>
              <a:rPr lang="zh-CN" altLang="en-US" sz="24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点击“开始创作”之后，等待几分钟即可完成AI换发型。</a:t>
            </a:r>
            <a:endParaRPr lang="zh-CN" altLang="en-US" sz="24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 l="8403" r="30587"/>
          <a:stretch>
            <a:fillRect/>
          </a:stretch>
        </p:blipFill>
        <p:spPr>
          <a:xfrm>
            <a:off x="5147945" y="170180"/>
            <a:ext cx="6823075" cy="650176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470855" y="178743"/>
            <a:ext cx="11350171" cy="648788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4000">
                <a:schemeClr val="accent1">
                  <a:lumMod val="62000"/>
                  <a:lumOff val="38000"/>
                  <a:alpha val="100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16200000" scaled="0"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4835208" y="2537398"/>
            <a:ext cx="2621280" cy="8299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defRPr/>
            </a:pPr>
            <a:r>
              <a:rPr lang="zh-CN" sz="4800" dirty="0">
                <a:solidFill>
                  <a:schemeClr val="bg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汉仪雅酷黑 75W" panose="020B0804020202020204" charset="-122"/>
              </a:rPr>
              <a:t>练习任务</a:t>
            </a:r>
            <a:endParaRPr lang="zh-CN" sz="4800" dirty="0">
              <a:solidFill>
                <a:schemeClr val="bg1"/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汉仪雅酷黑 75W" panose="020B0804020202020204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5336540" y="793115"/>
            <a:ext cx="1618615" cy="1574800"/>
            <a:chOff x="3095602" y="1257786"/>
            <a:chExt cx="533400" cy="533400"/>
          </a:xfrm>
          <a:solidFill>
            <a:srgbClr val="009900"/>
          </a:solidFill>
        </p:grpSpPr>
        <p:sp>
          <p:nvSpPr>
            <p:cNvPr id="7" name="菱形 6"/>
            <p:cNvSpPr/>
            <p:nvPr/>
          </p:nvSpPr>
          <p:spPr>
            <a:xfrm>
              <a:off x="3095602" y="1257786"/>
              <a:ext cx="533400" cy="533400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zh-CN" altLang="en-US" sz="2000" b="1">
                <a:solidFill>
                  <a:schemeClr val="bg1"/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汉仪雅酷黑 75W" panose="020B0804020202020204" charset="-122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3219327" y="1404710"/>
              <a:ext cx="326473" cy="2393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en-US" altLang="zh-CN" sz="4000" b="1" dirty="0" smtClean="0">
                  <a:latin typeface="汉仪雅酷黑简" panose="00020600040101010101" charset="-122"/>
                  <a:ea typeface="汉仪雅酷黑简" panose="00020600040101010101" charset="-122"/>
                  <a:cs typeface="+mn-ea"/>
                  <a:sym typeface="Arial" panose="020B0604020202020204" pitchFamily="34" charset="0"/>
                </a:rPr>
                <a:t>05</a:t>
              </a:r>
              <a:endParaRPr lang="en-US" altLang="zh-CN" sz="4000" b="1" dirty="0" smtClean="0">
                <a:latin typeface="汉仪雅酷黑简" panose="00020600040101010101" charset="-122"/>
                <a:ea typeface="汉仪雅酷黑简" panose="00020600040101010101" charset="-122"/>
                <a:cs typeface="+mn-ea"/>
                <a:sym typeface="Arial" panose="020B0604020202020204" pitchFamily="34" charset="0"/>
              </a:endParaRPr>
            </a:p>
          </p:txBody>
        </p:sp>
      </p:grpSp>
      <p:pic>
        <p:nvPicPr>
          <p:cNvPr id="10" name="图片 9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116456" y="5031976"/>
            <a:ext cx="2075543" cy="1826024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5031975"/>
            <a:ext cx="2075543" cy="1826024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4636135"/>
            <a:ext cx="3602990" cy="22948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163955" y="358775"/>
            <a:ext cx="9321800" cy="768350"/>
            <a:chOff x="100" y="249"/>
            <a:chExt cx="14680" cy="1210"/>
          </a:xfrm>
        </p:grpSpPr>
        <p:sp>
          <p:nvSpPr>
            <p:cNvPr id="345" name="文本框 5"/>
            <p:cNvSpPr txBox="1"/>
            <p:nvPr/>
          </p:nvSpPr>
          <p:spPr>
            <a:xfrm>
              <a:off x="4527" y="249"/>
              <a:ext cx="6774" cy="1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defTabSz="914400">
                <a:buSzTx/>
                <a:defRPr sz="1800">
                  <a:solidFill>
                    <a:schemeClr val="tx1">
                      <a:alpha val="100000"/>
                    </a:schemeClr>
                  </a:solidFill>
                  <a:latin typeface="OPPOSans M"/>
                  <a:ea typeface="思源黑体 CN Light"/>
                  <a:cs typeface="+mn-cs"/>
                </a:defRPr>
              </a:pPr>
              <a:endParaRPr lang="zh-CN" sz="4400">
                <a:solidFill>
                  <a:srgbClr val="00B0F0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49" name="文本框 2"/>
            <p:cNvSpPr txBox="1"/>
            <p:nvPr/>
          </p:nvSpPr>
          <p:spPr>
            <a:xfrm>
              <a:off x="100" y="443"/>
              <a:ext cx="14680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0" algn="l" defTabSz="914400">
                <a:lnSpc>
                  <a:spcPct val="100000"/>
                </a:lnSpc>
                <a:buSzTx/>
                <a:defRPr sz="1800">
                  <a:solidFill>
                    <a:schemeClr val="tx1">
                      <a:alpha val="100000"/>
                    </a:schemeClr>
                  </a:solidFill>
                  <a:latin typeface="OPPOSans M"/>
                  <a:ea typeface="思源黑体 CN Light"/>
                  <a:cs typeface="+mn-cs"/>
                </a:defRPr>
              </a:pPr>
              <a:r>
                <a:rPr lang="zh-CN" altLang="en-US" sz="360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方正公文小标宋" panose="02000500000000000000" charset="-122"/>
                  <a:ea typeface="方正公文小标宋" panose="02000500000000000000" charset="-122"/>
                  <a:cs typeface="+mn-cs"/>
                  <a:sym typeface="思源黑体 CN Light"/>
                </a:rPr>
                <a:t>制作自己的数字分身，朗诵</a:t>
              </a:r>
              <a:r>
                <a:rPr lang="en-US" altLang="zh-CN" sz="360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方正公文小标宋" panose="02000500000000000000" charset="-122"/>
                  <a:ea typeface="方正公文小标宋" panose="02000500000000000000" charset="-122"/>
                  <a:cs typeface="+mn-cs"/>
                  <a:sym typeface="思源黑体 CN Light"/>
                </a:rPr>
                <a:t>AI</a:t>
              </a:r>
              <a:r>
                <a:rPr lang="zh-CN" altLang="en-US" sz="360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方正公文小标宋" panose="02000500000000000000" charset="-122"/>
                  <a:ea typeface="方正公文小标宋" panose="02000500000000000000" charset="-122"/>
                  <a:cs typeface="+mn-cs"/>
                  <a:sym typeface="思源黑体 CN Light"/>
                </a:rPr>
                <a:t>诗歌</a:t>
              </a:r>
              <a:endParaRPr lang="zh-CN" altLang="en-US" sz="36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+mn-cs"/>
                <a:sym typeface="思源黑体 CN Light"/>
              </a:endParaRPr>
            </a:p>
          </p:txBody>
        </p:sp>
      </p:grpSp>
      <p:cxnSp>
        <p:nvCxnSpPr>
          <p:cNvPr id="355" name="直接连接符 193"/>
          <p:cNvCxnSpPr/>
          <p:nvPr/>
        </p:nvCxnSpPr>
        <p:spPr>
          <a:xfrm flipH="1">
            <a:off x="-1971028" y="4792741"/>
            <a:ext cx="12037624" cy="0"/>
          </a:xfrm>
          <a:prstGeom prst="line">
            <a:avLst/>
          </a:prstGeom>
          <a:ln w="9525">
            <a:gradFill>
              <a:gsLst>
                <a:gs pos="0">
                  <a:schemeClr val="accent1">
                    <a:lumMod val="20000"/>
                    <a:lumOff val="80000"/>
                    <a:alpha val="0"/>
                  </a:schemeClr>
                </a:gs>
                <a:gs pos="100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0" scaled="1"/>
            </a:gra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 descr="e7298c4625689bdb4ce3e35d3572f8a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1880" y="1228725"/>
            <a:ext cx="9067800" cy="5078095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191135"/>
            <a:ext cx="1541780" cy="865505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163955" y="358775"/>
            <a:ext cx="9321800" cy="768350"/>
            <a:chOff x="100" y="249"/>
            <a:chExt cx="14680" cy="1210"/>
          </a:xfrm>
        </p:grpSpPr>
        <p:sp>
          <p:nvSpPr>
            <p:cNvPr id="345" name="文本框 5"/>
            <p:cNvSpPr txBox="1"/>
            <p:nvPr/>
          </p:nvSpPr>
          <p:spPr>
            <a:xfrm>
              <a:off x="4527" y="249"/>
              <a:ext cx="6774" cy="1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defTabSz="914400">
                <a:buSzTx/>
                <a:defRPr sz="1800">
                  <a:solidFill>
                    <a:schemeClr val="tx1">
                      <a:alpha val="100000"/>
                    </a:schemeClr>
                  </a:solidFill>
                  <a:latin typeface="OPPOSans M"/>
                  <a:ea typeface="思源黑体 CN Light"/>
                  <a:cs typeface="+mn-cs"/>
                </a:defRPr>
              </a:pPr>
              <a:endParaRPr lang="zh-CN" sz="4400">
                <a:solidFill>
                  <a:srgbClr val="00B0F0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49" name="文本框 2"/>
            <p:cNvSpPr txBox="1"/>
            <p:nvPr/>
          </p:nvSpPr>
          <p:spPr>
            <a:xfrm>
              <a:off x="100" y="443"/>
              <a:ext cx="14680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0" algn="l" defTabSz="914400">
                <a:lnSpc>
                  <a:spcPct val="100000"/>
                </a:lnSpc>
                <a:buSzTx/>
                <a:defRPr sz="1800">
                  <a:solidFill>
                    <a:schemeClr val="tx1">
                      <a:alpha val="100000"/>
                    </a:schemeClr>
                  </a:solidFill>
                  <a:latin typeface="OPPOSans M"/>
                  <a:ea typeface="思源黑体 CN Light"/>
                  <a:cs typeface="+mn-cs"/>
                </a:defRPr>
              </a:pPr>
              <a:r>
                <a:rPr lang="zh-CN" altLang="en-US" sz="360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方正公文小标宋" panose="02000500000000000000" charset="-122"/>
                  <a:ea typeface="方正公文小标宋" panose="02000500000000000000" charset="-122"/>
                  <a:cs typeface="+mn-cs"/>
                  <a:sym typeface="思源黑体 CN Light"/>
                </a:rPr>
                <a:t>一键换装：中泰服装</a:t>
              </a:r>
              <a:r>
                <a:rPr lang="en-US" altLang="zh-CN" sz="360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方正公文小标宋" panose="02000500000000000000" charset="-122"/>
                  <a:ea typeface="方正公文小标宋" panose="02000500000000000000" charset="-122"/>
                  <a:cs typeface="+mn-cs"/>
                  <a:sym typeface="思源黑体 CN Light"/>
                </a:rPr>
                <a:t>T</a:t>
              </a:r>
              <a:r>
                <a:rPr lang="zh-CN" altLang="en-US" sz="360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方正公文小标宋" panose="02000500000000000000" charset="-122"/>
                  <a:ea typeface="方正公文小标宋" panose="02000500000000000000" charset="-122"/>
                  <a:cs typeface="+mn-cs"/>
                  <a:sym typeface="思源黑体 CN Light"/>
                </a:rPr>
                <a:t>台秀</a:t>
              </a:r>
              <a:endParaRPr lang="zh-CN" altLang="en-US" sz="36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+mn-cs"/>
                <a:sym typeface="思源黑体 CN Light"/>
              </a:endParaRPr>
            </a:p>
          </p:txBody>
        </p:sp>
      </p:grpSp>
      <p:cxnSp>
        <p:nvCxnSpPr>
          <p:cNvPr id="355" name="直接连接符 193"/>
          <p:cNvCxnSpPr/>
          <p:nvPr/>
        </p:nvCxnSpPr>
        <p:spPr>
          <a:xfrm flipH="1">
            <a:off x="-1971028" y="4792741"/>
            <a:ext cx="12037624" cy="0"/>
          </a:xfrm>
          <a:prstGeom prst="line">
            <a:avLst/>
          </a:prstGeom>
          <a:ln w="9525">
            <a:gradFill>
              <a:gsLst>
                <a:gs pos="0">
                  <a:schemeClr val="accent1">
                    <a:lumMod val="20000"/>
                    <a:lumOff val="80000"/>
                    <a:alpha val="0"/>
                  </a:schemeClr>
                </a:gs>
                <a:gs pos="100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0" scaled="1"/>
            </a:gra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 descr="5710-7cc5726a37bb8f7a37e89651a839434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45150" y="1211580"/>
            <a:ext cx="5823585" cy="388366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6100" y="5279390"/>
            <a:ext cx="1058799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4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1.</a:t>
            </a:r>
            <a:r>
              <a:rPr lang="zh-CN" altLang="zh-CN" sz="24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在网络上收集喜欢的服装图片</a:t>
            </a:r>
            <a:r>
              <a:rPr lang="en-US" altLang="zh-CN" sz="24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   </a:t>
            </a:r>
            <a:r>
              <a:rPr lang="zh-CN" altLang="zh-CN" sz="24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利用</a:t>
            </a:r>
            <a:r>
              <a:rPr lang="en-US" altLang="zh-CN" sz="24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AI</a:t>
            </a:r>
            <a:r>
              <a:rPr lang="zh-CN" altLang="en-US" sz="24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换装体验</a:t>
            </a:r>
            <a:endParaRPr lang="zh-CN" altLang="en-US" sz="2400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4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2.</a:t>
            </a:r>
            <a:r>
              <a:rPr lang="zh-CN" altLang="en-US" sz="24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发挥创意，设计展示服装的动作，如走</a:t>
            </a:r>
            <a:r>
              <a:rPr lang="en-US" altLang="zh-CN" sz="24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T</a:t>
            </a:r>
            <a:r>
              <a:rPr lang="zh-CN" altLang="en-US" sz="24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台等</a:t>
            </a:r>
            <a:endParaRPr lang="zh-CN" altLang="en-US" sz="2400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4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3.</a:t>
            </a:r>
            <a:r>
              <a:rPr lang="zh-CN" altLang="en-US" sz="24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保存</a:t>
            </a:r>
            <a:r>
              <a:rPr lang="en-US" altLang="zh-CN" sz="24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AI</a:t>
            </a:r>
            <a:r>
              <a:rPr lang="zh-CN" altLang="en-US" sz="24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换装的图片、视频</a:t>
            </a:r>
            <a:endParaRPr lang="zh-CN" altLang="en-US" sz="2400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615" y="1216025"/>
            <a:ext cx="4903470" cy="3874770"/>
          </a:xfrm>
          <a:prstGeom prst="rect">
            <a:avLst/>
          </a:prstGeom>
        </p:spPr>
      </p:pic>
      <p:pic>
        <p:nvPicPr>
          <p:cNvPr id="5" name="图片 4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191135"/>
            <a:ext cx="1541780" cy="86550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470855" y="178743"/>
            <a:ext cx="11350171" cy="648788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4000">
                <a:schemeClr val="accent1">
                  <a:lumMod val="62000"/>
                  <a:lumOff val="38000"/>
                  <a:alpha val="100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16200000" scaled="0"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3925888" y="2537398"/>
            <a:ext cx="4439920" cy="8299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defRPr/>
            </a:pPr>
            <a:r>
              <a:rPr lang="en-US" altLang="zh-CN" sz="4800" b="1" dirty="0">
                <a:solidFill>
                  <a:schemeClr val="bg1"/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汉仪雅酷黑 75W" panose="020B0804020202020204" charset="-122"/>
              </a:rPr>
              <a:t>AI</a:t>
            </a:r>
            <a:r>
              <a:rPr lang="zh-CN" altLang="en-US" sz="4800" b="1" dirty="0">
                <a:solidFill>
                  <a:schemeClr val="bg1"/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汉仪雅酷黑 75W" panose="020B0804020202020204" charset="-122"/>
              </a:rPr>
              <a:t>数字分身</a:t>
            </a:r>
            <a:r>
              <a:rPr lang="zh-CN" altLang="en-US" sz="4800" b="1" dirty="0">
                <a:solidFill>
                  <a:schemeClr val="bg1"/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汉仪雅酷黑 75W" panose="020B0804020202020204" charset="-122"/>
              </a:rPr>
              <a:t>介绍</a:t>
            </a:r>
            <a:endParaRPr lang="zh-CN" altLang="en-US" sz="4800" b="1" dirty="0">
              <a:solidFill>
                <a:schemeClr val="bg1"/>
              </a:solidFill>
              <a:latin typeface="汉仪雅酷黑 75W" panose="020B0804020202020204" charset="-122"/>
              <a:ea typeface="汉仪雅酷黑 75W" panose="020B0804020202020204" charset="-122"/>
              <a:cs typeface="+mn-ea"/>
              <a:sym typeface="汉仪雅酷黑 75W" panose="020B0804020202020204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5336540" y="793115"/>
            <a:ext cx="1618615" cy="1574800"/>
            <a:chOff x="3095602" y="1257786"/>
            <a:chExt cx="533400" cy="533400"/>
          </a:xfrm>
          <a:solidFill>
            <a:srgbClr val="009900"/>
          </a:solidFill>
        </p:grpSpPr>
        <p:sp>
          <p:nvSpPr>
            <p:cNvPr id="7" name="菱形 6"/>
            <p:cNvSpPr/>
            <p:nvPr/>
          </p:nvSpPr>
          <p:spPr>
            <a:xfrm>
              <a:off x="3095602" y="1257786"/>
              <a:ext cx="533400" cy="533400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zh-CN" altLang="en-US" sz="2000" b="1">
                <a:solidFill>
                  <a:schemeClr val="bg1"/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汉仪雅酷黑 75W" panose="020B0804020202020204" charset="-122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3219327" y="1404710"/>
              <a:ext cx="326473" cy="2393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en-US" altLang="zh-CN" sz="4000" b="1" dirty="0" smtClean="0">
                  <a:latin typeface="汉仪雅酷黑简" panose="00020600040101010101" charset="-122"/>
                  <a:ea typeface="汉仪雅酷黑简" panose="00020600040101010101" charset="-122"/>
                  <a:cs typeface="+mn-ea"/>
                  <a:sym typeface="Arial" panose="020B0604020202020204" pitchFamily="34" charset="0"/>
                </a:rPr>
                <a:t>01</a:t>
              </a:r>
              <a:endParaRPr lang="en-US" altLang="zh-CN" sz="4000" b="1" dirty="0" smtClean="0">
                <a:latin typeface="汉仪雅酷黑简" panose="00020600040101010101" charset="-122"/>
                <a:ea typeface="汉仪雅酷黑简" panose="00020600040101010101" charset="-122"/>
                <a:cs typeface="+mn-ea"/>
                <a:sym typeface="Arial" panose="020B0604020202020204" pitchFamily="34" charset="0"/>
              </a:endParaRPr>
            </a:p>
          </p:txBody>
        </p:sp>
      </p:grpSp>
      <p:pic>
        <p:nvPicPr>
          <p:cNvPr id="10" name="图片 9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116456" y="5031976"/>
            <a:ext cx="2075543" cy="1826024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5031975"/>
            <a:ext cx="2075543" cy="1826024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4636135"/>
            <a:ext cx="3602990" cy="22948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74345" y="2280920"/>
            <a:ext cx="3972560" cy="13169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>
              <a:lnSpc>
                <a:spcPct val="200000"/>
              </a:lnSpc>
              <a:buClrTx/>
              <a:buSzTx/>
              <a:buFontTx/>
            </a:pPr>
            <a:r>
              <a:rPr lang="en-US" altLang="zh-CN" sz="24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1.</a:t>
            </a:r>
            <a:r>
              <a:rPr lang="zh-CN" altLang="zh-CN" sz="24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制作</a:t>
            </a:r>
            <a:r>
              <a:rPr lang="zh-CN" altLang="en-US" sz="24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不同风格</a:t>
            </a:r>
            <a:r>
              <a:rPr lang="zh-CN" altLang="zh-CN" sz="24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写真集</a:t>
            </a:r>
            <a:endParaRPr lang="zh-CN" altLang="zh-CN" sz="2400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  <a:p>
            <a:pPr algn="just">
              <a:lnSpc>
                <a:spcPct val="200000"/>
              </a:lnSpc>
              <a:buClrTx/>
              <a:buSzTx/>
              <a:buFontTx/>
            </a:pPr>
            <a:r>
              <a:rPr lang="en-US" altLang="zh-CN" sz="24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2.</a:t>
            </a:r>
            <a:r>
              <a:rPr lang="zh-CN" altLang="en-US" sz="24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为朋友、家人设计</a:t>
            </a:r>
            <a:r>
              <a:rPr lang="zh-CN" altLang="zh-CN" sz="24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发型</a:t>
            </a:r>
            <a:endParaRPr lang="zh-CN" altLang="zh-CN" sz="2400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rcRect b="40982"/>
          <a:stretch>
            <a:fillRect/>
          </a:stretch>
        </p:blipFill>
        <p:spPr>
          <a:xfrm>
            <a:off x="4446905" y="355600"/>
            <a:ext cx="7343140" cy="342011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t="35323" b="16199"/>
          <a:stretch>
            <a:fillRect/>
          </a:stretch>
        </p:blipFill>
        <p:spPr>
          <a:xfrm>
            <a:off x="4446905" y="3775710"/>
            <a:ext cx="7342505" cy="281432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67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50000">
                <a:schemeClr val="accent1">
                  <a:lumMod val="75000"/>
                  <a:alpha val="100000"/>
                  <a:lumOff val="2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1011535" y="5818505"/>
            <a:ext cx="1180465" cy="1039495"/>
          </a:xfrm>
          <a:prstGeom prst="rect">
            <a:avLst/>
          </a:prstGeom>
        </p:spPr>
      </p:pic>
      <p:sp>
        <p:nvSpPr>
          <p:cNvPr id="11" name="矩形 259"/>
          <p:cNvSpPr>
            <a:spLocks noChangeArrowheads="1"/>
          </p:cNvSpPr>
          <p:nvPr/>
        </p:nvSpPr>
        <p:spPr bwMode="auto">
          <a:xfrm>
            <a:off x="1850390" y="1504950"/>
            <a:ext cx="4245610" cy="3138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buNone/>
            </a:pPr>
            <a:r>
              <a:rPr lang="zh-CN" sz="6600" dirty="0">
                <a:solidFill>
                  <a:schemeClr val="bg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汉仪雅酷黑 75W" panose="020B0804020202020204" charset="-122"/>
              </a:rPr>
              <a:t>欢迎共同学习交流</a:t>
            </a:r>
            <a:endParaRPr lang="zh-CN" sz="6600" dirty="0">
              <a:solidFill>
                <a:schemeClr val="bg1"/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汉仪雅酷黑 75W" panose="020B080402020202020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489" b="-3816"/>
          <a:stretch>
            <a:fillRect/>
          </a:stretch>
        </p:blipFill>
        <p:spPr>
          <a:xfrm>
            <a:off x="7788766" y="1367408"/>
            <a:ext cx="4089780" cy="46554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50"/>
                            </p:stCondLst>
                            <p:childTnLst>
                              <p:par>
                                <p:cTn id="1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AI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数字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分身</a:t>
            </a:r>
            <a:endParaRPr lang="zh-CN" altLang="en-US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3" name="数字分身导入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547360" y="605155"/>
            <a:ext cx="3738245" cy="5977890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89865" y="4563110"/>
            <a:ext cx="3602990" cy="229489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7370" y="2083435"/>
            <a:ext cx="490220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4800" b="1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AI数字分身</a:t>
            </a:r>
            <a:endParaRPr lang="en-US" altLang="zh-CN" sz="4800" b="1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  <a:p>
            <a:pPr algn="ctr"/>
            <a:r>
              <a:rPr lang="en-US" altLang="zh-CN" sz="4800" b="1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难辨真假</a:t>
            </a:r>
            <a:endParaRPr lang="en-US" altLang="zh-CN" sz="4800" b="1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4" name="图片 3" descr="22a8307a-a163-4d38-ba95-64190f171470(1)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61220" y="0"/>
            <a:ext cx="2206625" cy="1238885"/>
          </a:xfrm>
          <a:prstGeom prst="rect">
            <a:avLst/>
          </a:prstGeom>
        </p:spPr>
      </p:pic>
    </p:spTree>
    <p:custDataLst>
      <p:tags r:id="rId8"/>
    </p:custDataLst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AI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数字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分身</a:t>
            </a:r>
            <a:endParaRPr lang="zh-CN" altLang="en-US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235" name="图片 234"/>
          <p:cNvPicPr>
            <a:picLocks noChangeAspect="1"/>
          </p:cNvPicPr>
          <p:nvPr/>
        </p:nvPicPr>
        <p:blipFill>
          <a:blip r:embed="rId2"/>
          <a:srcRect l="3991" r="23105"/>
          <a:stretch>
            <a:fillRect/>
          </a:stretch>
        </p:blipFill>
        <p:spPr>
          <a:xfrm>
            <a:off x="6363335" y="1579880"/>
            <a:ext cx="5450205" cy="3829050"/>
          </a:xfrm>
          <a:prstGeom prst="rect">
            <a:avLst/>
          </a:prstGeom>
        </p:spPr>
      </p:pic>
      <p:sp>
        <p:nvSpPr>
          <p:cNvPr id="236" name="文本框 235"/>
          <p:cNvSpPr txBox="1"/>
          <p:nvPr/>
        </p:nvSpPr>
        <p:spPr>
          <a:xfrm>
            <a:off x="377190" y="1579880"/>
            <a:ext cx="5807710" cy="3784600"/>
          </a:xfrm>
          <a:prstGeom prst="rect">
            <a:avLst/>
          </a:prstGeom>
          <a:ln w="6350">
            <a:prstDash val="solid"/>
          </a:ln>
        </p:spPr>
        <p:txBody>
          <a:bodyPr wrap="square">
            <a:spAutoFit/>
          </a:bodyPr>
          <a:p>
            <a:pPr>
              <a:lnSpc>
                <a:spcPct val="200000"/>
              </a:lnSpc>
            </a:pPr>
            <a:r>
              <a:rPr sz="24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王冰冰的数字分身</a:t>
            </a:r>
            <a:r>
              <a:rPr lang="en-US" sz="24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—</a:t>
            </a:r>
            <a:r>
              <a:rPr sz="24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“AI 冰冰”</a:t>
            </a:r>
            <a:endParaRPr sz="24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  <a:p>
            <a:pPr>
              <a:lnSpc>
                <a:spcPct val="200000"/>
              </a:lnSpc>
            </a:pPr>
            <a:r>
              <a:rPr sz="24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业务娴熟、表达自然。</a:t>
            </a:r>
            <a:endParaRPr sz="24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  <a:p>
            <a:pPr>
              <a:lnSpc>
                <a:spcPct val="200000"/>
              </a:lnSpc>
            </a:pPr>
            <a:r>
              <a:rPr sz="24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“AI 冰冰”在舞台上化身为多语种主持人</a:t>
            </a:r>
            <a:endParaRPr sz="24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  <a:p>
            <a:pPr>
              <a:lnSpc>
                <a:spcPct val="200000"/>
              </a:lnSpc>
            </a:pPr>
            <a:r>
              <a:rPr sz="24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无缝开启土耳其语、俄语和西班牙语等外语的隐藏能力，惊艳全场。</a:t>
            </a:r>
            <a:endParaRPr sz="24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191135"/>
            <a:ext cx="1541780" cy="86550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AI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数字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分身</a:t>
            </a:r>
            <a:endParaRPr lang="zh-CN" altLang="en-US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sp>
        <p:nvSpPr>
          <p:cNvPr id="305" name="文本框 304"/>
          <p:cNvSpPr txBox="1"/>
          <p:nvPr/>
        </p:nvSpPr>
        <p:spPr>
          <a:xfrm>
            <a:off x="7102475" y="1821180"/>
            <a:ext cx="4354195" cy="2306955"/>
          </a:xfrm>
        </p:spPr>
        <p:txBody>
          <a:bodyPr wrap="square">
            <a:spAutoFit/>
          </a:bodyPr>
          <a:p>
            <a:pPr algn="just">
              <a:lnSpc>
                <a:spcPct val="200000"/>
              </a:lnSpc>
              <a:buClrTx/>
              <a:buSzTx/>
              <a:buNone/>
            </a:pPr>
            <a:r>
              <a:rPr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400位AI虚拟人物坐在专业评委身后的“观众席”，与专业评委一起参与选手的现场评分。</a:t>
            </a:r>
            <a:endParaRPr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306" name="图片 30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" y="1293495"/>
            <a:ext cx="6541135" cy="4849495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191135"/>
            <a:ext cx="1541780" cy="86550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AI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数字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分身</a:t>
            </a:r>
            <a:endParaRPr lang="zh-CN" altLang="en-US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1029335" y="997585"/>
            <a:ext cx="10356215" cy="5452110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191135"/>
            <a:ext cx="1541780" cy="86550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AI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数字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分身</a:t>
            </a:r>
            <a:endParaRPr lang="zh-CN" altLang="en-US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309" name="图片 308"/>
          <p:cNvPicPr>
            <a:picLocks noChangeAspect="1"/>
          </p:cNvPicPr>
          <p:nvPr/>
        </p:nvPicPr>
        <p:blipFill>
          <a:blip r:embed="rId2">
            <a:alphaModFix amt="100000"/>
          </a:blip>
          <a:srcRect l="4259" t="9839" r="77180" b="20836"/>
          <a:stretch>
            <a:fillRect/>
          </a:stretch>
        </p:blipFill>
        <p:spPr>
          <a:xfrm>
            <a:off x="995982" y="1788838"/>
            <a:ext cx="1788240" cy="2991140"/>
          </a:xfrm>
          <a:prstGeom prst="rect">
            <a:avLst/>
          </a:prstGeom>
        </p:spPr>
      </p:pic>
      <p:sp>
        <p:nvSpPr>
          <p:cNvPr id="310" name="文本框 309"/>
          <p:cNvSpPr txBox="1"/>
          <p:nvPr/>
        </p:nvSpPr>
        <p:spPr>
          <a:xfrm>
            <a:off x="1989162" y="5280403"/>
            <a:ext cx="7966462" cy="1198880"/>
          </a:xfrm>
          <a:prstGeom prst="rect">
            <a:avLst/>
          </a:prstGeom>
          <a:ln w="12700">
            <a:prstDash val="solid"/>
            <a:miter lim="800000"/>
          </a:ln>
        </p:spPr>
        <p:txBody>
          <a:bodyPr>
            <a:spAutoFit/>
          </a:bodyPr>
          <a:p>
            <a:pPr marL="0" lvl="0" algn="l" defTabSz="914400">
              <a:lnSpc>
                <a:spcPct val="150000"/>
              </a:lnSpc>
              <a:defRPr sz="1800">
                <a:solidFill>
                  <a:schemeClr val="tx1">
                    <a:alpha val="100000"/>
                  </a:schemeClr>
                </a:solidFill>
                <a:latin typeface="OPPOSans M"/>
                <a:ea typeface="思源黑体 CN Light"/>
                <a:cs typeface="+mn-cs"/>
              </a:defRPr>
            </a:pPr>
            <a:r>
              <a:rPr lang="zh-CN" sz="2400" b="1" i="0" u="none" strike="noStrike" spc="100">
                <a:solidFill>
                  <a:schemeClr val="tx1"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思源黑体 CN Light"/>
              </a:rPr>
              <a:t>维度：2D和3D</a:t>
            </a:r>
            <a:r>
              <a:rPr lang="en-US" altLang="zh-CN" sz="2400" b="1" i="0" u="none" strike="noStrike" spc="100">
                <a:solidFill>
                  <a:schemeClr val="tx1"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思源黑体 CN Light"/>
              </a:rPr>
              <a:t>    </a:t>
            </a:r>
            <a:r>
              <a:rPr lang="zh-CN" sz="2400" b="1" i="0" u="none" strike="noStrike" spc="100">
                <a:solidFill>
                  <a:schemeClr val="tx1"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思源黑体 CN Light"/>
              </a:rPr>
              <a:t>外形：卡通、写实</a:t>
            </a:r>
            <a:endParaRPr lang="zh-CN" sz="2400" b="1" i="0" u="none" strike="noStrike" spc="100">
              <a:solidFill>
                <a:schemeClr val="tx1">
                  <a:alpha val="100000"/>
                </a:schemeClr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思源黑体 CN Light"/>
            </a:endParaRPr>
          </a:p>
          <a:p>
            <a:pPr marL="0" lvl="0" algn="l" defTabSz="914400">
              <a:lnSpc>
                <a:spcPct val="150000"/>
              </a:lnSpc>
              <a:defRPr sz="1800">
                <a:solidFill>
                  <a:schemeClr val="tx1">
                    <a:alpha val="100000"/>
                  </a:schemeClr>
                </a:solidFill>
                <a:latin typeface="OPPOSans M"/>
                <a:ea typeface="思源黑体 CN Light"/>
                <a:cs typeface="+mn-cs"/>
              </a:defRPr>
            </a:pPr>
            <a:r>
              <a:rPr lang="zh-CN" sz="2400" b="1" i="0" u="none" strike="noStrike" spc="100">
                <a:solidFill>
                  <a:schemeClr val="tx1"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思源黑体 CN Light"/>
              </a:rPr>
              <a:t>综合：二次元、3D卡通、3D高写实、真人形象</a:t>
            </a:r>
            <a:endParaRPr lang="zh-CN" sz="2400" b="1" i="0" u="none" strike="noStrike" spc="100">
              <a:solidFill>
                <a:schemeClr val="tx1">
                  <a:alpha val="100000"/>
                </a:schemeClr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思源黑体 CN Light"/>
            </a:endParaRPr>
          </a:p>
        </p:txBody>
      </p:sp>
      <p:pic>
        <p:nvPicPr>
          <p:cNvPr id="311" name="图片 310"/>
          <p:cNvPicPr>
            <a:picLocks noChangeAspect="1"/>
          </p:cNvPicPr>
          <p:nvPr/>
        </p:nvPicPr>
        <p:blipFill>
          <a:blip r:embed="rId2">
            <a:alphaModFix amt="100000"/>
          </a:blip>
          <a:srcRect l="29814" t="7524" r="53764" b="30783"/>
          <a:stretch>
            <a:fillRect/>
          </a:stretch>
        </p:blipFill>
        <p:spPr>
          <a:xfrm>
            <a:off x="3800717" y="1792114"/>
            <a:ext cx="1777823" cy="2991140"/>
          </a:xfrm>
          <a:prstGeom prst="rect">
            <a:avLst/>
          </a:prstGeom>
        </p:spPr>
      </p:pic>
      <p:pic>
        <p:nvPicPr>
          <p:cNvPr id="312" name="图片 311"/>
          <p:cNvPicPr>
            <a:picLocks noChangeAspect="1"/>
          </p:cNvPicPr>
          <p:nvPr/>
        </p:nvPicPr>
        <p:blipFill>
          <a:blip r:embed="rId2">
            <a:alphaModFix amt="100000"/>
          </a:blip>
          <a:srcRect l="54077" t="8392" r="27878" b="24512"/>
          <a:stretch>
            <a:fillRect/>
          </a:stretch>
        </p:blipFill>
        <p:spPr>
          <a:xfrm>
            <a:off x="6595035" y="1792114"/>
            <a:ext cx="1796248" cy="2991140"/>
          </a:xfrm>
          <a:prstGeom prst="rect">
            <a:avLst/>
          </a:prstGeom>
        </p:spPr>
      </p:pic>
      <p:pic>
        <p:nvPicPr>
          <p:cNvPr id="313" name="图片 312"/>
          <p:cNvPicPr>
            <a:picLocks noChangeAspect="1"/>
          </p:cNvPicPr>
          <p:nvPr/>
        </p:nvPicPr>
        <p:blipFill>
          <a:blip r:embed="rId2">
            <a:alphaModFix amt="100000"/>
          </a:blip>
          <a:srcRect l="79632" t="8392" r="2452" b="24740"/>
          <a:stretch>
            <a:fillRect/>
          </a:stretch>
        </p:blipFill>
        <p:spPr>
          <a:xfrm>
            <a:off x="9407778" y="1792114"/>
            <a:ext cx="1787162" cy="2987864"/>
          </a:xfrm>
          <a:prstGeom prst="rect">
            <a:avLst/>
          </a:prstGeom>
        </p:spPr>
      </p:pic>
      <p:sp>
        <p:nvSpPr>
          <p:cNvPr id="314" name="文本框 313"/>
          <p:cNvSpPr txBox="1"/>
          <p:nvPr/>
        </p:nvSpPr>
        <p:spPr>
          <a:xfrm>
            <a:off x="1323894" y="4801613"/>
            <a:ext cx="1132416" cy="457200"/>
          </a:xfrm>
          <a:prstGeom prst="rect">
            <a:avLst/>
          </a:prstGeom>
          <a:ln w="12700">
            <a:prstDash val="solid"/>
            <a:miter lim="800000"/>
          </a:ln>
        </p:spPr>
        <p:txBody>
          <a:bodyPr>
            <a:spAutoFit/>
          </a:bodyPr>
          <a:p>
            <a:pPr algn="ctr"/>
            <a:r>
              <a:rPr sz="2400" b="1">
                <a:solidFill>
                  <a:schemeClr val="accent2"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</a:rPr>
              <a:t>二次元</a:t>
            </a:r>
            <a:endParaRPr sz="2400" b="1">
              <a:solidFill>
                <a:schemeClr val="accent2">
                  <a:alpha val="100000"/>
                </a:schemeClr>
              </a:solidFill>
              <a:latin typeface="方正公文小标宋" panose="02000500000000000000" charset="-122"/>
              <a:ea typeface="方正公文小标宋" panose="02000500000000000000" charset="-122"/>
            </a:endParaRPr>
          </a:p>
        </p:txBody>
      </p:sp>
      <p:sp>
        <p:nvSpPr>
          <p:cNvPr id="315" name="文本框 314"/>
          <p:cNvSpPr txBox="1"/>
          <p:nvPr/>
        </p:nvSpPr>
        <p:spPr>
          <a:xfrm>
            <a:off x="4121150" y="4801870"/>
            <a:ext cx="1746885" cy="460375"/>
          </a:xfrm>
          <a:prstGeom prst="rect">
            <a:avLst/>
          </a:prstGeom>
          <a:ln w="12700">
            <a:prstDash val="solid"/>
            <a:miter lim="800000"/>
          </a:ln>
        </p:spPr>
        <p:txBody>
          <a:bodyPr wrap="square">
            <a:spAutoFit/>
          </a:bodyPr>
          <a:p>
            <a:pPr algn="ctr"/>
            <a:r>
              <a:rPr sz="2400" b="1">
                <a:solidFill>
                  <a:schemeClr val="accent2"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3D卡通</a:t>
            </a:r>
            <a:endParaRPr sz="2400" b="1">
              <a:solidFill>
                <a:schemeClr val="accent2">
                  <a:alpha val="100000"/>
                </a:schemeClr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sp>
        <p:nvSpPr>
          <p:cNvPr id="316" name="文本框 315"/>
          <p:cNvSpPr txBox="1"/>
          <p:nvPr/>
        </p:nvSpPr>
        <p:spPr>
          <a:xfrm>
            <a:off x="6517376" y="4801613"/>
            <a:ext cx="1951566" cy="457200"/>
          </a:xfrm>
          <a:prstGeom prst="rect">
            <a:avLst/>
          </a:prstGeom>
          <a:ln w="12700">
            <a:prstDash val="solid"/>
            <a:miter lim="800000"/>
          </a:ln>
        </p:spPr>
        <p:txBody>
          <a:bodyPr>
            <a:spAutoFit/>
          </a:bodyPr>
          <a:p>
            <a:pPr algn="ctr"/>
            <a:r>
              <a:rPr sz="2400" b="1">
                <a:solidFill>
                  <a:schemeClr val="accent2"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3D</a:t>
            </a:r>
            <a:r>
              <a:rPr sz="2400" b="1">
                <a:solidFill>
                  <a:schemeClr val="accent2"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高清写实</a:t>
            </a:r>
            <a:endParaRPr sz="2400" b="1">
              <a:solidFill>
                <a:schemeClr val="accent2">
                  <a:alpha val="100000"/>
                </a:schemeClr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sp>
        <p:nvSpPr>
          <p:cNvPr id="317" name="文本框 316"/>
          <p:cNvSpPr txBox="1"/>
          <p:nvPr/>
        </p:nvSpPr>
        <p:spPr>
          <a:xfrm>
            <a:off x="9407525" y="4801870"/>
            <a:ext cx="1788160" cy="460375"/>
          </a:xfrm>
          <a:prstGeom prst="rect">
            <a:avLst/>
          </a:prstGeom>
          <a:ln w="12700">
            <a:prstDash val="solid"/>
            <a:miter lim="800000"/>
          </a:ln>
        </p:spPr>
        <p:txBody>
          <a:bodyPr wrap="square">
            <a:spAutoFit/>
          </a:bodyPr>
          <a:p>
            <a:pPr algn="ctr"/>
            <a:r>
              <a:rPr sz="2400" b="1">
                <a:solidFill>
                  <a:schemeClr val="accent2"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</a:rPr>
              <a:t>真人形象</a:t>
            </a:r>
            <a:endParaRPr sz="2400" b="1">
              <a:solidFill>
                <a:schemeClr val="accent2">
                  <a:alpha val="100000"/>
                </a:schemeClr>
              </a:solidFill>
              <a:latin typeface="方正公文小标宋" panose="02000500000000000000" charset="-122"/>
              <a:ea typeface="方正公文小标宋" panose="02000500000000000000" charset="-122"/>
            </a:endParaRPr>
          </a:p>
        </p:txBody>
      </p:sp>
      <p:sp>
        <p:nvSpPr>
          <p:cNvPr id="318" name="文本框 317"/>
          <p:cNvSpPr txBox="1"/>
          <p:nvPr/>
        </p:nvSpPr>
        <p:spPr>
          <a:xfrm>
            <a:off x="1323764" y="868531"/>
            <a:ext cx="10744200" cy="1198880"/>
          </a:xfrm>
          <a:prstGeom prst="rect">
            <a:avLst/>
          </a:prstGeom>
        </p:spPr>
        <p:txBody>
          <a:bodyPr>
            <a:spAutoFit/>
          </a:bodyPr>
          <a:p>
            <a:pPr marL="0" lvl="0" algn="l" defTabSz="914400">
              <a:lnSpc>
                <a:spcPct val="100000"/>
              </a:lnSpc>
              <a:defRPr sz="1800">
                <a:solidFill>
                  <a:schemeClr val="tx1">
                    <a:alpha val="100000"/>
                  </a:schemeClr>
                </a:solidFill>
                <a:latin typeface="OPPOSans M"/>
                <a:ea typeface="思源黑体 CN Light"/>
                <a:cs typeface="+mn-cs"/>
              </a:defRPr>
            </a:pPr>
            <a:r>
              <a:rPr lang="zh-CN" sz="2400" b="1" i="0" u="none" strike="noStrike" spc="100">
                <a:solidFill>
                  <a:srgbClr val="0070C0">
                    <a:alpha val="100000"/>
                  </a:srgbClr>
                </a:solidFill>
                <a:latin typeface="方正公文小标宋" panose="02000500000000000000" charset="-122"/>
                <a:ea typeface="方正公文小标宋" panose="02000500000000000000" charset="-122"/>
                <a:cs typeface="OPPOSans R"/>
                <a:sym typeface="思源黑体 CN Light"/>
              </a:rPr>
              <a:t>运用数字技术创造出来的、与人类形象接近的数字化人物形象，具有多重人类特征，如外貌特征、人类表演能力、交互能力等。</a:t>
            </a:r>
            <a:endParaRPr lang="zh-CN" sz="2400" b="1" i="0" u="none" strike="noStrike" spc="100">
              <a:solidFill>
                <a:srgbClr val="0070C0">
                  <a:alpha val="100000"/>
                </a:srgbClr>
              </a:solidFill>
              <a:latin typeface="方正公文小标宋" panose="02000500000000000000" charset="-122"/>
              <a:ea typeface="方正公文小标宋" panose="02000500000000000000" charset="-122"/>
              <a:cs typeface="OPPOSans R"/>
              <a:sym typeface="思源黑体 CN Light"/>
            </a:endParaRPr>
          </a:p>
          <a:p>
            <a:pPr marL="0" lvl="0" algn="l" defTabSz="914400">
              <a:lnSpc>
                <a:spcPct val="100000"/>
              </a:lnSpc>
              <a:defRPr sz="1800">
                <a:solidFill>
                  <a:schemeClr val="tx1">
                    <a:alpha val="100000"/>
                  </a:schemeClr>
                </a:solidFill>
                <a:latin typeface="OPPOSans M"/>
                <a:ea typeface="思源黑体 CN Light"/>
                <a:cs typeface="+mn-cs"/>
              </a:defRPr>
            </a:pPr>
            <a:endParaRPr lang="zh-CN" sz="2400" b="1" i="0" u="none" strike="noStrike" spc="100">
              <a:solidFill>
                <a:srgbClr val="0070C0">
                  <a:alpha val="100000"/>
                </a:srgbClr>
              </a:solidFill>
              <a:latin typeface="方正公文小标宋" panose="02000500000000000000" charset="-122"/>
              <a:ea typeface="方正公文小标宋" panose="02000500000000000000" charset="-122"/>
              <a:cs typeface="OPPOSans R"/>
              <a:sym typeface="思源黑体 CN Light"/>
            </a:endParaRPr>
          </a:p>
        </p:txBody>
      </p:sp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191135"/>
            <a:ext cx="1541780" cy="86550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BEAUTIFY_FLAG" val="#wm#"/>
  <p:tag name="KSO_WM_TEMPLATE_CATEGORY" val="custom"/>
  <p:tag name="KSO_WM_TEMPLATE_INDEX" val="20235218"/>
  <p:tag name="RESOURCE_RECORD_KEY" val="{&quot;10&quot;:[21565021,4122201,20210566,50027113,21574244],&quot;13&quot;:[19971666,20482077],&quot;65&quot;:[3]}"/>
  <p:tag name="KSO_WM_SLIDE_ID" val="custom20235218_1"/>
  <p:tag name="KSO_WM_TEMPLATE_SUBCATEGORY" val="0"/>
  <p:tag name="KSO_WM_TEMPLATE_MASTER_TYPE" val="0"/>
  <p:tag name="KSO_WM_TEMPLATE_COLOR_TYPE" val="0"/>
  <p:tag name="KSO_WM_SLIDE_TYPE" val="text"/>
  <p:tag name="KSO_WM_SLIDE_SUBTYPE" val="picTxt"/>
  <p:tag name="KSO_WM_SLIDE_ITEM_CNT" val="0"/>
  <p:tag name="KSO_WM_SLIDE_INDEX" val="1"/>
  <p:tag name="KSO_WM_SLIDE_SIZE" val="960*464"/>
  <p:tag name="KSO_WM_SLIDE_POSITION" val="0*28"/>
  <p:tag name="KSO_WM_TAG_VERSION" val="3.0"/>
  <p:tag name="KSO_WM_SLIDE_LAYOUT" val="a_d_f"/>
  <p:tag name="KSO_WM_SLIDE_LAYOUT_CNT" val="1_1_1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8_1*a*1"/>
  <p:tag name="KSO_WM_TEMPLATE_CATEGORY" val="custom"/>
  <p:tag name="KSO_WM_TEMPLATE_INDEX" val="20235218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TYPE" val="a"/>
  <p:tag name="KSO_WM_UNIT_INDEX" val="1"/>
  <p:tag name="KSO_WM_UNIT_VALUE" val="29"/>
  <p:tag name="KSO_WM_UNIT_PRESET_TEXT" val="单击此处添加标题"/>
  <p:tag name="KSO_WM_UNIT_TEXT_TYPE" val="1"/>
</p:tagLst>
</file>

<file path=ppt/tags/tag102.xml><?xml version="1.0" encoding="utf-8"?>
<p:tagLst xmlns:p="http://schemas.openxmlformats.org/presentationml/2006/main">
  <p:tag name="KSO_WM_BEAUTIFY_FLAG" val="#wm#"/>
  <p:tag name="KSO_WM_TEMPLATE_CATEGORY" val="custom"/>
  <p:tag name="KSO_WM_TEMPLATE_INDEX" val="20235218"/>
  <p:tag name="RESOURCE_RECORD_KEY" val="{&quot;10&quot;:[21565021,4122201,20210566,50027113,21574244],&quot;13&quot;:[19971666,20482077],&quot;65&quot;:[3]}"/>
  <p:tag name="KSO_WM_SLIDE_ID" val="custom20235218_1"/>
  <p:tag name="KSO_WM_TEMPLATE_SUBCATEGORY" val="0"/>
  <p:tag name="KSO_WM_TEMPLATE_MASTER_TYPE" val="0"/>
  <p:tag name="KSO_WM_TEMPLATE_COLOR_TYPE" val="0"/>
  <p:tag name="KSO_WM_SLIDE_TYPE" val="text"/>
  <p:tag name="KSO_WM_SLIDE_SUBTYPE" val="picTxt"/>
  <p:tag name="KSO_WM_SLIDE_ITEM_CNT" val="0"/>
  <p:tag name="KSO_WM_SLIDE_INDEX" val="1"/>
  <p:tag name="KSO_WM_SLIDE_SIZE" val="960*464"/>
  <p:tag name="KSO_WM_SLIDE_POSITION" val="0*28"/>
  <p:tag name="KSO_WM_TAG_VERSION" val="3.0"/>
  <p:tag name="KSO_WM_SLIDE_LAYOUT" val="a_d_f"/>
  <p:tag name="KSO_WM_SLIDE_LAYOUT_CNT" val="1_1_1"/>
</p:tagLst>
</file>

<file path=ppt/tags/tag103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0*0*0*0"/>
</p:tagLst>
</file>

<file path=ppt/tags/tag104.xml><?xml version="1.0" encoding="utf-8"?>
<p:tagLst xmlns:p="http://schemas.openxmlformats.org/presentationml/2006/main">
  <p:tag name="KSO_WM_BEAUTIFY_FLAG" val="#wm#"/>
  <p:tag name="KSO_WM_TEMPLATE_CATEGORY" val="custom"/>
  <p:tag name="KSO_WM_TEMPLATE_INDEX" val="20235219"/>
  <p:tag name="RESOURCE_RECORD_KEY" val="{&quot;10&quot;:[20090547],&quot;65&quot;:[3]}"/>
  <p:tag name="KSO_WM_SLIDE_ID" val="custom20235219_1"/>
  <p:tag name="KSO_WM_TEMPLATE_SUBCATEGORY" val="0"/>
  <p:tag name="KSO_WM_TEMPLATE_MASTER_TYPE" val="0"/>
  <p:tag name="KSO_WM_TEMPLATE_COLOR_TYPE" val="0"/>
  <p:tag name="KSO_WM_SLIDE_TYPE" val="text"/>
  <p:tag name="KSO_WM_SLIDE_SUBTYPE" val="picTxt"/>
  <p:tag name="KSO_WM_SLIDE_ITEM_CNT" val="0"/>
  <p:tag name="KSO_WM_SLIDE_INDEX" val="1"/>
  <p:tag name="KSO_WM_SLIDE_SIZE" val="640*73.2"/>
  <p:tag name="KSO_WM_SLIDE_POSITION" val="274.7*419.8"/>
  <p:tag name="KSO_WM_TAG_VERSION" val="3.0"/>
  <p:tag name="KSO_WM_SLIDE_LAYOUT" val="a_d_c"/>
  <p:tag name="KSO_WM_SLIDE_LAYOUT_CNT" val="1_1_1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9_1*i*1"/>
  <p:tag name="KSO_WM_TEMPLATE_CATEGORY" val="custom"/>
  <p:tag name="KSO_WM_TEMPLATE_INDEX" val="20235219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9_1*i*2"/>
  <p:tag name="KSO_WM_TEMPLATE_CATEGORY" val="custom"/>
  <p:tag name="KSO_WM_TEMPLATE_INDEX" val="20235219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9_1*a*1"/>
  <p:tag name="KSO_WM_TEMPLATE_CATEGORY" val="custom"/>
  <p:tag name="KSO_WM_TEMPLATE_INDEX" val="20235219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TYPE" val="a"/>
  <p:tag name="KSO_WM_UNIT_INDEX" val="1"/>
  <p:tag name="KSO_WM_UNIT_VALUE" val="29"/>
  <p:tag name="KSO_WM_UNIT_TEXT_TYPE" val="1"/>
  <p:tag name="KSO_WM_UNIT_PRESET_TEXT" val="单击此处添加标题内容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9_1*i*3"/>
  <p:tag name="KSO_WM_TEMPLATE_CATEGORY" val="custom"/>
  <p:tag name="KSO_WM_TEMPLATE_INDEX" val="20235219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9_1*d*1"/>
  <p:tag name="KSO_WM_TEMPLATE_CATEGORY" val="custom"/>
  <p:tag name="KSO_WM_TEMPLATE_INDEX" val="20235219"/>
  <p:tag name="KSO_WM_UNIT_LAYERLEVEL" val="1"/>
  <p:tag name="KSO_WM_TAG_VERSION" val="3.0"/>
  <p:tag name="KSO_WM_BEAUTIFY_FLAG" val="#wm#"/>
  <p:tag name="KSO_WM_UNIT_PICTURE_SUBTYPE" val="b"/>
  <p:tag name="KSO_WM_UNIT_VALUE" val="1151*2943"/>
  <p:tag name="KSO_WM_UNIT_TYPE" val="d"/>
  <p:tag name="KSO_WM_UNIT_INDEX" val="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9_1*c_f*1_1"/>
  <p:tag name="KSO_WM_TEMPLATE_CATEGORY" val="custom"/>
  <p:tag name="KSO_WM_TEMPLATE_INDEX" val="20235219"/>
  <p:tag name="KSO_WM_UNIT_LAYERLEVEL" val="1_1"/>
  <p:tag name="KSO_WM_TAG_VERSION" val="3.0"/>
  <p:tag name="KSO_WM_BEAUTIFY_FLAG" val="#wm#"/>
  <p:tag name="KSO_WM_UNIT_SUBTYPE" val="a"/>
  <p:tag name="KSO_WM_UNIT_TEXT_LAYER_COUNT" val="1"/>
  <p:tag name="KSO_WM_UNIT_NOCLEAR" val="0"/>
  <p:tag name="KSO_WM_UNIT_TYPE" val="c_f"/>
  <p:tag name="KSO_WM_UNIT_INDEX" val="1_1"/>
  <p:tag name="KSO_WM_UNIT_VALUE" val="108"/>
  <p:tag name="KSO_WM_UNIT_TEXT_TYPE" val="1"/>
  <p:tag name="KSO_WM_UNIT_PRESET_TEXT" val="单击此处输入您的正文，文字是您思想的提炼，请尽量言简意赅的阐述观点单击此处输入您的智能图形正文，文字是您思想的提炼。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9_1*c_a*1_1"/>
  <p:tag name="KSO_WM_TEMPLATE_CATEGORY" val="custom"/>
  <p:tag name="KSO_WM_TEMPLATE_INDEX" val="20235219"/>
  <p:tag name="KSO_WM_UNIT_LAYERLEVEL" val="1_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TYPE" val="c_a"/>
  <p:tag name="KSO_WM_UNIT_INDEX" val="1_1"/>
  <p:tag name="KSO_WM_UNIT_VALUE" val="18"/>
  <p:tag name="KSO_WM_UNIT_TEXT_TYPE" val="1"/>
  <p:tag name="KSO_WM_UNIT_PRESET_TEXT" val="添加项标题"/>
</p:tagLst>
</file>

<file path=ppt/tags/tag112.xml><?xml version="1.0" encoding="utf-8"?>
<p:tagLst xmlns:p="http://schemas.openxmlformats.org/presentationml/2006/main">
  <p:tag name="KSO_WM_BEAUTIFY_FLAG" val="#wm#"/>
  <p:tag name="KSO_WM_TEMPLATE_CATEGORY" val="custom"/>
  <p:tag name="KSO_WM_TEMPLATE_INDEX" val="20235219"/>
  <p:tag name="RESOURCE_RECORD_KEY" val="{&quot;10&quot;:[20090547],&quot;65&quot;:[3]}"/>
  <p:tag name="KSO_WM_SLIDE_ID" val="custom20235219_1"/>
  <p:tag name="KSO_WM_TEMPLATE_SUBCATEGORY" val="0"/>
  <p:tag name="KSO_WM_TEMPLATE_MASTER_TYPE" val="0"/>
  <p:tag name="KSO_WM_TEMPLATE_COLOR_TYPE" val="0"/>
  <p:tag name="KSO_WM_SLIDE_TYPE" val="text"/>
  <p:tag name="KSO_WM_SLIDE_SUBTYPE" val="picTxt"/>
  <p:tag name="KSO_WM_SLIDE_ITEM_CNT" val="0"/>
  <p:tag name="KSO_WM_SLIDE_INDEX" val="1"/>
  <p:tag name="KSO_WM_SLIDE_SIZE" val="640*73.2"/>
  <p:tag name="KSO_WM_SLIDE_POSITION" val="274.7*419.8"/>
  <p:tag name="KSO_WM_TAG_VERSION" val="3.0"/>
  <p:tag name="KSO_WM_SLIDE_LAYOUT" val="a_d_c"/>
  <p:tag name="KSO_WM_SLIDE_LAYOUT_CNT" val="1_1_1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34_1*f*1"/>
  <p:tag name="KSO_WM_TEMPLATE_CATEGORY" val="custom"/>
  <p:tag name="KSO_WM_TEMPLATE_INDEX" val="20235234"/>
  <p:tag name="KSO_WM_UNIT_LAYERLEVEL" val="1"/>
  <p:tag name="KSO_WM_TAG_VERSION" val="3.0"/>
  <p:tag name="KSO_WM_BEAUTIFY_FLAG" val="#wm#"/>
  <p:tag name="KSO_WM_UNIT_SUBTYPE" val="a"/>
  <p:tag name="KSO_WM_UNIT_TEXT_LAYER_COUNT" val="1"/>
  <p:tag name="KSO_WM_UNIT_PRESET_TEXT" val="单击此处输入您的项正文，文字是您思想的提炼，请尽量言简意赅的阐述观点单击此处输入智能图形项正文，文字是您思想的提炼，请尽量言简意赅的阐述观点。"/>
  <p:tag name="KSO_WM_UNIT_NOCLEAR" val="0"/>
  <p:tag name="KSO_WM_UNIT_TYPE" val="f"/>
  <p:tag name="KSO_WM_UNIT_INDEX" val="1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34_1*i*1"/>
  <p:tag name="KSO_WM_TEMPLATE_CATEGORY" val="custom"/>
  <p:tag name="KSO_WM_TEMPLATE_INDEX" val="20235234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34_1*i*2"/>
  <p:tag name="KSO_WM_TEMPLATE_CATEGORY" val="custom"/>
  <p:tag name="KSO_WM_TEMPLATE_INDEX" val="20235234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34_1*i*3"/>
  <p:tag name="KSO_WM_TEMPLATE_CATEGORY" val="custom"/>
  <p:tag name="KSO_WM_TEMPLATE_INDEX" val="20235234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34_1*i*4"/>
  <p:tag name="KSO_WM_TEMPLATE_CATEGORY" val="custom"/>
  <p:tag name="KSO_WM_TEMPLATE_INDEX" val="20235234"/>
  <p:tag name="KSO_WM_UNIT_LAYERLEVEL" val="1"/>
  <p:tag name="KSO_WM_TAG_VERSION" val="3.0"/>
  <p:tag name="KSO_WM_BEAUTIFY_FLAG" val="#wm#"/>
  <p:tag name="KSO_WM_UNIT_TYPE" val="i"/>
  <p:tag name="KSO_WM_UNIT_INDEX" val="4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34_1*d*1"/>
  <p:tag name="KSO_WM_TEMPLATE_CATEGORY" val="custom"/>
  <p:tag name="KSO_WM_TEMPLATE_INDEX" val="20235234"/>
  <p:tag name="KSO_WM_UNIT_LAYERLEVEL" val="1"/>
  <p:tag name="KSO_WM_TAG_VERSION" val="3.0"/>
  <p:tag name="KSO_WM_BEAUTIFY_FLAG" val="#wm#"/>
  <p:tag name="KSO_WM_UNIT_PICTURE_SUBTYPE" val="b"/>
  <p:tag name="KSO_WM_UNIT_VALUE" val="1301*1733"/>
  <p:tag name="KSO_WM_UNIT_TYPE" val="d"/>
  <p:tag name="KSO_WM_UNIT_INDEX" val="1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34_1*f*1"/>
  <p:tag name="KSO_WM_TEMPLATE_CATEGORY" val="custom"/>
  <p:tag name="KSO_WM_TEMPLATE_INDEX" val="20235234"/>
  <p:tag name="KSO_WM_UNIT_LAYERLEVEL" val="1"/>
  <p:tag name="KSO_WM_TAG_VERSION" val="3.0"/>
  <p:tag name="KSO_WM_BEAUTIFY_FLAG" val="#wm#"/>
  <p:tag name="KSO_WM_UNIT_SUBTYPE" val="a"/>
  <p:tag name="KSO_WM_UNIT_TEXT_LAYER_COUNT" val="1"/>
  <p:tag name="KSO_WM_UNIT_PRESET_TEXT" val="单击此处输入您的项正文，文字是您思想的提炼，请尽量言简意赅的阐述观点单击此处输入智能图形项正文，文字是您思想的提炼，请尽量言简意赅的阐述观点。"/>
  <p:tag name="KSO_WM_UNIT_NOCLEAR" val="0"/>
  <p:tag name="KSO_WM_UNIT_TYPE" val="f"/>
  <p:tag name="KSO_WM_UNIT_INDEX" val="1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34_1*d*1"/>
  <p:tag name="KSO_WM_TEMPLATE_CATEGORY" val="custom"/>
  <p:tag name="KSO_WM_TEMPLATE_INDEX" val="20235234"/>
  <p:tag name="KSO_WM_UNIT_LAYERLEVEL" val="1"/>
  <p:tag name="KSO_WM_TAG_VERSION" val="3.0"/>
  <p:tag name="KSO_WM_BEAUTIFY_FLAG" val="#wm#"/>
  <p:tag name="KSO_WM_UNIT_PICTURE_SUBTYPE" val="b"/>
  <p:tag name="KSO_WM_UNIT_VALUE" val="1301*1733"/>
  <p:tag name="KSO_WM_UNIT_TYPE" val="d"/>
  <p:tag name="KSO_WM_UNIT_INDEX" val="1"/>
</p:tagLst>
</file>

<file path=ppt/tags/tag121.xml><?xml version="1.0" encoding="utf-8"?>
<p:tagLst xmlns:p="http://schemas.openxmlformats.org/presentationml/2006/main">
  <p:tag name="KSO_WM_BEAUTIFY_FLAG" val="#wm#"/>
  <p:tag name="KSO_WM_TEMPLATE_CATEGORY" val="custom"/>
  <p:tag name="KSO_WM_TEMPLATE_INDEX" val="20235234"/>
  <p:tag name="resource_record_key" val="{&quot;10&quot;:[20090547],&quot;65&quot;:[3]}"/>
  <p:tag name="KSO_WM_SLIDE_ID" val="custom20235234_1"/>
  <p:tag name="KSO_WM_TEMPLATE_SUBCATEGORY" val="0"/>
  <p:tag name="KSO_WM_TEMPLATE_MASTER_TYPE" val="0"/>
  <p:tag name="KSO_WM_TEMPLATE_COLOR_TYPE" val="0"/>
  <p:tag name="KSO_WM_SLIDE_ITEM_CNT" val="0"/>
  <p:tag name="KSO_WM_SLIDE_INDEX" val="1"/>
  <p:tag name="KSO_WM_TAG_VERSION" val="3.0"/>
  <p:tag name="KSO_WM_SLIDE_TYPE" val="text"/>
  <p:tag name="KSO_WM_SLIDE_SUBTYPE" val="picTxt"/>
  <p:tag name="KSO_WM_SLIDE_SIZE" val="825*539"/>
  <p:tag name="KSO_WM_SLIDE_POSITION" val="73*0"/>
  <p:tag name="KSO_WM_SLIDE_LAYOUT" val="a_d_f"/>
  <p:tag name="KSO_WM_SLIDE_LAYOUT_CNT" val="1_1_1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34_1*f*1"/>
  <p:tag name="KSO_WM_TEMPLATE_CATEGORY" val="custom"/>
  <p:tag name="KSO_WM_TEMPLATE_INDEX" val="20235234"/>
  <p:tag name="KSO_WM_UNIT_LAYERLEVEL" val="1"/>
  <p:tag name="KSO_WM_TAG_VERSION" val="3.0"/>
  <p:tag name="KSO_WM_BEAUTIFY_FLAG" val="#wm#"/>
  <p:tag name="KSO_WM_UNIT_SUBTYPE" val="a"/>
  <p:tag name="KSO_WM_UNIT_TEXT_LAYER_COUNT" val="1"/>
  <p:tag name="KSO_WM_UNIT_PRESET_TEXT" val="单击此处输入您的项正文，文字是您思想的提炼，请尽量言简意赅的阐述观点单击此处输入智能图形项正文，文字是您思想的提炼，请尽量言简意赅的阐述观点。"/>
  <p:tag name="KSO_WM_UNIT_NOCLEAR" val="0"/>
  <p:tag name="KSO_WM_UNIT_TYPE" val="f"/>
  <p:tag name="KSO_WM_UNIT_INDEX" val="1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34_1*a*1"/>
  <p:tag name="KSO_WM_TEMPLATE_CATEGORY" val="custom"/>
  <p:tag name="KSO_WM_TEMPLATE_INDEX" val="20235234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添加文档标题内容"/>
  <p:tag name="KSO_WM_UNIT_NOCLEAR" val="0"/>
  <p:tag name="KSO_WM_UNIT_TYPE" val="a"/>
  <p:tag name="KSO_WM_UNIT_INDEX" val="1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34_1*i*1"/>
  <p:tag name="KSO_WM_TEMPLATE_CATEGORY" val="custom"/>
  <p:tag name="KSO_WM_TEMPLATE_INDEX" val="20235234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34_1*i*2"/>
  <p:tag name="KSO_WM_TEMPLATE_CATEGORY" val="custom"/>
  <p:tag name="KSO_WM_TEMPLATE_INDEX" val="20235234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34_1*i*3"/>
  <p:tag name="KSO_WM_TEMPLATE_CATEGORY" val="custom"/>
  <p:tag name="KSO_WM_TEMPLATE_INDEX" val="20235234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34_1*i*4"/>
  <p:tag name="KSO_WM_TEMPLATE_CATEGORY" val="custom"/>
  <p:tag name="KSO_WM_TEMPLATE_INDEX" val="20235234"/>
  <p:tag name="KSO_WM_UNIT_LAYERLEVEL" val="1"/>
  <p:tag name="KSO_WM_TAG_VERSION" val="3.0"/>
  <p:tag name="KSO_WM_BEAUTIFY_FLAG" val="#wm#"/>
  <p:tag name="KSO_WM_UNIT_TYPE" val="i"/>
  <p:tag name="KSO_WM_UNIT_INDEX" val="4"/>
</p:tagLst>
</file>

<file path=ppt/tags/tag128.xml><?xml version="1.0" encoding="utf-8"?>
<p:tagLst xmlns:p="http://schemas.openxmlformats.org/presentationml/2006/main">
  <p:tag name="KSO_WM_BEAUTIFY_FLAG" val="#wm#"/>
  <p:tag name="KSO_WM_TEMPLATE_CATEGORY" val="custom"/>
  <p:tag name="KSO_WM_TEMPLATE_INDEX" val="20235234"/>
  <p:tag name="resource_record_key" val="{&quot;10&quot;:[20090547],&quot;65&quot;:[3]}"/>
  <p:tag name="KSO_WM_SLIDE_ID" val="custom20235234_1"/>
  <p:tag name="KSO_WM_TEMPLATE_SUBCATEGORY" val="0"/>
  <p:tag name="KSO_WM_TEMPLATE_MASTER_TYPE" val="0"/>
  <p:tag name="KSO_WM_TEMPLATE_COLOR_TYPE" val="0"/>
  <p:tag name="KSO_WM_SLIDE_ITEM_CNT" val="0"/>
  <p:tag name="KSO_WM_SLIDE_INDEX" val="1"/>
  <p:tag name="KSO_WM_TAG_VERSION" val="3.0"/>
  <p:tag name="KSO_WM_SLIDE_TYPE" val="text"/>
  <p:tag name="KSO_WM_SLIDE_SUBTYPE" val="picTxt"/>
  <p:tag name="KSO_WM_SLIDE_SIZE" val="825*539"/>
  <p:tag name="KSO_WM_SLIDE_POSITION" val="73*0"/>
  <p:tag name="KSO_WM_SLIDE_LAYOUT" val="a_d_f"/>
  <p:tag name="KSO_WM_SLIDE_LAYOUT_CNT" val="1_1_1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d"/>
  <p:tag name="KSO_WM_UNIT_INDEX" val="1"/>
  <p:tag name="KSO_WM_UNIT_ID" val="custom20233619_1*d*1"/>
  <p:tag name="KSO_WM_TEMPLATE_CATEGORY" val="custom"/>
  <p:tag name="KSO_WM_TEMPLATE_INDEX" val="20233619"/>
  <p:tag name="KSO_WM_UNIT_LAYERLEVEL" val="1"/>
  <p:tag name="KSO_WM_TAG_VERSION" val="3.0"/>
  <p:tag name="KSO_WM_BEAUTIFY_FLAG" val="#wm#"/>
  <p:tag name="KSO_WM_UNIT_VALUE" val="1900*2030"/>
  <p:tag name="KSO_WM_UNIT_PICTURE_SUBTYPE" val="b"/>
  <p:tag name="KSO_WM_UNIT_LINE_FORE_SCHEMECOLOR_INDEX" val="5"/>
  <p:tag name="KSO_WM_UNIT_LINE_FILL_TYPE" val="2"/>
  <p:tag name="KSO_WM_UNIT_USESOURCEFORMAT_APPLY" val="1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3619_1*a*1"/>
  <p:tag name="KSO_WM_TEMPLATE_CATEGORY" val="custom"/>
  <p:tag name="KSO_WM_TEMPLATE_INDEX" val="20233619"/>
  <p:tag name="KSO_WM_UNIT_LAYERLEVEL" val="1"/>
  <p:tag name="KSO_WM_TAG_VERSION" val="3.0"/>
  <p:tag name="KSO_WM_BEAUTIFY_FLAG" val="#wm#"/>
  <p:tag name="KSO_WM_DIAGRAM_GROUP_CODE" val="l1-1"/>
  <p:tag name="KSO_WM_UNIT_PRESET_TEXT" val="单击此处&#10;添加标题内容"/>
  <p:tag name="KSO_WM_UNIT_TEXT_FILL_FORE_SCHEMECOLOR_INDEX" val="13"/>
  <p:tag name="KSO_WM_UNIT_TEXT_FILL_TYPE" val="1"/>
  <p:tag name="KSO_WM_UNIT_USESOURCEFORMAT_APPLY" val="1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1"/>
  <p:tag name="KSO_WM_UNIT_ID" val="custom20233619_1*i*1"/>
  <p:tag name="KSO_WM_TEMPLATE_CATEGORY" val="custom"/>
  <p:tag name="KSO_WM_TEMPLATE_INDEX" val="20233619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2"/>
  <p:tag name="KSO_WM_UNIT_ID" val="custom20233619_1*i*2"/>
  <p:tag name="KSO_WM_TEMPLATE_CATEGORY" val="custom"/>
  <p:tag name="KSO_WM_TEMPLATE_INDEX" val="20233619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i"/>
  <p:tag name="KSO_WM_UNIT_INDEX" val="3"/>
  <p:tag name="KSO_WM_UNIT_ID" val="custom20233619_1*i*3"/>
  <p:tag name="KSO_WM_TEMPLATE_CATEGORY" val="custom"/>
  <p:tag name="KSO_WM_TEMPLATE_INDEX" val="20233619"/>
  <p:tag name="KSO_WM_UNIT_LAYERLEVEL" val="1"/>
  <p:tag name="KSO_WM_TAG_VERSION" val="3.0"/>
  <p:tag name="KSO_WM_BEAUTIFY_FLAG" val="#wm#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134.xml><?xml version="1.0" encoding="utf-8"?>
<p:tagLst xmlns:p="http://schemas.openxmlformats.org/presentationml/2006/main">
  <p:tag name="KSO_WM_SLIDE_ID" val="custom20233619_1"/>
  <p:tag name="KSO_WM_TEMPLATE_SUBCATEGORY" val="0"/>
  <p:tag name="KSO_WM_TEMPLATE_MASTER_TYPE" val="0"/>
  <p:tag name="KSO_WM_TEMPLATE_COLOR_TYPE" val="0"/>
  <p:tag name="KSO_WM_SLIDE_ITEM_CNT" val="3"/>
  <p:tag name="KSO_WM_SLIDE_INDEX" val="1"/>
  <p:tag name="KSO_WM_TAG_VERSION" val="3.0"/>
  <p:tag name="KSO_WM_BEAUTIFY_FLAG" val="#wm#"/>
  <p:tag name="KSO_WM_TEMPLATE_CATEGORY" val="custom"/>
  <p:tag name="KSO_WM_TEMPLATE_INDEX" val="20233619"/>
  <p:tag name="KSO_WM_SLIDE_TYPE" val="text"/>
  <p:tag name="KSO_WM_SLIDE_SUBTYPE" val="picTxt"/>
  <p:tag name="KSO_WM_SLIDE_SIZE" val="319.85*319.25"/>
  <p:tag name="KSO_WM_SLIDE_POSITION" val="581.85*181.3"/>
  <p:tag name="KSO_WM_SLIDE_LAYOUT" val="a_d_l"/>
  <p:tag name="KSO_WM_SLIDE_LAYOUT_CNT" val="1_1_1"/>
  <p:tag name="KSO_WM_SPECIAL_SOURCE" val="bdnull"/>
  <p:tag name="KSO_WM_DIAGRAM_GROUP_CODE" val="l1-1"/>
  <p:tag name="KSO_WM_SLIDE_DIAGTYPE" val="l"/>
</p:tagLst>
</file>

<file path=ppt/tags/tag13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5220_1*i*1"/>
  <p:tag name="KSO_WM_TEMPLATE_CATEGORY" val="custom"/>
  <p:tag name="KSO_WM_TEMPLATE_INDEX" val="20235220"/>
  <p:tag name="KSO_WM_UNIT_LAYERLEVEL" val="1"/>
  <p:tag name="KSO_WM_TAG_VERSION" val="3.0"/>
  <p:tag name="KSO_WM_UNIT_PIC_EFFECT" val="1"/>
</p:tagLst>
</file>

<file path=ppt/tags/tag136.xml><?xml version="1.0" encoding="utf-8"?>
<p:tagLst xmlns:p="http://schemas.openxmlformats.org/presentationml/2006/main">
  <p:tag name="KSO_WM_BEAUTIFY_FLAG" val="#wm#"/>
  <p:tag name="KSO_WM_UNIT_VALUE" val="914*1494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35220_1*d*1"/>
  <p:tag name="KSO_WM_TEMPLATE_CATEGORY" val="custom"/>
  <p:tag name="KSO_WM_TEMPLATE_INDEX" val="20235220"/>
  <p:tag name="KSO_WM_UNIT_LAYERLEVEL" val="1"/>
  <p:tag name="KSO_WM_TAG_VERSION" val="3.0"/>
  <p:tag name="KSO_WM_UNIT_PIC_EFFECT" val="1"/>
  <p:tag name="KSO_WM_UNIT_PICTURE_SUBTYPE" val="b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20_1*f*1"/>
  <p:tag name="KSO_WM_TEMPLATE_CATEGORY" val="custom"/>
  <p:tag name="KSO_WM_TEMPLATE_INDEX" val="20235220"/>
  <p:tag name="KSO_WM_UNIT_LAYERLEVEL" val="1"/>
  <p:tag name="KSO_WM_TAG_VERSION" val="3.0"/>
  <p:tag name="KSO_WM_BEAUTIFY_FLAG" val="#wm#"/>
  <p:tag name="KSO_WM_UNIT_SUBTYPE" val="a"/>
  <p:tag name="KSO_WM_UNIT_TEXT_LAYER_COUNT" val="1"/>
  <p:tag name="KSO_WM_UNIT_NOCLEAR" val="0"/>
  <p:tag name="KSO_WM_UNIT_TYPE" val="f"/>
  <p:tag name="KSO_WM_UNIT_INDEX" val="1"/>
  <p:tag name="KSO_WM_UNIT_VALUE" val="76"/>
  <p:tag name="KSO_WM_UNIT_PRESET_TEXT" val="单击此处输入你的项正文，文字是您思想的提炼，请尽量言简意赅的阐述观点单击此处输入你的项正文。"/>
  <p:tag name="KSO_WM_UNIT_TEXT_TYPE" val="1"/>
</p:tagLst>
</file>

<file path=ppt/tags/tag138.xml><?xml version="1.0" encoding="utf-8"?>
<p:tagLst xmlns:p="http://schemas.openxmlformats.org/presentationml/2006/main">
  <p:tag name="KSO_WM_BEAUTIFY_FLAG" val="#wm#"/>
  <p:tag name="KSO_WM_TEMPLATE_CATEGORY" val="custom"/>
  <p:tag name="KSO_WM_TEMPLATE_INDEX" val="20235220"/>
  <p:tag name="RESOURCE_RECORD_KEY" val="{&quot;10&quot;:[20090547],&quot;65&quot;:[3]}"/>
  <p:tag name="KSO_WM_SLIDE_ID" val="custom20235220_1"/>
  <p:tag name="KSO_WM_TEMPLATE_SUBCATEGORY" val="0"/>
  <p:tag name="KSO_WM_TEMPLATE_MASTER_TYPE" val="0"/>
  <p:tag name="KSO_WM_TEMPLATE_COLOR_TYPE" val="0"/>
  <p:tag name="KSO_WM_SLIDE_TYPE" val="text"/>
  <p:tag name="KSO_WM_SLIDE_SUBTYPE" val="picTxt"/>
  <p:tag name="KSO_WM_SLIDE_ITEM_CNT" val="0"/>
  <p:tag name="KSO_WM_SLIDE_INDEX" val="1"/>
  <p:tag name="KSO_WM_SLIDE_SIZE" val="870*318"/>
  <p:tag name="KSO_WM_SLIDE_POSITION" val="62*123"/>
  <p:tag name="KSO_WM_TAG_VERSION" val="3.0"/>
  <p:tag name="KSO_WM_SLIDE_LAYOUT" val="a_d_f"/>
  <p:tag name="KSO_WM_SLIDE_LAYOUT_CNT" val="1_1_1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9_1*a*1"/>
  <p:tag name="KSO_WM_TEMPLATE_CATEGORY" val="custom"/>
  <p:tag name="KSO_WM_TEMPLATE_INDEX" val="20235219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TYPE" val="a"/>
  <p:tag name="KSO_WM_UNIT_INDEX" val="1"/>
  <p:tag name="KSO_WM_UNIT_VALUE" val="29"/>
  <p:tag name="KSO_WM_UNIT_TEXT_TYPE" val="1"/>
  <p:tag name="KSO_WM_UNIT_PRESET_TEXT" val="单击此处添加标题内容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BEAUTIFY_FLAG" val="#wm#"/>
  <p:tag name="KSO_WM_TEMPLATE_CATEGORY" val="custom"/>
  <p:tag name="KSO_WM_TEMPLATE_INDEX" val="20235219"/>
  <p:tag name="RESOURCE_RECORD_KEY" val="{&quot;10&quot;:[20090547],&quot;65&quot;:[3]}"/>
  <p:tag name="KSO_WM_SLIDE_ID" val="custom20235219_1"/>
  <p:tag name="KSO_WM_TEMPLATE_SUBCATEGORY" val="0"/>
  <p:tag name="KSO_WM_TEMPLATE_MASTER_TYPE" val="0"/>
  <p:tag name="KSO_WM_TEMPLATE_COLOR_TYPE" val="0"/>
  <p:tag name="KSO_WM_SLIDE_TYPE" val="text"/>
  <p:tag name="KSO_WM_SLIDE_SUBTYPE" val="picTxt"/>
  <p:tag name="KSO_WM_SLIDE_ITEM_CNT" val="0"/>
  <p:tag name="KSO_WM_SLIDE_INDEX" val="1"/>
  <p:tag name="KSO_WM_SLIDE_SIZE" val="640*73.2"/>
  <p:tag name="KSO_WM_SLIDE_POSITION" val="274.7*419.8"/>
  <p:tag name="KSO_WM_TAG_VERSION" val="3.0"/>
  <p:tag name="KSO_WM_SLIDE_LAYOUT" val="a_d_c"/>
  <p:tag name="KSO_WM_SLIDE_LAYOUT_CNT" val="1_1_1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9_1*a*1"/>
  <p:tag name="KSO_WM_TEMPLATE_CATEGORY" val="custom"/>
  <p:tag name="KSO_WM_TEMPLATE_INDEX" val="20235219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TYPE" val="a"/>
  <p:tag name="KSO_WM_UNIT_INDEX" val="1"/>
  <p:tag name="KSO_WM_UNIT_VALUE" val="29"/>
  <p:tag name="KSO_WM_UNIT_TEXT_TYPE" val="1"/>
  <p:tag name="KSO_WM_UNIT_PRESET_TEXT" val="单击此处添加标题内容"/>
</p:tagLst>
</file>

<file path=ppt/tags/tag142.xml><?xml version="1.0" encoding="utf-8"?>
<p:tagLst xmlns:p="http://schemas.openxmlformats.org/presentationml/2006/main">
  <p:tag name="KSO_WM_BEAUTIFY_FLAG" val="#wm#"/>
  <p:tag name="KSO_WM_TEMPLATE_CATEGORY" val="custom"/>
  <p:tag name="KSO_WM_TEMPLATE_INDEX" val="20235219"/>
  <p:tag name="RESOURCE_RECORD_KEY" val="{&quot;10&quot;:[20090547],&quot;65&quot;:[3]}"/>
  <p:tag name="KSO_WM_SLIDE_ID" val="custom20235219_1"/>
  <p:tag name="KSO_WM_TEMPLATE_SUBCATEGORY" val="0"/>
  <p:tag name="KSO_WM_TEMPLATE_MASTER_TYPE" val="0"/>
  <p:tag name="KSO_WM_TEMPLATE_COLOR_TYPE" val="0"/>
  <p:tag name="KSO_WM_SLIDE_TYPE" val="text"/>
  <p:tag name="KSO_WM_SLIDE_SUBTYPE" val="picTxt"/>
  <p:tag name="KSO_WM_SLIDE_ITEM_CNT" val="0"/>
  <p:tag name="KSO_WM_SLIDE_INDEX" val="1"/>
  <p:tag name="KSO_WM_SLIDE_SIZE" val="640*73.2"/>
  <p:tag name="KSO_WM_SLIDE_POSITION" val="274.7*419.8"/>
  <p:tag name="KSO_WM_TAG_VERSION" val="3.0"/>
  <p:tag name="KSO_WM_SLIDE_LAYOUT" val="a_d_c"/>
  <p:tag name="KSO_WM_SLIDE_LAYOUT_CNT" val="1_1_1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9_1*a*1"/>
  <p:tag name="KSO_WM_TEMPLATE_CATEGORY" val="custom"/>
  <p:tag name="KSO_WM_TEMPLATE_INDEX" val="20235219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TYPE" val="a"/>
  <p:tag name="KSO_WM_UNIT_INDEX" val="1"/>
  <p:tag name="KSO_WM_UNIT_VALUE" val="29"/>
  <p:tag name="KSO_WM_UNIT_TEXT_TYPE" val="1"/>
  <p:tag name="KSO_WM_UNIT_PRESET_TEXT" val="单击此处添加标题内容"/>
</p:tagLst>
</file>

<file path=ppt/tags/tag144.xml><?xml version="1.0" encoding="utf-8"?>
<p:tagLst xmlns:p="http://schemas.openxmlformats.org/presentationml/2006/main">
  <p:tag name="KSO_WM_BEAUTIFY_FLAG" val="#wm#"/>
  <p:tag name="KSO_WM_TEMPLATE_CATEGORY" val="custom"/>
  <p:tag name="KSO_WM_TEMPLATE_INDEX" val="20235219"/>
  <p:tag name="RESOURCE_RECORD_KEY" val="{&quot;10&quot;:[20090547],&quot;65&quot;:[3]}"/>
  <p:tag name="KSO_WM_SLIDE_ID" val="custom20235219_1"/>
  <p:tag name="KSO_WM_TEMPLATE_SUBCATEGORY" val="0"/>
  <p:tag name="KSO_WM_TEMPLATE_MASTER_TYPE" val="0"/>
  <p:tag name="KSO_WM_TEMPLATE_COLOR_TYPE" val="0"/>
  <p:tag name="KSO_WM_SLIDE_TYPE" val="text"/>
  <p:tag name="KSO_WM_SLIDE_SUBTYPE" val="picTxt"/>
  <p:tag name="KSO_WM_SLIDE_ITEM_CNT" val="0"/>
  <p:tag name="KSO_WM_SLIDE_INDEX" val="1"/>
  <p:tag name="KSO_WM_SLIDE_SIZE" val="640*73.2"/>
  <p:tag name="KSO_WM_SLIDE_POSITION" val="274.7*419.8"/>
  <p:tag name="KSO_WM_TAG_VERSION" val="3.0"/>
  <p:tag name="KSO_WM_SLIDE_LAYOUT" val="a_d_c"/>
  <p:tag name="KSO_WM_SLIDE_LAYOUT_CNT" val="1_1_1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9_1*a*1"/>
  <p:tag name="KSO_WM_TEMPLATE_CATEGORY" val="custom"/>
  <p:tag name="KSO_WM_TEMPLATE_INDEX" val="20235219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TYPE" val="a"/>
  <p:tag name="KSO_WM_UNIT_INDEX" val="1"/>
  <p:tag name="KSO_WM_UNIT_VALUE" val="29"/>
  <p:tag name="KSO_WM_UNIT_TEXT_TYPE" val="1"/>
  <p:tag name="KSO_WM_UNIT_PRESET_TEXT" val="单击此处添加标题内容"/>
</p:tagLst>
</file>

<file path=ppt/tags/tag146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0*0*0*0"/>
</p:tagLst>
</file>

<file path=ppt/tags/tag147.xml><?xml version="1.0" encoding="utf-8"?>
<p:tagLst xmlns:p="http://schemas.openxmlformats.org/presentationml/2006/main">
  <p:tag name="KSO_WM_BEAUTIFY_FLAG" val="#wm#"/>
  <p:tag name="KSO_WM_TEMPLATE_CATEGORY" val="custom"/>
  <p:tag name="KSO_WM_TEMPLATE_INDEX" val="20235219"/>
  <p:tag name="RESOURCE_RECORD_KEY" val="{&quot;10&quot;:[20090547],&quot;65&quot;:[3]}"/>
  <p:tag name="KSO_WM_SLIDE_ID" val="custom20235219_1"/>
  <p:tag name="KSO_WM_TEMPLATE_SUBCATEGORY" val="0"/>
  <p:tag name="KSO_WM_TEMPLATE_MASTER_TYPE" val="0"/>
  <p:tag name="KSO_WM_TEMPLATE_COLOR_TYPE" val="0"/>
  <p:tag name="KSO_WM_SLIDE_TYPE" val="text"/>
  <p:tag name="KSO_WM_SLIDE_SUBTYPE" val="picTxt"/>
  <p:tag name="KSO_WM_SLIDE_ITEM_CNT" val="0"/>
  <p:tag name="KSO_WM_SLIDE_INDEX" val="1"/>
  <p:tag name="KSO_WM_SLIDE_SIZE" val="640*73.2"/>
  <p:tag name="KSO_WM_SLIDE_POSITION" val="274.7*419.8"/>
  <p:tag name="KSO_WM_TAG_VERSION" val="3.0"/>
  <p:tag name="KSO_WM_SLIDE_LAYOUT" val="a_d_c"/>
  <p:tag name="KSO_WM_SLIDE_LAYOUT_CNT" val="1_1_1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8_1*a*1"/>
  <p:tag name="KSO_WM_TEMPLATE_CATEGORY" val="custom"/>
  <p:tag name="KSO_WM_TEMPLATE_INDEX" val="20235218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TYPE" val="a"/>
  <p:tag name="KSO_WM_UNIT_INDEX" val="1"/>
  <p:tag name="KSO_WM_UNIT_VALUE" val="29"/>
  <p:tag name="KSO_WM_UNIT_PRESET_TEXT" val="单击此处添加标题"/>
  <p:tag name="KSO_WM_UNIT_TEXT_TYPE" val="1"/>
</p:tagLst>
</file>

<file path=ppt/tags/tag149.xml><?xml version="1.0" encoding="utf-8"?>
<p:tagLst xmlns:p="http://schemas.openxmlformats.org/presentationml/2006/main">
  <p:tag name="KSO_WM_BEAUTIFY_FLAG" val="#wm#"/>
  <p:tag name="KSO_WM_TEMPLATE_CATEGORY" val="custom"/>
  <p:tag name="KSO_WM_TEMPLATE_INDEX" val="20235218"/>
  <p:tag name="RESOURCE_RECORD_KEY" val="{&quot;10&quot;:[21565021,4122201,20210566,50027113,21574244],&quot;13&quot;:[19971666,20482077],&quot;65&quot;:[3]}"/>
  <p:tag name="KSO_WM_SLIDE_ID" val="custom20235218_1"/>
  <p:tag name="KSO_WM_TEMPLATE_SUBCATEGORY" val="0"/>
  <p:tag name="KSO_WM_TEMPLATE_MASTER_TYPE" val="0"/>
  <p:tag name="KSO_WM_TEMPLATE_COLOR_TYPE" val="0"/>
  <p:tag name="KSO_WM_SLIDE_TYPE" val="text"/>
  <p:tag name="KSO_WM_SLIDE_SUBTYPE" val="picTxt"/>
  <p:tag name="KSO_WM_SLIDE_ITEM_CNT" val="0"/>
  <p:tag name="KSO_WM_SLIDE_INDEX" val="1"/>
  <p:tag name="KSO_WM_SLIDE_SIZE" val="960*464"/>
  <p:tag name="KSO_WM_SLIDE_POSITION" val="0*28"/>
  <p:tag name="KSO_WM_TAG_VERSION" val="3.0"/>
  <p:tag name="KSO_WM_SLIDE_LAYOUT" val="a_d_f"/>
  <p:tag name="KSO_WM_SLIDE_LAYOUT_CNT" val="1_1_1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8_1*a*1"/>
  <p:tag name="KSO_WM_TEMPLATE_CATEGORY" val="custom"/>
  <p:tag name="KSO_WM_TEMPLATE_INDEX" val="20235218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TYPE" val="a"/>
  <p:tag name="KSO_WM_UNIT_INDEX" val="1"/>
  <p:tag name="KSO_WM_UNIT_VALUE" val="29"/>
  <p:tag name="KSO_WM_UNIT_PRESET_TEXT" val="单击此处添加标题"/>
  <p:tag name="KSO_WM_UNIT_TEXT_TYPE" val="1"/>
</p:tagLst>
</file>

<file path=ppt/tags/tag151.xml><?xml version="1.0" encoding="utf-8"?>
<p:tagLst xmlns:p="http://schemas.openxmlformats.org/presentationml/2006/main">
  <p:tag name="KSO_WM_BEAUTIFY_FLAG" val="#wm#"/>
  <p:tag name="KSO_WM_TEMPLATE_CATEGORY" val="custom"/>
  <p:tag name="KSO_WM_TEMPLATE_INDEX" val="20235218"/>
  <p:tag name="RESOURCE_RECORD_KEY" val="{&quot;10&quot;:[21565021,4122201,20210566,50027113,21574244],&quot;13&quot;:[19971666,20482077],&quot;65&quot;:[3]}"/>
  <p:tag name="KSO_WM_SLIDE_ID" val="custom20235218_1"/>
  <p:tag name="KSO_WM_TEMPLATE_SUBCATEGORY" val="0"/>
  <p:tag name="KSO_WM_TEMPLATE_MASTER_TYPE" val="0"/>
  <p:tag name="KSO_WM_TEMPLATE_COLOR_TYPE" val="0"/>
  <p:tag name="KSO_WM_SLIDE_TYPE" val="text"/>
  <p:tag name="KSO_WM_SLIDE_SUBTYPE" val="picTxt"/>
  <p:tag name="KSO_WM_SLIDE_ITEM_CNT" val="0"/>
  <p:tag name="KSO_WM_SLIDE_INDEX" val="1"/>
  <p:tag name="KSO_WM_SLIDE_SIZE" val="960*464"/>
  <p:tag name="KSO_WM_SLIDE_POSITION" val="0*28"/>
  <p:tag name="KSO_WM_TAG_VERSION" val="3.0"/>
  <p:tag name="KSO_WM_SLIDE_LAYOUT" val="a_d_f"/>
  <p:tag name="KSO_WM_SLIDE_LAYOUT_CNT" val="1_1_1"/>
</p:tagLst>
</file>

<file path=ppt/tags/tag1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8_1*a*1"/>
  <p:tag name="KSO_WM_TEMPLATE_CATEGORY" val="custom"/>
  <p:tag name="KSO_WM_TEMPLATE_INDEX" val="20235218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TYPE" val="a"/>
  <p:tag name="KSO_WM_UNIT_INDEX" val="1"/>
  <p:tag name="KSO_WM_UNIT_VALUE" val="29"/>
  <p:tag name="KSO_WM_UNIT_PRESET_TEXT" val="单击此处添加标题"/>
  <p:tag name="KSO_WM_UNIT_TEXT_TYPE" val="1"/>
</p:tagLst>
</file>

<file path=ppt/tags/tag153.xml><?xml version="1.0" encoding="utf-8"?>
<p:tagLst xmlns:p="http://schemas.openxmlformats.org/presentationml/2006/main">
  <p:tag name="KSO_WM_BEAUTIFY_FLAG" val="#wm#"/>
  <p:tag name="KSO_WM_TEMPLATE_CATEGORY" val="custom"/>
  <p:tag name="KSO_WM_TEMPLATE_INDEX" val="20235218"/>
  <p:tag name="RESOURCE_RECORD_KEY" val="{&quot;10&quot;:[21565021,4122201,20210566,50027113,21574244],&quot;13&quot;:[19971666,20482077],&quot;65&quot;:[3]}"/>
  <p:tag name="KSO_WM_SLIDE_ID" val="custom20235218_1"/>
  <p:tag name="KSO_WM_TEMPLATE_SUBCATEGORY" val="0"/>
  <p:tag name="KSO_WM_TEMPLATE_MASTER_TYPE" val="0"/>
  <p:tag name="KSO_WM_TEMPLATE_COLOR_TYPE" val="0"/>
  <p:tag name="KSO_WM_SLIDE_TYPE" val="text"/>
  <p:tag name="KSO_WM_SLIDE_SUBTYPE" val="picTxt"/>
  <p:tag name="KSO_WM_SLIDE_ITEM_CNT" val="0"/>
  <p:tag name="KSO_WM_SLIDE_INDEX" val="1"/>
  <p:tag name="KSO_WM_SLIDE_SIZE" val="960*464"/>
  <p:tag name="KSO_WM_SLIDE_POSITION" val="0*28"/>
  <p:tag name="KSO_WM_TAG_VERSION" val="3.0"/>
  <p:tag name="KSO_WM_SLIDE_LAYOUT" val="a_d_f"/>
  <p:tag name="KSO_WM_SLIDE_LAYOUT_CNT" val="1_1_1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8_1*a*1"/>
  <p:tag name="KSO_WM_TEMPLATE_CATEGORY" val="custom"/>
  <p:tag name="KSO_WM_TEMPLATE_INDEX" val="20235218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TYPE" val="a"/>
  <p:tag name="KSO_WM_UNIT_INDEX" val="1"/>
  <p:tag name="KSO_WM_UNIT_VALUE" val="29"/>
  <p:tag name="KSO_WM_UNIT_PRESET_TEXT" val="单击此处添加标题"/>
  <p:tag name="KSO_WM_UNIT_TEXT_TYPE" val="1"/>
</p:tagLst>
</file>

<file path=ppt/tags/tag155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0*0*0*0"/>
</p:tagLst>
</file>

<file path=ppt/tags/tag156.xml><?xml version="1.0" encoding="utf-8"?>
<p:tagLst xmlns:p="http://schemas.openxmlformats.org/presentationml/2006/main">
  <p:tag name="KSO_WM_BEAUTIFY_FLAG" val="#wm#"/>
  <p:tag name="KSO_WM_TEMPLATE_CATEGORY" val="custom"/>
  <p:tag name="KSO_WM_TEMPLATE_INDEX" val="20235218"/>
  <p:tag name="RESOURCE_RECORD_KEY" val="{&quot;10&quot;:[21565021,4122201,20210566,50027113,21574244],&quot;13&quot;:[19971666,20482077],&quot;65&quot;:[3]}"/>
  <p:tag name="KSO_WM_SLIDE_ID" val="custom20235218_1"/>
  <p:tag name="KSO_WM_TEMPLATE_SUBCATEGORY" val="0"/>
  <p:tag name="KSO_WM_TEMPLATE_MASTER_TYPE" val="0"/>
  <p:tag name="KSO_WM_TEMPLATE_COLOR_TYPE" val="0"/>
  <p:tag name="KSO_WM_SLIDE_TYPE" val="text"/>
  <p:tag name="KSO_WM_SLIDE_SUBTYPE" val="picTxt"/>
  <p:tag name="KSO_WM_SLIDE_ITEM_CNT" val="0"/>
  <p:tag name="KSO_WM_SLIDE_INDEX" val="1"/>
  <p:tag name="KSO_WM_SLIDE_SIZE" val="960*464"/>
  <p:tag name="KSO_WM_SLIDE_POSITION" val="0*28"/>
  <p:tag name="KSO_WM_TAG_VERSION" val="3.0"/>
  <p:tag name="KSO_WM_SLIDE_LAYOUT" val="a_d_f"/>
  <p:tag name="KSO_WM_SLIDE_LAYOUT_CNT" val="1_1_1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8_1*a*1"/>
  <p:tag name="KSO_WM_TEMPLATE_CATEGORY" val="custom"/>
  <p:tag name="KSO_WM_TEMPLATE_INDEX" val="20235218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TYPE" val="a"/>
  <p:tag name="KSO_WM_UNIT_INDEX" val="1"/>
  <p:tag name="KSO_WM_UNIT_VALUE" val="29"/>
  <p:tag name="KSO_WM_UNIT_PRESET_TEXT" val="单击此处添加标题"/>
  <p:tag name="KSO_WM_UNIT_TEXT_TYPE" val="1"/>
</p:tagLst>
</file>

<file path=ppt/tags/tag158.xml><?xml version="1.0" encoding="utf-8"?>
<p:tagLst xmlns:p="http://schemas.openxmlformats.org/presentationml/2006/main">
  <p:tag name="KSO_WM_BEAUTIFY_FLAG" val="#wm#"/>
  <p:tag name="KSO_WM_TEMPLATE_CATEGORY" val="custom"/>
  <p:tag name="KSO_WM_TEMPLATE_INDEX" val="20235218"/>
  <p:tag name="RESOURCE_RECORD_KEY" val="{&quot;10&quot;:[21565021,4122201,20210566,50027113,21574244],&quot;13&quot;:[19971666,20482077],&quot;65&quot;:[3]}"/>
  <p:tag name="KSO_WM_SLIDE_ID" val="custom20235218_1"/>
  <p:tag name="KSO_WM_TEMPLATE_SUBCATEGORY" val="0"/>
  <p:tag name="KSO_WM_TEMPLATE_MASTER_TYPE" val="0"/>
  <p:tag name="KSO_WM_TEMPLATE_COLOR_TYPE" val="0"/>
  <p:tag name="KSO_WM_SLIDE_TYPE" val="text"/>
  <p:tag name="KSO_WM_SLIDE_SUBTYPE" val="picTxt"/>
  <p:tag name="KSO_WM_SLIDE_ITEM_CNT" val="0"/>
  <p:tag name="KSO_WM_SLIDE_INDEX" val="1"/>
  <p:tag name="KSO_WM_SLIDE_SIZE" val="960*464"/>
  <p:tag name="KSO_WM_SLIDE_POSITION" val="0*28"/>
  <p:tag name="KSO_WM_TAG_VERSION" val="3.0"/>
  <p:tag name="KSO_WM_SLIDE_LAYOUT" val="a_d_f"/>
  <p:tag name="KSO_WM_SLIDE_LAYOUT_CNT" val="1_1_1"/>
</p:tagLst>
</file>

<file path=ppt/tags/tag1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8_1*a*1"/>
  <p:tag name="KSO_WM_TEMPLATE_CATEGORY" val="custom"/>
  <p:tag name="KSO_WM_TEMPLATE_INDEX" val="20235218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TYPE" val="a"/>
  <p:tag name="KSO_WM_UNIT_INDEX" val="1"/>
  <p:tag name="KSO_WM_UNIT_VALUE" val="29"/>
  <p:tag name="KSO_WM_UNIT_PRESET_TEXT" val="单击此处添加标题"/>
  <p:tag name="KSO_WM_UNIT_TEXT_TYPE" val="1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BEAUTIFY_FLAG" val="#wm#"/>
  <p:tag name="KSO_WM_TEMPLATE_CATEGORY" val="custom"/>
  <p:tag name="KSO_WM_TEMPLATE_INDEX" val="20235218"/>
  <p:tag name="RESOURCE_RECORD_KEY" val="{&quot;10&quot;:[21565021,4122201,20210566,50027113,21574244],&quot;13&quot;:[19971666,20482077],&quot;65&quot;:[3]}"/>
  <p:tag name="KSO_WM_SLIDE_ID" val="custom20235218_1"/>
  <p:tag name="KSO_WM_TEMPLATE_SUBCATEGORY" val="0"/>
  <p:tag name="KSO_WM_TEMPLATE_MASTER_TYPE" val="0"/>
  <p:tag name="KSO_WM_TEMPLATE_COLOR_TYPE" val="0"/>
  <p:tag name="KSO_WM_SLIDE_TYPE" val="text"/>
  <p:tag name="KSO_WM_SLIDE_SUBTYPE" val="picTxt"/>
  <p:tag name="KSO_WM_SLIDE_ITEM_CNT" val="0"/>
  <p:tag name="KSO_WM_SLIDE_INDEX" val="1"/>
  <p:tag name="KSO_WM_SLIDE_SIZE" val="960*464"/>
  <p:tag name="KSO_WM_SLIDE_POSITION" val="0*28"/>
  <p:tag name="KSO_WM_TAG_VERSION" val="3.0"/>
  <p:tag name="KSO_WM_SLIDE_LAYOUT" val="a_d_f"/>
  <p:tag name="KSO_WM_SLIDE_LAYOUT_CNT" val="1_1_1"/>
</p:tagLst>
</file>

<file path=ppt/tags/tag1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8_1*a*1"/>
  <p:tag name="KSO_WM_TEMPLATE_CATEGORY" val="custom"/>
  <p:tag name="KSO_WM_TEMPLATE_INDEX" val="20235218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TYPE" val="a"/>
  <p:tag name="KSO_WM_UNIT_INDEX" val="1"/>
  <p:tag name="KSO_WM_UNIT_VALUE" val="29"/>
  <p:tag name="KSO_WM_UNIT_PRESET_TEXT" val="单击此处添加标题"/>
  <p:tag name="KSO_WM_UNIT_TEXT_TYPE" val="1"/>
</p:tagLst>
</file>

<file path=ppt/tags/tag162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0*0*0*0"/>
</p:tagLst>
</file>

<file path=ppt/tags/tag163.xml><?xml version="1.0" encoding="utf-8"?>
<p:tagLst xmlns:p="http://schemas.openxmlformats.org/presentationml/2006/main">
  <p:tag name="KSO_WM_BEAUTIFY_FLAG" val="#wm#"/>
  <p:tag name="KSO_WM_TEMPLATE_CATEGORY" val="custom"/>
  <p:tag name="KSO_WM_TEMPLATE_INDEX" val="20235218"/>
  <p:tag name="RESOURCE_RECORD_KEY" val="{&quot;10&quot;:[21565021,4122201,20210566,50027113,21574244],&quot;13&quot;:[19971666,20482077],&quot;65&quot;:[3]}"/>
  <p:tag name="KSO_WM_SLIDE_ID" val="custom20235218_1"/>
  <p:tag name="KSO_WM_TEMPLATE_SUBCATEGORY" val="0"/>
  <p:tag name="KSO_WM_TEMPLATE_MASTER_TYPE" val="0"/>
  <p:tag name="KSO_WM_TEMPLATE_COLOR_TYPE" val="0"/>
  <p:tag name="KSO_WM_SLIDE_TYPE" val="text"/>
  <p:tag name="KSO_WM_SLIDE_SUBTYPE" val="picTxt"/>
  <p:tag name="KSO_WM_SLIDE_ITEM_CNT" val="0"/>
  <p:tag name="KSO_WM_SLIDE_INDEX" val="1"/>
  <p:tag name="KSO_WM_SLIDE_SIZE" val="960*464"/>
  <p:tag name="KSO_WM_SLIDE_POSITION" val="0*28"/>
  <p:tag name="KSO_WM_TAG_VERSION" val="3.0"/>
  <p:tag name="KSO_WM_SLIDE_LAYOUT" val="a_d_f"/>
  <p:tag name="KSO_WM_SLIDE_LAYOUT_CNT" val="1_1_1"/>
</p:tagLst>
</file>

<file path=ppt/tags/tag1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8_1*a*1"/>
  <p:tag name="KSO_WM_TEMPLATE_CATEGORY" val="custom"/>
  <p:tag name="KSO_WM_TEMPLATE_INDEX" val="20235218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TYPE" val="a"/>
  <p:tag name="KSO_WM_UNIT_INDEX" val="1"/>
  <p:tag name="KSO_WM_UNIT_VALUE" val="29"/>
  <p:tag name="KSO_WM_UNIT_PRESET_TEXT" val="单击此处添加标题"/>
  <p:tag name="KSO_WM_UNIT_TEXT_TYPE" val="1"/>
</p:tagLst>
</file>

<file path=ppt/tags/tag165.xml><?xml version="1.0" encoding="utf-8"?>
<p:tagLst xmlns:p="http://schemas.openxmlformats.org/presentationml/2006/main">
  <p:tag name="KSO_WM_BEAUTIFY_FLAG" val="#wm#"/>
  <p:tag name="KSO_WM_TEMPLATE_CATEGORY" val="custom"/>
  <p:tag name="KSO_WM_TEMPLATE_INDEX" val="20235218"/>
  <p:tag name="RESOURCE_RECORD_KEY" val="{&quot;10&quot;:[21565021,4122201,20210566,50027113,21574244],&quot;13&quot;:[19971666,20482077],&quot;65&quot;:[3]}"/>
  <p:tag name="KSO_WM_SLIDE_ID" val="custom20235218_1"/>
  <p:tag name="KSO_WM_TEMPLATE_SUBCATEGORY" val="0"/>
  <p:tag name="KSO_WM_TEMPLATE_MASTER_TYPE" val="0"/>
  <p:tag name="KSO_WM_TEMPLATE_COLOR_TYPE" val="0"/>
  <p:tag name="KSO_WM_SLIDE_TYPE" val="text"/>
  <p:tag name="KSO_WM_SLIDE_SUBTYPE" val="picTxt"/>
  <p:tag name="KSO_WM_SLIDE_ITEM_CNT" val="0"/>
  <p:tag name="KSO_WM_SLIDE_INDEX" val="1"/>
  <p:tag name="KSO_WM_SLIDE_SIZE" val="960*464"/>
  <p:tag name="KSO_WM_SLIDE_POSITION" val="0*28"/>
  <p:tag name="KSO_WM_TAG_VERSION" val="3.0"/>
  <p:tag name="KSO_WM_SLIDE_LAYOUT" val="a_d_f"/>
  <p:tag name="KSO_WM_SLIDE_LAYOUT_CNT" val="1_1_1"/>
</p:tagLst>
</file>

<file path=ppt/tags/tag166.xml><?xml version="1.0" encoding="utf-8"?>
<p:tagLst xmlns:p="http://schemas.openxmlformats.org/presentationml/2006/main">
  <p:tag name="KSO_WM_BEAUTIFY_FLAG" val="#wm#"/>
  <p:tag name="KSO_WM_TEMPLATE_CATEGORY" val="custom"/>
  <p:tag name="KSO_WM_TEMPLATE_INDEX" val="20235218"/>
  <p:tag name="RESOURCE_RECORD_KEY" val="{&quot;10&quot;:[21565021,4122201,20210566,50027113,21574244],&quot;13&quot;:[19971666,20482077],&quot;65&quot;:[3]}"/>
  <p:tag name="KSO_WM_SLIDE_ID" val="custom20235218_1"/>
  <p:tag name="KSO_WM_TEMPLATE_SUBCATEGORY" val="0"/>
  <p:tag name="KSO_WM_TEMPLATE_MASTER_TYPE" val="0"/>
  <p:tag name="KSO_WM_TEMPLATE_COLOR_TYPE" val="0"/>
  <p:tag name="KSO_WM_SLIDE_TYPE" val="text"/>
  <p:tag name="KSO_WM_SLIDE_SUBTYPE" val="picTxt"/>
  <p:tag name="KSO_WM_SLIDE_ITEM_CNT" val="0"/>
  <p:tag name="KSO_WM_SLIDE_INDEX" val="1"/>
  <p:tag name="KSO_WM_SLIDE_SIZE" val="960*464"/>
  <p:tag name="KSO_WM_SLIDE_POSITION" val="0*28"/>
  <p:tag name="KSO_WM_TAG_VERSION" val="3.0"/>
  <p:tag name="KSO_WM_SLIDE_LAYOUT" val="a_d_f"/>
  <p:tag name="KSO_WM_SLIDE_LAYOUT_CNT" val="1_1_1"/>
</p:tagLst>
</file>

<file path=ppt/tags/tag1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8_1*a*1"/>
  <p:tag name="KSO_WM_TEMPLATE_CATEGORY" val="custom"/>
  <p:tag name="KSO_WM_TEMPLATE_INDEX" val="20235218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TYPE" val="a"/>
  <p:tag name="KSO_WM_UNIT_INDEX" val="1"/>
  <p:tag name="KSO_WM_UNIT_VALUE" val="29"/>
  <p:tag name="KSO_WM_UNIT_PRESET_TEXT" val="单击此处添加标题"/>
  <p:tag name="KSO_WM_UNIT_TEXT_TYPE" val="1"/>
</p:tagLst>
</file>

<file path=ppt/tags/tag168.xml><?xml version="1.0" encoding="utf-8"?>
<p:tagLst xmlns:p="http://schemas.openxmlformats.org/presentationml/2006/main">
  <p:tag name="KSO_WM_BEAUTIFY_FLAG" val="#wm#"/>
  <p:tag name="KSO_WM_TEMPLATE_CATEGORY" val="custom"/>
  <p:tag name="KSO_WM_TEMPLATE_INDEX" val="20235218"/>
  <p:tag name="RESOURCE_RECORD_KEY" val="{&quot;10&quot;:[21565021,4122201,20210566,50027113,21574244],&quot;13&quot;:[19971666,20482077],&quot;65&quot;:[3]}"/>
  <p:tag name="KSO_WM_SLIDE_ID" val="custom20235218_1"/>
  <p:tag name="KSO_WM_TEMPLATE_SUBCATEGORY" val="0"/>
  <p:tag name="KSO_WM_TEMPLATE_MASTER_TYPE" val="0"/>
  <p:tag name="KSO_WM_TEMPLATE_COLOR_TYPE" val="0"/>
  <p:tag name="KSO_WM_SLIDE_TYPE" val="text"/>
  <p:tag name="KSO_WM_SLIDE_SUBTYPE" val="picTxt"/>
  <p:tag name="KSO_WM_SLIDE_ITEM_CNT" val="0"/>
  <p:tag name="KSO_WM_SLIDE_INDEX" val="1"/>
  <p:tag name="KSO_WM_SLIDE_SIZE" val="960*464"/>
  <p:tag name="KSO_WM_SLIDE_POSITION" val="0*28"/>
  <p:tag name="KSO_WM_TAG_VERSION" val="3.0"/>
  <p:tag name="KSO_WM_SLIDE_LAYOUT" val="a_d_f"/>
  <p:tag name="KSO_WM_SLIDE_LAYOUT_CNT" val="1_1_1"/>
</p:tagLst>
</file>

<file path=ppt/tags/tag1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8_1*a*1"/>
  <p:tag name="KSO_WM_TEMPLATE_CATEGORY" val="custom"/>
  <p:tag name="KSO_WM_TEMPLATE_INDEX" val="20235218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TYPE" val="a"/>
  <p:tag name="KSO_WM_UNIT_INDEX" val="1"/>
  <p:tag name="KSO_WM_UNIT_VALUE" val="29"/>
  <p:tag name="KSO_WM_UNIT_PRESET_TEXT" val="单击此处添加标题"/>
  <p:tag name="KSO_WM_UNIT_TEXT_TYPE" val="1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BEAUTIFY_FLAG" val="#wm#"/>
  <p:tag name="KSO_WM_TEMPLATE_CATEGORY" val="custom"/>
  <p:tag name="KSO_WM_TEMPLATE_INDEX" val="20235218"/>
  <p:tag name="RESOURCE_RECORD_KEY" val="{&quot;10&quot;:[21565021,4122201,20210566,50027113,21574244],&quot;13&quot;:[19971666,20482077],&quot;65&quot;:[3]}"/>
  <p:tag name="KSO_WM_SLIDE_ID" val="custom20235218_1"/>
  <p:tag name="KSO_WM_TEMPLATE_SUBCATEGORY" val="0"/>
  <p:tag name="KSO_WM_TEMPLATE_MASTER_TYPE" val="0"/>
  <p:tag name="KSO_WM_TEMPLATE_COLOR_TYPE" val="0"/>
  <p:tag name="KSO_WM_SLIDE_TYPE" val="text"/>
  <p:tag name="KSO_WM_SLIDE_SUBTYPE" val="picTxt"/>
  <p:tag name="KSO_WM_SLIDE_ITEM_CNT" val="0"/>
  <p:tag name="KSO_WM_SLIDE_INDEX" val="1"/>
  <p:tag name="KSO_WM_SLIDE_SIZE" val="960*464"/>
  <p:tag name="KSO_WM_SLIDE_POSITION" val="0*28"/>
  <p:tag name="KSO_WM_TAG_VERSION" val="3.0"/>
  <p:tag name="KSO_WM_SLIDE_LAYOUT" val="a_d_f"/>
  <p:tag name="KSO_WM_SLIDE_LAYOUT_CNT" val="1_1_1"/>
</p:tagLst>
</file>

<file path=ppt/tags/tag1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8_1*a*1"/>
  <p:tag name="KSO_WM_TEMPLATE_CATEGORY" val="custom"/>
  <p:tag name="KSO_WM_TEMPLATE_INDEX" val="20235218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TYPE" val="a"/>
  <p:tag name="KSO_WM_UNIT_INDEX" val="1"/>
  <p:tag name="KSO_WM_UNIT_VALUE" val="29"/>
  <p:tag name="KSO_WM_UNIT_PRESET_TEXT" val="单击此处添加标题"/>
  <p:tag name="KSO_WM_UNIT_TEXT_TYPE" val="1"/>
</p:tagLst>
</file>

<file path=ppt/tags/tag172.xml><?xml version="1.0" encoding="utf-8"?>
<p:tagLst xmlns:p="http://schemas.openxmlformats.org/presentationml/2006/main">
  <p:tag name="KSO_WM_BEAUTIFY_FLAG" val="#wm#"/>
  <p:tag name="KSO_WM_TEMPLATE_CATEGORY" val="custom"/>
  <p:tag name="KSO_WM_TEMPLATE_INDEX" val="20235218"/>
  <p:tag name="RESOURCE_RECORD_KEY" val="{&quot;10&quot;:[21565021,4122201,20210566,50027113,21574244],&quot;13&quot;:[19971666,20482077],&quot;65&quot;:[3]}"/>
  <p:tag name="KSO_WM_SLIDE_ID" val="custom20235218_1"/>
  <p:tag name="KSO_WM_TEMPLATE_SUBCATEGORY" val="0"/>
  <p:tag name="KSO_WM_TEMPLATE_MASTER_TYPE" val="0"/>
  <p:tag name="KSO_WM_TEMPLATE_COLOR_TYPE" val="0"/>
  <p:tag name="KSO_WM_SLIDE_TYPE" val="text"/>
  <p:tag name="KSO_WM_SLIDE_SUBTYPE" val="picTxt"/>
  <p:tag name="KSO_WM_SLIDE_ITEM_CNT" val="0"/>
  <p:tag name="KSO_WM_SLIDE_INDEX" val="1"/>
  <p:tag name="KSO_WM_SLIDE_SIZE" val="960*464"/>
  <p:tag name="KSO_WM_SLIDE_POSITION" val="0*28"/>
  <p:tag name="KSO_WM_TAG_VERSION" val="3.0"/>
  <p:tag name="KSO_WM_SLIDE_LAYOUT" val="a_d_f"/>
  <p:tag name="KSO_WM_SLIDE_LAYOUT_CNT" val="1_1_1"/>
</p:tagLst>
</file>

<file path=ppt/tags/tag173.xml><?xml version="1.0" encoding="utf-8"?>
<p:tagLst xmlns:p="http://schemas.openxmlformats.org/presentationml/2006/main">
  <p:tag name="KSO_WM_BEAUTIFY_FLAG" val="#wm#"/>
  <p:tag name="KSO_WM_TEMPLATE_CATEGORY" val="custom"/>
  <p:tag name="KSO_WM_TEMPLATE_INDEX" val="20235218"/>
  <p:tag name="RESOURCE_RECORD_KEY" val="{&quot;10&quot;:[21565021,4122201,20210566,50027113,21574244],&quot;13&quot;:[19971666,20482077],&quot;65&quot;:[3]}"/>
  <p:tag name="KSO_WM_SLIDE_ID" val="custom20235218_1"/>
  <p:tag name="KSO_WM_TEMPLATE_SUBCATEGORY" val="0"/>
  <p:tag name="KSO_WM_TEMPLATE_MASTER_TYPE" val="0"/>
  <p:tag name="KSO_WM_TEMPLATE_COLOR_TYPE" val="0"/>
  <p:tag name="KSO_WM_SLIDE_TYPE" val="text"/>
  <p:tag name="KSO_WM_SLIDE_SUBTYPE" val="picTxt"/>
  <p:tag name="KSO_WM_SLIDE_ITEM_CNT" val="0"/>
  <p:tag name="KSO_WM_SLIDE_INDEX" val="1"/>
  <p:tag name="KSO_WM_SLIDE_SIZE" val="960*464"/>
  <p:tag name="KSO_WM_SLIDE_POSITION" val="0*28"/>
  <p:tag name="KSO_WM_TAG_VERSION" val="3.0"/>
  <p:tag name="KSO_WM_SLIDE_LAYOUT" val="a_d_f"/>
  <p:tag name="KSO_WM_SLIDE_LAYOUT_CNT" val="1_1_1"/>
</p:tagLst>
</file>

<file path=ppt/tags/tag174.xml><?xml version="1.0" encoding="utf-8"?>
<p:tagLst xmlns:p="http://schemas.openxmlformats.org/presentationml/2006/main">
  <p:tag name="resource_record_key" val="{&quot;70&quot;:[3314344,3312483,3327358,3312127]}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70.xml><?xml version="1.0" encoding="utf-8"?>
<p:tagLst xmlns:p="http://schemas.openxmlformats.org/presentationml/2006/main">
  <p:tag name="KSO_WM_DIAGRAM_VIRTUALLY_FRAME" val="{&quot;height&quot;:360.67944881889764,&quot;left&quot;:120.94992125984251,&quot;top&quot;:115.7591338582677,&quot;width&quot;:373.9000787401575}"/>
</p:tagLst>
</file>

<file path=ppt/tags/tag71.xml><?xml version="1.0" encoding="utf-8"?>
<p:tagLst xmlns:p="http://schemas.openxmlformats.org/presentationml/2006/main">
  <p:tag name="KSO_WM_DIAGRAM_VIRTUALLY_FRAME" val="{&quot;height&quot;:360.67944881889764,&quot;left&quot;:120.94992125984251,&quot;top&quot;:115.7591338582677,&quot;width&quot;:373.9000787401575}"/>
</p:tagLst>
</file>

<file path=ppt/tags/tag72.xml><?xml version="1.0" encoding="utf-8"?>
<p:tagLst xmlns:p="http://schemas.openxmlformats.org/presentationml/2006/main">
  <p:tag name="KSO_WM_DIAGRAM_VIRTUALLY_FRAME" val="{&quot;height&quot;:360.67944881889764,&quot;left&quot;:120.94992125984251,&quot;top&quot;:115.7591338582677,&quot;width&quot;:373.9000787401575}"/>
</p:tagLst>
</file>

<file path=ppt/tags/tag73.xml><?xml version="1.0" encoding="utf-8"?>
<p:tagLst xmlns:p="http://schemas.openxmlformats.org/presentationml/2006/main">
  <p:tag name="KSO_WM_DIAGRAM_VIRTUALLY_FRAME" val="{&quot;height&quot;:360.67944881889764,&quot;left&quot;:120.94992125984251,&quot;top&quot;:115.7591338582677,&quot;width&quot;:373.9000787401575}"/>
</p:tagLst>
</file>

<file path=ppt/tags/tag74.xml><?xml version="1.0" encoding="utf-8"?>
<p:tagLst xmlns:p="http://schemas.openxmlformats.org/presentationml/2006/main">
  <p:tag name="KSO_WM_DIAGRAM_VIRTUALLY_FRAME" val="{&quot;height&quot;:360.67944881889764,&quot;left&quot;:120.94992125984251,&quot;top&quot;:115.7591338582677,&quot;width&quot;:373.9000787401575}"/>
</p:tagLst>
</file>

<file path=ppt/tags/tag75.xml><?xml version="1.0" encoding="utf-8"?>
<p:tagLst xmlns:p="http://schemas.openxmlformats.org/presentationml/2006/main">
  <p:tag name="KSO_WM_DIAGRAM_VIRTUALLY_FRAME" val="{&quot;height&quot;:360.67944881889764,&quot;left&quot;:120.94992125984251,&quot;top&quot;:115.7591338582677,&quot;width&quot;:373.9000787401575}"/>
</p:tagLst>
</file>

<file path=ppt/tags/tag76.xml><?xml version="1.0" encoding="utf-8"?>
<p:tagLst xmlns:p="http://schemas.openxmlformats.org/presentationml/2006/main">
  <p:tag name="KSO_WM_DIAGRAM_VIRTUALLY_FRAME" val="{&quot;height&quot;:360.67944881889764,&quot;left&quot;:120.94992125984251,&quot;top&quot;:115.7591338582677,&quot;width&quot;:373.9000787401575}"/>
</p:tagLst>
</file>

<file path=ppt/tags/tag77.xml><?xml version="1.0" encoding="utf-8"?>
<p:tagLst xmlns:p="http://schemas.openxmlformats.org/presentationml/2006/main">
  <p:tag name="KSO_WM_DIAGRAM_VIRTUALLY_FRAME" val="{&quot;height&quot;:360.67944881889764,&quot;left&quot;:120.94992125984251,&quot;top&quot;:115.7591338582677,&quot;width&quot;:373.9000787401575}"/>
</p:tagLst>
</file>

<file path=ppt/tags/tag78.xml><?xml version="1.0" encoding="utf-8"?>
<p:tagLst xmlns:p="http://schemas.openxmlformats.org/presentationml/2006/main">
  <p:tag name="KSO_WM_DIAGRAM_VIRTUALLY_FRAME" val="{&quot;height&quot;:360.67944881889764,&quot;left&quot;:120.94992125984251,&quot;top&quot;:115.7591338582677,&quot;width&quot;:373.9000787401575}"/>
</p:tagLst>
</file>

<file path=ppt/tags/tag79.xml><?xml version="1.0" encoding="utf-8"?>
<p:tagLst xmlns:p="http://schemas.openxmlformats.org/presentationml/2006/main">
  <p:tag name="KSO_WM_DIAGRAM_VIRTUALLY_FRAME" val="{&quot;height&quot;:360.67944881889764,&quot;left&quot;:120.94992125984251,&quot;top&quot;:115.7591338582677,&quot;width&quot;:373.9000787401575}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DIAGRAM_VIRTUALLY_FRAME" val="{&quot;height&quot;:360.67944881889764,&quot;left&quot;:120.94992125984251,&quot;top&quot;:115.7591338582677,&quot;width&quot;:373.9000787401575}"/>
</p:tagLst>
</file>

<file path=ppt/tags/tag81.xml><?xml version="1.0" encoding="utf-8"?>
<p:tagLst xmlns:p="http://schemas.openxmlformats.org/presentationml/2006/main">
  <p:tag name="KSO_WM_DIAGRAM_VIRTUALLY_FRAME" val="{&quot;height&quot;:360.67944881889764,&quot;left&quot;:120.94992125984251,&quot;top&quot;:115.7591338582677,&quot;width&quot;:373.9000787401575}"/>
</p:tagLst>
</file>

<file path=ppt/tags/tag82.xml><?xml version="1.0" encoding="utf-8"?>
<p:tagLst xmlns:p="http://schemas.openxmlformats.org/presentationml/2006/main">
  <p:tag name="KSO_WM_DIAGRAM_VIRTUALLY_FRAME" val="{&quot;height&quot;:360.67944881889764,&quot;left&quot;:120.94992125984251,&quot;top&quot;:115.7591338582677,&quot;width&quot;:373.9000787401575}"/>
</p:tagLst>
</file>

<file path=ppt/tags/tag83.xml><?xml version="1.0" encoding="utf-8"?>
<p:tagLst xmlns:p="http://schemas.openxmlformats.org/presentationml/2006/main">
  <p:tag name="KSO_WM_DIAGRAM_VIRTUALLY_FRAME" val="{&quot;height&quot;:360.67944881889764,&quot;left&quot;:120.94992125984251,&quot;top&quot;:115.7591338582677,&quot;width&quot;:373.9000787401575}"/>
</p:tagLst>
</file>

<file path=ppt/tags/tag84.xml><?xml version="1.0" encoding="utf-8"?>
<p:tagLst xmlns:p="http://schemas.openxmlformats.org/presentationml/2006/main">
  <p:tag name="KSO_WM_DIAGRAM_VIRTUALLY_FRAME" val="{&quot;height&quot;:360.67944881889764,&quot;left&quot;:120.94992125984251,&quot;top&quot;:115.7591338582677,&quot;width&quot;:373.9000787401575}"/>
</p:tagLst>
</file>

<file path=ppt/tags/tag85.xml><?xml version="1.0" encoding="utf-8"?>
<p:tagLst xmlns:p="http://schemas.openxmlformats.org/presentationml/2006/main">
  <p:tag name="KSO_WM_DIAGRAM_VIRTUALLY_FRAME" val="{&quot;height&quot;:360.67944881889764,&quot;left&quot;:120.94992125984251,&quot;top&quot;:115.7591338582677,&quot;width&quot;:373.9000787401575}"/>
</p:tagLst>
</file>

<file path=ppt/tags/tag86.xml><?xml version="1.0" encoding="utf-8"?>
<p:tagLst xmlns:p="http://schemas.openxmlformats.org/presentationml/2006/main">
  <p:tag name="KSO_WM_DIAGRAM_VIRTUALLY_FRAME" val="{&quot;height&quot;:360.67944881889764,&quot;left&quot;:120.94992125984251,&quot;top&quot;:115.7591338582677,&quot;width&quot;:373.9000787401575}"/>
</p:tagLst>
</file>

<file path=ppt/tags/tag87.xml><?xml version="1.0" encoding="utf-8"?>
<p:tagLst xmlns:p="http://schemas.openxmlformats.org/presentationml/2006/main">
  <p:tag name="KSO_WM_DIAGRAM_VIRTUALLY_FRAME" val="{&quot;height&quot;:360.67944881889764,&quot;left&quot;:120.94992125984251,&quot;top&quot;:115.7591338582677,&quot;width&quot;:373.9000787401575}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8_1*a*1"/>
  <p:tag name="KSO_WM_TEMPLATE_CATEGORY" val="custom"/>
  <p:tag name="KSO_WM_TEMPLATE_INDEX" val="20235218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TYPE" val="a"/>
  <p:tag name="KSO_WM_UNIT_INDEX" val="1"/>
  <p:tag name="KSO_WM_UNIT_VALUE" val="29"/>
  <p:tag name="KSO_WM_UNIT_PRESET_TEXT" val="单击此处添加标题"/>
  <p:tag name="KSO_WM_UNIT_TEXT_TYPE" val="1"/>
</p:tagLst>
</file>

<file path=ppt/tags/tag89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0*0*0*0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BEAUTIFY_FLAG" val="#wm#"/>
  <p:tag name="KSO_WM_TEMPLATE_CATEGORY" val="custom"/>
  <p:tag name="KSO_WM_TEMPLATE_INDEX" val="20235218"/>
  <p:tag name="RESOURCE_RECORD_KEY" val="{&quot;10&quot;:[21565021,4122201,20210566,50027113,21574244],&quot;13&quot;:[19971666,20482077],&quot;65&quot;:[3]}"/>
  <p:tag name="KSO_WM_SLIDE_ID" val="custom20235218_1"/>
  <p:tag name="KSO_WM_TEMPLATE_SUBCATEGORY" val="0"/>
  <p:tag name="KSO_WM_TEMPLATE_MASTER_TYPE" val="0"/>
  <p:tag name="KSO_WM_TEMPLATE_COLOR_TYPE" val="0"/>
  <p:tag name="KSO_WM_SLIDE_TYPE" val="text"/>
  <p:tag name="KSO_WM_SLIDE_SUBTYPE" val="picTxt"/>
  <p:tag name="KSO_WM_SLIDE_ITEM_CNT" val="0"/>
  <p:tag name="KSO_WM_SLIDE_INDEX" val="1"/>
  <p:tag name="KSO_WM_SLIDE_SIZE" val="960*464"/>
  <p:tag name="KSO_WM_SLIDE_POSITION" val="0*28"/>
  <p:tag name="KSO_WM_TAG_VERSION" val="3.0"/>
  <p:tag name="KSO_WM_SLIDE_LAYOUT" val="a_d_f"/>
  <p:tag name="KSO_WM_SLIDE_LAYOUT_CNT" val="1_1_1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8_1*a*1"/>
  <p:tag name="KSO_WM_TEMPLATE_CATEGORY" val="custom"/>
  <p:tag name="KSO_WM_TEMPLATE_INDEX" val="20235218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TYPE" val="a"/>
  <p:tag name="KSO_WM_UNIT_INDEX" val="1"/>
  <p:tag name="KSO_WM_UNIT_VALUE" val="29"/>
  <p:tag name="KSO_WM_UNIT_PRESET_TEXT" val="单击此处添加标题"/>
  <p:tag name="KSO_WM_UNIT_TEXT_TYPE" val="1"/>
</p:tagLst>
</file>

<file path=ppt/tags/tag92.xml><?xml version="1.0" encoding="utf-8"?>
<p:tagLst xmlns:p="http://schemas.openxmlformats.org/presentationml/2006/main">
  <p:tag name="KSO_WM_BEAUTIFY_FLAG" val="#wm#"/>
  <p:tag name="KSO_WM_TEMPLATE_CATEGORY" val="custom"/>
  <p:tag name="KSO_WM_TEMPLATE_INDEX" val="20235218"/>
  <p:tag name="RESOURCE_RECORD_KEY" val="{&quot;10&quot;:[21565021,4122201,20210566,50027113,21574244],&quot;13&quot;:[19971666,20482077],&quot;65&quot;:[3]}"/>
  <p:tag name="KSO_WM_SLIDE_ID" val="custom20235218_1"/>
  <p:tag name="KSO_WM_TEMPLATE_SUBCATEGORY" val="0"/>
  <p:tag name="KSO_WM_TEMPLATE_MASTER_TYPE" val="0"/>
  <p:tag name="KSO_WM_TEMPLATE_COLOR_TYPE" val="0"/>
  <p:tag name="KSO_WM_SLIDE_TYPE" val="text"/>
  <p:tag name="KSO_WM_SLIDE_SUBTYPE" val="picTxt"/>
  <p:tag name="KSO_WM_SLIDE_ITEM_CNT" val="0"/>
  <p:tag name="KSO_WM_SLIDE_INDEX" val="1"/>
  <p:tag name="KSO_WM_SLIDE_SIZE" val="960*464"/>
  <p:tag name="KSO_WM_SLIDE_POSITION" val="0*28"/>
  <p:tag name="KSO_WM_TAG_VERSION" val="3.0"/>
  <p:tag name="KSO_WM_SLIDE_LAYOUT" val="a_d_f"/>
  <p:tag name="KSO_WM_SLIDE_LAYOUT_CNT" val="1_1_1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8_1*a*1"/>
  <p:tag name="KSO_WM_TEMPLATE_CATEGORY" val="custom"/>
  <p:tag name="KSO_WM_TEMPLATE_INDEX" val="20235218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TYPE" val="a"/>
  <p:tag name="KSO_WM_UNIT_INDEX" val="1"/>
  <p:tag name="KSO_WM_UNIT_VALUE" val="29"/>
  <p:tag name="KSO_WM_UNIT_PRESET_TEXT" val="单击此处添加标题"/>
  <p:tag name="KSO_WM_UNIT_TEXT_TYPE" val="1"/>
</p:tagLst>
</file>

<file path=ppt/tags/tag94.xml><?xml version="1.0" encoding="utf-8"?>
<p:tagLst xmlns:p="http://schemas.openxmlformats.org/presentationml/2006/main">
  <p:tag name="KSO_WM_BEAUTIFY_FLAG" val="#wm#"/>
  <p:tag name="KSO_WM_TEMPLATE_CATEGORY" val="custom"/>
  <p:tag name="KSO_WM_TEMPLATE_INDEX" val="20235218"/>
  <p:tag name="RESOURCE_RECORD_KEY" val="{&quot;10&quot;:[21565021,4122201,20210566,50027113,21574244],&quot;13&quot;:[19971666,20482077],&quot;65&quot;:[3]}"/>
  <p:tag name="KSO_WM_SLIDE_ID" val="custom20235218_1"/>
  <p:tag name="KSO_WM_TEMPLATE_SUBCATEGORY" val="0"/>
  <p:tag name="KSO_WM_TEMPLATE_MASTER_TYPE" val="0"/>
  <p:tag name="KSO_WM_TEMPLATE_COLOR_TYPE" val="0"/>
  <p:tag name="KSO_WM_SLIDE_TYPE" val="text"/>
  <p:tag name="KSO_WM_SLIDE_SUBTYPE" val="picTxt"/>
  <p:tag name="KSO_WM_SLIDE_ITEM_CNT" val="0"/>
  <p:tag name="KSO_WM_SLIDE_INDEX" val="1"/>
  <p:tag name="KSO_WM_SLIDE_SIZE" val="960*464"/>
  <p:tag name="KSO_WM_SLIDE_POSITION" val="0*28"/>
  <p:tag name="KSO_WM_TAG_VERSION" val="3.0"/>
  <p:tag name="KSO_WM_SLIDE_LAYOUT" val="a_d_f"/>
  <p:tag name="KSO_WM_SLIDE_LAYOUT_CNT" val="1_1_1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8_1*a*1"/>
  <p:tag name="KSO_WM_TEMPLATE_CATEGORY" val="custom"/>
  <p:tag name="KSO_WM_TEMPLATE_INDEX" val="20235218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TYPE" val="a"/>
  <p:tag name="KSO_WM_UNIT_INDEX" val="1"/>
  <p:tag name="KSO_WM_UNIT_VALUE" val="29"/>
  <p:tag name="KSO_WM_UNIT_PRESET_TEXT" val="单击此处添加标题"/>
  <p:tag name="KSO_WM_UNIT_TEXT_TYPE" val="1"/>
</p:tagLst>
</file>

<file path=ppt/tags/tag96.xml><?xml version="1.0" encoding="utf-8"?>
<p:tagLst xmlns:p="http://schemas.openxmlformats.org/presentationml/2006/main">
  <p:tag name="KSO_WM_BEAUTIFY_FLAG" val="#wm#"/>
  <p:tag name="KSO_WM_TEMPLATE_CATEGORY" val="custom"/>
  <p:tag name="KSO_WM_TEMPLATE_INDEX" val="20235218"/>
  <p:tag name="RESOURCE_RECORD_KEY" val="{&quot;10&quot;:[21565021,4122201,20210566,50027113,21574244],&quot;13&quot;:[19971666,20482077],&quot;65&quot;:[3]}"/>
  <p:tag name="KSO_WM_SLIDE_ID" val="custom20235218_1"/>
  <p:tag name="KSO_WM_TEMPLATE_SUBCATEGORY" val="0"/>
  <p:tag name="KSO_WM_TEMPLATE_MASTER_TYPE" val="0"/>
  <p:tag name="KSO_WM_TEMPLATE_COLOR_TYPE" val="0"/>
  <p:tag name="KSO_WM_SLIDE_TYPE" val="text"/>
  <p:tag name="KSO_WM_SLIDE_SUBTYPE" val="picTxt"/>
  <p:tag name="KSO_WM_SLIDE_ITEM_CNT" val="0"/>
  <p:tag name="KSO_WM_SLIDE_INDEX" val="1"/>
  <p:tag name="KSO_WM_SLIDE_SIZE" val="960*464"/>
  <p:tag name="KSO_WM_SLIDE_POSITION" val="0*28"/>
  <p:tag name="KSO_WM_TAG_VERSION" val="3.0"/>
  <p:tag name="KSO_WM_SLIDE_LAYOUT" val="a_d_f"/>
  <p:tag name="KSO_WM_SLIDE_LAYOUT_CNT" val="1_1_1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8_1*a*1"/>
  <p:tag name="KSO_WM_TEMPLATE_CATEGORY" val="custom"/>
  <p:tag name="KSO_WM_TEMPLATE_INDEX" val="20235218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TYPE" val="a"/>
  <p:tag name="KSO_WM_UNIT_INDEX" val="1"/>
  <p:tag name="KSO_WM_UNIT_VALUE" val="29"/>
  <p:tag name="KSO_WM_UNIT_PRESET_TEXT" val="单击此处添加标题"/>
  <p:tag name="KSO_WM_UNIT_TEXT_TYPE" val="1"/>
</p:tagLst>
</file>

<file path=ppt/tags/tag98.xml><?xml version="1.0" encoding="utf-8"?>
<p:tagLst xmlns:p="http://schemas.openxmlformats.org/presentationml/2006/main">
  <p:tag name="KSO_WM_BEAUTIFY_FLAG" val="#wm#"/>
  <p:tag name="KSO_WM_TEMPLATE_CATEGORY" val="custom"/>
  <p:tag name="KSO_WM_TEMPLATE_INDEX" val="20235218"/>
  <p:tag name="RESOURCE_RECORD_KEY" val="{&quot;10&quot;:[21565021,4122201,20210566,50027113,21574244],&quot;13&quot;:[19971666,20482077],&quot;65&quot;:[3]}"/>
  <p:tag name="KSO_WM_SLIDE_ID" val="custom20235218_1"/>
  <p:tag name="KSO_WM_TEMPLATE_SUBCATEGORY" val="0"/>
  <p:tag name="KSO_WM_TEMPLATE_MASTER_TYPE" val="0"/>
  <p:tag name="KSO_WM_TEMPLATE_COLOR_TYPE" val="0"/>
  <p:tag name="KSO_WM_SLIDE_TYPE" val="text"/>
  <p:tag name="KSO_WM_SLIDE_SUBTYPE" val="picTxt"/>
  <p:tag name="KSO_WM_SLIDE_ITEM_CNT" val="0"/>
  <p:tag name="KSO_WM_SLIDE_INDEX" val="1"/>
  <p:tag name="KSO_WM_SLIDE_SIZE" val="960*464"/>
  <p:tag name="KSO_WM_SLIDE_POSITION" val="0*28"/>
  <p:tag name="KSO_WM_TAG_VERSION" val="3.0"/>
  <p:tag name="KSO_WM_SLIDE_LAYOUT" val="a_d_f"/>
  <p:tag name="KSO_WM_SLIDE_LAYOUT_CNT" val="1_1_1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5218_1*a*1"/>
  <p:tag name="KSO_WM_TEMPLATE_CATEGORY" val="custom"/>
  <p:tag name="KSO_WM_TEMPLATE_INDEX" val="20235218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TYPE" val="a"/>
  <p:tag name="KSO_WM_UNIT_INDEX" val="1"/>
  <p:tag name="KSO_WM_UNIT_VALUE" val="29"/>
  <p:tag name="KSO_WM_UNIT_PRESET_TEXT" val="单击此处添加标题"/>
  <p:tag name="KSO_WM_UNIT_TEXT_TYPE" val="1"/>
</p:tagLst>
</file>

<file path=ppt/theme/theme1.xml><?xml version="1.0" encoding="utf-8"?>
<a:theme xmlns:a="http://schemas.openxmlformats.org/drawingml/2006/main" name="Office 主题">
  <a:themeElements>
    <a:clrScheme name="自定义 29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991AD"/>
      </a:accent1>
      <a:accent2>
        <a:srgbClr val="5DBED9"/>
      </a:accent2>
      <a:accent3>
        <a:srgbClr val="ADABB4"/>
      </a:accent3>
      <a:accent4>
        <a:srgbClr val="4991AD"/>
      </a:accent4>
      <a:accent5>
        <a:srgbClr val="5DBED9"/>
      </a:accent5>
      <a:accent6>
        <a:srgbClr val="ADABB4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 lang="zh-CN" altLang="en-US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自定义 29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991AD"/>
      </a:accent1>
      <a:accent2>
        <a:srgbClr val="5DBED9"/>
      </a:accent2>
      <a:accent3>
        <a:srgbClr val="ADABB4"/>
      </a:accent3>
      <a:accent4>
        <a:srgbClr val="4991AD"/>
      </a:accent4>
      <a:accent5>
        <a:srgbClr val="5DBED9"/>
      </a:accent5>
      <a:accent6>
        <a:srgbClr val="ADABB4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 lang="zh-CN" altLang="en-US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">
  <a:themeElements>
    <a:clrScheme name="自定义 29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991AD"/>
      </a:accent1>
      <a:accent2>
        <a:srgbClr val="5DBED9"/>
      </a:accent2>
      <a:accent3>
        <a:srgbClr val="ADABB4"/>
      </a:accent3>
      <a:accent4>
        <a:srgbClr val="4991AD"/>
      </a:accent4>
      <a:accent5>
        <a:srgbClr val="5DBED9"/>
      </a:accent5>
      <a:accent6>
        <a:srgbClr val="ADABB4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 lang="zh-CN" altLang="en-US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">
  <a:themeElements>
    <a:clrScheme name="自定义 29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991AD"/>
      </a:accent1>
      <a:accent2>
        <a:srgbClr val="5DBED9"/>
      </a:accent2>
      <a:accent3>
        <a:srgbClr val="ADABB4"/>
      </a:accent3>
      <a:accent4>
        <a:srgbClr val="4991AD"/>
      </a:accent4>
      <a:accent5>
        <a:srgbClr val="5DBED9"/>
      </a:accent5>
      <a:accent6>
        <a:srgbClr val="ADABB4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 lang="zh-CN" altLang="en-US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自定义设计方案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Office 主题">
  <a:themeElements>
    <a:clrScheme name="自定义 29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991AD"/>
      </a:accent1>
      <a:accent2>
        <a:srgbClr val="5DBED9"/>
      </a:accent2>
      <a:accent3>
        <a:srgbClr val="ADABB4"/>
      </a:accent3>
      <a:accent4>
        <a:srgbClr val="4991AD"/>
      </a:accent4>
      <a:accent5>
        <a:srgbClr val="5DBED9"/>
      </a:accent5>
      <a:accent6>
        <a:srgbClr val="ADABB4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 lang="zh-CN" altLang="en-US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1459</Words>
  <Application>WPS 演示</Application>
  <PresentationFormat>宽屏</PresentationFormat>
  <Paragraphs>261</Paragraphs>
  <Slides>41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6</vt:i4>
      </vt:variant>
      <vt:variant>
        <vt:lpstr>幻灯片标题</vt:lpstr>
      </vt:variant>
      <vt:variant>
        <vt:i4>41</vt:i4>
      </vt:variant>
    </vt:vector>
  </HeadingPairs>
  <TitlesOfParts>
    <vt:vector size="66" baseType="lpstr">
      <vt:lpstr>Arial</vt:lpstr>
      <vt:lpstr>宋体</vt:lpstr>
      <vt:lpstr>Wingdings</vt:lpstr>
      <vt:lpstr>汉仪雅酷黑 75W</vt:lpstr>
      <vt:lpstr>黑体</vt:lpstr>
      <vt:lpstr>Wingdings</vt:lpstr>
      <vt:lpstr>方正小标宋_GBK</vt:lpstr>
      <vt:lpstr>微软雅黑</vt:lpstr>
      <vt:lpstr>Calibri</vt:lpstr>
      <vt:lpstr>方正公文小标宋</vt:lpstr>
      <vt:lpstr>汉仪润圆-65简</vt:lpstr>
      <vt:lpstr>Arial</vt:lpstr>
      <vt:lpstr>汉仪雅酷黑简</vt:lpstr>
      <vt:lpstr>OPPOSans M</vt:lpstr>
      <vt:lpstr>Segoe Print</vt:lpstr>
      <vt:lpstr>思源黑体 CN Light</vt:lpstr>
      <vt:lpstr>OPPOSans R</vt:lpstr>
      <vt:lpstr>Arial Unicode MS</vt:lpstr>
      <vt:lpstr>Calibri Light</vt:lpstr>
      <vt:lpstr>Office 主题</vt:lpstr>
      <vt:lpstr>Office 主题</vt:lpstr>
      <vt:lpstr>1_Office 主题</vt:lpstr>
      <vt:lpstr>2_Office 主题</vt:lpstr>
      <vt:lpstr>自定义设计方案</vt:lpstr>
      <vt:lpstr>3_Office 主题</vt:lpstr>
      <vt:lpstr>PowerPoint 演示文稿</vt:lpstr>
      <vt:lpstr>PowerPoint 演示文稿</vt:lpstr>
      <vt:lpstr>PowerPoint 演示文稿</vt:lpstr>
      <vt:lpstr>PowerPoint 演示文稿</vt:lpstr>
      <vt:lpstr>AI数字分身</vt:lpstr>
      <vt:lpstr>AI数字分身</vt:lpstr>
      <vt:lpstr>AI数字分身</vt:lpstr>
      <vt:lpstr>AI数字分身</vt:lpstr>
      <vt:lpstr>AI数字分身</vt:lpstr>
      <vt:lpstr>AI数字分身</vt:lpstr>
      <vt:lpstr>AI数字分身</vt:lpstr>
      <vt:lpstr>PowerPoint 演示文稿</vt:lpstr>
      <vt:lpstr>PowerPoint 演示文稿</vt:lpstr>
      <vt:lpstr>语音克隆</vt:lpstr>
      <vt:lpstr>PowerPoint 演示文稿</vt:lpstr>
      <vt:lpstr>语音克隆</vt:lpstr>
      <vt:lpstr>PowerPoint 演示文稿</vt:lpstr>
      <vt:lpstr>数字分身播报</vt:lpstr>
      <vt:lpstr>PowerPoint 演示文稿</vt:lpstr>
      <vt:lpstr>语音克隆</vt:lpstr>
      <vt:lpstr>语音克隆</vt:lpstr>
      <vt:lpstr>语音克隆</vt:lpstr>
      <vt:lpstr>语音克隆</vt:lpstr>
      <vt:lpstr>PowerPoint 演示文稿</vt:lpstr>
      <vt:lpstr>AI试衣图生成</vt:lpstr>
      <vt:lpstr>AI试衣图生成</vt:lpstr>
      <vt:lpstr>AI试衣图转视频</vt:lpstr>
      <vt:lpstr>AI试衣图转视频</vt:lpstr>
      <vt:lpstr>AI试衣图转视频</vt:lpstr>
      <vt:lpstr>AI试衣图转视频</vt:lpstr>
      <vt:lpstr>AI试衣图转视频</vt:lpstr>
      <vt:lpstr>AI换脸</vt:lpstr>
      <vt:lpstr>PowerPoint 演示文稿</vt:lpstr>
      <vt:lpstr>AI发型设计</vt:lpstr>
      <vt:lpstr>AI发型设计</vt:lpstr>
      <vt:lpstr>AI发型设计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china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夏至未至</dc:creator>
  <cp:lastModifiedBy>13666009973手机用户</cp:lastModifiedBy>
  <cp:revision>54</cp:revision>
  <dcterms:created xsi:type="dcterms:W3CDTF">2021-11-17T07:59:00Z</dcterms:created>
  <dcterms:modified xsi:type="dcterms:W3CDTF">2025-03-19T13:14:21Z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F6951F820D144A52B3F0AE4F9D40493C_12</vt:lpwstr>
  </property>
  <property fmtid="{D5CDD505-2E9C-101B-9397-08002B2CF9AE}" pid="3" name="KSOProductBuildVer">
    <vt:lpwstr>2052-12.1.0.20305</vt:lpwstr>
  </property>
  <property fmtid="{D5CDD505-2E9C-101B-9397-08002B2CF9AE}" pid="4" name="KSOTemplateUUID">
    <vt:lpwstr>v1.0_mb_AEHCIek5GxAGZI3b/f9VbQ==</vt:lpwstr>
  </property>
</Properties>
</file>