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ink/ink1.xml" ContentType="application/inkml+xml"/>
  <Override PartName="/ppt/ink/ink10.xml" ContentType="application/inkml+xml"/>
  <Override PartName="/ppt/ink/ink11.xml" ContentType="application/inkml+xml"/>
  <Override PartName="/ppt/ink/ink12.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media/image40.svg" ContentType="image/svg+xml"/>
  <Override PartName="/ppt/media/image42.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0"/>
  </p:notesMasterIdLst>
  <p:sldIdLst>
    <p:sldId id="542" r:id="rId3"/>
    <p:sldId id="543" r:id="rId4"/>
    <p:sldId id="544" r:id="rId5"/>
    <p:sldId id="545" r:id="rId6"/>
    <p:sldId id="546" r:id="rId7"/>
    <p:sldId id="547" r:id="rId8"/>
    <p:sldId id="548" r:id="rId9"/>
    <p:sldId id="549" r:id="rId11"/>
    <p:sldId id="550" r:id="rId12"/>
    <p:sldId id="551" r:id="rId13"/>
    <p:sldId id="552" r:id="rId14"/>
    <p:sldId id="553" r:id="rId15"/>
    <p:sldId id="554" r:id="rId16"/>
    <p:sldId id="555" r:id="rId17"/>
    <p:sldId id="556" r:id="rId18"/>
    <p:sldId id="606" r:id="rId19"/>
    <p:sldId id="607" r:id="rId20"/>
    <p:sldId id="608" r:id="rId21"/>
    <p:sldId id="609" r:id="rId22"/>
    <p:sldId id="610" r:id="rId23"/>
    <p:sldId id="611" r:id="rId24"/>
    <p:sldId id="612" r:id="rId25"/>
    <p:sldId id="613" r:id="rId26"/>
    <p:sldId id="614" r:id="rId27"/>
    <p:sldId id="615" r:id="rId28"/>
    <p:sldId id="616" r:id="rId29"/>
    <p:sldId id="617" r:id="rId30"/>
    <p:sldId id="618" r:id="rId31"/>
    <p:sldId id="619" r:id="rId32"/>
    <p:sldId id="620" r:id="rId33"/>
    <p:sldId id="621" r:id="rId34"/>
    <p:sldId id="622" r:id="rId35"/>
    <p:sldId id="623" r:id="rId36"/>
    <p:sldId id="557" r:id="rId37"/>
    <p:sldId id="558" r:id="rId38"/>
    <p:sldId id="559" r:id="rId39"/>
    <p:sldId id="560" r:id="rId40"/>
    <p:sldId id="561" r:id="rId41"/>
    <p:sldId id="562" r:id="rId42"/>
    <p:sldId id="563" r:id="rId43"/>
    <p:sldId id="564" r:id="rId44"/>
    <p:sldId id="565" r:id="rId45"/>
    <p:sldId id="566" r:id="rId46"/>
    <p:sldId id="567" r:id="rId47"/>
    <p:sldId id="568" r:id="rId48"/>
    <p:sldId id="569" r:id="rId49"/>
    <p:sldId id="570" r:id="rId50"/>
    <p:sldId id="571" r:id="rId51"/>
    <p:sldId id="572" r:id="rId52"/>
    <p:sldId id="573" r:id="rId53"/>
    <p:sldId id="574" r:id="rId54"/>
    <p:sldId id="575" r:id="rId55"/>
    <p:sldId id="576" r:id="rId56"/>
    <p:sldId id="577" r:id="rId57"/>
    <p:sldId id="578" r:id="rId58"/>
    <p:sldId id="579" r:id="rId59"/>
    <p:sldId id="580" r:id="rId60"/>
    <p:sldId id="581" r:id="rId61"/>
    <p:sldId id="582" r:id="rId62"/>
    <p:sldId id="583" r:id="rId63"/>
    <p:sldId id="584" r:id="rId64"/>
    <p:sldId id="585" r:id="rId65"/>
    <p:sldId id="586" r:id="rId66"/>
    <p:sldId id="587" r:id="rId67"/>
    <p:sldId id="588" r:id="rId68"/>
    <p:sldId id="589" r:id="rId69"/>
    <p:sldId id="590" r:id="rId70"/>
    <p:sldId id="591" r:id="rId71"/>
    <p:sldId id="592" r:id="rId72"/>
    <p:sldId id="593" r:id="rId73"/>
    <p:sldId id="594" r:id="rId74"/>
    <p:sldId id="595" r:id="rId75"/>
    <p:sldId id="596" r:id="rId76"/>
    <p:sldId id="597" r:id="rId77"/>
    <p:sldId id="598" r:id="rId78"/>
    <p:sldId id="599" r:id="rId79"/>
    <p:sldId id="600" r:id="rId80"/>
    <p:sldId id="601" r:id="rId81"/>
    <p:sldId id="602" r:id="rId82"/>
    <p:sldId id="603" r:id="rId83"/>
    <p:sldId id="605" r:id="rId84"/>
  </p:sldIdLst>
  <p:sldSz cx="12192000" cy="6858000"/>
  <p:notesSz cx="6858000" cy="9144000"/>
  <p:embeddedFontLst>
    <p:embeddedFont>
      <p:font typeface="Impact" panose="020B0806030902050204" charset="0"/>
      <p:regular r:id="rId89"/>
    </p:embeddedFont>
    <p:embeddedFont>
      <p:font typeface="方正公文小标宋" panose="02000500000000000000" charset="-122"/>
      <p:regular r:id="rId90"/>
    </p:embeddedFont>
    <p:embeddedFont>
      <p:font typeface="微软雅黑" panose="020B0503020204020204" pitchFamily="34" charset="-122"/>
      <p:regular r:id="rId91"/>
    </p:embeddedFont>
    <p:embeddedFont>
      <p:font typeface="汉仪雅酷黑 75W" panose="020B0804020202020204" charset="-122"/>
      <p:bold r:id="rId92"/>
    </p:embeddedFont>
    <p:embeddedFont>
      <p:font typeface="汉仪旗黑-55简" panose="00020600040101010101" charset="-128"/>
      <p:regular r:id="rId93"/>
    </p:embeddedFont>
    <p:embeddedFont>
      <p:font typeface="等线" panose="02010600030101010101" charset="-122"/>
      <p:regular r:id="rId94"/>
    </p:embeddedFont>
    <p:embeddedFont>
      <p:font typeface="方正小标宋_GBK" panose="02000000000000000000" charset="-122"/>
      <p:regular r:id="rId95"/>
    </p:embeddedFont>
  </p:embeddedFontLst>
  <p:custDataLst>
    <p:tags r:id="rId9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林 巧婷" initials="林" lastIdx="1" clrIdx="3"/>
  <p:cmAuthor id="1" name="WPS" initials="W" lastIdx="1" clrIdx="0"/>
  <p:cmAuthor id="753710091" name="EeE" initials="E" lastIdx="1" clrIdx="0"/>
  <p:cmAuthor id="2" name="作者" initials="A" lastIdx="0" clrIdx="1"/>
  <p:cmAuthor id="3" name="Lenovo" initials="L" lastIdx="1" clrIdx="2"/>
  <p:cmAuthor id="4" name="fafa" initials="f" lastIdx="2" clrIdx="1"/>
  <p:cmAuthor id="5" name="王习习" initials="王" lastIdx="2" clrIdx="0"/>
  <p:cmAuthor id="6" name="未知用户1" initials="未知用户1" lastIdx="1" clrIdx="2"/>
  <p:cmAuthor id="1483810881" name="WPS_1679281038" initials="W"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DBED9"/>
    <a:srgbClr val="4EAFC9"/>
    <a:srgbClr val="DB1A23"/>
    <a:srgbClr val="ADABB4"/>
    <a:srgbClr val="4991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815" autoAdjust="0"/>
  </p:normalViewPr>
  <p:slideViewPr>
    <p:cSldViewPr snapToGrid="0">
      <p:cViewPr>
        <p:scale>
          <a:sx n="75" d="100"/>
          <a:sy n="75" d="100"/>
        </p:scale>
        <p:origin x="2280" y="8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6" Type="http://schemas.openxmlformats.org/officeDocument/2006/relationships/tags" Target="tags/tag27.xml"/><Relationship Id="rId95" Type="http://schemas.openxmlformats.org/officeDocument/2006/relationships/font" Target="fonts/font7.fntdata"/><Relationship Id="rId94" Type="http://schemas.openxmlformats.org/officeDocument/2006/relationships/font" Target="fonts/font6.fntdata"/><Relationship Id="rId93" Type="http://schemas.openxmlformats.org/officeDocument/2006/relationships/font" Target="fonts/font5.fntdata"/><Relationship Id="rId92" Type="http://schemas.openxmlformats.org/officeDocument/2006/relationships/font" Target="fonts/font4.fntdata"/><Relationship Id="rId91" Type="http://schemas.openxmlformats.org/officeDocument/2006/relationships/font" Target="fonts/font3.fntdata"/><Relationship Id="rId90" Type="http://schemas.openxmlformats.org/officeDocument/2006/relationships/font" Target="fonts/font2.fntdata"/><Relationship Id="rId9" Type="http://schemas.openxmlformats.org/officeDocument/2006/relationships/slide" Target="slides/slide7.xml"/><Relationship Id="rId89" Type="http://schemas.openxmlformats.org/officeDocument/2006/relationships/font" Target="fonts/font1.fntdata"/><Relationship Id="rId88" Type="http://schemas.openxmlformats.org/officeDocument/2006/relationships/commentAuthors" Target="commentAuthors.xml"/><Relationship Id="rId87" Type="http://schemas.openxmlformats.org/officeDocument/2006/relationships/tableStyles" Target="tableStyles.xml"/><Relationship Id="rId86" Type="http://schemas.openxmlformats.org/officeDocument/2006/relationships/viewProps" Target="viewProps.xml"/><Relationship Id="rId85" Type="http://schemas.openxmlformats.org/officeDocument/2006/relationships/presProps" Target="presProps.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ink/ink1.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5-03-07T16:30:00"/>
    </inkml:context>
    <inkml:brush xml:id="br0">
      <inkml:brushProperty name="width" value="0.05" units="cm"/>
      <inkml:brushProperty name="height" value="0.3" units="cm"/>
      <inkml:brushProperty name="color" value="#ffffff"/>
      <inkml:brushProperty name="inkEffects" value="pencil"/>
    </inkml:brush>
  </inkml:definitions>
  <inkml:trace contextRef="#ctx0" brushRef="#br0">345.000 400.000,'0.000'-3.000,"0.000"-4.000,-3.000-1.000,-1.000-3.000,0.000-1.000,1.000-3.000,0.000-2.000,2.000-1.000,3.000 3.000,2.000 0.000,3.000 4.000,1.000-1.000,1.000 3.000,3.000 2.000,0.000-1.000,0.000 2.000,2.000 1.000,-2.000 5.000,-3.000 5.000,-3.000 5.000,-6.000 2.000,-2.000 0.000,-5.000 0.000,0.000 0.000,-3.000-2.000,1.000 0.000,-2.000-1.000,-2.000 1.000,-1.000-1.000,1.000 0.000,-1.000 0.000,0.000 1.000,-1.000 1.000,-2.000 0.000,0.000-2.000,-1.000-4.000,0.000-1.000,2.000 1.000,2.000 0.000,-1.000-1.000,0.000-2.000,-2.000 3.000,0.000 0.000,0.000 0.000,-1.000-2.000,-1.000-1.000,1.000-1.000,-1.000 0.000,0.000-1.000,4.000-4.000,4.000-3.000,7.000-4.000,4.000-4.000,2.000-2.000,4.000-1.000,1.000-1.000,2.000 3.000,0.000 1.000,-1.000 0.000,0.000 2.000,0.000 1.000,0.000-1.000,0.000-2.000,2.000 2.000,-2.000 1.000,2.000 1.000,-2.000 0.000,2.000 2.000,-1.000-1.000,1.000 2.000,2.000 1.000,-2.000 0.000,-1.000 3.000,-3.000 7.000,-2.000 4.000,-3.000 6.000,-3.000-1.000,-2.000 2.000,-4.000-3.000,0.000 2.000,1.000-6.000,2.000-7.000,5.000-4.000,2.000-3.000,5.000-2.000,0.000-1.000,3.000 0.000,-1.000-1.000,1.000 2.000,-1.000-2.000,2.000 2.000,-2.000-1.000,1.000 1.000,2.000 3.000,-1.000-2.000,-3.000 4.000,-2.000 6.000,-2.000 6.000,-2.000 5.000,-2.000 2.000,0.000 3.000,0.000 1.000,-1.000 1.000,-3.000-1.000,0.000 1.000,-1.000-1.000,-1.000-4.000,-4.000-3.000,0.000-2.000,3.000-5.000,1.000-7.000,2.000-5.000,2.000-6.000,1.000-3.000,1.000-2.000,1.000-2.000,-1.000 1.000,3.000 2.000,2.000 2.000,-1.000 0.000,0.000-1.000,-2.000 0.000,2.000-2.000,5.000 1.000,-1.000-1.000,-1.000-1.000,-1.000 1.000,-3.000-1.000,3.000 4.000,2.000 4.000,0.000 6.000,-1.000 9.000,-2.000 5.000,-2.000 6.000,-1.000 2.000,-1.000 2.000,-1.000 0.000,0.000 1.000,-1.000 0.000,1.000 0.000,0.000-1.000,0.000-1.000,-1.000 1.000,1.000-1.000,-3.000-2.000,-4.000-5.000,-1.000-7.000,1.000-8.000,-2.000-2.000,1.000-4.000,2.000-4.000,2.000 2.000</inkml:trace>
</inkml:ink>
</file>

<file path=ppt/ink/ink10.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36"/>
    </inkml:context>
    <inkml:brush xml:id="br0">
      <inkml:brushProperty name="width" value="0.035" units="cm"/>
      <inkml:brushProperty name="height" value="0.035" units="cm"/>
      <inkml:brushProperty name="color" value="#000000"/>
    </inkml:brush>
  </inkml:definitions>
  <inkml:trace contextRef="#ctx0" brushRef="#br0">1.000 1.000 24575,'0.000'0.000'-8191</inkml:trace>
</inkml:ink>
</file>

<file path=ppt/ink/ink11.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41"/>
    </inkml:context>
    <inkml:brush xml:id="br0">
      <inkml:brushProperty name="width" value="0.035" units="cm"/>
      <inkml:brushProperty name="height" value="0.035" units="cm"/>
      <inkml:brushProperty name="color" value="#000000"/>
    </inkml:brush>
  </inkml:definitions>
  <inkml:trace contextRef="#ctx0" brushRef="#br0">20.000 1.000 24575,'-4.000'0.000'0,"-3.000"0.000"0,-1.000 0.000-8191</inkml:trace>
</inkml:ink>
</file>

<file path=ppt/ink/ink12.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42"/>
    </inkml:context>
    <inkml:brush xml:id="br0">
      <inkml:brushProperty name="width" value="0.035" units="cm"/>
      <inkml:brushProperty name="height" value="0.035" units="cm"/>
      <inkml:brushProperty name="color" value="#000000"/>
    </inkml:brush>
  </inkml:definitions>
  <inkml:trace contextRef="#ctx0" brushRef="#br0">0.000 1.000 24575,'0.000'0.000'-8191</inkml:trace>
</inkml:ink>
</file>

<file path=ppt/ink/ink2.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traceFormat>
        <inkml:channelProperties>
          <inkml:channelProperty channel="X" name="resolution" value="1000" units="1/cm"/>
          <inkml:channelProperty channel="Y" name="resolution" value="1000" units="1/cm"/>
        </inkml:channelProperties>
      </inkml:inkSource>
      <inkml:timestamp xml:id="ts0" timeString="2025-03-07T16:30:04"/>
    </inkml:context>
    <inkml:brush xml:id="br0">
      <inkml:brushProperty name="width" value="0.05" units="cm"/>
      <inkml:brushProperty name="height" value="0.3" units="cm"/>
      <inkml:brushProperty name="color" value="#ffffff"/>
      <inkml:brushProperty name="inkEffects" value="pencil"/>
    </inkml:brush>
  </inkml:definitions>
  <inkml:trace contextRef="#ctx0" brushRef="#br0">0.000 146.000,'3.000'0.000,"5.000"3.000,3.000 2.000,3.000 2.000,0.000 4.000,0.000-1.000,1.000 2.000,-2.000 1.000,-4.000 2.000,1.000-1.000,1.000-4.000,-1.000 0.000,0.000-1.000,0.000 0.000,0.000 2.000,-2.000 2.000,-1.000 3.000,1.000-3.000,-1.000 1.000,-2.000 0.000,-1.000 2.000,1.000-3.000,0.000 1.000,0.000 0.000,-2.000 1.000,-1.000 1.000,-1.000 1.000,-4.000-2.000,-4.000-4.000,-2.000-1.000,-1.000-1.000,-3.000-3.000,-3.000-3.000,3.000-4.000,-1.000-2.000,3.000-4.000,3.000-4.000,-1.000 0.000,2.000-2.000,2.000 0.000,2.000-3.000,1.000-1.000,1.000 0.000,1.000-2.000,0.000 1.000,0.000-1.000,1.000 0.000,-1.000 1.000,0.000-1.000,0.000 0.000,0.000 1.000,0.000-1.000,4.000 4.000,0.000 1.000,3.000 3.000,3.000 3.000,4.000 3.000,1.000 3.000,3.000 1.000,-3.000 4.000,0.000 1.000,-3.000 4.000,0.000 0.000,-3.000 2.000,-2.000 2.000,0.000-1.000,0.000 2.000,-2.000 0.000,-2.000 2.000,2.000-1.000,0.000-1.000,-1.000 1.000,-1.000 1.000,-1.000 2.000,-1.000 0.000,0.000 1.000,-1.000 0.000,0.000 1.000,0.000-1.000,-4.000-2.000,-3.000-2.000,-4.000-2.000,-1.000-1.000,3.000 1.000,-1.000-1.000,-2.000-3.000,-2.000-2.000,2.000 0.000,-1.000-1.000,-1.000 0.000,-1.000-2.000,2.000-5.000,3.000-4.000,3.000-5.000,3.000-3.000,2.000-3.000,2.000-2.000,0.000 0.000,1.000 0.000,-1.000-1.000,1.000 1.000,-1.000 0.000,1.000 0.000,-1.000 1.000,0.000-1.000,0.000 1.000,0.000 0.000,0.000-1.000,0.000 1.000,3.000 3.000,4.000 3.000,4.000 5.000,4.000 3.000,-2.000 6.000,-2.000 5.000,-4.000 5.000,-2.000 3.000,-2.000 3.000,-3.000 0.000,0.000 2.000,0.000-1.000,-1.000 1.000,1.000-1.000,-4.000-3.000,0.000-2.000,-4.000-2.000,1.000-1.000,-2.000-2.000,-3.000-3.000,1.000 1.000,-1.000 0.000,-2.000-3.000,-1.000 0.000,-1.000-3.000,1.000-3.000,5.000-5.000,2.000-4.000,4.000-4.000,2.000-2.000,2.000-1.000,0.000-1.000,4.000 2.000,0.000 2.000,4.000 3.000,0.000 1.000,-2.000-2.000,2.000 3.000,3.000 2.000,2.000 2.000,2.000 3.000,2.000 2.000,-2.000-3.000,-1.000 0.000,1.000 0.000,1.000 2.000,1.000 0.000,0.000 1.000,1.000 0.000,-3.000 4.000,-1.000 1.000,-3.000 4.000,-3.000 3.000,-3.000 2.000,1.000 0.000,0.000 0.000,-2.000 2.000,-1.000 1.000,-2.000 1.000,0.000 0.000,-1.000 1.000,-3.000-2.000,-1.000-2.000,-4.000-3.000,0.000 1.000,-1.000-3.000,-3.000-3.000,-2.000 2.000,-3.000-2.000,3.000 2.000,0.000 0.000,-1.000-2.000,-1.000-2.000,0.000-1.000,2.000-5.000,0.000-2.000,3.000-3.000,3.000-4.000,3.000-3.000,2.000-2.000,2.000-2.000,1.000 0.000,0.000-1.000,-2.000 3.000,-2.000 1.000,1.000 0.000,0.000-1.000,1.000 0.000,1.000-1.000,0.000-1.000,1.000 0.000,3.000 3.000,1.000 0.000,0.000 1.000,-1.000-2.000,3.000 3.000,3.000 4.000,0.000-1.000,1.000-1.000,0.000-2.000,0.000 1.000,3.000 3.000,-2.000 0.000,1.000 1.000,1.000 2.000,-1.000 5.000,-3.000 6.000,0.000 2.000,-1.000 4.000,-2.000 2.000,-3.000 2.000,-1.000 2.000,-1.000 1.000,-1.000 1.000,0.000 0.000,0.000 0.000,-1.000 0.000,1.000 0.000,0.000-1.000,0.000 1.000,-3.000-4.000,-2.000-1.000,-2.000-2.000,0.000-1.000,1.000 1.000,-2.000-1.000,1.000-6.000,1.000-7.000,2.000-6.000,2.000-5.000,1.000-4.000,0.000-1.000,1.000-2.000,1.000 1.000,-1.000-1.000,0.000 1.000,1.000-1.000,-1.000 2.000,0.000-1.000,0.000 1.000,0.000-1.000,0.000 1.000,0.000-1.000,0.000 1.000,0.000 0.000,0.000-1.000,3.000 4.000,4.000 4.000,4.000 4.000,1.000 6.000,-3.000 7.000,-2.000 5.000,0.000 4.000,0.000 2.000,1.000-1.000,-1.000-1.000,-1.000 1.000,-2.000 0.000,-1.000 1.000,2.000-2.000,-1.000-1.000,0.000 0.000,-1.000 1.000,3.000-2.000,-1.000 0.000,-1.000 1.000,0.000 1.000,-2.000 1.000,-1.000 1.000,-1.000 1.000,1.000 0.000,-2.000 1.000,4.000-3.000,1.000-2.000,0.000 1.000,-1.000 0.000,-1.000 1.000,0.000 1.000,-2.000 1.000,-3.000-3.000,-4.000-4.000,-1.000-7.000,1.000-7.000,1.000-6.000,2.000-6.000,2.000-2.000,1.000-2.000,-3.000 0.000,0.000-1.000,0.000 0.000,-2.000 4.000,0.000 1.000,1.000 0.000,1.000 0.000,-1.000-1.000,-1.000-1.000,-1.000 2.000,-4.000-8.000,1.000-4.000,2.000 0.000,2.000 1.000,-1.000 5.000,1.000 10.000,1.000 9.000,2.000 8.000,1.000 7.000,1.000 3.000,1.000 3.000,0.000 1.000,0.000 1.000,0.000-1.000,0.000 0.000,1.000-1.000,-1.000 0.000,0.000-1.000,0.000 1.000,0.000-1.000,0.000 1.000,0.000-7.000,3.000-5.000,1.000-7.000,0.000-7.000,-1.000-5.000,-1.000-4.000,0.000-2.000,2.000 2.000,0.000 1.000,0.000-1.000,-1.000 0.000,-1.000-1.000,-1.000-1.000,0.000 0.000,-1.000 0.000,0.000 6.000,0.000 8.000,0.000 8.000,0.000 6.000,0.000 5.000,-1.000 3.000,1.000 2.000,0.000 0.000,0.000-1.000,0.000 1.000,0.000 0.000,0.000-1.000,0.000 0.000,0.000-1.000,0.000 0.000,0.000-6.000,0.000-8.000,0.000-8.000,0.000-6.000,0.000-5.000,0.000-3.000,0.000-2.000,0.000 0.000,0.000 0.000,0.000 0.000,-3.000 4.000,-1.000 1.000,0.000 1.000,1.000-2.000,-2.000 3.000,-1.000 0.000,1.000 0.000,-1.000 1.000,2.000 6.000,3.000 8.000,2.000 6.000,-1.000 5.000,1.000 3.000,3.000-1.000,1.000 1.000,0.000-1.000,1.000-1.000,1.000-1.000,-2.000 0.000,-1.000 2.000,-1.000 2.000,-2.000 0.000,0.000 0.000,-1.000 2.000,0.000-1.000,-1.000 1.000,4.000-4.000,1.000 0.000,0.000-1.000,-1.000 2.000,2.000-3.000,1.000 0.000,-2.000 0.000,0.000-4.000,-2.000-8.000,-1.000-6.000,-3.000-6.000,-2.000-4.000,0.000-3.000,0.000-1.000,2.000-1.000,0.000 0.000,1.000 1.000,1.000-1.000,0.000 1.000,-3.000 4.000,-1.000 0.000,0.000 1.000,1.000-1.000,-2.000-1.000,-1.000-1.000,2.000-1.000,0.000 0.000,2.000 0.000,1.000-1.000,0.000 1.000,1.000-1.000,0.000 1.000,0.000-1.000,-2.000 4.000,-2.000 0.000,0.000 1.000,1.000-1.000,1.000 5.000,0.000 7.000,5.000 8.000,0.000 6.000,1.000 4.000,0.000 3.000,1.000 1.000,1.000 1.000,-1.000 0.000,-2.000-1.000,-1.000 1.000,0.000-1.000,-2.000 0.000,4.000-1.000,0.000 1.000,-1.000-1.000,0.000 0.000,2.000 1.000,1.000-1.000,-2.000 0.000,0.000 1.000,-2.000-1.000,-1.000 0.000,0.000 1.000,-1.000-1.000,0.000 1.000,0.000-1.000,-1.000 0.000,1.000-5.000,0.000-10.000,0.000-7.000,0.000-6.000,0.000-5.000,0.000-3.000,0.000-1.000,0.000-1.000,0.000 0.000,0.000 0.000,0.000 1.000,0.000-1.000,0.000 2.000,0.000-1.000,0.000 1.000,0.000-1.000,0.000 1.000,0.000 0.000,0.000-1.000,-3.000 1.000,-1.000-1.000,0.000 1.000,1.000 0.000,0.000-1.000,2.000 1.000,0.000-1.000,1.000 1.000,-3.000 3.000,-1.000 1.000,0.000-1.000,1.000 0.000,1.000-1.000,1.000 5.000,0.000 8.000,1.000 7.000,0.000 7.000,0.000 4.000,0.000 3.000,0.000 1.000,0.000 1.000,0.000 0.000,0.000-1.000,0.000 1.000,0.000-1.000,0.000-1.000,0.000 1.000,0.000-1.000,0.000 1.000,0.000-1.000,0.000 0.000,0.000 1.000,0.000-7.000,0.000-8.000,0.000-9.000,0.000-5.000,0.000-8.000,0.000-4.000,0.000-2.000,0.000 1.000,0.000 1.000,0.000 1.000,0.000 1.000,0.000 0.000,0.000 1.000,0.000 1.000,0.000 0.000,0.000 0.000,0.000 0.000,0.000-1.000,0.000 1.000,0.000 0.000,0.000 5.000,0.000 10.000,0.000 7.000,0.000 6.000,0.000 5.000,0.000 3.000,0.000 2.000,0.000 0.000,0.000 0.000,0.000-1.000,0.000 1.000,0.000-1.000,0.000 0.000,0.000-1.000,0.000 1.000,0.000-1.000,0.000 0.000,0.000 1.000,0.000-1.000,0.000 0.000,0.000 1.000,0.000-1.000,0.000 1.000,0.000-1.000,0.000-6.000,0.000-8.000,0.000-8.000,0.000-7.000,0.000-4.000,0.000-3.000,0.000-1.000,0.000-1.000,0.000 0.000,0.000 0.000,0.000 1.000,0.000 0.000,0.000 0.000,0.000 0.000,-3.000 1.000,-1.000 0.000,0.000-1.000,1.000 1.000,1.000 0.000,0.000-1.000,2.000 1.000,-1.000-1.000,1.000 7.000,0.000 8.000,1.000 9.000,-1.000 5.000,0.000 5.000,0.000 3.000,0.000 1.000,0.000 1.000,0.000 0.000,0.000 0.000,0.000 0.000,0.000-1.000,0.000-1.000,0.000 1.000,0.000-1.000,0.000 1.000,0.000-1.000,0.000 0.000,0.000 1.000,0.000-1.000,0.000 1.000,0.000-7.000,0.000-8.000,0.000-9.000,0.000-5.000,-3.000-2.000,-1.000-2.000,0.000-1.000,1.000-2.000,1.000-1.000,0.000 0.000,-2.000 2.000,-1.000 2.000,1.000-1.000,1.000 0.000,-2.000 1.000,-1.000 2.000,2.000 1.000</inkml:trace>
</inkml:ink>
</file>

<file path=ppt/ink/ink3.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0:20"/>
    </inkml:context>
    <inkml:brush xml:id="br0">
      <inkml:brushProperty name="width" value="0.035" units="cm"/>
      <inkml:brushProperty name="height" value="0.035" units="cm"/>
      <inkml:brushProperty name="color" value="#ffffff"/>
    </inkml:brush>
  </inkml:definitions>
  <inkml:trace contextRef="#ctx0" brushRef="#br0">418.000 226.000 24575,'1.000'-1.000'0,"-1.000"-1.000"0,1.000 1.000 0,-1.000 0.000 0,1.000 0.000 0,-1.000 0.000 0,1.000 0.000 0,0.000 0.000 0,-1.000 1.000 0,1.000-1.000 0,0.000 0.000 0,0.000 0.000 0,-1.000 0.000 0,1.000 1.000 0,0.000-1.000 0,0.000 0.000 0,0.000 1.000 0,0.000-1.000 0,1.000 0.000 0,26.000-13.000 0,-17.000 8.000 0,-3.000 3.000 0,0.000-1.000 0,1.000 1.000 0,-1.000 0.000 0,1.000 1.000 0,-1.000 0.000 0,1.000 0.000 0,0.000 1.000 0,0.000 0.000 0,-1.000 0.000 0,1.000 1.000 0,0.000 0.000 0,0.000 1.000 0,0.000 0.000 0,16.000 4.000 0,-25.000-5.000 0,1.000 0.000 0,0.000 1.000 0,0.000-1.000 0,0.000 0.000 0,0.000 1.000 0,-1.000-1.000 0,1.000 0.000 0,0.000 1.000 0,0.000 0.000 0,-1.000-1.000 0,1.000 1.000 0,0.000-1.000 0,-1.000 1.000 0,1.000 0.000 0,-1.000-1.000 0,1.000 1.000 0,-1.000 0.000 0,1.000-1.000 0,-1.000 1.000 0,1.000 0.000 0,-1.000 0.000 0,1.000 0.000 0,-1.000 0.000 0,0.000-1.000 0,0.000 1.000 0,0.000 0.000 0,1.000 0.000 0,-1.000 0.000 0,0.000 1.000 0,-1.000 0.000 0,1.000 0.000 0,-1.000 0.000 0,1.000 0.000 0,-1.000 0.000 0,0.000 0.000 0,0.000 0.000 0,0.000-1.000 0,0.000 1.000 0,0.000 0.000 0,-1.000 0.000 0,1.000-1.000 0,-2.000 2.000 0,-6.000 6.000 0,0.000-1.000 0,-1.000 0.000 0,-11.000 7.000 0,21.000-15.000 0,-16.000 9.000 0,-1.000-1.000 0,0.000 0.000 0,-1.000-2.000 0,1.000 0.000 0,-21.000 4.000 0,19.000-5.000 0,10.000-2.000 0,0.000-1.000 0,-1.000 0.000 0,1.000-1.000 0,-1.000 0.000 0,0.000 0.000 0,1.000-1.000 0,-1.000 0.000 0,0.000-1.000 0,1.000 0.000 0,-13.000-3.000 0,20.000 3.000 0,0.000 0.000 0,0.000 0.000 0,1.000 0.000 0,-1.000 0.000 0,0.000-1.000 0,1.000 1.000 0,-1.000 0.000 0,1.000-1.000 0,0.000 1.000 0,0.000-1.000 0,-1.000 1.000 0,1.000-1.000 0,0.000 0.000 0,0.000 1.000 0,0.000-1.000 0,1.000 0.000 0,-1.000 0.000 0,0.000 0.000 0,1.000 0.000 0,-1.000 1.000 0,1.000-1.000 0,-1.000 0.000 0,1.000 0.000 0,0.000 0.000 0,0.000 0.000 0,0.000 0.000 0,0.000 0.000 0,0.000 0.000 0,1.000 0.000 0,-1.000 0.000 0,1.000-3.000 0,0.000 2.000 0,-1.000 1.000 0,1.000-1.000 0,0.000 0.000 0,0.000 1.000 0,0.000-1.000 0,0.000 0.000 0,1.000 1.000 0,-1.000-1.000 0,1.000 1.000 0,-1.000 0.000 0,1.000-1.000 0,0.000 1.000 0,0.000 0.000 0,0.000 0.000 0,0.000 0.000 0,0.000 1.000 0,1.000-1.000 0,-1.000 0.000 0,0.000 1.000 0,1.000-1.000 0,4.000-1.000 0,32.000-3.000 0,-37.000 6.000 0,0.000 0.000 0,1.000 0.000 0,-1.000 0.000 0,0.000 0.000 0,0.000 0.000 0,0.000 1.000 0,1.000-1.000 0,-1.000 1.000 0,0.000-1.000 0,0.000 1.000 0,0.000 0.000 0,0.000 0.000 0,0.000 0.000 0,0.000 0.000 0,3.000 2.000 0,-5.000-2.000 0,0.000 0.000 0,1.000 0.000 0,-1.000 0.000 0,1.000 0.000 0,-1.000 0.000 0,0.000 0.000 0,0.000 0.000 0,0.000-1.000 0,0.000 1.000 0,1.000 0.000 0,-1.000 0.000 0,0.000 0.000 0,-1.000 0.000 0,1.000 0.000 0,0.000 0.000 0,0.000 0.000 0,0.000 0.000 0,0.000 0.000 0,-1.000 0.000 0,1.000 0.000 0,0.000 0.000 0,-1.000 0.000 0,1.000 0.000 0,-1.000-1.000 0,1.000 1.000 0,-1.000 0.000 0,0.000 0.000 0,1.000-1.000 0,-1.000 1.000 0,0.000 0.000 0,1.000 0.000 0,-1.000-1.000 0,0.000 1.000 0,-1.000 0.000 0,-29.000 22.000 0,23.000-20.000 0,1.000 0.000 0,-1.000 0.000 0,1.000-1.000 0,-1.000 0.000 0,0.000 0.000 0,0.000-1.000 0,0.000 0.000 0,0.000 0.000 0,0.000-1.000 0,0.000 0.000 0,0.000-1.000 0,0.000 1.000 0,0.000-2.000 0,-8.000-1.000 0,15.000 3.000 0,0.000-1.000 0,0.000 1.000 0,0.000 0.000 0,0.000-1.000 0,0.000 1.000 0,0.000-1.000 0,0.000 1.000 0,0.000-1.000 0,0.000 0.000 0,1.000 1.000 0,-1.000-1.000 0,0.000 0.000 0,0.000 0.000 0,1.000 1.000 0,-1.000-1.000 0,0.000 0.000 0,1.000 0.000 0,-1.000 0.000 0,1.000 0.000 0,-1.000 0.000 0,1.000 0.000 0,-1.000 0.000 0,1.000 0.000 0,0.000 0.000 0,0.000 0.000 0,-1.000 0.000 0,1.000 0.000 0,0.000 0.000 0,0.000 0.000 0,0.000 0.000 0,0.000 0.000 0,0.000 0.000 0,0.000 0.000 0,0.000 0.000 0,1.000 0.000 0,-1.000 0.000 0,0.000-1.000 0,1.000 1.000 0,-1.000 0.000 0,1.000 1.000 0,-1.000-1.000 0,1.000 0.000 0,-1.000 0.000 0,1.000 0.000 0,-1.000 0.000 0,1.000 0.000 0,0.000 0.000 0,1.000-1.000 0,2.000-3.000 0,0.000 1.000 0,1.000-1.000 0,0.000 0.000 0,0.000 1.000 0,0.000 0.000 0,8.000-5.000 0,-2.000 3.000 0,1.000 1.000 0,-1.000 0.000 0,1.000 0.000 0,0.000 1.000 0,16.000-3.000 0,-24.000 6.000 0,0.000 0.000 0,1.000 1.000 0,-1.000-1.000 0,0.000 1.000 0,1.000 0.000 0,-1.000 0.000 0,0.000 0.000 0,1.000 1.000 0,-1.000-1.000 0,0.000 1.000 0,0.000 0.000 0,0.000 0.000 0,0.000 1.000 0,1.000-1.000 0,-2.000 1.000 0,1.000 0.000 0,0.000 0.000 0,0.000 0.000 0,3.000 3.000 0,-6.000-4.000 0,0.000-1.000 0,0.000 0.000 0,-1.000 1.000 0,1.000-1.000 0,0.000 1.000 0,-1.000 0.000 0,1.000-1.000 0,-1.000 1.000 0,1.000 0.000 0,-1.000-1.000 0,1.000 1.000 0,-1.000 0.000 0,1.000-1.000 0,-1.000 1.000 0,0.000 0.000 0,1.000 0.000 0,-1.000 0.000 0,0.000-1.000 0,0.000 1.000 0,1.000 0.000 0,-1.000 0.000 0,0.000 0.000 0,0.000 0.000 0,0.000-1.000 0,0.000 1.000 0,0.000 0.000 0,0.000 0.000 0,0.000 0.000 0,-1.000 0.000 0,1.000 1.000 0,-1.000-1.000 0,0.000 0.000 0,-1.000 0.000 0,1.000 0.000 0,0.000 0.000 0,-1.000 0.000 0,1.000 0.000 0,0.000 0.000 0,-1.000 0.000 0,1.000 0.000 0,-1.000-1.000 0,1.000 1.000 0,-1.000-1.000 0,1.000 1.000 0,-3.000-1.000 0,-8.000 3.000 0,0.000-1.000 0,0.000-1.000 0,-13.000 0.000 0,-108.000-4.000 0,131.000 3.000 0,1.000 0.000 0,0.000 0.000 0,-1.000 0.000 0,1.000 0.000 0,0.000-1.000 0,-1.000 1.000 0,1.000 0.000 0,0.000-1.000 0,-1.000 1.000 0,1.000-1.000 0,0.000 1.000 0,-1.000-1.000 0,1.000 0.000 0,0.000 0.000 0,0.000 1.000 0,0.000-1.000 0,0.000 0.000 0,0.000 0.000 0,-1.000-2.000 0,1.000 2.000 0,1.000 0.000 0,-1.000 0.000 0,1.000 0.000 0,0.000 1.000 0,0.000-1.000 0,0.000 0.000 0,0.000 0.000 0,-1.000 0.000 0,1.000 0.000 0,0.000 0.000 0,1.000 0.000 0,-1.000 0.000 0,0.000 0.000 0,0.000 0.000 0,0.000 0.000 0,0.000 0.000 0,1.000 0.000 0,-1.000 0.000 0,1.000 0.000 0,-1.000 0.000 0,1.000 0.000 0,1.000-2.000 0,0.000 0.000 0,0.000 0.000 0,0.000 0.000 0,0.000 1.000 0,0.000-1.000 0,1.000 1.000 0,-1.000 0.000 0,1.000-1.000 0,0.000 1.000 0,-1.000 1.000 0,1.000-1.000 0,0.000 0.000 0,0.000 0.000 0,6.000-1.000 0,10.000 0.000 0,-1.000 0.000 0,1.000 2.000 0,0.000 0.000 0,-1.000 1.000 0,21.000 2.000 0,8.000 1.000 0,-384.000-3.000 0,337.000-1.000 0,0.000 0.000 0,0.000 1.000 0,0.000-1.000 0,1.000 0.000 0,-1.000 1.000 0,0.000-1.000 0,0.000 1.000 0,1.000-1.000 0,-1.000 0.000 0,0.000 1.000 0,1.000-1.000 0,-1.000 1.000 0,1.000-1.000 0,-1.000 1.000 0,1.000-1.000 0,-1.000 1.000 0,1.000 0.000 0,-1.000-1.000 0,1.000 1.000 0,-1.000-1.000 0,1.000 1.000 0,0.000 0.000 0,-1.000 0.000 0,2.000-1.000 0,21.000-14.000 0,-10.000 11.000 0,0.000 0.000 0,-1.000 1.000 0,21.000-1.000 0,10.000-3.000 0,-8.000 2.000 0,-1.000 2.000 0,1.000 1.000 0,51.000 4.000 0,-14.000 0.000 0,-93.000 0.000 0,-1.000 0.000 0,-40.000 12.000 0,38.000-8.000 0,-1.000-1.000 0,0.000-1.000 0,-30.000 1.000 0,-213.000-6.000 0,268.000 1.000 0,0.000 0.000 0,0.000 0.000 0,0.000 0.000 0,0.000 0.000 0,0.000 0.000 0,0.000 0.000 0,0.000 0.000 0,0.000 0.000 0,0.000 0.000 0,0.000 0.000 0,0.000 0.000 0,0.000 0.000 0,0.000 0.000 0,0.000 0.000 0,0.000-1.000 0,0.000 1.000 0,0.000 0.000 0,0.000 0.000 0,0.000 0.000 0,0.000 0.000 0,0.000 0.000 0,0.000 0.000 0,0.000 0.000 0,0.000 0.000 0,0.000 0.000 0,0.000 0.000 0,0.000 0.000 0,0.000 0.000 0,0.000 0.000 0,0.000 0.000 0,0.000 0.000 0,0.000 0.000 0,0.000 0.000 0,0.000-1.000 0,0.000 1.000 0,0.000 0.000 0,0.000 0.000 0,0.000 0.000 0,0.000 0.000 0,0.000 0.000 0,-1.000 0.000 0,1.000 0.000 0,0.000 0.000 0,0.000 0.000 0,0.000 0.000 0,0.000 0.000 0,0.000 0.000 0,0.000 0.000 0,0.000 0.000 0,0.000 0.000 0,0.000 0.000 0,0.000 0.000 0,0.000 0.000 0,0.000 0.000 0,8.000-5.000 0,13.000-3.000 0,41.000-18.000 0,-51.000 21.000 0,0.000-1.000 0,1.000 2.000 0,-1.000-1.000 0,1.000 1.000 0,0.000 1.000 0,1.000 1.000 0,11.000-2.000 0,44.000-5.000 0,-48.000 5.000 0,39.000-2.000 0,-29.000 6.000 0,-13.000-1.000 0,0.000 1.000 0,23.000 3.000 0,-39.000-3.000 0,-1.000 0.000 0,0.000 0.000 0,1.000-1.000 0,-1.000 1.000 0,0.000 1.000 0,0.000-1.000 0,1.000 0.000 0,-1.000 0.000 0,0.000 0.000 0,0.000 0.000 0,1.000 0.000 0,-1.000 0.000 0,0.000 0.000 0,0.000 0.000 0,1.000 0.000 0,-1.000 0.000 0,0.000 1.000 0,0.000-1.000 0,1.000 0.000 0,-1.000 0.000 0,0.000 0.000 0,0.000 0.000 0,0.000 1.000 0,1.000-1.000 0,-1.000 0.000 0,0.000 0.000 0,0.000 0.000 0,0.000 1.000 0,0.000-1.000 0,0.000 0.000 0,1.000 0.000 0,-1.000 1.000 0,0.000-1.000 0,0.000 0.000 0,0.000 1.000 0,0.000-1.000 0,0.000 0.000 0,0.000 0.000 0,0.000 1.000 0,-8.000 10.000 0,-18.000 6.000 0,26.000-16.000 0,-38.000 15.000 0,32.000-14.000 0,0.000 0.000 0,1.000 0.000 0,-1.000 1.000 0,1.000 0.000 0,-1.000 0.000 0,1.000 0.000 0,0.000 0.000 0,-9.000 8.000 0,15.000-5.000 0,9.000-4.000 0,10.000-1.000 0,-5.000-3.000 0,-1.000-2.000 0,1.000 0.000 0,-1.000 0.000 0,0.000-1.000 0,0.000-1.000 0,-1.000-1.000 0,20.000-11.000 0,-12.000 6.000 0,34.000-13.000 0,-51.000 23.000 0,17.000-4.000 0,-19.000 9.000 0,-11.000 8.000 0,-3.000-2.000 0,1.000 0.000 0,-2.000 0.000 0,1.000-1.000 0,-1.000-1.000 0,-1.000 0.000 0,1.000-1.000 0,-1.000 0.000 0,0.000-1.000 0,-22.000 4.000 0,15.000-2.000 0,-1.000 0.000 0,1.000 1.000 0,-22.000 12.000 0,30.000-14.000 0,0.000-1.000 0,-1.000-1.000 0,1.000 0.000 0,-1.000 0.000 0,-23.000 2.000 0,10.000-2.000 0,27.000-4.000 0,0.000 0.000 0,0.000 1.000 0,0.000-1.000 0,-1.000 0.000 0,1.000 0.000 0,0.000 0.000 0,0.000 0.000 0,-1.000 0.000 0,1.000 0.000 0,0.000 0.000 0,0.000 1.000 0,-1.000-1.000 0,1.000 0.000 0,0.000 0.000 0,-1.000 0.000 0,1.000 0.000 0,0.000 0.000 0,0.000 0.000 0,-1.000 0.000 0,1.000 0.000 0,0.000-1.000 0,0.000 1.000 0,-1.000 0.000 0,1.000 0.000 0,0.000 0.000 0,0.000 0.000 0,-1.000 0.000 0,1.000 0.000 0,0.000 0.000 0,0.000-1.000 0,-1.000 1.000 0,1.000 0.000 0,0.000 0.000 0,0.000 0.000 0,0.000-1.000 0,0.000 1.000 0,-1.000 0.000 0,1.000 0.000 0,0.000 0.000 0,0.000-1.000 0,0.000 1.000 0,0.000 0.000 0,0.000 0.000 0,-1.000-1.000 0,1.000 1.000 0,0.000 0.000 0,0.000 0.000 0,0.000-1.000 0,0.000 1.000 0,10.000-17.000 0,20.000-14.000 0,-1.000 9.000 0,0.000 1.000 0,2.000 2.000 0,0.000 1.000 0,0.000 2.000 0,69.000-25.000 0,-96.000 39.000 0,2.000 0.000 0,0.000 0.000 0,0.000 0.000 0,0.000 0.000 0,1.000 1.000 0,10.000-2.000 0,-16.000 3.000 0,0.000 0.000 0,0.000 0.000 0,0.000 0.000 0,0.000 0.000 0,0.000 0.000 0,0.000 1.000 0,-1.000-1.000 0,1.000 0.000 0,0.000 0.000 0,0.000 1.000 0,0.000-1.000 0,0.000 0.000 0,-1.000 1.000 0,1.000-1.000 0,0.000 1.000 0,0.000-1.000 0,-1.000 1.000 0,1.000 0.000 0,1.000 1.000 0,-1.000-1.000 0,-1.000 0.000 0,1.000 1.000 0,-1.000-1.000 0,1.000 0.000 0,-1.000 1.000 0,0.000-1.000 0,1.000 1.000 0,-1.000-1.000 0,0.000 1.000 0,0.000-1.000 0,0.000 1.000 0,0.000-1.000 0,0.000 1.000 0,0.000-1.000 0,-1.000 1.000 0,0.000 1.000 0,-3.000 12.000 0,-1.000-1.000 0,0.000 0.000 0,-1.000 0.000 0,-1.000-1.000 0,0.000 0.000 0,-1.000 0.000 0,0.000 0.000 0,-1.000-1.000 0,0.000-1.000 0,-1.000 1.000 0,0.000-1.000 0,-1.000-1.000 0,-20.000 15.000 0,15.000-16.000 0,9.000-12.000 0,6.000 1.000 0,1.000 1.000 0,0.000-1.000 0,0.000 1.000 0,0.000-1.000 0,0.000 1.000 0,0.000-1.000 0,0.000 1.000 0,0.000-1.000 0,0.000 1.000 0,1.000-1.000 0,-1.000 1.000 0,1.000-1.000 0,-1.000 1.000 0,1.000 0.000 0,-1.000-1.000 0,2.000-1.000 0,0.000 1.000 0,0.000-5.000 0,1.000 0.000 0,1.000 0.000 0,0.000 1.000 0,0.000-1.000 0,0.000 1.000 0,0.000 0.000 0,1.000 1.000 0,0.000-1.000 0,8.000-6.000 0,-13.000 12.000 0,0.000 0.000 0,1.000 0.000 0,-1.000 0.000 0,1.000 0.000 0,-1.000 0.000 0,0.000 0.000 0,1.000 0.000 0,-1.000 0.000 0,0.000 1.000 0,1.000-1.000 0,-1.000 0.000 0,0.000 0.000 0,1.000 0.000 0,-1.000 0.000 0,0.000 1.000 0,1.000-1.000 0,-1.000 0.000 0,0.000 0.000 0,0.000 1.000 0,1.000-1.000 0,-1.000 0.000 0,0.000 1.000 0,0.000-1.000 0,0.000 0.000 0,1.000 1.000 0,-1.000-1.000 0,0.000 0.000 0,0.000 1.000 0,0.000-1.000 0,0.000 0.000 0,0.000 1.000 0,1.000-1.000 0,-1.000 0.000 0,0.000 1.000 0,0.000-1.000 0,0.000 0.000 0,0.000 1.000 0,0.000-1.000 0,0.000 1.000 0,0.000-1.000 0,-1.000 0.000 0,1.000 1.000 0,1.000 20.000 0,0.000-19.000 0,-2.000 10.000 0,1.000 0.000 0,-2.000 0.000 0,1.000 1.000 0,-2.000-1.000 0,0.000 0.000 0,0.000-1.000 0,-1.000 1.000 0,0.000 0.000 0,-1.000-1.000 0,-1.000 0.000 0,1.000 0.000 0,-2.000-1.000 0,0.000 1.000 0,-13.000 15.000 0,-8.000 14.000 0,23.000-30.000 0,-1.000 0.000 0,-1.000 0.000 0,0.000-1.000 0,0.000 0.000 0,-1.000-1.000 0,0.000 0.000 0,-13.000 11.000 0,20.000-19.000 0,1.000 1.000 0,0.000-1.000 0,-1.000 0.000 0,1.000 0.000 0,0.000 1.000 0,-1.000-1.000 0,1.000 0.000 0,0.000 0.000 0,-1.000 0.000 0,1.000 1.000 0,0.000-1.000 0,-1.000 0.000 0,1.000 0.000 0,-1.000 0.000 0,1.000 0.000 0,0.000 0.000 0,-1.000 0.000 0,1.000 0.000 0,-1.000 0.000 0,1.000 0.000 0,0.000 0.000 0,-1.000 0.000 0,1.000 0.000 0,-1.000 0.000 0,1.000 0.000 0,0.000 0.000 0,-1.000 0.000 0,1.000-1.000 0,-1.000 1.000 0,1.000 0.000 0,0.000 0.000 0,-1.000 0.000 0,1.000-1.000 0,-3.000-14.000 0,9.000-22.000 0,-6.000 36.000 0,9.000-28.000 0,2.000 1.000 0,0.000 1.000 0,2.000 0.000 0,17.000-26.000 0,-20.000 35.000 0,-1.000 4.000 0,0.000 1.000 0,0.000 0.000 0,2.000 1.000 0,-1.000 0.000 0,23.000-18.000 0,67.000-46.000 0,-99.000 75.000 0,1.000 0.000 0,0.000-1.000 0,0.000 1.000 0,0.000 0.000 0,0.000 0.000 0,0.000 0.000 0,0.000 0.000 0,1.000 0.000 0,-1.000 1.000 0,0.000-1.000 0,0.000 1.000 0,1.000-1.000 0,-1.000 1.000 0,0.000 0.000 0,0.000 0.000 0,1.000 0.000 0,-1.000 0.000 0,0.000 0.000 0,1.000 1.000 0,-1.000-1.000 0,0.000 1.000 0,4.000 0.000 0,-4.000 1.000 0,0.000-1.000 0,0.000 1.000 0,-1.000-1.000 0,1.000 1.000 0,0.000-1.000 0,-1.000 1.000 0,1.000 0.000 0,-1.000 0.000 0,0.000 0.000 0,1.000 0.000 0,-1.000 0.000 0,0.000 0.000 0,0.000 0.000 0,0.000 0.000 0,-1.000 0.000 0,1.000 1.000 0,0.000-1.000 0,-1.000 0.000 0,1.000 0.000 0,-1.000 1.000 0,0.000 3.000 0,2.000 28.000 0,-6.000 65.000 0,1.000-89.000 0,-1.000 0.000 0,0.000-1.000 0,0.000 1.000 0,-1.000-1.000 0,0.000 0.000 0,0.000 0.000 0,-1.000-1.000 0,0.000 0.000 0,-11.000 11.000 0,11.000-11.000 0,-11.000 9.000 0,10.000-18.000 0,3.000-13.000 0,2.000-2.000 0,2.000 0.000 0,0.000 0.000 0,1.000 1.000 0,1.000-1.000 0,0.000 0.000 0,1.000 0.000 0,1.000 1.000 0,0.000 0.000 0,1.000-1.000 0,1.000 2.000 0,0.000-1.000 0,1.000 1.000 0,15.000-24.000 0,-13.000 16.000 0,-8.000 19.000 0,0.000 1.000 0,-1.000-1.000 0,1.000 0.000 0,0.000 1.000 0,0.000-1.000 0,1.000 1.000 0,-1.000-1.000 0,0.000 1.000 0,1.000-1.000 0,-1.000 1.000 0,1.000 0.000 0,0.000 0.000 0,0.000 0.000 0,0.000 0.000 0,0.000 0.000 0,0.000 0.000 0,3.000-1.000 0,-5.000 3.000 0,1.000 0.000 0,-1.000 0.000 0,1.000 0.000 0,-1.000 1.000 0,1.000-1.000 0,-1.000 0.000 0,1.000 0.000 0,-1.000 0.000 0,0.000 1.000 0,1.000-1.000 0,-1.000 0.000 0,1.000 0.000 0,-1.000 1.000 0,1.000-1.000 0,-1.000 0.000 0,0.000 1.000 0,1.000-1.000 0,-1.000 0.000 0,0.000 1.000 0,1.000-1.000 0,-1.000 1.000 0,0.000-1.000 0,0.000 0.000 0,0.000 1.000 0,1.000-1.000 0,-1.000 1.000 0,0.000-1.000 0,0.000 1.000 0,0.000-1.000 0,0.000 1.000 0,0.000-1.000 0,0.000 2.000 0,4.000 20.000 0,-4.000-16.000 0,9.000 49.000 0,1.000 98.000 0,-10.000-137.000 0,1.000-12.000 0,-1.000 0.000 0,1.000 0.000 0,-1.000 0.000 0,0.000 0.000 0,0.000-1.000 0,-1.000 1.000 0,1.000 0.000 0,-1.000 0.000 0,0.000 0.000 0,0.000 0.000 0,0.000-1.000 0,0.000 1.000 0,-1.000-1.000 0,0.000 1.000 0,-2.000 3.000 0,4.000-6.000 0,0.000-1.000 0,0.000 0.000 0,-1.000 1.000 0,1.000-1.000 0,0.000 0.000 0,0.000 0.000 0,-1.000 1.000 0,1.000-1.000 0,0.000 0.000 0,-1.000 0.000 0,1.000 1.000 0,-1.000-1.000 0,1.000 0.000 0,0.000 0.000 0,-1.000 0.000 0,1.000 0.000 0,0.000 0.000 0,-1.000 0.000 0,1.000 0.000 0,-1.000 1.000 0,1.000-1.000 0,0.000 0.000 0,-1.000 0.000 0,1.000 0.000 0,-1.000-1.000 0,1.000 1.000 0,-1.000 0.000 0,1.000 0.000 0,0.000 0.000 0,-1.000 0.000 0,1.000 0.000 0,0.000 0.000 0,-1.000-1.000 0,0.000 1.000 0,-7.000-15.000 0,2.000-26.000 0,5.000 36.000 0,-16.000-103.000 0,19.000 177.000 0,-4.000 114.000 0,1.000-177.000 0,0.000 1.000 0,0.000-1.000 0,-1.000 1.000 0,0.000-1.000 0,0.000 0.000 0,-1.000 0.000 0,0.000 0.000 0,0.000 0.000 0,0.000 0.000 0,-8.000 9.000 0,10.000-12.000 0,-1.000-1.000 0,0.000 0.000 0,0.000 0.000 0,0.000 1.000 0,-1.000-1.000 0,1.000 0.000 0,0.000-1.000 0,-1.000 1.000 0,1.000 0.000 0,-1.000-1.000 0,1.000 1.000 0,-1.000-1.000 0,0.000 0.000 0,0.000 0.000 0,0.000 0.000 0,0.000 0.000 0,0.000-1.000 0,1.000 1.000 0,-1.000-1.000 0,0.000 1.000 0,0.000-1.000 0,0.000 0.000 0,0.000 0.000 0,0.000-1.000 0,-6.000 0.000 0,6.000 0.000 0,1.000-1.000 0,-1.000 0.000 0,1.000 1.000 0,-1.000-1.000 0,1.000 0.000 0,0.000 0.000 0,-1.000-1.000 0,1.000 1.000 0,0.000 0.000 0,1.000-1.000 0,-1.000 1.000 0,0.000-1.000 0,-1.000-4.000 0,-18.000-37.000 0,10.000 8.000 0,7.000 20.000 0,-1.000 0.000 0,-1.000 0.000 0,-12.000-23.000 0,14.000 29.000 0,0.000 0.000 0,1.000-1.000 0,0.000 0.000 0,0.000 0.000 0,1.000 0.000 0,1.000 0.000 0,0.000 0.000 0,0.000 0.000 0,1.000 0.000 0,0.000 0.000 0,3.000-16.000 0,-3.000 26.000 0,0.000-1.000 0,1.000 1.000 0,-1.000-1.000 0,0.000 1.000 0,0.000-1.000 0,1.000 1.000 0,-1.000-1.000 0,0.000 1.000 0,1.000-1.000 0,0.000 1.000 0,-1.000 0.000 0,1.000-1.000 0,0.000 1.000 0,0.000 0.000 0,-1.000 0.000 0,1.000-1.000 0,0.000 1.000 0,0.000 0.000 0,1.000 0.000 0,-1.000 0.000 0,0.000 0.000 0,0.000 0.000 0,0.000 0.000 0,1.000 1.000 0,-1.000-1.000 0,0.000 0.000 0,1.000 1.000 0,-1.000-1.000 0,0.000 1.000 0,1.000-1.000 0,-1.000 1.000 0,1.000 0.000 0,-1.000-1.000 0,3.000 1.000 0,-1.000 0.000 0,-1.000 0.000 0,1.000 1.000 0,0.000-1.000 0,-1.000 1.000 0,1.000 0.000 0,-1.000 0.000 0,1.000 0.000 0,-1.000 0.000 0,1.000 0.000 0,-1.000 0.000 0,1.000 1.000 0,-1.000-1.000 0,0.000 1.000 0,0.000 0.000 0,0.000-1.000 0,0.000 1.000 0,0.000 0.000 0,2.000 4.000 0,68.000 93.000 0,-69.000-93.000 0,-1.000-1.000 0,1.000 2.000 0,-1.000-1.000 0,0.000 0.000 0,0.000 0.000 0,-1.000 1.000 0,0.000-1.000 0,0.000 1.000 0,0.000 12.000 0,0.000-16.000 0,-1.000 1.000 0,0.000-1.000 0,0.000 0.000 0,0.000 1.000 0,-1.000-1.000 0,1.000 0.000 0,-1.000 1.000 0,0.000-1.000 0,0.000 0.000 0,0.000 0.000 0,0.000 0.000 0,0.000 0.000 0,-1.000 0.000 0,0.000 0.000 0,1.000 0.000 0,-1.000 0.000 0,0.000 0.000 0,0.000-1.000 0,-1.000 1.000 0,-3.000 3.000 0,5.000-6.000 0,0.000 1.000 0,0.000-1.000 0,0.000 0.000 0,0.000 1.000 0,0.000-1.000 0,0.000 0.000 0,0.000 1.000 0,0.000-1.000 0,-1.000 0.000 0,1.000 0.000 0,0.000 0.000 0,0.000 0.000 0,0.000 0.000 0,0.000 0.000 0,0.000-1.000 0,-1.000 1.000 0,1.000 0.000 0,0.000-1.000 0,0.000 1.000 0,0.000 0.000 0,0.000-1.000 0,0.000 1.000 0,0.000-1.000 0,0.000 0.000 0,0.000 1.000 0,0.000-1.000 0,0.000 0.000 0,0.000 1.000 0,1.000-1.000 0,-1.000 0.000 0,0.000 0.000 0,0.000 0.000 0,1.000 0.000 0,-1.000 0.000 0,0.000 0.000 0,1.000 0.000 0,-1.000 0.000 0,1.000 0.000 0,-1.000-2.000 0,-2.000-2.000 0,1.000-1.000 0,0.000 0.000 0,0.000 0.000 0,0.000 0.000 0,1.000 0.000 0,-2.000-7.000 0,1.000 1.000 0,0.000 0.000 0,-2.000-1.000 0,-5.000-14.000 0,-8.000-31.000 0,16.000 54.000 0,1.000 0.000 0,-1.000-1.000 0,1.000 1.000 0,0.000 0.000 0,0.000 0.000 0,1.000 0.000 0,-1.000 0.000 0,1.000 0.000 0,0.000-1.000 0,0.000 1.000 0,2.000-6.000 0,-3.000 9.000 0,0.000 0.000 0,1.000 1.000 0,-1.000-1.000 0,0.000 0.000 0,1.000 0.000 0,-1.000 0.000 0,1.000 0.000 0,-1.000 0.000 0,1.000 0.000 0,0.000 1.000 0,-1.000-1.000 0,1.000 0.000 0,0.000 1.000 0,-1.000-1.000 0,1.000 0.000 0,0.000 1.000 0,0.000-1.000 0,-1.000 1.000 0,1.000-1.000 0,0.000 1.000 0,0.000-1.000 0,0.000 1.000 0,0.000 0.000 0,0.000-1.000 0,0.000 1.000 0,1.000 0.000 0,-1.000 0.000 0,1.000 0.000 0,-1.000 1.000 0,0.000-1.000 0,1.000 1.000 0,-1.000-1.000 0,0.000 1.000 0,0.000 0.000 0,0.000-1.000 0,0.000 1.000 0,0.000 0.000 0,0.000 0.000 0,0.000 0.000 0,0.000 0.000 0,0.000 0.000 0,0.000 0.000 0,1.000 1.000 0,2.000 4.000 0,-1.000-1.000 0,1.000 1.000 0,-1.000-1.000 0,-1.000 1.000 0,1.000 0.000 0,-1.000 0.000 0,2.000 7.000 0,2.000 37.000 0,-6.000-48.000 0,1.000 1.000 0,-1.000 0.000 0,0.000 0.000 0,0.000 0.000 0,-1.000 0.000 0,1.000-1.000 0,-1.000 1.000 0,1.000 0.000 0,-1.000 0.000 0,0.000 0.000 0,0.000-1.000 0,0.000 1.000 0,0.000-1.000 0,-3.000 5.000 0,4.000-7.000 0,-1.000 0.000 0,1.000 0.000 0,-1.000 0.000 0,1.000-1.000 0,-1.000 1.000 0,1.000 0.000 0,-1.000 0.000 0,1.000-1.000 0,-1.000 1.000 0,1.000 0.000 0,-1.000 0.000 0,1.000-1.000 0,-1.000 1.000 0,1.000 0.000 0,0.000-1.000 0,-1.000 1.000 0,1.000-1.000 0,0.000 1.000 0,-1.000 0.000 0,1.000-1.000 0,0.000 1.000 0,0.000-1.000 0,-1.000 1.000 0,1.000-1.000 0,0.000 1.000 0,0.000-1.000 0,0.000 1.000 0,0.000-1.000 0,-9.000-17.000 0,5.000 3.000 0,1.000 0.000 0,0.000-1.000 0,1.000 1.000 0,1.000-1.000 0,0.000 0.000 0,3.000-27.000 0,-2.000 26.000 0,0.000 17.000 0,1.000 0.000 0,-1.000 0.000 0,0.000 0.000 0,0.000 0.000 0,0.000 0.000 0,0.000 0.000 0,0.000 0.000 0,0.000 0.000 0,0.000 0.000 0,0.000 0.000 0,0.000 0.000 0,0.000 0.000 0,0.000 0.000 0,0.000 0.000 0,0.000 0.000 0,0.000 0.000 0,0.000 0.000 0,1.000 0.000 0,-1.000 0.000 0,0.000 0.000 0,0.000 0.000 0,0.000 0.000 0,0.000 0.000 0,0.000 0.000 0,0.000 0.000 0,0.000 0.000 0,0.000 0.000 0,0.000 0.000 0,0.000 0.000 0,0.000 0.000 0,0.000 0.000 0,0.000 0.000 0,0.000 0.000 0,0.000-1.000 0,0.000 1.000 0,1.000 0.000 0,-1.000 0.000 0,0.000 0.000 0,0.000 0.000 0,0.000 0.000 0,0.000 0.000 0,0.000 0.000 0,0.000 0.000 0,0.000 0.000 0,0.000 0.000 0,0.000 0.000 0,0.000 0.000 0,0.000 0.000 0,0.000 0.000 0,0.000 0.000 0,0.000 0.000 0,0.000-1.000 0,0.000 1.000 0,0.000 0.000 0,0.000 0.000 0,0.000 0.000 0,0.000 0.000 0,0.000 0.000 0,0.000 0.000 0,4.000 8.000 0,4.000 14.000 0,0.000 59.000 0,-7.000-72.000 0,-1.000-1.000 0,-1.000 1.000 0,0.000-1.000 0,0.000 1.000 0,0.000 0.000 0,-1.000-1.000 0,-4.000 12.000 0,6.000-20.000 0,-1.000 1.000 0,1.000 0.000 0,0.000 0.000 0,0.000-1.000 0,0.000 1.000 0,-1.000 0.000 0,1.000-1.000 0,0.000 1.000 0,-1.000 0.000 0,1.000-1.000 0,-1.000 1.000 0,1.000-1.000 0,-1.000 1.000 0,1.000-1.000 0,-1.000 1.000 0,1.000-1.000 0,-1.000 1.000 0,1.000-1.000 0,-1.000 1.000 0,1.000-1.000 0,-1.000 0.000 0,0.000 1.000 0,1.000-1.000 0,-1.000 0.000 0,0.000 0.000 0,1.000 1.000 0,-1.000-1.000 0,0.000 0.000 0,-1.000 0.000 0,1.000 0.000 0,0.000-1.000 0,0.000 1.000 0,0.000-1.000 0,0.000 0.000 0,1.000 0.000 0,-1.000 1.000 0,0.000-1.000 0,0.000 0.000 0,0.000 0.000 0,1.000 0.000 0,-1.000 0.000 0,0.000 0.000 0,1.000 0.000 0,-1.000 0.000 0,1.000 0.000 0,-1.000-1.000 0,-3.000-6.000 0,1.000 0.000 0,0.000 0.000 0,-3.000-16.000 0,3.000-19.000 0,3.000 41.000 0,0.000 5.000 0,0.000 16.000 0,1.000 12.000 0,0.000-13.000 0,-1.000 0.000 0,-2.000 24.000 0,1.000-37.000 0,0.000 0.000 0,0.000 0.000 0,0.000 0.000 0,-1.000 0.000 0,1.000 0.000 0,-1.000 0.000 0,0.000 0.000 0,-1.000-1.000 0,1.000 1.000 0,-1.000-1.000 0,0.000 1.000 0,-6.000 6.000 0,-2.000 1.000 0,9.000-9.000 0,0.000-1.000 0,-1.000 1.000 0,1.000-1.000 0,-1.000 1.000 0,1.000-1.000 0,-1.000 0.000 0,0.000 0.000 0,1.000 0.000 0,-4.000 2.000 0,5.000-4.000 0,0.000 0.000 0,1.000 0.000 0,-1.000 0.000 0,0.000 0.000 0,1.000 0.000 0,-1.000 0.000 0,1.000 0.000 0,-1.000 0.000 0,0.000 0.000 0,1.000 0.000 0,-1.000 0.000 0,0.000 0.000 0,1.000 0.000 0,-1.000 0.000 0,1.000-1.000 0,-1.000 1.000 0,0.000 0.000 0,1.000 0.000 0,-1.000-1.000 0,1.000 1.000 0,-1.000-1.000 0,-13.000-20.000 0,9.000 8.000 0,2.000 1.000 0,-1.000-1.000 0,-2.000-26.000 0,-1.000-5.000 0,6.000 39.000 0,0.000 0.000 0,1.000-1.000 0,-1.000 1.000 0,1.000 0.000 0,1.000-10.000 0,-1.000 15.000 0,0.000-1.000 0,0.000 0.000 0,0.000 1.000 0,0.000-1.000 0,0.000 0.000 0,0.000 1.000 0,1.000-1.000 0,-1.000 1.000 0,0.000-1.000 0,1.000 0.000 0,-1.000 1.000 0,0.000-1.000 0,1.000 1.000 0,-1.000-1.000 0,0.000 1.000 0,1.000-1.000 0,-1.000 1.000 0,1.000-1.000 0,-1.000 1.000 0,1.000 0.000 0,0.000-1.000 0,0.000 0.000 0,0.000 1.000 0,0.000 0.000 0,0.000 0.000 0,0.000 1.000 0,0.000-1.000 0,0.000 0.000 0,0.000 0.000 0,0.000 0.000 0,0.000 0.000 0,0.000 1.000 0,0.000-1.000 0,0.000 1.000 0,0.000-1.000 0,-1.000 0.000 0,1.000 1.000 0,0.000 0.000 0,0.000-1.000 0,0.000 1.000 0,-1.000-1.000 0,2.000 2.000 0,0.000 1.000 0,1.000 0.000 0,-1.000 0.000 0,1.000 0.000 0,-1.000 0.000 0,0.000 0.000 0,0.000 1.000 0,0.000-1.000 0,-1.000 1.000 0,1.000 0.000 0,-1.000-1.000 0,1.000 6.000 0,-1.000-7.000 0,-1.000 0.000 0,1.000 1.000 0,0.000-1.000 0,-1.000 0.000 0,0.000 1.000 0,0.000-1.000 0,0.000 1.000 0,0.000-1.000 0,0.000 0.000 0,0.000 1.000 0,0.000-1.000 0,-1.000 1.000 0,1.000-1.000 0,-1.000 0.000 0,0.000 1.000 0,0.000-1.000 0,0.000 0.000 0,0.000 0.000 0,-1.000 3.000 0,1.000-5.000 0,1.000 1.000 0,0.000-1.000 0,0.000 0.000 0,-1.000 1.000 0,1.000-1.000 0,0.000 0.000 0,0.000 0.000 0,-1.000 1.000 0,1.000-1.000 0,0.000 0.000 0,-1.000 0.000 0,1.000 1.000 0,0.000-1.000 0,-1.000 0.000 0,1.000 0.000 0,-1.000 0.000 0,1.000 0.000 0,0.000 0.000 0,-1.000 0.000 0,1.000 0.000 0,0.000 1.000 0,-1.000-1.000 0,1.000 0.000 0,-1.000 0.000 0,1.000 0.000 0,0.000-1.000 0,-1.000 1.000 0,1.000 0.000 0,-1.000 0.000 0,1.000 0.000 0,0.000 0.000 0,-1.000 0.000 0,1.000 0.000 0,0.000 0.000 0,-1.000-1.000 0,1.000 1.000 0,0.000 0.000 0,-1.000-1.000 0,-9.000-16.000 0,3.000-21.000 0,7.000 36.000 0,1.000 0.000 0,-1.000 0.000 0,0.000 0.000 0,1.000 0.000 0,-1.000 0.000 0,1.000 0.000 0,0.000 1.000 0,-1.000-1.000 0,1.000 0.000 0,0.000 0.000 0,0.000 1.000 0,0.000-1.000 0,0.000 1.000 0,1.000-1.000 0,-1.000 1.000 0,0.000-1.000 0,1.000 1.000 0,-1.000 0.000 0,1.000 0.000 0,-1.000-1.000 0,1.000 1.000 0,-1.000 0.000 0,1.000 1.000 0,0.000-1.000 0,0.000 0.000 0,-1.000 0.000 0,1.000 1.000 0,0.000-1.000 0,0.000 1.000 0,0.000-1.000 0,0.000 1.000 0,0.000 0.000 0,0.000 0.000 0,0.000 0.000 0,-1.000 0.000 0,1.000 0.000 0,0.000 0.000 0,0.000 0.000 0,0.000 1.000 0,0.000-1.000 0,0.000 1.000 0,0.000-1.000 0,-1.000 1.000 0,1.000 0.000 0,0.000 0.000 0,0.000 0.000 0,-1.000 0.000 0,1.000 0.000 0,-1.000 0.000 0,1.000 0.000 0,-1.000 0.000 0,1.000 1.000 0,-1.000-1.000 0,0.000 1.000 0,0.000-1.000 0,1.000 1.000 0,0.000 2.000 0,5.000 7.000 0,-1.000 1.000 0,0.000 0.000 0,-1.000 0.000 0,0.000 1.000 0,-1.000 0.000 0,0.000 0.000 0,-1.000 0.000 0,-1.000 0.000 0,2.000 18.000 0,-4.000-30.000 0,0.000 0.000 0,0.000 1.000 0,0.000-1.000 0,0.000 0.000 0,0.000 1.000 0,0.000-1.000 0,0.000 0.000 0,0.000 1.000 0,-1.000-1.000 0,1.000 0.000 0,-1.000 0.000 0,1.000 1.000 0,-1.000-1.000 0,1.000 0.000 0,-1.000 0.000 0,1.000 0.000 0,-1.000 0.000 0,0.000 0.000 0,0.000 0.000 0,0.000 0.000 0,0.000 0.000 0,1.000 0.000 0,-1.000 0.000 0,0.000 0.000 0,0.000 0.000 0,-1.000-1.000 0,1.000 1.000 0,0.000 0.000 0,0.000-1.000 0,0.000 1.000 0,0.000-1.000 0,-1.000 1.000 0,1.000-1.000 0,0.000 0.000 0,0.000 1.000 0,-1.000-1.000 0,1.000 0.000 0,0.000 0.000 0,-1.000 0.000 0,1.000 0.000 0,-3.000 0.000 0,2.000-1.000 0,-1.000 0.000 0,0.000 1.000 0,0.000-1.000 0,0.000-1.000 0,0.000 1.000 0,1.000 0.000 0,-1.000-1.000 0,1.000 1.000 0,-1.000-1.000 0,1.000 0.000 0,-1.000 0.000 0,1.000 0.000 0,0.000 0.000 0,0.000 0.000 0,0.000 0.000 0,0.000 0.000 0,-2.000-5.000 0,-1.000-3.000 0,0.000-1.000 0,0.000 0.000 0,1.000 0.000 0,1.000-1.000 0,0.000 1.000 0,0.000-1.000 0,-1.000-19.000 0,3.000 6.000 0,0.000 0.000 0,5.000-40.000 0,-3.000 63.000 0,-1.000 1.000 0,0.000-1.000 0,0.000 1.000 0,1.000-1.000 0,-1.000 0.000 0,0.000 1.000 0,1.000-1.000 0,0.000 1.000 0,-1.000-1.000 0,1.000 1.000 0,0.000-1.000 0,0.000 1.000 0,0.000 0.000 0,0.000-1.000 0,0.000 1.000 0,0.000 0.000 0,0.000 0.000 0,0.000-1.000 0,1.000 1.000 0,-1.000 0.000 0,0.000 0.000 0,1.000 1.000 0,-1.000-1.000 0,1.000 0.000 0,-1.000 0.000 0,1.000 1.000 0,-1.000-1.000 0,1.000 1.000 0,-1.000-1.000 0,1.000 1.000 0,-1.000-1.000 0,1.000 1.000 0,0.000 0.000 0,-1.000 0.000 0,3.000 0.000 0,0.000 0.000 0,0.000 1.000 0,0.000-1.000 0,0.000 1.000 0,-1.000 0.000 0,1.000 0.000 0,0.000 0.000 0,-1.000 0.000 0,1.000 1.000 0,-1.000-1.000 0,1.000 1.000 0,-1.000 0.000 0,0.000 0.000 0,0.000 0.000 0,5.000 5.000 0,16.000 15.000 0,-13.000-12.000 0,1.000 1.000 0,-2.000 0.000 0,1.000 0.000 0,12.000 20.000 0,-21.000-28.000 0,0.000 1.000 0,0.000 0.000 0,0.000 0.000 0,0.000-1.000 0,-1.000 1.000 0,0.000 0.000 0,0.000 0.000 0,0.000 0.000 0,0.000 1.000 0,-1.000-1.000 0,1.000 0.000 0,-1.000 0.000 0,0.000 0.000 0,0.000 0.000 0,-1.000 1.000 0,1.000-1.000 0,-1.000 0.000 0,0.000 0.000 0,0.000 0.000 0,0.000 0.000 0,-3.000 6.000 0,2.000-8.000 0,0.000 1.000 0,0.000-1.000 0,0.000 0.000 0,0.000 0.000 0,0.000 0.000 0,0.000 0.000 0,0.000 0.000 0,0.000 0.000 0,-1.000-1.000 0,1.000 1.000 0,-1.000-1.000 0,1.000 1.000 0,-1.000-1.000 0,0.000 0.000 0,1.000 0.000 0,-1.000-1.000 0,-4.000 2.000 0,-57.000 8.000 0,47.000-8.000 0,2.000 0.000 0,1.000-1.000 0,0.000 0.000 0,-16.000-2.000 0,26.000 1.000 0,1.000-1.000 0,0.000 1.000 0,-1.000-1.000 0,1.000 0.000 0,0.000 0.000 0,0.000 0.000 0,0.000 0.000 0,-6.000-4.000 0,8.000 5.000 0,0.000-1.000 0,0.000 0.000 0,0.000 0.000 0,0.000 1.000 0,0.000-1.000 0,0.000 0.000 0,1.000 0.000 0,-1.000 0.000 0,0.000 0.000 0,1.000 0.000 0,-1.000 0.000 0,1.000 0.000 0,-1.000-1.000 0,1.000 1.000 0,-1.000 0.000 0,1.000 0.000 0,0.000 0.000 0,-1.000 0.000 0,1.000-1.000 0,0.000 1.000 0,0.000 0.000 0,0.000 0.000 0,0.000 0.000 0,0.000-2.000 0,1.000 0.000 0,0.000 1.000 0,0.000 0.000 0,0.000 0.000 0,0.000 0.000 0,0.000 0.000 0,0.000 0.000 0,0.000 0.000 0,1.000 1.000 0,-1.000-1.000 0,1.000 0.000 0,-1.000 1.000 0,1.000-1.000 0,0.000 1.000 0,0.000-1.000 0,-1.000 1.000 0,1.000 0.000 0,0.000 0.000 0,0.000 0.000 0,0.000 0.000 0,0.000 0.000 0,1.000 0.000 0,-1.000 1.000 0,0.000-1.000 0,0.000 1.000 0,0.000-1.000 0,1.000 1.000 0,-1.000 0.000 0,3.000 0.000 0,8.000-2.000 0,-1.000 2.000 0,1.000-1.000 0,20.000 3.000 0,-31.000-2.000 0,-1.000 0.000 0,0.000 0.000 0,0.000 0.000 0,1.000 1.000 0,-1.000-1.000 0,0.000 0.000 0,0.000 0.000 0,1.000 1.000 0,-1.000-1.000 0,0.000 1.000 0,0.000-1.000 0,0.000 1.000 0,0.000-1.000 0,0.000 1.000 0,0.000 0.000 0,0.000 0.000 0,0.000-1.000 0,0.000 1.000 0,0.000 0.000 0,0.000 0.000 0,0.000 0.000 0,0.000 0.000 0,-1.000 0.000 0,1.000 0.000 0,0.000 0.000 0,-1.000 0.000 0,1.000 0.000 0,-1.000 1.000 0,1.000-1.000 0,-1.000 0.000 0,1.000 3.000 0,-1.000-3.000 0,0.000 1.000 0,-1.000-1.000 0,1.000 0.000 0,-1.000 1.000 0,1.000-1.000 0,-1.000 0.000 0,1.000 1.000 0,-1.000-1.000 0,0.000 0.000 0,1.000 0.000 0,-1.000 1.000 0,0.000-1.000 0,0.000 0.000 0,0.000 0.000 0,0.000 0.000 0,0.000 0.000 0,0.000 0.000 0,0.000 0.000 0,-1.000-1.000 0,1.000 1.000 0,0.000 0.000 0,0.000 0.000 0,-1.000-1.000 0,1.000 1.000 0,0.000-1.000 0,-1.000 1.000 0,-2.000 0.000 0,-18.000 2.000 0,19.000-3.000 0,0.000 0.000 0,-1.000 1.000 0,1.000-1.000 0,0.000 1.000 0,0.000 0.000 0,0.000 0.000 0,0.000 0.000 0,0.000 0.000 0,-5.000 3.000 0,80.000-16.000 0,-49.000 7.000 0,-1.000 0.000 0,1.000 1.000 0,0.000 2.000 0,-1.000 0.000 0,1.000 1.000 0,29.000 4.000 0,-51.000-4.000 0,0.000 1.000 0,-1.000 0.000 0,1.000 0.000 0,0.000 0.000 0,0.000 0.000 0,0.000 0.000 0,0.000 1.000 0,0.000-1.000 0,0.000 0.000 0,-1.000 0.000 0,1.000 0.000 0,0.000 1.000 0,0.000-1.000 0,0.000 0.000 0,-1.000 1.000 0,1.000-1.000 0,0.000 1.000 0,0.000-1.000 0,-1.000 1.000 0,1.000 0.000 0,0.000-1.000 0,-1.000 1.000 0,1.000-1.000 0,-1.000 1.000 0,1.000 0.000 0,0.000 1.000 0,-1.000-1.000 0,0.000 0.000 0,-1.000 0.000 0,1.000 0.000 0,0.000 0.000 0,-1.000 0.000 0,1.000-1.000 0,0.000 1.000 0,-1.000 0.000 0,0.000 0.000 0,1.000 0.000 0,-1.000 0.000 0,1.000-1.000 0,-1.000 1.000 0,0.000 0.000 0,0.000 0.000 0,1.000-1.000 0,-1.000 1.000 0,-1.000 0.000 0,-4.000 3.000 0,0.000 0.000 0,0.000 0.000 0,-1.000-1.000 0,1.000 1.000 0,-12.000 3.000 0,-36.000 8.000 0,65.000-20.000 0,-4.000 0.000 0,0.000 2.000 0,0.000-1.000 0,0.000 1.000 0,10.000-3.000 0,-8.000 4.000 0,0.000 0.000 0,0.000-1.000 0,0.000 0.000 0,0.000 0.000 0,0.000-1.000 0,-1.000 0.000 0,0.000 0.000 0,11.000-8.000 0,-24.000 14.000 0,0.000 0.000 0,-1.000-1.000 0,1.000 1.000 0,-1.000-1.000 0,1.000 0.000 0,-8.000 0.000 0,-25.000 6.000 0,4.000 6.000 0,-16.000 6.000 0,47.000-18.000 0,0.000 0.000 0,-1.000-1.000 0,1.000 1.000 0,-1.000-1.000 0,1.000 0.000 0,-1.000 0.000 0,1.000 0.000 0,0.000 0.000 0,-1.000 0.000 0,1.000-1.000 0,-1.000 0.000 0,-3.000-1.000 0,6.000 2.000 0,0.000-1.000 0,-1.000 1.000 0,1.000-1.000 0,0.000 0.000 0,0.000 1.000 0,0.000-1.000 0,0.000 0.000 0,-1.000 0.000 0,1.000 0.000 0,0.000 0.000 0,1.000 0.000 0,-1.000 0.000 0,0.000 0.000 0,0.000 0.000 0,0.000-1.000 0,1.000 1.000 0,-1.000 0.000 0,0.000 0.000 0,1.000-1.000 0,-1.000-1.000 0,0.000-1.000 0,1.000 1.000 0,-1.000 0.000 0,1.000-1.000 0,0.000 1.000 0,0.000-1.000 0,0.000 1.000 0,1.000-1.000 0,0.000-4.000 0,3.000-6.000 0,0.000 0.000 0,1.000 0.000 0,8.000-14.000 0,-11.000 23.000 0,0.000 1.000 0,0.000-1.000 0,0.000 0.000 0,1.000 1.000 0,-1.000 0.000 0,1.000-1.000 0,0.000 1.000 0,1.000 0.000 0,-1.000 0.000 0,0.000 1.000 0,6.000-5.000 0,-9.000 8.000 0,0.000 0.000 0,1.000 0.000 0,-1.000 0.000 0,0.000 0.000 0,1.000 0.000 0,-1.000 1.000 0,0.000-1.000 0,1.000 0.000 0,-1.000 0.000 0,0.000 0.000 0,1.000 0.000 0,-1.000 0.000 0,0.000 1.000 0,1.000-1.000 0,-1.000 0.000 0,0.000 0.000 0,1.000 0.000 0,-1.000 1.000 0,0.000-1.000 0,0.000 0.000 0,0.000 0.000 0,1.000 1.000 0,-1.000-1.000 0,0.000 0.000 0,0.000 1.000 0,0.000-1.000 0,1.000 0.000 0,-1.000 1.000 0,0.000-1.000 0,0.000 0.000 0,0.000 1.000 0,0.000-1.000 0,0.000 0.000 0,0.000 1.000 0,0.000-1.000 0,0.000 0.000 0,0.000 1.000 0,0.000-1.000 0,0.000 1.000 0,0.000-1.000 0,0.000 0.000 0,0.000 1.000 0,0.000-1.000 0,0.000 0.000 0,-1.000 1.000 0,0.000 19.000 0,-3.000-8.000 0,0.000 0.000 0,-1.000 0.000 0,0.000 0.000 0,-1.000-1.000 0,-10.000 16.000 0,13.000-21.000 0,-1.000-1.000 0,0.000 0.000 0,0.000 0.000 0,0.000 0.000 0,0.000-1.000 0,-1.000 1.000 0,0.000-1.000 0,0.000 0.000 0,0.000 0.000 0,0.000-1.000 0,-1.000 0.000 0,-9.000 5.000 0,13.000-8.000 0,1.000 1.000 0,0.000-1.000 0,-1.000 1.000 0,1.000-1.000 0,0.000 0.000 0,-1.000 0.000 0,1.000 1.000 0,-1.000-1.000 0,1.000 0.000 0,-1.000 0.000 0,1.000-1.000 0,0.000 1.000 0,-1.000 0.000 0,1.000 0.000 0,-1.000-1.000 0,1.000 1.000 0,0.000-1.000 0,-1.000 1.000 0,1.000-1.000 0,0.000 0.000 0,-1.000 1.000 0,1.000-1.000 0,-1.000-1.000 0,0.000 0.000 0,0.000 0.000 0,0.000 0.000 0,1.000 0.000 0,-1.000-1.000 0,1.000 1.000 0,0.000-1.000 0,-1.000 1.000 0,1.000-1.000 0,0.000 1.000 0,0.000-1.000 0,0.000-3.000 0,-1.000-8.000 0,0.000 0.000 0,1.000 0.000 0,0.000-24.000 0,2.000 34.000 0,-1.000-48.000 0,1.000 17.000 0,-1.000 26.000 0,0.000 11.000 0,1.000 9.000 0,-2.000 34.000 0,1.000-44.000 0,0.000 0.000 0,0.000 1.000 0,0.000-1.000 0,0.000 0.000 0,-1.000 0.000 0,1.000 1.000 0,0.000-1.000 0,-1.000 0.000 0,1.000 0.000 0,-1.000 1.000 0,1.000-1.000 0,-1.000 0.000 0,1.000 0.000 0,-1.000 0.000 0,0.000 0.000 0,0.000 0.000 0,0.000 0.000 0,1.000 0.000 0,-1.000 0.000 0,0.000 0.000 0,0.000 0.000 0,0.000 0.000 0,0.000-1.000 0,-1.000 1.000 0,1.000 0.000 0,-1.000 0.000 0,1.000-1.000 0,0.000 0.000 0,0.000-1.000 0,0.000 1.000 0,0.000 0.000 0,1.000-1.000 0,-1.000 1.000 0,0.000 0.000 0,0.000-1.000 0,1.000 1.000 0,-1.000-1.000 0,0.000 1.000 0,0.000-1.000 0,1.000 0.000 0,-1.000 1.000 0,1.000-1.000 0,-1.000 0.000 0,1.000 1.000 0,-1.000-1.000 0,1.000 0.000 0,-1.000 0.000 0,1.000 1.000 0,-1.000-1.000 0,1.000 0.000 0,0.000 0.000 0,0.000 0.000 0,-1.000 0.000 0,1.000 1.000 0,0.000-1.000 0,0.000 0.000 0,0.000 0.000 0,0.000 0.000 0,0.000-1.000 0,-3.000-34.000 0,3.000 34.000 0,1.000-126.000 0,0.000 204.000 0,-3.000 82.000 0,2.000-157.000 0,1.000 0.000 0,-1.000 0.000 0,0.000 0.000 0,0.000 0.000 0,0.000 0.000 0,0.000 0.000 0,-1.000 0.000 0,1.000 0.000 0,0.000 0.000 0,0.000 0.000 0,-1.000 0.000 0,1.000 0.000 0,0.000 0.000 0,-1.000 0.000 0,1.000 0.000 0,-1.000 0.000 0,0.000-1.000 0,1.000 1.000 0,-1.000 0.000 0,1.000 0.000 0,-1.000 0.000 0,0.000-1.000 0,0.000 1.000 0,1.000 0.000 0,-1.000-1.000 0,0.000 1.000 0,0.000-1.000 0,0.000 1.000 0,-1.000 0.000 0,1.000-1.000 0,-1.000-1.000 0,1.000 1.000 0,0.000-1.000 0,0.000 1.000 0,0.000-1.000 0,-1.000 1.000 0,1.000-1.000 0,0.000 0.000 0,0.000 1.000 0,0.000-1.000 0,0.000 0.000 0,0.000 0.000 0,0.000 0.000 0,0.000 0.000 0,0.000 0.000 0,1.000 0.000 0,-1.000 0.000 0,0.000 0.000 0,0.000 0.000 0,1.000 0.000 0,-1.000 0.000 0,0.000-2.000 0,-3.000-6.000 0,0.000-1.000 0,1.000 1.000 0,0.000-1.000 0,1.000 0.000 0,0.000 0.000 0,-1.000-18.000 0,2.000 16.000 0,-1.000 0.000 0,0.000 1.000 0,0.000-1.000 0,-9.000-21.000 0,1.000 13.000 0,11.000 33.000 0,14.000 36.000 0,23.000 54.000 0,-34.000-93.000 0,-1.000-1.000 0,0.000 1.000 0,-1.000-1.000 0,1.000 15.000 0,-2.000-97.000 0,0.000 57.000 0,0.000 0.000 0,-1.000 0.000 0,0.000 0.000 0,-1.000 0.000 0,-1.000 0.000 0,-6.000-22.000 0,8.000 38.000 0,1.000 0.000 0,-1.000 0.000 0,0.000 0.000 0,0.000 0.000 0,0.000-1.000 0,0.000 1.000 0,0.000 0.000 0,0.000 0.000 0,0.000 0.000 0,0.000-1.000 0,0.000 1.000 0,0.000 0.000 0,0.000 0.000 0,0.000 0.000 0,0.000 0.000 0,0.000-1.000 0,0.000 1.000 0,-1.000 0.000 0,1.000 0.000 0,0.000 0.000 0,0.000 0.000 0,0.000-1.000 0,0.000 1.000 0,0.000 0.000 0,0.000 0.000 0,0.000 0.000 0,0.000 0.000 0,-1.000-1.000 0,1.000 1.000 0,0.000 0.000 0,0.000 0.000 0,0.000 0.000 0,0.000 0.000 0,0.000 0.000 0,-1.000 0.000 0,1.000 0.000 0,0.000 0.000 0,0.000 0.000 0,0.000-1.000 0,0.000 1.000 0,-1.000 0.000 0,1.000 0.000 0,0.000 0.000 0,0.000 0.000 0,0.000 0.000 0,-1.000 0.000 0,1.000 0.000 0,0.000 0.000 0,0.000 0.000 0,0.000 0.000 0,-1.000 0.000 0,1.000 1.000 0,0.000-1.000 0,0.000 0.000 0,0.000 0.000 0,-4.000 14.000 0,2.000 20.000 0,3.000-13.000 0,0.000 0.000 0,7.000 23.000 0,1.000 34.000 0,-26.000-142.000 0,15.000 56.000 0,0.000-11.000 0,-2.000 1.000 0,0.000-1.000 0,-1.000 1.000 0,-1.000 0.000 0,-1.000 0.000 0,-16.000-30.000 0,20.000 59.000 0,2.000 8.000 0,10.000 35.000 0,-5.000-36.000 0,-1.000 0.000 0,1.000 26.000 0,-5.000-10.000 0,0.000 29.000 0,3.000-48.000 0,-1.000-15.000 0,-1.000 0.000 0,0.000 0.000 0,0.000 0.000 0,1.000 0.000 0,-1.000 0.000 0,0.000 0.000 0,0.000 0.000 0,1.000 0.000 0,-1.000 0.000 0,0.000 0.000 0,0.000 0.000 0,1.000-1.000 0,-1.000 1.000 0,0.000 0.000 0,0.000 0.000 0,0.000 0.000 0,1.000 0.000 0,-1.000-1.000 0,0.000 1.000 0,0.000 0.000 0,0.000 0.000 0,0.000 0.000 0,1.000-1.000 0,-1.000 1.000 0,0.000 0.000 0,0.000 0.000 0,0.000-1.000 0,0.000 1.000 0,0.000 0.000 0,0.000 0.000 0,0.000-1.000 0,0.000 1.000 0,0.000 0.000 0,0.000 0.000 0,0.000-1.000 0,0.000 1.000 0,0.000 0.000 0,0.000 0.000 0,0.000-1.000 0,0.000 1.000 0,0.000 0.000 0,0.000-1.000 0,5.000-24.000 0,-5.000 21.000 0,0.000 0.000 0,1.000 1.000 0,-1.000-1.000 0,1.000 1.000 0,0.000-1.000 0,0.000 0.000 0,0.000 1.000 0,1.000 0.000 0,-1.000-1.000 0,5.000-5.000 0,-6.000 9.000 0,0.000 0.000 0,0.000 0.000 0,0.000 0.000 0,0.000 0.000 0,0.000 0.000 0,0.000 0.000 0,0.000-1.000 0,1.000 1.000 0,-1.000 0.000 0,0.000 0.000 0,0.000 0.000 0,0.000 0.000 0,0.000 0.000 0,0.000 0.000 0,0.000 0.000 0,0.000 0.000 0,1.000 0.000 0,-1.000 0.000 0,0.000 0.000 0,0.000 0.000 0,0.000 0.000 0,0.000 0.000 0,0.000 0.000 0,0.000 0.000 0,0.000 0.000 0,1.000 0.000 0,-1.000 0.000 0,0.000 0.000 0,0.000 0.000 0,0.000 0.000 0,0.000 1.000 0,0.000-1.000 0,0.000 0.000 0,0.000 0.000 0,1.000 0.000 0,-1.000 0.000 0,0.000 0.000 0,0.000 0.000 0,0.000 0.000 0,0.000 0.000 0,0.000 0.000 0,0.000 0.000 0,0.000 1.000 0,0.000-1.000 0,0.000 0.000 0,0.000 0.000 0,0.000 0.000 0,0.000 0.000 0,0.000 0.000 0,0.000 0.000 0,0.000 1.000 0,4.000 9.000 0,-2.000 11.000 0,-3.000-11.000 0,2.000 10.000 0,-1.000-20.000 0,0.000 1.000 0,1.000-1.000 0,-1.000 0.000 0,1.000 1.000 0,-1.000-1.000 0,0.000 0.000 0,1.000 1.000 0,-1.000-1.000 0,1.000 0.000 0,-1.000 0.000 0,1.000 0.000 0,-1.000 0.000 0,1.000 1.000 0,-1.000-1.000 0,1.000 0.000 0,-1.000 0.000 0,1.000 0.000 0,-1.000 0.000 0,1.000 0.000 0,-1.000 0.000 0,1.000 0.000 0,0.000 0.000 0,-1.000-1.000 0,1.000 1.000 0,-1.000 0.000 0,1.000 0.000 0,-1.000 0.000 0,0.000 0.000 0,1.000-1.000 0,-1.000 1.000 0,1.000 0.000 0,-1.000-1.000 0,1.000 1.000 0,-1.000 0.000 0,0.000-1.000 0,1.000 1.000 0,-1.000 0.000 0,1.000-1.000 0,12.000-8.000 0,-13.000 5.000 0,-23.000 15.000 0,2.000 4.000 0,-44.000 34.000 0,59.000-44.000 0,1.000 0.000 0,-1.000 1.000 0,1.000-1.000 0,0.000 1.000 0,0.000 1.000 0,1.000-1.000 0,-7.000 13.000 0,11.000-18.000 0,0.000-1.000 0,0.000 0.000 0,-1.000 0.000 0,1.000 0.000 0,0.000 1.000 0,0.000-1.000 0,0.000 0.000 0,0.000 0.000 0,0.000 1.000 0,0.000-1.000 0,0.000 0.000 0,-1.000 0.000 0,1.000 1.000 0,0.000-1.000 0,0.000 0.000 0,0.000 0.000 0,0.000 1.000 0,0.000-1.000 0,0.000 0.000 0,0.000 1.000 0,0.000-1.000 0,1.000 0.000 0,-1.000 0.000 0,0.000 1.000 0,0.000-1.000 0,0.000 0.000 0,0.000 0.000 0,0.000 0.000 0,0.000 1.000 0,0.000-1.000 0,1.000 0.000 0,-1.000 0.000 0,0.000 1.000 0,0.000-1.000 0,0.000 0.000 0,0.000 0.000 0,1.000 0.000 0,-1.000 1.000 0,12.000-2.000 0,11.000-11.000 0,21.000-30.000 0,14.000-12.000 0,18.000-13.000 0,-75.000 66.000 0,-1.000 1.000 0,0.000 0.000 0,1.000-1.000 0,-1.000 1.000 0,0.000 0.000 0,1.000-1.000 0,-1.000 1.000 0,1.000 0.000 0,-1.000 0.000 0,1.000-1.000 0,-1.000 1.000 0,1.000 0.000 0,-1.000 0.000 0,1.000 0.000 0,-1.000 0.000 0,1.000 0.000 0,-1.000-1.000 0,1.000 1.000 0,-1.000 0.000 0,1.000 0.000 0,-1.000 0.000 0,1.000 1.000 0,-1.000-1.000 0,1.000 0.000 0,0.000 0.000 0,-1.000 10.000 0,-11.000 17.000 0,2.000-17.000 0,-11.000 12.000 0,20.000-21.000 0,-1.000-1.000 0,1.000 1.000 0,-1.000 0.000 0,0.000-1.000 0,1.000 1.000 0,0.000 0.000 0,-1.000 0.000 0,1.000 0.000 0,-1.000 0.000 0,1.000-1.000 0,0.000 1.000 0,0.000 0.000 0,-1.000 0.000 0,1.000 0.000 0,0.000 0.000 0,0.000 0.000 0,0.000 0.000 0,0.000 0.000 0,0.000 0.000 0,0.000 0.000 0,1.000 1.000 0,0.000-1.000 0,0.000 0.000 0,0.000-1.000 0,0.000 1.000 0,0.000-1.000 0,0.000 1.000 0,0.000-1.000 0,1.000 1.000 0,-1.000-1.000 0,0.000 0.000 0,0.000 0.000 0,1.000 0.000 0,-1.000 0.000 0,0.000 0.000 0,0.000 0.000 0,0.000 0.000 0,2.000 0.000 0,11.000 1.000 0,-15.000 5.000 0,0.000-1.000 0,9.000-9.000 0,50.000-35.000 0,-43.000 30.000 0,0.000-1.000 0,26.000-22.000 0,-31.000 23.000 0,0.000 1.000 0,1.000 0.000 0,0.000 0.000 0,0.000 1.000 0,1.000 1.000 0,0.000 0.000 0,0.000 1.000 0,14.000-5.000 0,-25.000 10.000 0,0.000-1.000 0,-1.000 1.000 0,1.000 0.000 0,0.000 0.000 0,0.000 0.000 0,0.000-1.000 0,-1.000 1.000 0,1.000 0.000 0,0.000 0.000 0,0.000 0.000 0,0.000 0.000 0,-1.000 0.000 0,1.000 1.000 0,0.000-1.000 0,0.000 0.000 0,-1.000 0.000 0,1.000 0.000 0,0.000 1.000 0,0.000-1.000 0,-1.000 0.000 0,1.000 1.000 0,0.000-1.000 0,-1.000 1.000 0,1.000-1.000 0,0.000 1.000 0,-1.000-1.000 0,2.000 2.000 0,-1.000-1.000 0,-1.000 1.000 0,1.000-1.000 0,0.000 1.000 0,-1.000 0.000 0,1.000-1.000 0,-1.000 1.000 0,1.000 0.000 0,-1.000 0.000 0,0.000-1.000 0,0.000 1.000 0,0.000 0.000 0,0.000 2.000 0,-1.000 7.000 0,0.000-1.000 0,-1.000 1.000 0,-3.000 12.000 0,4.000-20.000 0,-6.000 16.000 0,-1.000 0.000 0,-1.000-1.000 0,0.000 1.000 0,-2.000-2.000 0,0.000 1.000 0,-21.000 24.000 0,31.000-41.000 0,1.000 0.000 0,-1.000 0.000 0,1.000 0.000 0,-1.000 0.000 0,1.000 0.000 0,-1.000-1.000 0,0.000 1.000 0,1.000 0.000 0,-1.000-1.000 0,0.000 1.000 0,0.000 0.000 0,0.000-1.000 0,1.000 1.000 0,-1.000-1.000 0,0.000 1.000 0,0.000-1.000 0,0.000 1.000 0,0.000-1.000 0,0.000 0.000 0,0.000 0.000 0,0.000 1.000 0,0.000-1.000 0,-2.000 0.000 0,3.000 0.000 0,-1.000-1.000 0,0.000 0.000 0,0.000 1.000 0,1.000-1.000 0,-1.000 1.000 0,0.000-1.000 0,1.000 0.000 0,-1.000 1.000 0,1.000-1.000 0,-1.000 0.000 0,1.000 0.000 0,-1.000 0.000 0,1.000 1.000 0,0.000-1.000 0,-1.000 0.000 0,1.000 0.000 0,0.000 0.000 0,0.000 0.000 0,-1.000 0.000 0,1.000-1.000 0,-3.000-54.000 0,3.000 53.000 0,0.000-26.000 0,0.000-3.000 0,1.000-1.000 0,6.000-33.000 0,-5.000 57.000 0,0.000-1.000 0,0.000 0.000 0,1.000 0.000 0,1.000 1.000 0,0.000 0.000 0,0.000-1.000 0,0.000 1.000 0,1.000 1.000 0,1.000-1.000 0,12.000-14.000 0,-16.000 20.000 0,0.000 1.000 0,0.000 0.000 0,1.000 0.000 0,-1.000 0.000 0,1.000 0.000 0,-1.000 1.000 0,1.000-1.000 0,0.000 1.000 0,0.000-1.000 0,0.000 1.000 0,-1.000 0.000 0,1.000 0.000 0,0.000 0.000 0,1.000 0.000 0,-1.000 1.000 0,0.000-1.000 0,0.000 1.000 0,0.000 0.000 0,0.000 0.000 0,0.000 0.000 0,0.000 0.000 0,0.000 1.000 0,1.000-1.000 0,-1.000 1.000 0,0.000 0.000 0,0.000 0.000 0,3.000 1.000 0,0.000 1.000 0,0.000-1.000 0,-1.000 1.000 0,1.000 1.000 0,-1.000-1.000 0,1.000 1.000 0,-1.000 0.000 0,0.000 0.000 0,0.000 1.000 0,-1.000-1.000 0,0.000 1.000 0,1.000 0.000 0,2.000 6.000 0,6.000 5.000 0,0.000 0.000 0,1.000-1.000 0,1.000 0.000 0,25.000 19.000 0,-1.000-1.000 0,2.000 3.000 0,2.000-1.000 0,64.000 37.000 0,-100.000-67.000 0,-4.000-4.000 0,1.000 1.000 0,-1.000 0.000 0,1.000 0.000 0,-1.000 0.000 0,0.000 1.000 0,0.000-1.000 0,0.000 1.000 0,0.000 0.000 0,0.000 0.000 0,-1.000 0.000 0,1.000 0.000 0,3.000 6.000 0,-6.000-9.000 0,0.000 0.000 0,0.000 0.000 0,0.000 0.000 0,0.000 1.000 0,0.000-1.000 0,0.000 0.000 0,0.000 0.000 0,0.000 0.000 0,0.000 0.000 0,0.000 1.000 0,0.000-1.000 0,0.000 0.000 0,0.000 0.000 0,-1.000 0.000 0,1.000 0.000 0,0.000 1.000 0,0.000-1.000 0,0.000 0.000 0,0.000 0.000 0,0.000 0.000 0,0.000 0.000 0,0.000 0.000 0,0.000 1.000 0,-1.000-1.000 0,1.000 0.000 0,0.000 0.000 0,0.000 0.000 0,0.000 0.000 0,0.000 0.000 0,0.000 0.000 0,-1.000 0.000 0,1.000 0.000 0,0.000 0.000 0,0.000 0.000 0,0.000 0.000 0,0.000 1.000 0,-1.000-1.000 0,1.000 0.000 0,0.000 0.000 0,0.000 0.000 0,0.000 0.000 0,0.000 0.000 0,-1.000 0.000 0,-12.000-1.000 0,-11.000-6.000 0,-105.000-47.000 0,61.000 27.000 0,-80.000-39.000 0,82.000 41.000 0,51.000 20.000 0,1.000 0.000 0,0.000-1.000 0,-19.000-10.000 0,80.000 12.000 0,-30.000 4.000 0,-8.000 0.000 0,0.000 0.000 0,-1.000 0.000 0,1.000 1.000 0,0.000 0.000 0,0.000 0.000 0,14.000 5.000 0,-22.000-6.000 0,1.000 1.000 0,-1.000 0.000 0,1.000 0.000 0,-1.000-1.000 0,0.000 1.000 0,1.000 0.000 0,-1.000 0.000 0,0.000 0.000 0,0.000 1.000 0,0.000-1.000 0,1.000 0.000 0,-1.000 0.000 0,-1.000 1.000 0,1.000-1.000 0,0.000 0.000 0,0.000 1.000 0,0.000 1.000 0,0.000 0.000 0,0.000 0.000 0,-1.000-1.000 0,0.000 1.000 0,1.000 0.000 0,-1.000 0.000 0,0.000 0.000 0,-1.000-1.000 0,1.000 1.000 0,0.000 0.000 0,-1.000 0.000 0,0.000-1.000 0,1.000 1.000 0,-3.000 3.000 0,1.000-1.000 0,-1.000 0.000 0,1.000-1.000 0,-1.000 1.000 0,-1.000-1.000 0,1.000 1.000 0,-1.000-1.000 0,1.000 0.000 0,-1.000-1.000 0,0.000 1.000 0,0.000 0.000 0,-1.000-1.000 0,1.000 0.000 0,-9.000 4.000 0,9.000-5.000 0,0.000 1.000 0,0.000-1.000 0,0.000 0.000 0,-1.000-1.000 0,1.000 1.000 0,-1.000-1.000 0,1.000 0.000 0,-1.000 0.000 0,1.000 0.000 0,-1.000 0.000 0,0.000-1.000 0,1.000 0.000 0,-1.000 0.000 0,0.000 0.000 0,1.000-1.000 0,-6.000 0.000 0,9.000 0.000 0,-1.000 0.000 0,1.000 0.000 0,-1.000 1.000 0,1.000-1.000 0,-1.000 0.000 0,1.000 0.000 0,-1.000 0.000 0,1.000-1.000 0,0.000 1.000 0,0.000 0.000 0,0.000 0.000 0,-1.000-1.000 0,1.000 1.000 0,1.000-1.000 0,-1.000 1.000 0,0.000-1.000 0,0.000 1.000 0,0.000-1.000 0,1.000 1.000 0,-1.000-1.000 0,1.000 0.000 0,-1.000 1.000 0,1.000-1.000 0,0.000 0.000 0,0.000 0.000 0,0.000 1.000 0,0.000-1.000 0,0.000 0.000 0,0.000 0.000 0,0.000 1.000 0,0.000-1.000 0,1.000 0.000 0,-1.000 1.000 0,0.000-1.000 0,1.000 0.000 0,0.000 1.000 0,-1.000-1.000 0,3.000-2.000 0,-1.000-1.000 0,0.000 0.000 0,0.000 0.000 0,1.000 0.000 0,0.000 1.000 0,0.000 0.000 0,0.000-1.000 0,0.000 1.000 0,1.000 0.000 0,0.000 0.000 0,0.000 1.000 0,7.000-7.000 0,-5.000 8.000 0,-1.000-1.000 0,1.000 1.000 0,-1.000 0.000 0,1.000 0.000 0,0.000 1.000 0,-1.000 0.000 0,1.000 0.000 0,0.000 0.000 0,0.000 1.000 0,0.000-1.000 0,0.000 1.000 0,0.000 1.000 0,0.000-1.000 0,0.000 1.000 0,0.000 0.000 0,-1.000 1.000 0,11.000 2.000 0,-13.000-2.000 0,1.000-1.000 0,0.000 1.000 0,-1.000 0.000 0,1.000 0.000 0,-1.000 0.000 0,0.000 0.000 0,0.000 1.000 0,0.000-1.000 0,0.000 1.000 0,0.000 0.000 0,-1.000 0.000 0,1.000 0.000 0,-1.000 0.000 0,0.000 0.000 0,1.000 1.000 0,-2.000-1.000 0,1.000 1.000 0,0.000-1.000 0,-1.000 1.000 0,1.000 0.000 0,-1.000-1.000 0,0.000 1.000 0,0.000 0.000 0,-1.000 0.000 0,1.000 0.000 0,-1.000 0.000 0,0.000 4.000 0,0.000-6.000-54,0.000-1.000-1,0.000 1.000 0,0.000-1.000 1,-1.000 1.000-1,1.000-1.000 1,0.000 1.000-1,-1.000-1.000 0,1.000 1.000 1,-1.000-1.000-1,0.000 0.000 1,1.000 1.000-1,-1.000-1.000 0,0.000 0.000 1,0.000 1.000-1,0.000-1.000 0,0.000 0.000 1,0.000 0.000-1,0.000 0.000 1,0.000 0.000-1,0.000 0.000 0,0.000 0.000 1,-1.000 0.000-1,1.000 0.000 1,-2.000 1.000-1,-9.000 3.000-6771</inkml:trace>
</inkml:ink>
</file>

<file path=ppt/ink/ink4.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0:25"/>
    </inkml:context>
    <inkml:brush xml:id="br0">
      <inkml:brushProperty name="width" value="0.035" units="cm"/>
      <inkml:brushProperty name="height" value="0.035" units="cm"/>
      <inkml:brushProperty name="color" value="#ffffff"/>
    </inkml:brush>
  </inkml:definitions>
  <inkml:trace contextRef="#ctx0" brushRef="#br0">134.000 37.000 24575,'0.000'5.000'0,"1.000"0.000"0,-1.000-1.000 0,-1.000 1.000 0,1.000 0.000 0,-1.000 0.000 0,0.000-1.000 0,0.000 1.000 0,0.000 0.000 0,-1.000-1.000 0,1.000 1.000 0,-1.000-1.000 0,-5.000 9.000 0,6.000-15.000 0,1.000-1.000 0,-1.000 1.000 0,0.000 0.000 0,1.000 0.000 0,0.000 0.000 0,-1.000-1.000 0,1.000 1.000 0,0.000 0.000 0,0.000-1.000 0,0.000 1.000 0,0.000 0.000 0,1.000 0.000 0,-1.000-1.000 0,1.000 1.000 0,0.000-3.000 0,13.000-9.000 0,-12.000 12.000 0,0.000 0.000 0,1.000 0.000 0,-1.000-1.000 0,0.000 1.000 0,0.000 0.000 0,-1.000-1.000 0,1.000 1.000 0,0.000-1.000 0,1.000-4.000 0,-42.000 14.000 0,38.000-7.000 0,0.000 0.000 0,0.000 0.000 0,0.000 0.000 0,0.000 1.000 0,0.000-1.000 0,0.000-1.000 0,0.000 1.000 0,0.000 0.000 0,1.000 0.000 0,-1.000 0.000 0,0.000 0.000 0,0.000-1.000 0,0.000 1.000 0,0.000 0.000 0,0.000-1.000 0,0.000 1.000 0,1.000-1.000 0,-1.000 1.000 0,0.000-1.000 0,0.000 1.000 0,1.000-1.000 0,-1.000 0.000 0,0.000 1.000 0,1.000-1.000 0,-1.000 0.000 0,0.000 1.000 0,1.000-1.000 0,-1.000 0.000 0,1.000 0.000 0,-1.000 0.000 0,0.000-1.000 0,-9.000-13.000 0,9.000 15.000 0,0.000-1.000 0,0.000 1.000 0,0.000 0.000 0,0.000-1.000 0,0.000 1.000 0,0.000 0.000 0,0.000 0.000 0,0.000 0.000 0,-1.000 0.000 0,1.000 0.000 0,0.000 0.000 0,0.000 0.000 0,0.000 0.000 0,0.000 0.000 0,0.000 0.000 0,0.000 1.000 0,0.000-1.000 0,0.000 0.000 0,-1.000 1.000 0,1.000-1.000 0,0.000 1.000 0,0.000-1.000 0,1.000 1.000 0,-1.000 0.000 0,0.000-1.000 0,0.000 1.000 0,0.000 0.000 0,0.000-1.000 0,0.000 1.000 0,1.000 0.000 0,-2.000 2.000 0,-27.000 30.000 0,27.000-30.000 0,-10.000 6.000-1365</inkml:trace>
</inkml:ink>
</file>

<file path=ppt/ink/ink5.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0:29"/>
    </inkml:context>
    <inkml:brush xml:id="br0">
      <inkml:brushProperty name="width" value="0.035" units="cm"/>
      <inkml:brushProperty name="height" value="0.035" units="cm"/>
      <inkml:brushProperty name="color" value="#ffffff"/>
    </inkml:brush>
  </inkml:definitions>
  <inkml:trace contextRef="#ctx0" brushRef="#br0">32.000 69.000 24575,'-3.000'39.000'0,"3.000"-35.000"0,2.000-15.000 0,0.000 1.000 0,12.000-33.000 0,-18.000 84.000 0,36.000-114.000 0,-31.000 79.000 0,-1.000-1.000 0,1.000 0.000 0,-1.000 1.000 0,0.000-1.000 0,-1.000 10.000 0,-2.000-5.000 0,-1.000 0.000 0,0.000 0.000 0,0.000-1.000 0,-1.000 0.000 0,0.000 0.000 0,0.000 0.000 0,-1.000 0.000 0,0.000-1.000 0,-1.000 0.000 0,-13.000 12.000 0,20.000-20.000 0,0.000 0.000 0,0.000 0.000 0,-1.000 1.000 0,1.000-1.000 0,0.000 0.000 0,0.000 0.000 0,0.000 0.000 0,0.000 0.000 0,0.000 0.000 0,0.000 0.000 0,-1.000 0.000 0,1.000 0.000 0,0.000 0.000 0,0.000 0.000 0,0.000 0.000 0,0.000 0.000 0,0.000 0.000 0,-1.000 0.000 0,1.000 0.000 0,0.000 0.000 0,0.000 0.000 0,0.000 0.000 0,0.000 0.000 0,0.000 0.000 0,-1.000 0.000 0,1.000 0.000 0,0.000 0.000 0,0.000-1.000 0,0.000 1.000 0,0.000 0.000 0,0.000 0.000 0,0.000 0.000 0,0.000 0.000 0,-1.000 0.000 0,1.000 0.000 0,0.000 0.000 0,0.000 0.000 0,0.000-1.000 0,0.000 1.000 0,0.000 0.000 0,0.000 0.000 0,0.000 0.000 0,0.000 0.000 0,0.000 0.000 0,0.000 0.000 0,0.000-1.000 0,0.000 1.000 0,0.000 0.000 0,0.000 0.000 0,0.000 0.000 0,0.000 0.000 0,0.000 0.000 0,0.000-1.000 0,0.000 1.000 0,-2.000-15.000 0,4.000-15.000 0,-1.000 24.000 0,1.000-1.000 0,0.000 1.000 0,1.000-1.000 0,-1.000 1.000 0,1.000 0.000 0,0.000 0.000 0,1.000 0.000 0,-1.000 1.000 0,1.000-1.000 0,8.000-8.000 0,-12.000 14.000 0,1.000 0.000 0,-1.000 1.000 0,0.000-1.000 0,1.000 0.000 0,-1.000 0.000 0,1.000 0.000 0,-1.000 1.000 0,0.000-1.000 0,1.000 0.000 0,-1.000 0.000 0,0.000 1.000 0,1.000-1.000 0,-1.000 0.000 0,0.000 1.000 0,0.000-1.000 0,1.000 0.000 0,-1.000 1.000 0,0.000-1.000 0,0.000 0.000 0,0.000 1.000 0,1.000-1.000 0,-1.000 1.000 0,0.000-1.000 0,0.000 0.000 0,0.000 1.000 0,0.000-1.000 0,0.000 1.000 0,0.000-1.000 0,0.000 1.000 0,0.000-1.000 0,0.000 0.000 0,0.000 1.000 0,0.000-1.000 0,0.000 1.000 0,0.000-1.000 0,0.000 1.000 0,0.000-1.000 0,-1.000 1.000 0,2.000 23.000 0,-1.000-22.000 0,0.000 7.000 0,-2.000 28.000 0,2.000-35.000 0,0.000-1.000 0,0.000 1.000 0,0.000-1.000 0,-1.000 1.000 0,1.000-1.000 0,-1.000 1.000 0,1.000-1.000 0,-1.000 0.000 0,1.000 1.000 0,-1.000-1.000 0,0.000 0.000 0,1.000 1.000 0,-1.000-1.000 0,0.000 0.000 0,0.000 0.000 0,0.000 0.000 0,0.000 0.000 0,0.000 0.000 0,0.000 0.000 0,-2.000 1.000 0,3.000-2.000 0,-1.000-1.000 0,1.000 1.000 0,0.000-1.000 0,-1.000 1.000 0,1.000-1.000 0,-1.000 1.000 0,1.000-1.000 0,0.000 1.000 0,-1.000-1.000 0,1.000 0.000 0,0.000 1.000 0,0.000-1.000 0,-1.000 1.000 0,1.000-1.000 0,0.000 0.000 0,0.000 1.000 0,0.000-1.000 0,0.000 0.000 0,0.000 1.000 0,0.000-1.000 0,0.000 0.000 0,0.000 1.000 0,0.000-1.000 0,0.000 1.000 0,0.000-2.000 0,0.000-24.000 0,0.000 24.000 0,0.000-31.000 0,0.000 19.000 0,7.000 42.000 0,-6.000-22.000 0,2.000 7.000 0,-1.000 0.000 0,2.000 23.000 0,-4.000-33.000 0,0.000 0.000 0,0.000 1.000 0,0.000-1.000 0,0.000 1.000 0,-1.000-1.000 0,0.000 1.000 0,0.000-1.000 0,0.000 0.000 0,0.000 0.000 0,0.000 1.000 0,0.000-1.000 0,-1.000 0.000 0,0.000 0.000 0,0.000 0.000 0,-3.000 4.000 0,4.000-14.000 0,-1.000 0.000 0,1.000 0.000 0,1.000 0.000 0,0.000-12.000 0,-1.000 10.000 0,1.000-21.000 0,0.000 29.000 0,0.000 0.000 0,0.000 0.000 0,0.000 0.000 0,0.000 0.000 0,0.000 0.000 0,0.000 0.000 0,0.000 0.000 0,1.000 0.000 0,-1.000 0.000 0,0.000 0.000 0,1.000 0.000 0,-1.000 0.000 0,0.000 0.000 0,1.000 1.000 0,-1.000-1.000 0,1.000 0.000 0,0.000 0.000 0,-1.000 0.000 0,1.000 0.000 0,1.000 0.000 0,-1.000 4.000 0,0.000 1.000 0,0.000 0.000 0,-1.000 0.000 0,1.000-1.000 0,-1.000 1.000 0,0.000 0.000 0,0.000 8.000 0,0.000-12.000 0,0.000 15.000 0,0.000 25.000 0,0.000-38.000 0,0.000 0.000 0,-1.000 0.000 0,1.000 0.000 0,0.000 0.000 0,-1.000-1.000 0,1.000 1.000 0,-1.000 0.000 0,0.000 0.000 0,1.000-1.000 0,-1.000 1.000 0,0.000 0.000 0,0.000-1.000 0,0.000 1.000 0,0.000-1.000 0,0.000 1.000 0,-2.000 1.000 0,0.000-41.000 0,8.000 18.000 0,0.000 1.000 0,14.000-35.000 0,-19.000 53.000 0,0.000 1.000 0,0.000 0.000 0,0.000 0.000 0,0.000 0.000 0,0.000 0.000 0,0.000 0.000 0,0.000 0.000 0,0.000-1.000 0,0.000 1.000 0,0.000 0.000 0,0.000 0.000 0,0.000 0.000 0,1.000 0.000 0,-1.000 0.000 0,0.000 0.000 0,0.000 0.000 0,0.000-1.000 0,0.000 1.000 0,0.000 0.000 0,0.000 0.000 0,0.000 0.000 0,1.000 0.000 0,-1.000 0.000 0,0.000 0.000 0,0.000 0.000 0,0.000 0.000 0,0.000 0.000 0,0.000 0.000 0,1.000 0.000 0,-1.000 0.000 0,0.000 0.000 0,0.000 0.000 0,0.000 0.000 0,0.000 0.000 0,0.000 0.000 0,1.000 0.000 0,-1.000 0.000 0,0.000 0.000 0,0.000 0.000 0,0.000 0.000 0,0.000 0.000 0,0.000 0.000 0,1.000 0.000 0,-1.000 0.000 0,0.000 0.000 0,0.000 0.000 0,0.000 0.000 0,0.000 1.000 0,0.000-1.000 0,0.000 0.000 0,0.000 0.000 0,1.000 0.000 0,-1.000 0.000 0,0.000 0.000 0,0.000 0.000 0,0.000 1.000 0,7.000 12.000 0,3.000 16.000 0,-10.000-25.000 0,0.000-1.000 0,1.000 0.000 0,0.000 0.000 0,0.000 0.000 0,-1.000 0.000 0,2.000 0.000 0,-1.000 0.000 0,0.000 0.000 0,1.000 0.000 0,3.000 5.000 0,-4.000-8.000 0,0.000 1.000 0,0.000-1.000 0,0.000 1.000 0,0.000-1.000 0,0.000 1.000 0,0.000-1.000 0,0.000 0.000 0,0.000 0.000 0,1.000 1.000 0,-1.000-1.000 0,0.000 0.000 0,0.000 0.000 0,0.000 0.000 0,1.000 0.000 0,-1.000 0.000 0,0.000-1.000 0,0.000 1.000 0,0.000 0.000 0,0.000 0.000 0,1.000-1.000 0,-1.000 1.000 0,0.000-1.000 0,0.000 1.000 0,0.000-1.000 0,0.000 0.000 0,0.000 1.000 0,0.000-1.000 0,0.000 0.000 0,0.000 1.000 0,-1.000-1.000 0,3.000-2.000 0,31.000-19.000 0,0.000 1.000 0,2.000 2.000 0,43.000-16.000 0,-78.000 34.000 0,-1.000 1.000 0,1.000 0.000 0,-1.000 0.000 0,0.000 0.000 0,1.000 0.000 0,-1.000 0.000 0,1.000 0.000 0,-1.000 0.000 0,0.000-1.000 0,1.000 1.000 0,-1.000 0.000 0,1.000 1.000 0,-1.000-1.000 0,1.000 0.000 0,-1.000 0.000 0,0.000 0.000 0,1.000 0.000 0,-1.000 0.000 0,1.000 0.000 0,-1.000 0.000 0,0.000 1.000 0,1.000-1.000 0,-1.000 0.000 0,0.000 0.000 0,1.000 1.000 0,-1.000-1.000 0,0.000 0.000 0,1.000 0.000 0,-1.000 1.000 0,0.000-1.000 0,0.000 0.000 0,1.000 1.000 0,-1.000-1.000 0,0.000 0.000 0,0.000 1.000 0,0.000-1.000 0,1.000 1.000 0,3.000 23.000 0,-8.000 25.000 0,-7.000-22.000 0,10.000-26.000 0,0.000 1.000 0,1.000-1.000 0,-1.000 0.000 0,0.000 1.000 0,0.000-1.000 0,0.000 0.000 0,0.000 0.000 0,0.000 0.000 0,0.000 0.000 0,0.000 0.000 0,0.000 0.000 0,0.000 0.000 0,0.000 0.000 0,-1.000 0.000 0,1.000 0.000 0,-3.000 1.000 0,4.000-3.000 0,-1.000 1.000 0,1.000-1.000 0,-1.000 1.000 0,1.000-1.000 0,0.000 1.000 0,-1.000-1.000 0,1.000 1.000 0,0.000-1.000 0,-1.000 1.000 0,1.000-1.000 0,0.000 1.000 0,0.000-1.000 0,-1.000 1.000 0,1.000-1.000 0,0.000 0.000 0,0.000 1.000 0,0.000-1.000 0,0.000 0.000 0,0.000 1.000 0,0.000-1.000 0,0.000 1.000 0,0.000-1.000 0,0.000 0.000 0,0.000 1.000 0,0.000-1.000 0,0.000 1.000 0,0.000-1.000 0,0.000 0.000 0,1.000 1.000 0,-1.000-1.000 0,0.000 1.000 0,1.000-1.000 0,-1.000 0.000 0,7.000-23.000 0,-1.000 13.000 0,0.000 0.000 0,0.000 1.000 0,1.000-1.000 0,0.000 1.000 0,1.000 0.000 0,0.000 1.000 0,1.000 0.000 0,0.000 0.000 0,0.000 1.000 0,1.000 0.000 0,0.000 1.000 0,0.000 0.000 0,1.000 0.000 0,0.000 1.000 0,0.000 1.000 0,0.000 0.000 0,1.000 0.000 0,0.000 1.000 0,0.000 0.000 0,0.000 1.000 0,14.000-1.000 0,-17.000 3.000 0,-1.000 1.000 0,1.000 0.000 0,0.000 0.000 0,-1.000 1.000 0,1.000 0.000 0,-1.000 1.000 0,0.000-1.000 0,1.000 2.000 0,-1.000-1.000 0,0.000 1.000 0,12.000 7.000 0,-14.000-8.000 0,-1.000 1.000 0,0.000 1.000 0,0.000-1.000 0,0.000 1.000 0,-1.000 0.000 0,1.000 0.000 0,-1.000 0.000 0,0.000 0.000 0,0.000 1.000 0,0.000 0.000 0,-1.000 0.000 0,1.000 0.000 0,-1.000 0.000 0,-1.000 0.000 0,1.000 1.000 0,-1.000-1.000 0,3.000 10.000 0,-3.000 18.000 0,-2.000-32.000 0,1.000 0.000 0,-1.000 0.000 0,0.000 0.000 0,0.000 0.000 0,0.000 1.000 0,-1.000-1.000 0,1.000 0.000 0,0.000 0.000 0,0.000 0.000 0,-1.000 0.000 0,1.000 0.000 0,0.000 0.000 0,-1.000 0.000 0,1.000 0.000 0,-1.000 0.000 0,1.000 0.000 0,-1.000 0.000 0,0.000 0.000 0,1.000 0.000 0,-1.000 0.000 0,0.000 0.000 0,0.000-1.000 0,1.000 1.000 0,-1.000 0.000 0,0.000-1.000 0,-1.000 2.000 0,1.000-3.000 0,1.000 1.000 0,0.000 0.000 0,-1.000 0.000 0,1.000 0.000 0,0.000-1.000 0,-1.000 1.000 0,1.000 0.000 0,0.000-1.000 0,-1.000 1.000 0,1.000 0.000 0,0.000-1.000 0,0.000 1.000 0,-1.000 0.000 0,1.000-1.000 0,0.000 1.000 0,0.000-1.000 0,0.000 1.000 0,-1.000 0.000 0,1.000-1.000 0,0.000 1.000 0,0.000-1.000 0,0.000 1.000 0,0.000-1.000 0,0.000 1.000 0,0.000-1.000 0,0.000 1.000 0,0.000 0.000 0,0.000-1.000 0,0.000 1.000 0,0.000-1.000 0,0.000 1.000 0,0.000-1.000 0,1.000 1.000 0,-1.000 0.000 0,0.000-1.000 0,0.000 1.000 0,0.000-1.000 0,0.000 1.000 0,1.000 0.000 0,-1.000-1.000 0,1.000 0.000 0,6.000-19.000 0,-3.000 13.000 0,0.000 1.000 0,0.000-1.000 0,1.000 1.000 0,0.000 0.000 0,1.000 0.000 0,-1.000 1.000 0,1.000-1.000 0,0.000 1.000 0,0.000 1.000 0,1.000-1.000 0,-1.000 1.000 0,1.000 0.000 0,0.000 0.000 0,0.000 1.000 0,0.000 0.000 0,1.000 0.000 0,-1.000 1.000 0,1.000 0.000 0,-1.000 0.000 0,1.000 1.000 0,0.000 0.000 0,0.000 0.000 0,14.000 1.000 0,-4.000 1.000 0,0.000 1.000 0,-1.000 0.000 0,1.000 1.000 0,-1.000 1.000 0,0.000 1.000 0,0.000 0.000 0,0.000 2.000 0,-1.000 0.000 0,32.000 17.000 0,-47.000-23.000 0,0.000-1.000 0,-1.000 1.000 0,1.000-1.000 0,0.000 1.000 0,0.000 0.000 0,0.000-1.000 0,0.000 1.000 0,0.000 0.000 0,-1.000-1.000 0,1.000 1.000 0,0.000 0.000 0,-1.000 0.000 0,1.000 0.000 0,0.000 0.000 0,-1.000 0.000 0,1.000 0.000 0,-1.000 0.000 0,0.000 0.000 0,1.000 0.000 0,-1.000 0.000 0,0.000 0.000 0,1.000 0.000 0,-1.000 0.000 0,0.000 0.000 0,0.000 0.000 0,0.000 0.000 0,0.000 0.000 0,0.000 0.000 0,0.000 0.000 0,0.000 0.000 0,0.000 0.000 0,-1.000 0.000 0,1.000 0.000 0,0.000 0.000 0,-1.000 0.000 0,1.000 0.000 0,-1.000 0.000 0,1.000 0.000 0,-1.000 0.000 0,1.000 0.000 0,-1.000 0.000 0,1.000 0.000 0,-1.000 0.000 0,0.000-1.000 0,0.000 1.000 0,0.000 1.000 0,-2.000 0.000 0,1.000 1.000 0,-1.000-1.000 0,1.000 0.000 0,-1.000 0.000 0,0.000 0.000 0,0.000 0.000 0,1.000-1.000 0,-1.000 1.000 0,0.000-1.000 0,-1.000 0.000 0,1.000 0.000 0,0.000 0.000 0,0.000 0.000 0,-4.000 0.000 0,5.000-1.000-37,1.000 1.000-9,-1.000-1.000 0,0.000 1.000 0,0.000-1.000 1,0.000 0.000-1,0.000 0.000 0,1.000 0.000 0,-1.000 0.000 1,0.000 0.000-1,0.000 0.000 0,0.000-1.000 0,0.000 1.000 0,0.000-1.000 1,1.000 1.000-1,-1.000-1.000 0,0.000 0.000 0,1.000 1.000 0,-1.000-1.000 1,0.000 0.000-1,1.000 0.000 0,-1.000 0.000 0,1.000 0.000 0,-1.000-1.000 1,1.000 1.000-1,0.000 0.000 0,-1.000-1.000 0,1.000 1.000 1,0.000-1.000-1,-1.000-1.000 0</inkml:trace>
</inkml:ink>
</file>

<file path=ppt/ink/ink6.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0:39"/>
    </inkml:context>
    <inkml:brush xml:id="br0">
      <inkml:brushProperty name="width" value="0.035" units="cm"/>
      <inkml:brushProperty name="height" value="0.035" units="cm"/>
      <inkml:brushProperty name="color" value="#000000"/>
    </inkml:brush>
  </inkml:definitions>
  <inkml:trace contextRef="#ctx0" brushRef="#br0">1.000 0.000 24575,'0.000'0.000'-8191</inkml:trace>
</inkml:ink>
</file>

<file path=ppt/ink/ink7.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36"/>
    </inkml:context>
    <inkml:brush xml:id="br0">
      <inkml:brushProperty name="width" value="0.035" units="cm"/>
      <inkml:brushProperty name="height" value="0.035" units="cm"/>
      <inkml:brushProperty name="color" value="#000000"/>
    </inkml:brush>
  </inkml:definitions>
  <inkml:trace contextRef="#ctx0" brushRef="#br0">1.000 1.000 24575,'0.000'0.000'-8191</inkml:trace>
</inkml:ink>
</file>

<file path=ppt/ink/ink8.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41"/>
    </inkml:context>
    <inkml:brush xml:id="br0">
      <inkml:brushProperty name="width" value="0.035" units="cm"/>
      <inkml:brushProperty name="height" value="0.035" units="cm"/>
      <inkml:brushProperty name="color" value="#000000"/>
    </inkml:brush>
  </inkml:definitions>
  <inkml:trace contextRef="#ctx0" brushRef="#br0">20.000 1.000 24575,'-4.000'0.000'0,"-3.000"0.000"0,-1.000 0.000-8191</inkml:trace>
</inkml:ink>
</file>

<file path=ppt/ink/ink9.xml><?xml version="1.0" encoding="utf-8"?>
<inkml:ink xmlns:inkml="http://www.w3.org/2003/InkML">
  <inkml:definitions>
    <inkml:context xml:id="ctx0">
      <inkml:inkSource xml:id="inkSrc0">
        <inkml:traceFormat>
          <inkml:channel name="X" type="integer" max="2147480000" min="-2147480000" units="cm"/>
          <inkml:channel name="Y" type="integer" max="2147480000" min="-2147480000"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7T16:31:42"/>
    </inkml:context>
    <inkml:brush xml:id="br0">
      <inkml:brushProperty name="width" value="0.035" units="cm"/>
      <inkml:brushProperty name="height" value="0.035" units="cm"/>
      <inkml:brushProperty name="color" value="#000000"/>
    </inkml:brush>
  </inkml:definitions>
  <inkml:trace contextRef="#ctx0" brushRef="#br0">0.000 1.000 24575,'0.000'0.000'-8191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EBCFD-5E6D-4003-A859-B4F279301500}"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F57A9-72D8-4738-9153-1B2057AB9E8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dirty="0">
                <a:solidFill>
                  <a:srgbClr val="242021">
                    <a:alpha val="100000"/>
                  </a:srgbClr>
                </a:solidFill>
                <a:latin typeface="TimesNewRomanPSMT"/>
                <a:ea typeface="TimesNewRomanPSMT"/>
                <a:cs typeface="+mn-cs"/>
              </a:rPr>
              <a:t>PBL </a:t>
            </a:r>
            <a:r>
              <a:rPr lang="zh-CN" altLang="en-US" dirty="0"/>
              <a:t>是培养学生合作学习能力的重要教学方式。因此，在安排学生分组</a:t>
            </a:r>
            <a:endParaRPr lang="zh-CN" altLang="en-US" dirty="0"/>
          </a:p>
          <a:p>
            <a:r>
              <a:rPr lang="zh-CN" altLang="en-US" dirty="0"/>
              <a:t>学习时，要保证在不同项目中每个学生都有机会尝试不同的组内角色。在分配</a:t>
            </a:r>
            <a:endParaRPr lang="zh-CN" altLang="en-US" dirty="0"/>
          </a:p>
          <a:p>
            <a:r>
              <a:rPr lang="zh-CN" altLang="en-US" dirty="0"/>
              <a:t>任务时要注意学生的兴趣和能力，尽可能向他们提供拓展知识和能力的机会。</a:t>
            </a:r>
            <a:endParaRPr lang="zh-CN" altLang="en-US" dirty="0"/>
          </a:p>
          <a:p>
            <a:r>
              <a:rPr lang="zh-CN" altLang="en-US" dirty="0"/>
              <a:t>最后，要灵活分配任务，小组成员的角色分工可以按工作需要和自身发展方向</a:t>
            </a:r>
            <a:endParaRPr lang="zh-CN" altLang="en-US" dirty="0"/>
          </a:p>
          <a:p>
            <a:r>
              <a:rPr lang="zh-CN" altLang="en-US" dirty="0"/>
              <a:t>进行调整。在这个过程中，教师要做好调整，从全局出发，整体规划，尽量保</a:t>
            </a:r>
            <a:endParaRPr lang="zh-CN" altLang="en-US" dirty="0"/>
          </a:p>
          <a:p>
            <a:r>
              <a:rPr lang="zh-CN" altLang="en-US" dirty="0"/>
              <a:t>证每一位学生都能承担一项有挑战性的任务。</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r>
              <a:rPr lang="zh-CN" altLang="en-US" sz="1100" dirty="0">
                <a:solidFill>
                  <a:srgbClr val="242021">
                    <a:alpha val="100000"/>
                  </a:srgbClr>
                </a:solidFill>
                <a:latin typeface="FZSSJW--GB1-0"/>
                <a:ea typeface="FZSSJW--GB1-0"/>
                <a:cs typeface="+mn-cs"/>
              </a:rPr>
              <a:t>制定小组合作准则的方式有很多。对初次开展 </a:t>
            </a:r>
            <a:r>
              <a:rPr lang="en-US" altLang="zh-CN" sz="1100" dirty="0">
                <a:solidFill>
                  <a:srgbClr val="242021">
                    <a:alpha val="100000"/>
                  </a:srgbClr>
                </a:solidFill>
                <a:latin typeface="TimesNewRomanPSMT"/>
                <a:ea typeface="TimesNewRomanPSMT"/>
                <a:cs typeface="+mn-cs"/>
              </a:rPr>
              <a:t>PBL </a:t>
            </a:r>
            <a:r>
              <a:rPr lang="zh-CN" altLang="en-US" dirty="0"/>
              <a:t>的学生，教师最好准</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备一份已经制定好的小组合作准则，引导各小组学生根据该组成员特点进行适</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当调整。而对有一定</a:t>
            </a:r>
            <a:r>
              <a:rPr lang="en-US" altLang="zh-CN" sz="1100" dirty="0">
                <a:solidFill>
                  <a:srgbClr val="242021">
                    <a:alpha val="100000"/>
                  </a:srgbClr>
                </a:solidFill>
                <a:latin typeface="TimesNewRomanPSMT"/>
                <a:ea typeface="TimesNewRomanPSMT"/>
                <a:cs typeface="+mn-cs"/>
              </a:rPr>
              <a:t>PBL</a:t>
            </a:r>
            <a:r>
              <a:rPr lang="zh-CN" altLang="en-US" sz="1100" dirty="0">
                <a:solidFill>
                  <a:srgbClr val="242021">
                    <a:alpha val="100000"/>
                  </a:srgbClr>
                </a:solidFill>
                <a:latin typeface="TimesNewRomanPSMT"/>
                <a:ea typeface="TimesNewRomanPSMT"/>
                <a:cs typeface="+mn-cs"/>
              </a:rPr>
              <a:t> </a:t>
            </a:r>
            <a:r>
              <a:rPr lang="zh-CN" altLang="en-US" dirty="0"/>
              <a:t>经验的学生，教师则可以引导学生基于已有合作经</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验，自己制定小组合作准则。一般来说，制定小组合作准则一般包括以下五个</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步骤：</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① 理清</a:t>
            </a:r>
            <a:r>
              <a:rPr lang="en-US" altLang="zh-CN" sz="1100" dirty="0">
                <a:solidFill>
                  <a:srgbClr val="242021">
                    <a:alpha val="100000"/>
                  </a:srgbClr>
                </a:solidFill>
                <a:latin typeface="TimesNewRomanPSMT"/>
                <a:ea typeface="TimesNewRomanPSMT"/>
                <a:cs typeface="+mn-cs"/>
              </a:rPr>
              <a:t>PBL</a:t>
            </a:r>
            <a:r>
              <a:rPr lang="zh-CN" altLang="en-US" sz="1100" dirty="0">
                <a:solidFill>
                  <a:srgbClr val="242021">
                    <a:alpha val="100000"/>
                  </a:srgbClr>
                </a:solidFill>
                <a:latin typeface="TimesNewRomanPSMT"/>
                <a:ea typeface="TimesNewRomanPSMT"/>
                <a:cs typeface="+mn-cs"/>
              </a:rPr>
              <a:t> </a:t>
            </a:r>
            <a:r>
              <a:rPr lang="zh-CN" altLang="en-US" dirty="0"/>
              <a:t>基本流程和步骤；</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② 写下组内讨论项目目标和小组作为一个整体对每一位组员的表现的</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期待；</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③ 写下所有组员都认同的小组合作准则；</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④ 删除与</a:t>
            </a:r>
            <a:r>
              <a:rPr lang="en-US" altLang="zh-CN" sz="1100" dirty="0">
                <a:solidFill>
                  <a:srgbClr val="242021">
                    <a:alpha val="100000"/>
                  </a:srgbClr>
                </a:solidFill>
                <a:latin typeface="TimesNewRomanPSMT"/>
                <a:ea typeface="TimesNewRomanPSMT"/>
                <a:cs typeface="+mn-cs"/>
              </a:rPr>
              <a:t>PBL</a:t>
            </a:r>
            <a:r>
              <a:rPr lang="zh-CN" altLang="en-US" sz="1100" dirty="0">
                <a:solidFill>
                  <a:srgbClr val="242021">
                    <a:alpha val="100000"/>
                  </a:srgbClr>
                </a:solidFill>
                <a:latin typeface="TimesNewRomanPSMT"/>
                <a:ea typeface="TimesNewRomanPSMT"/>
                <a:cs typeface="+mn-cs"/>
              </a:rPr>
              <a:t> </a:t>
            </a:r>
            <a:r>
              <a:rPr lang="zh-CN" altLang="en-US" dirty="0"/>
              <a:t>目标不相符，或不利于组员达到期待表现的准则；</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pPr lvl="0"/>
            <a:r>
              <a:rPr lang="zh-CN" altLang="en-US" dirty="0"/>
              <a:t>⑤ 所有组员达成共识，签署小组合作准则，使准则正式生效。</a:t>
            </a:r>
            <a:endParaRPr lang="zh-CN" altLang="en-US" sz="1800" dirty="0">
              <a:solidFill>
                <a:schemeClr val="tx1">
                  <a:alpha val="100000"/>
                </a:schemeClr>
              </a:solidFill>
              <a:latin typeface="Arial" panose="020B0604020202020204"/>
              <a:ea typeface="微软雅黑" panose="020B0503020204020204" pitchFamily="34" charset="-122"/>
              <a:cs typeface="+mn-cs"/>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rPr>
              <a:t>比如我们要开发一款产品，首先会有一拨人做设计。这一拨人我们可以把它理解成是一个AI智能体，不过我这里还是叫它agent。这里面可能有CEO的角色，有CTO、架构师、产品等。然后下一步就是写代码了，这一拨人是最苦逼的一个agent了，他们的名字叫程序员。接着是挑毛病的一拨人，也就是我们的测试人员。最后软件写完了之后只能写文档，然后这一拨是写文档的agent。最后通过多个agent互相协作，这款产品就可以上线了。</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ModelBest</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实验室共同开发的。面壁智能是一家领先的人工智能大模型公司。</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是一个基于大型语言模型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(LLM)</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的自动化开发框架，旨在提供易于使用、高度可定制和可扩展的解决方案，支持软件开发中的多种角色和任务协作。</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更多详细信息</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技术背景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是面壁智能的“三驾马车”之一，与</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Agentverse</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和</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Xagent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共同推动大模型技术的发展。</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面壁智能联合创始人、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CEO</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李大海在云栖大会上提出，大模型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将引起新一轮的应用爆发。</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研发团队</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的核心团队包括面壁智能的研究员和清华大学软件学院的毕业生。</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相关论文由清华大学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实验室的孙茂松教授指导，刘知远副教授作为共同通讯作者。</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开源社区</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是开源项目，开源地址为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OpenBMB</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 </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](https://github.com/openbmb/chatdev)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应用场景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支持软件开发中的设计、编码、测试和文档编写等任务。</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它通过多个智能体（如执行官、产品官、技术官、程序员、审查员、测试员、设计师等）的协作，实现软件开发流程的自动化。</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目标与愿景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的目标是通过编程改变数字世界。</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面壁智能希望通过构建由智能体连接的互联网，实现从“万物互联”到“万物智联”。</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综上所述，</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endPar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rPr>
              <a:t>比如我们要开发一款产品，首先会有一拨人做设计。这一拨人我们可以把它理解成是一个AI智能体，不过我这里还是叫它agent。这里面可能有CEO的角色，有CTO、架构师、产品等。然后下一步就是写代码了，这一拨人是最苦逼的一个agent了，他们的名字叫程序员。接着是挑毛病的一拨人，也就是我们的测试人员。最后软件写完了之后只能写文档，然后这一拨是写文档的agent。最后通过多个agent互相协作，这款产品就可以上线了。</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ModelBest</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实验室共同开发的。面壁智能是一家领先的人工智能大模型公司。</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是一个基于大型语言模型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(LLM)</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的自动化开发框架，旨在提供易于使用、高度可定制和可扩展的解决方案，支持软件开发中的多种角色和任务协作。</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更多详细信息</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技术背景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是面壁智能的“三驾马车”之一，与</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Agentverse</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和</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Xagent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共同推动大模型技术的发展。</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面壁智能联合创始人、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CEO</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李大海在云栖大会上提出，大模型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将引起新一轮的应用爆发。</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研发团队</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的核心团队包括面壁智能的研究员和清华大学软件学院的毕业生。</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相关论文由清华大学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实验室的孙茂松教授指导，刘知远副教授作为共同通讯作者。</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开源社区</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是开源项目，开源地址为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OpenBMB</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 </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](https://github.com/openbmb/chatdev)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应用场景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支持软件开发中的设计、编码、测试和文档编写等任务。</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它通过多个智能体（如执行官、产品官、技术官、程序员、审查员、测试员、设计师等）的协作，实现软件开发流程的自动化。</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目标与愿景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的目标是通过编程改变数字世界。</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面壁智能希望通过构建由智能体连接的互联网，实现从“万物互联”到“万物智联”。</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综上所述，</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endPar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rPr>
              <a:t>比如我们要开发一款产品，首先会有一拨人做设计。这一拨人我们可以把它理解成是一个AI智能体，不过我这里还是叫它agent。这里面可能有CEO的角色，有CTO、架构师、产品等。然后下一步就是写代码了，这一拨人是最苦逼的一个agent了，他们的名字叫程序员。接着是挑毛病的一拨人，也就是我们的测试人员。最后软件写完了之后只能写文档，然后这一拨是写文档的agent。最后通过多个agent互相协作，这款产品就可以上线了。</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ModelBest</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实验室共同开发的。面壁智能是一家领先的人工智能大模型公司。</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是一个基于大型语言模型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(LLM)</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的自动化开发框架，旨在提供易于使用、高度可定制和可扩展的解决方案，支持软件开发中的多种角色和任务协作。</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更多详细信息</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技术背景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是面壁智能的“三驾马车”之一，与</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Agentverse</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和</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Xagent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共同推动大模型技术的发展。</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面壁智能联合创始人、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CEO</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李大海在云栖大会上提出，大模型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将引起新一轮的应用爆发。</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研发团队</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的核心团队包括面壁智能的研究员和清华大学软件学院的毕业生。</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相关论文由清华大学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实验室的孙茂松教授指导，刘知远副教授作为共同通讯作者。</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开源社区</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是开源项目，开源地址为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OpenBMB</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 </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](https://github.com/openbmb/chatdev)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应用场景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支持软件开发中的设计、编码、测试和文档编写等任务。</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它通过多个智能体（如执行官、产品官、技术官、程序员、审查员、测试员、设计师等）的协作，实现软件开发流程的自动化。</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目标与愿景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的目标是通过编程改变数字世界。</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面壁智能希望通过构建由智能体连接的互联网，实现从“万物互联”到“万物智联”。</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综上所述，</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endPar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场景</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1:</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解决数学问题。在一个例子中，学生尝试解决一个方程，</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作为</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AI</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导师，不仅给出了答案，还预测到学生可能会出现的问题和疑惑，一步步引导学生直到求得答案。例如，对于数学方程式，</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能够引导学生思考第一步应该怎么做，然后指出学生的错误，并让学生解释自己的解题思路。场景</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2:</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理解视频内容。在另一个例子中，学生在观看一段关于细胞的视频后，可以向</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提问各种问题。</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会询问学生关心什么，然后从学生感兴趣的角度帮助解释视频内容。场景</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3:</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文学共创。比如在阅读</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了不起的盖茨比</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一书时，一名学生对书中的人物杰伊</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盖茨比产生了疑问，于是她让</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扮演杰伊</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盖茨比，进行了一场穿越空间的对话。这种方式彻底改变了我们学习文学和历史的方式，使得学生可以进入任何历史场景，或者一本书，去问作者，或者书中的人物。以上几个应用场景，展示了</a:t>
            </a:r>
            <a:r>
              <a:rPr lang="en-US" altLang="zh-CN" sz="1200" b="0" i="0" u="none" strike="noStrike" spc="100" dirty="0" err="1">
                <a:latin typeface="微软雅黑" panose="020B0503020204020204" pitchFamily="34" charset="-122"/>
                <a:ea typeface="微软雅黑" panose="020B0503020204020204" pitchFamily="34" charset="-122"/>
                <a:cs typeface="OPPOSans R"/>
                <a:sym typeface="思源黑体 CN Light"/>
              </a:rPr>
              <a:t>Khanmigo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作为</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Al Agent</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为用户带来的多重便利</a:t>
            </a:r>
            <a:endParaRPr lang="zh-CN" altLang="zh-CN" sz="12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MEDCO</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框架的说明，包括三个步骤：</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1</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）启动不同的角色和工具；</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2</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 医学专家评估学生的诊断并提供反馈，学生消化并将反馈存储在他们的学习记忆中；</a:t>
            </a:r>
            <a:r>
              <a:rPr lang="en-US" altLang="zh-CN" sz="1200" b="0" i="0" u="none" strike="noStrike" spc="100" dirty="0">
                <a:latin typeface="微软雅黑" panose="020B0503020204020204" pitchFamily="34" charset="-122"/>
                <a:ea typeface="微软雅黑" panose="020B0503020204020204" pitchFamily="34" charset="-122"/>
                <a:cs typeface="OPPOSans R"/>
                <a:sym typeface="思源黑体 CN Light"/>
              </a:rPr>
              <a:t>3</a:t>
            </a:r>
            <a:r>
              <a:rPr lang="zh-CN" altLang="en-US" sz="1200" b="0" i="0" u="none" strike="noStrike" spc="100" dirty="0">
                <a:latin typeface="微软雅黑" panose="020B0503020204020204" pitchFamily="34" charset="-122"/>
                <a:ea typeface="微软雅黑" panose="020B0503020204020204" pitchFamily="34" charset="-122"/>
                <a:cs typeface="OPPOSans R"/>
                <a:sym typeface="思源黑体 CN Light"/>
              </a:rPr>
              <a:t>） 学生运用记忆中的知识，在未来的练习场景中提高诊断能力</a:t>
            </a:r>
            <a:endParaRPr lang="zh-CN" altLang="zh-CN" sz="12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solidFill>
                  <a:srgbClr val="3F3F3F"/>
                </a:solidFill>
                <a:effectLst/>
                <a:latin typeface="-apple-system-font"/>
              </a:rPr>
              <a:t>为了更直观地展示 </a:t>
            </a:r>
            <a:r>
              <a:rPr lang="en-US" altLang="zh-CN" sz="1200" dirty="0">
                <a:solidFill>
                  <a:srgbClr val="3F3F3F"/>
                </a:solidFill>
                <a:effectLst/>
                <a:latin typeface="-apple-system-font"/>
              </a:rPr>
              <a:t>Swarm </a:t>
            </a:r>
            <a:r>
              <a:rPr lang="zh-CN" altLang="en-US" sz="1200" dirty="0">
                <a:solidFill>
                  <a:srgbClr val="3F3F3F"/>
                </a:solidFill>
                <a:effectLst/>
                <a:latin typeface="-apple-system-font"/>
              </a:rPr>
              <a:t>框架的应用，我们以个人购物助手为例进行分析。参考内容</a:t>
            </a:r>
            <a:r>
              <a:rPr lang="en-US" altLang="zh-CN" sz="1200" dirty="0">
                <a:solidFill>
                  <a:srgbClr val="3F3F3F"/>
                </a:solidFill>
                <a:effectLst/>
                <a:latin typeface="-apple-system-font"/>
              </a:rPr>
              <a:t>4</a:t>
            </a:r>
            <a:r>
              <a:rPr lang="zh-CN" altLang="en-US" sz="1200" dirty="0">
                <a:solidFill>
                  <a:srgbClr val="3F3F3F"/>
                </a:solidFill>
                <a:effectLst/>
                <a:latin typeface="-apple-system-font"/>
              </a:rPr>
              <a:t>中提供了一个个人购物助手的案例，该案例中包含了以下代理：</a:t>
            </a:r>
            <a:endParaRPr lang="zh-CN" altLang="en-US" sz="1200" dirty="0">
              <a:solidFill>
                <a:srgbClr val="3F3F3F"/>
              </a:solidFill>
              <a:effectLst/>
              <a:latin typeface="-apple-system-font"/>
            </a:endParaRPr>
          </a:p>
          <a:p>
            <a:pPr algn="l">
              <a:buFont typeface="Arial" panose="020B0604020202020204" pitchFamily="34" charset="0"/>
              <a:buChar char="•"/>
            </a:pPr>
            <a:r>
              <a:rPr lang="en-US" altLang="zh-CN" sz="1200" dirty="0">
                <a:solidFill>
                  <a:srgbClr val="3F3F3F"/>
                </a:solidFill>
                <a:effectLst/>
                <a:latin typeface="-apple-system-font"/>
              </a:rPr>
              <a:t>• </a:t>
            </a:r>
            <a:r>
              <a:rPr lang="en-US" altLang="zh-CN" sz="1200" b="1" dirty="0">
                <a:solidFill>
                  <a:srgbClr val="0F4C81"/>
                </a:solidFill>
                <a:effectLst/>
                <a:latin typeface="-apple-system-font"/>
              </a:rPr>
              <a:t>Triage Agent</a:t>
            </a:r>
            <a:r>
              <a:rPr lang="zh-CN" altLang="en-US" sz="1200" dirty="0">
                <a:solidFill>
                  <a:srgbClr val="3F3F3F"/>
                </a:solidFill>
                <a:effectLst/>
                <a:latin typeface="-apple-system-font"/>
              </a:rPr>
              <a:t>：负责对用户的请求进行分类，并将其转发给相应的代理，如同 </a:t>
            </a:r>
            <a:r>
              <a:rPr lang="en-US" altLang="zh-CN" sz="1200" dirty="0">
                <a:solidFill>
                  <a:srgbClr val="3F3F3F"/>
                </a:solidFill>
                <a:effectLst/>
                <a:latin typeface="-apple-system-font"/>
              </a:rPr>
              <a:t>AI </a:t>
            </a:r>
            <a:r>
              <a:rPr lang="zh-CN" altLang="en-US" sz="1200" dirty="0">
                <a:solidFill>
                  <a:srgbClr val="3F3F3F"/>
                </a:solidFill>
                <a:effectLst/>
                <a:latin typeface="-apple-system-font"/>
              </a:rPr>
              <a:t>梦之队中的队长，负责根据用户的需求分配任务。例如，如果用户询问关于订单的问题，</a:t>
            </a:r>
            <a:r>
              <a:rPr lang="en-US" altLang="zh-CN" sz="1200" dirty="0">
                <a:solidFill>
                  <a:srgbClr val="3F3F3F"/>
                </a:solidFill>
                <a:effectLst/>
                <a:latin typeface="-apple-system-font"/>
              </a:rPr>
              <a:t>Triage Agent </a:t>
            </a:r>
            <a:r>
              <a:rPr lang="zh-CN" altLang="en-US" sz="1200" dirty="0">
                <a:solidFill>
                  <a:srgbClr val="3F3F3F"/>
                </a:solidFill>
                <a:effectLst/>
                <a:latin typeface="-apple-system-font"/>
              </a:rPr>
              <a:t>会将请求转发给 </a:t>
            </a:r>
            <a:r>
              <a:rPr lang="en-US" altLang="zh-CN" sz="1200" dirty="0">
                <a:solidFill>
                  <a:srgbClr val="3F3F3F"/>
                </a:solidFill>
                <a:effectLst/>
                <a:latin typeface="-apple-system-font"/>
              </a:rPr>
              <a:t>Sales Agent</a:t>
            </a:r>
            <a:r>
              <a:rPr lang="zh-CN" altLang="en-US" sz="1200" dirty="0">
                <a:solidFill>
                  <a:srgbClr val="3F3F3F"/>
                </a:solidFill>
                <a:effectLst/>
                <a:latin typeface="-apple-system-font"/>
              </a:rPr>
              <a:t>；如果用户询问关于退款的问题，</a:t>
            </a:r>
            <a:r>
              <a:rPr lang="en-US" altLang="zh-CN" sz="1200" dirty="0">
                <a:solidFill>
                  <a:srgbClr val="3F3F3F"/>
                </a:solidFill>
                <a:effectLst/>
                <a:latin typeface="-apple-system-font"/>
              </a:rPr>
              <a:t>Triage Agent </a:t>
            </a:r>
            <a:r>
              <a:rPr lang="zh-CN" altLang="en-US" sz="1200" dirty="0">
                <a:solidFill>
                  <a:srgbClr val="3F3F3F"/>
                </a:solidFill>
                <a:effectLst/>
                <a:latin typeface="-apple-system-font"/>
              </a:rPr>
              <a:t>会将请求转发给 </a:t>
            </a:r>
            <a:r>
              <a:rPr lang="en-US" altLang="zh-CN" sz="1200" dirty="0">
                <a:solidFill>
                  <a:srgbClr val="3F3F3F"/>
                </a:solidFill>
                <a:effectLst/>
                <a:latin typeface="-apple-system-font"/>
              </a:rPr>
              <a:t>Refunds Agent</a:t>
            </a:r>
            <a:r>
              <a:rPr lang="zh-CN" altLang="en-US" sz="1200" dirty="0">
                <a:solidFill>
                  <a:srgbClr val="3F3F3F"/>
                </a:solidFill>
                <a:effectLst/>
                <a:latin typeface="-apple-system-font"/>
              </a:rPr>
              <a:t>。</a:t>
            </a:r>
            <a:endParaRPr lang="zh-CN" altLang="en-US" sz="1200" dirty="0">
              <a:solidFill>
                <a:srgbClr val="3F3F3F"/>
              </a:solidFill>
              <a:effectLst/>
              <a:latin typeface="-apple-system-font"/>
            </a:endParaRPr>
          </a:p>
          <a:p>
            <a:pPr algn="l">
              <a:buFont typeface="Arial" panose="020B0604020202020204" pitchFamily="34" charset="0"/>
              <a:buChar char="•"/>
            </a:pPr>
            <a:r>
              <a:rPr lang="en-US" altLang="zh-CN" sz="1200" dirty="0">
                <a:solidFill>
                  <a:srgbClr val="3F3F3F"/>
                </a:solidFill>
                <a:effectLst/>
                <a:latin typeface="-apple-system-font"/>
              </a:rPr>
              <a:t>• </a:t>
            </a:r>
            <a:r>
              <a:rPr lang="en-US" altLang="zh-CN" sz="1200" b="1" dirty="0">
                <a:solidFill>
                  <a:srgbClr val="0F4C81"/>
                </a:solidFill>
                <a:effectLst/>
                <a:latin typeface="-apple-system-font"/>
              </a:rPr>
              <a:t>Sales Agent</a:t>
            </a:r>
            <a:r>
              <a:rPr lang="zh-CN" altLang="en-US" sz="1200" dirty="0">
                <a:solidFill>
                  <a:srgbClr val="3F3F3F"/>
                </a:solidFill>
                <a:effectLst/>
                <a:latin typeface="-apple-system-font"/>
              </a:rPr>
              <a:t>：负责处理与订单相关的请求，例如下单、查询订单状态等，如同 </a:t>
            </a:r>
            <a:r>
              <a:rPr lang="en-US" altLang="zh-CN" sz="1200" dirty="0">
                <a:solidFill>
                  <a:srgbClr val="3F3F3F"/>
                </a:solidFill>
                <a:effectLst/>
                <a:latin typeface="-apple-system-font"/>
              </a:rPr>
              <a:t>AI </a:t>
            </a:r>
            <a:r>
              <a:rPr lang="zh-CN" altLang="en-US" sz="1200" dirty="0">
                <a:solidFill>
                  <a:srgbClr val="3F3F3F"/>
                </a:solidFill>
                <a:effectLst/>
                <a:latin typeface="-apple-system-font"/>
              </a:rPr>
              <a:t>梦之队中负责进攻的球员。</a:t>
            </a:r>
            <a:endParaRPr lang="zh-CN" altLang="en-US" sz="1200" dirty="0">
              <a:solidFill>
                <a:srgbClr val="3F3F3F"/>
              </a:solidFill>
              <a:effectLst/>
              <a:latin typeface="-apple-system-font"/>
            </a:endParaRPr>
          </a:p>
          <a:p>
            <a:pPr algn="l">
              <a:buFont typeface="Arial" panose="020B0604020202020204" pitchFamily="34" charset="0"/>
              <a:buChar char="•"/>
            </a:pPr>
            <a:r>
              <a:rPr lang="en-US" altLang="zh-CN" sz="1200" dirty="0">
                <a:solidFill>
                  <a:srgbClr val="3F3F3F"/>
                </a:solidFill>
                <a:effectLst/>
                <a:latin typeface="-apple-system-font"/>
              </a:rPr>
              <a:t>• </a:t>
            </a:r>
            <a:r>
              <a:rPr lang="en-US" altLang="zh-CN" sz="1200" b="1" dirty="0">
                <a:solidFill>
                  <a:srgbClr val="0F4C81"/>
                </a:solidFill>
                <a:effectLst/>
                <a:latin typeface="-apple-system-font"/>
              </a:rPr>
              <a:t>Refunds Agent</a:t>
            </a:r>
            <a:r>
              <a:rPr lang="zh-CN" altLang="en-US" sz="1200" dirty="0">
                <a:solidFill>
                  <a:srgbClr val="3F3F3F"/>
                </a:solidFill>
                <a:effectLst/>
                <a:latin typeface="-apple-system-font"/>
              </a:rPr>
              <a:t>：负责处理与退款相关的请求，例如申请退款、查询退款进度等，如同 </a:t>
            </a:r>
            <a:r>
              <a:rPr lang="en-US" altLang="zh-CN" sz="1200" dirty="0">
                <a:solidFill>
                  <a:srgbClr val="3F3F3F"/>
                </a:solidFill>
                <a:effectLst/>
                <a:latin typeface="-apple-system-font"/>
              </a:rPr>
              <a:t>AI </a:t>
            </a:r>
            <a:r>
              <a:rPr lang="zh-CN" altLang="en-US" sz="1200" dirty="0">
                <a:solidFill>
                  <a:srgbClr val="3F3F3F"/>
                </a:solidFill>
                <a:effectLst/>
                <a:latin typeface="-apple-system-font"/>
              </a:rPr>
              <a:t>梦之队中负责防守的球员。</a:t>
            </a:r>
            <a:endParaRPr lang="zh-CN" altLang="en-US" sz="1200" dirty="0">
              <a:solidFill>
                <a:srgbClr val="3F3F3F"/>
              </a:solidFill>
              <a:effectLst/>
              <a:latin typeface="-apple-system-font"/>
            </a:endParaRPr>
          </a:p>
          <a:p>
            <a:endParaRPr lang="zh-CN" altLang="zh-CN" sz="9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rPr>
              <a:t>比如我们要开发一款产品，首先会有一拨人做设计。这一拨人我们可以把它理解成是一个AI智能体，不过我这里还是叫它agent。这里面可能有CEO的角色，有CTO、架构师、产品等。然后下一步就是写代码了，这一拨人是最苦逼的一个agent了，他们的名字叫程序员。接着是挑毛病的一拨人，也就是我们的测试人员。最后软件写完了之后只能写文档，然后这一拨是写文档的agent。最后通过多个agent互相协作，这款产品就可以上线了。</a:t>
            </a:r>
            <a:endParaRPr lang="en-US"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ModelBest</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实验室共同开发的。面壁智能是一家领先的人工智能大模型公司。</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是一个基于大型语言模型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(LLM)</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的自动化开发框架，旨在提供易于使用、高度可定制和可扩展的解决方案，支持软件开发中的多种角色和任务协作。</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更多详细信息</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技术背景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是面壁智能的“三驾马车”之一，与</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Agentverse</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和</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Xagent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共同推动大模型技术的发展。</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面壁智能联合创始人、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CEO</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李大海在云栖大会上提出，大模型</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+agent</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将引起新一轮的应用爆发。</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研发团队</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的核心团队包括面壁智能的研究员和清华大学软件学院的毕业生。</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相关论文由清华大学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实验室的孙茂松教授指导，刘知远副教授作为共同通讯作者。</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开源社区</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是开源项目，开源地址为</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OpenBMB</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 </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](https://github.com/openbmb/chatdev)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应用场景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支持软件开发中的设计、编码、测试和文档编写等任务。</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它通过多个智能体（如执行官、产品官、技术官、程序员、审查员、测试员、设计师等）的协作，实现软件开发流程的自动化。</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1"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目标与愿景</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的目标是通过编程改变数字世界。</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pPr lvl="1"/>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面壁智能希望通过构建由智能体连接的互联网，实现从“万物互联”到“万物智联”。</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综上所述，</a:t>
            </a:r>
            <a:r>
              <a:rPr lang="en-US" altLang="zh-CN" sz="1100" b="0" i="0" u="none" strike="noStrike" cap="none" dirty="0" err="1">
                <a:solidFill>
                  <a:srgbClr val="000000"/>
                </a:solidFill>
                <a:effectLst/>
                <a:latin typeface="Arial" panose="020B0604020202020204"/>
                <a:ea typeface="Arial" panose="020B0604020202020204"/>
                <a:cs typeface="Arial" panose="020B0604020202020204"/>
                <a:sym typeface="Arial" panose="020B0604020202020204"/>
              </a:rPr>
              <a:t>ChatDev</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是由面壁智能联合清华大学</a:t>
            </a:r>
            <a:r>
              <a:rPr lang="en-US" altLang="zh-CN"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NLP</a:t>
            </a:r>
            <a:r>
              <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rPr>
              <a:t>实验室共同开发的虚拟软件公司，专注于提供基于大型语言模型的自动化开发框架。</a:t>
            </a:r>
            <a:endParaRPr lang="zh-CN" altLang="en-US" sz="1100" b="0" i="0" u="none" strike="noStrike" cap="none" dirty="0">
              <a:solidFill>
                <a:srgbClr val="000000"/>
              </a:solidFill>
              <a:effectLst/>
              <a:latin typeface="Arial" panose="020B0604020202020204"/>
              <a:ea typeface="Arial" panose="020B0604020202020204"/>
              <a:cs typeface="Arial" panose="020B0604020202020204"/>
              <a:sym typeface="Arial" panose="020B0604020202020204"/>
            </a:endParaRPr>
          </a:p>
          <a:p>
            <a:endParaRPr lang="zh-CN" altLang="zh-CN" sz="1600" b="0" i="0" u="none" strike="noStrike" spc="100" dirty="0">
              <a:latin typeface="微软雅黑" panose="020B0503020204020204" pitchFamily="34" charset="-122"/>
              <a:ea typeface="微软雅黑" panose="020B0503020204020204" pitchFamily="34" charset="-122"/>
              <a:cs typeface="OPPOSans R"/>
              <a:sym typeface="思源黑体 CN Light"/>
            </a:endParaRPr>
          </a:p>
          <a:p>
            <a:endParaRPr lang="zh-CN" altLang="en-US" dirty="0"/>
          </a:p>
        </p:txBody>
      </p:sp>
      <p:sp>
        <p:nvSpPr>
          <p:cNvPr id="4" name="灯片编号占位符 3"/>
          <p:cNvSpPr>
            <a:spLocks noGrp="1"/>
          </p:cNvSpPr>
          <p:nvPr>
            <p:ph type="sldNum" sz="quarter" idx="5"/>
          </p:nvPr>
        </p:nvSpPr>
        <p:spPr/>
        <p:txBody>
          <a:bodyPr/>
          <a:lstStyle/>
          <a:p>
            <a:fld id="{977F57A9-72D8-4738-9153-1B2057AB9E8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备注占位符 23"/>
          <p:cNvSpPr>
            <a:spLocks noGrp="1"/>
          </p:cNvSpPr>
          <p:nvPr>
            <p:ph type="body"/>
          </p:nvPr>
        </p:nvSpPr>
        <p:spPr>
          <a:xfrm>
            <a:off x="0" y="0"/>
            <a:ext cx="1778000" cy="444500"/>
          </a:xfrm>
          <a:prstGeom prst="rect">
            <a:avLst/>
          </a:prstGeom>
        </p:spPr>
        <p:txBody>
          <a:bodyPr/>
          <a:lstStyle/>
          <a:p>
            <a:pPr marL="158750" indent="0">
              <a:buNone/>
            </a:pPr>
            <a:r>
              <a:rPr lang="zh-CN" dirty="0"/>
              <a:t>多张图，有动画</a:t>
            </a:r>
            <a:endParaRPr 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9A903-2356-4B66-8D17-8F399C2E7A1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8FF93-97D8-470D-B4DB-6116E3ED79C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6.jpe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17.png"/><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image" Target="../media/image21.png"/><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23.png"/><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xml"/><Relationship Id="rId2" Type="http://schemas.openxmlformats.org/officeDocument/2006/relationships/image" Target="../media/image24.png"/><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16.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26.png"/><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27.png"/><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28.png"/><Relationship Id="rId1" Type="http://schemas.openxmlformats.org/officeDocument/2006/relationships/image" Target="../media/image16.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29.png"/><Relationship Id="rId1" Type="http://schemas.openxmlformats.org/officeDocument/2006/relationships/image" Target="../media/image16.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30.png"/><Relationship Id="rId1" Type="http://schemas.openxmlformats.org/officeDocument/2006/relationships/image" Target="../media/image16.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xml"/><Relationship Id="rId2" Type="http://schemas.openxmlformats.org/officeDocument/2006/relationships/image" Target="../media/image31.png"/><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xml"/><Relationship Id="rId2" Type="http://schemas.openxmlformats.org/officeDocument/2006/relationships/image" Target="../media/image32.png"/><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xml"/><Relationship Id="rId2" Type="http://schemas.openxmlformats.org/officeDocument/2006/relationships/image" Target="../media/image33.png"/><Relationship Id="rId1" Type="http://schemas.openxmlformats.org/officeDocument/2006/relationships/image" Target="../media/image16.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34.png"/><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9.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xml"/><Relationship Id="rId2" Type="http://schemas.openxmlformats.org/officeDocument/2006/relationships/image" Target="../media/image35.png"/><Relationship Id="rId1" Type="http://schemas.openxmlformats.org/officeDocument/2006/relationships/image" Target="../media/image16.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xml"/><Relationship Id="rId2" Type="http://schemas.openxmlformats.org/officeDocument/2006/relationships/image" Target="../media/image36.png"/><Relationship Id="rId1" Type="http://schemas.openxmlformats.org/officeDocument/2006/relationships/image" Target="../media/image16.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image" Target="../media/image37.png"/><Relationship Id="rId1" Type="http://schemas.openxmlformats.org/officeDocument/2006/relationships/image" Target="../media/image16.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xml"/><Relationship Id="rId2" Type="http://schemas.openxmlformats.org/officeDocument/2006/relationships/image" Target="../media/image38.png"/><Relationship Id="rId1" Type="http://schemas.openxmlformats.org/officeDocument/2006/relationships/image" Target="../media/image16.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8" Type="http://schemas.openxmlformats.org/officeDocument/2006/relationships/slideLayout" Target="../slideLayouts/slideLayout3.xml"/><Relationship Id="rId37" Type="http://schemas.openxmlformats.org/officeDocument/2006/relationships/image" Target="../media/image6.jpeg"/><Relationship Id="rId36" Type="http://schemas.openxmlformats.org/officeDocument/2006/relationships/image" Target="../media/image50.svg"/><Relationship Id="rId35" Type="http://schemas.openxmlformats.org/officeDocument/2006/relationships/image" Target="../media/image49.png"/><Relationship Id="rId34" Type="http://schemas.openxmlformats.org/officeDocument/2006/relationships/tags" Target="../tags/tag24.xml"/><Relationship Id="rId33" Type="http://schemas.openxmlformats.org/officeDocument/2006/relationships/image" Target="../media/image48.svg"/><Relationship Id="rId32" Type="http://schemas.openxmlformats.org/officeDocument/2006/relationships/image" Target="../media/image47.png"/><Relationship Id="rId31" Type="http://schemas.openxmlformats.org/officeDocument/2006/relationships/tags" Target="../tags/tag23.xml"/><Relationship Id="rId30" Type="http://schemas.openxmlformats.org/officeDocument/2006/relationships/image" Target="../media/image46.svg"/><Relationship Id="rId3" Type="http://schemas.openxmlformats.org/officeDocument/2006/relationships/tags" Target="../tags/tag3.xml"/><Relationship Id="rId29" Type="http://schemas.openxmlformats.org/officeDocument/2006/relationships/image" Target="../media/image45.png"/><Relationship Id="rId28" Type="http://schemas.openxmlformats.org/officeDocument/2006/relationships/tags" Target="../tags/tag22.xml"/><Relationship Id="rId27" Type="http://schemas.openxmlformats.org/officeDocument/2006/relationships/tags" Target="../tags/tag21.xml"/><Relationship Id="rId26" Type="http://schemas.openxmlformats.org/officeDocument/2006/relationships/tags" Target="../tags/tag20.xml"/><Relationship Id="rId25" Type="http://schemas.openxmlformats.org/officeDocument/2006/relationships/tags" Target="../tags/tag19.xml"/><Relationship Id="rId24" Type="http://schemas.openxmlformats.org/officeDocument/2006/relationships/tags" Target="../tags/tag18.xml"/><Relationship Id="rId23" Type="http://schemas.openxmlformats.org/officeDocument/2006/relationships/tags" Target="../tags/tag17.xml"/><Relationship Id="rId22" Type="http://schemas.openxmlformats.org/officeDocument/2006/relationships/tags" Target="../tags/tag16.xml"/><Relationship Id="rId21" Type="http://schemas.openxmlformats.org/officeDocument/2006/relationships/tags" Target="../tags/tag15.xml"/><Relationship Id="rId20" Type="http://schemas.openxmlformats.org/officeDocument/2006/relationships/tags" Target="../tags/tag14.xml"/><Relationship Id="rId2" Type="http://schemas.openxmlformats.org/officeDocument/2006/relationships/tags" Target="../tags/tag2.xml"/><Relationship Id="rId19" Type="http://schemas.openxmlformats.org/officeDocument/2006/relationships/image" Target="../media/image44.svg"/><Relationship Id="rId18" Type="http://schemas.openxmlformats.org/officeDocument/2006/relationships/image" Target="../media/image43.png"/><Relationship Id="rId17" Type="http://schemas.openxmlformats.org/officeDocument/2006/relationships/tags" Target="../tags/tag13.xml"/><Relationship Id="rId16" Type="http://schemas.openxmlformats.org/officeDocument/2006/relationships/image" Target="../media/image42.svg"/><Relationship Id="rId15" Type="http://schemas.openxmlformats.org/officeDocument/2006/relationships/image" Target="../media/image41.png"/><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image" Target="../media/image40.svg"/><Relationship Id="rId11" Type="http://schemas.openxmlformats.org/officeDocument/2006/relationships/image" Target="../media/image39.png"/><Relationship Id="rId10" Type="http://schemas.openxmlformats.org/officeDocument/2006/relationships/tags" Target="../tags/tag10.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6.jpeg"/><Relationship Id="rId3" Type="http://schemas.openxmlformats.org/officeDocument/2006/relationships/hyperlink" Target="https://tongyi.aliyun.com/xingchen/" TargetMode="External"/><Relationship Id="rId2" Type="http://schemas.openxmlformats.org/officeDocument/2006/relationships/image" Target="../media/image51.jpeg"/><Relationship Id="rId1" Type="http://schemas.openxmlformats.org/officeDocument/2006/relationships/image" Target="../media/image10.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2.png"/><Relationship Id="rId1"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3.png"/><Relationship Id="rId1" Type="http://schemas.openxmlformats.org/officeDocument/2006/relationships/image" Target="../media/image10.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4.png"/><Relationship Id="rId1" Type="http://schemas.openxmlformats.org/officeDocument/2006/relationships/image" Target="../media/image10.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5.png"/><Relationship Id="rId1" Type="http://schemas.openxmlformats.org/officeDocument/2006/relationships/image" Target="../media/image10.pn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6.png"/><Relationship Id="rId1" Type="http://schemas.openxmlformats.org/officeDocument/2006/relationships/image" Target="../media/image10.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7.png"/><Relationship Id="rId1" Type="http://schemas.openxmlformats.org/officeDocument/2006/relationships/image" Target="../media/image10.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8.png"/><Relationship Id="rId1" Type="http://schemas.openxmlformats.org/officeDocument/2006/relationships/image" Target="../media/image10.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59.png"/><Relationship Id="rId1" Type="http://schemas.openxmlformats.org/officeDocument/2006/relationships/image" Target="../media/image10.png"/></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0.png"/><Relationship Id="rId1" Type="http://schemas.openxmlformats.org/officeDocument/2006/relationships/image" Target="../media/image10.pn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1.png"/><Relationship Id="rId1" Type="http://schemas.openxmlformats.org/officeDocument/2006/relationships/image" Target="../media/image10.png"/></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2.jpeg"/><Relationship Id="rId1"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0.pn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3.png"/><Relationship Id="rId1" Type="http://schemas.openxmlformats.org/officeDocument/2006/relationships/image" Target="../media/image10.pn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4.png"/><Relationship Id="rId1" Type="http://schemas.openxmlformats.org/officeDocument/2006/relationships/image" Target="../media/image1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5.png"/><Relationship Id="rId1" Type="http://schemas.openxmlformats.org/officeDocument/2006/relationships/image" Target="../media/image10.pn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6.png"/><Relationship Id="rId1" Type="http://schemas.openxmlformats.org/officeDocument/2006/relationships/image" Target="../media/image10.pn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7.png"/><Relationship Id="rId1" Type="http://schemas.openxmlformats.org/officeDocument/2006/relationships/image" Target="../media/image10.pn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8.png"/><Relationship Id="rId1" Type="http://schemas.openxmlformats.org/officeDocument/2006/relationships/image" Target="../media/image10.png"/></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69.png"/><Relationship Id="rId1" Type="http://schemas.openxmlformats.org/officeDocument/2006/relationships/image" Target="../media/image10.pn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70.png"/><Relationship Id="rId1" Type="http://schemas.openxmlformats.org/officeDocument/2006/relationships/image" Target="../media/image10.png"/></Relationships>
</file>

<file path=ppt/slides/_rels/slide59.xml.rels><?xml version="1.0" encoding="UTF-8" standalone="yes"?>
<Relationships xmlns="http://schemas.openxmlformats.org/package/2006/relationships"><Relationship Id="rId9" Type="http://schemas.openxmlformats.org/officeDocument/2006/relationships/customXml" Target="../ink/ink4.xml"/><Relationship Id="rId8" Type="http://schemas.openxmlformats.org/officeDocument/2006/relationships/image" Target="../media/image74.png"/><Relationship Id="rId7" Type="http://schemas.openxmlformats.org/officeDocument/2006/relationships/customXml" Target="../ink/ink3.xml"/><Relationship Id="rId6" Type="http://schemas.openxmlformats.org/officeDocument/2006/relationships/image" Target="../media/image73.png"/><Relationship Id="rId5" Type="http://schemas.openxmlformats.org/officeDocument/2006/relationships/customXml" Target="../ink/ink2.xml"/><Relationship Id="rId4" Type="http://schemas.openxmlformats.org/officeDocument/2006/relationships/image" Target="../media/image72.png"/><Relationship Id="rId3" Type="http://schemas.openxmlformats.org/officeDocument/2006/relationships/customXml" Target="../ink/ink1.xml"/><Relationship Id="rId2" Type="http://schemas.openxmlformats.org/officeDocument/2006/relationships/image" Target="../media/image71.png"/><Relationship Id="rId16" Type="http://schemas.openxmlformats.org/officeDocument/2006/relationships/slideLayout" Target="../slideLayouts/slideLayout1.xml"/><Relationship Id="rId15" Type="http://schemas.openxmlformats.org/officeDocument/2006/relationships/image" Target="../media/image6.jpeg"/><Relationship Id="rId14" Type="http://schemas.openxmlformats.org/officeDocument/2006/relationships/image" Target="../media/image77.png"/><Relationship Id="rId13" Type="http://schemas.openxmlformats.org/officeDocument/2006/relationships/customXml" Target="../ink/ink6.xml"/><Relationship Id="rId12" Type="http://schemas.openxmlformats.org/officeDocument/2006/relationships/image" Target="../media/image76.png"/><Relationship Id="rId11" Type="http://schemas.openxmlformats.org/officeDocument/2006/relationships/customXml" Target="../ink/ink5.xml"/><Relationship Id="rId10" Type="http://schemas.openxmlformats.org/officeDocument/2006/relationships/image" Target="../media/image75.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78.png"/><Relationship Id="rId1" Type="http://schemas.openxmlformats.org/officeDocument/2006/relationships/image" Target="../media/image10.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79.png"/><Relationship Id="rId1" Type="http://schemas.openxmlformats.org/officeDocument/2006/relationships/image" Target="../media/image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80.png"/><Relationship Id="rId1" Type="http://schemas.openxmlformats.org/officeDocument/2006/relationships/image" Target="../media/image10.pn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81.png"/><Relationship Id="rId1" Type="http://schemas.openxmlformats.org/officeDocument/2006/relationships/image" Target="../media/image10.png"/></Relationships>
</file>

<file path=ppt/slides/_rels/slide6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jpeg"/><Relationship Id="rId7" Type="http://schemas.openxmlformats.org/officeDocument/2006/relationships/customXml" Target="../ink/ink9.xml"/><Relationship Id="rId6" Type="http://schemas.openxmlformats.org/officeDocument/2006/relationships/image" Target="../media/image83.png"/><Relationship Id="rId5" Type="http://schemas.openxmlformats.org/officeDocument/2006/relationships/customXml" Target="../ink/ink8.xml"/><Relationship Id="rId4" Type="http://schemas.openxmlformats.org/officeDocument/2006/relationships/image" Target="../media/image77.png"/><Relationship Id="rId3" Type="http://schemas.openxmlformats.org/officeDocument/2006/relationships/customXml" Target="../ink/ink7.xml"/><Relationship Id="rId2" Type="http://schemas.openxmlformats.org/officeDocument/2006/relationships/image" Target="../media/image82.png"/><Relationship Id="rId1" Type="http://schemas.openxmlformats.org/officeDocument/2006/relationships/image" Target="../media/image10.png"/></Relationships>
</file>

<file path=ppt/slides/_rels/slide6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6.jpeg"/><Relationship Id="rId7" Type="http://schemas.openxmlformats.org/officeDocument/2006/relationships/customXml" Target="../ink/ink12.xml"/><Relationship Id="rId6" Type="http://schemas.openxmlformats.org/officeDocument/2006/relationships/image" Target="../media/image83.png"/><Relationship Id="rId5" Type="http://schemas.openxmlformats.org/officeDocument/2006/relationships/customXml" Target="../ink/ink11.xml"/><Relationship Id="rId4" Type="http://schemas.openxmlformats.org/officeDocument/2006/relationships/image" Target="../media/image77.png"/><Relationship Id="rId3" Type="http://schemas.openxmlformats.org/officeDocument/2006/relationships/customXml" Target="../ink/ink10.xml"/><Relationship Id="rId2" Type="http://schemas.openxmlformats.org/officeDocument/2006/relationships/image" Target="../media/image84.png"/><Relationship Id="rId1" Type="http://schemas.openxmlformats.org/officeDocument/2006/relationships/image" Target="../media/image10.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8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8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88.png"/><Relationship Id="rId1" Type="http://schemas.openxmlformats.org/officeDocument/2006/relationships/image" Target="../media/image16.png"/></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6.jpeg"/><Relationship Id="rId2" Type="http://schemas.openxmlformats.org/officeDocument/2006/relationships/image" Target="../media/image89.png"/><Relationship Id="rId1" Type="http://schemas.openxmlformats.org/officeDocument/2006/relationships/image" Target="../media/image10.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73.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90.png"/><Relationship Id="rId3" Type="http://schemas.openxmlformats.org/officeDocument/2006/relationships/tags" Target="../tags/tag26.xml"/><Relationship Id="rId2" Type="http://schemas.openxmlformats.org/officeDocument/2006/relationships/image" Target="../media/image16.png"/><Relationship Id="rId1" Type="http://schemas.openxmlformats.org/officeDocument/2006/relationships/tags" Target="../tags/tag25.xml"/></Relationships>
</file>

<file path=ppt/slides/_rels/slide7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1.png"/></Relationships>
</file>

<file path=ppt/slides/_rels/slide7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2.png"/></Relationships>
</file>

<file path=ppt/slides/_rels/slide7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3.png"/></Relationships>
</file>

<file path=ppt/slides/_rels/slide7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4.png"/></Relationships>
</file>

<file path=ppt/slides/_rels/slide7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5.png"/></Relationships>
</file>

<file path=ppt/slides/_rels/slide7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97.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63" name=""/>
        <p:cNvGrpSpPr/>
        <p:nvPr/>
      </p:nvGrpSpPr>
      <p:grpSpPr>
        <a:xfrm>
          <a:off x="0" y="0"/>
          <a:ext cx="0" cy="0"/>
          <a:chOff x="0" y="0"/>
          <a:chExt cx="0" cy="0"/>
        </a:xfrm>
      </p:grpSpPr>
      <p:sp>
        <p:nvSpPr>
          <p:cNvPr id="364"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0" name="图片 9"/>
          <p:cNvPicPr>
            <a:picLocks noChangeAspect="1"/>
          </p:cNvPicPr>
          <p:nvPr/>
        </p:nvPicPr>
        <p:blipFill>
          <a:blip r:embed="rId1" cstate="print"/>
          <a:stretch>
            <a:fillRect/>
          </a:stretch>
        </p:blipFill>
        <p:spPr>
          <a:xfrm flipV="1">
            <a:off x="10116456" y="5031976"/>
            <a:ext cx="2075543" cy="1826024"/>
          </a:xfrm>
          <a:prstGeom prst="rect">
            <a:avLst/>
          </a:prstGeom>
        </p:spPr>
      </p:pic>
      <p:pic>
        <p:nvPicPr>
          <p:cNvPr id="371" name="图片 10"/>
          <p:cNvPicPr>
            <a:picLocks noChangeAspect="1"/>
          </p:cNvPicPr>
          <p:nvPr/>
        </p:nvPicPr>
        <p:blipFill>
          <a:blip r:embed="rId1" cstate="print"/>
          <a:stretch>
            <a:fillRect/>
          </a:stretch>
        </p:blipFill>
        <p:spPr>
          <a:xfrm flipH="1" flipV="1">
            <a:off x="0" y="5031975"/>
            <a:ext cx="2075543" cy="1826024"/>
          </a:xfrm>
          <a:prstGeom prst="rect">
            <a:avLst/>
          </a:prstGeom>
        </p:spPr>
      </p:pic>
      <p:pic>
        <p:nvPicPr>
          <p:cNvPr id="40" name="图片 3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flipH="1">
            <a:off x="8824595" y="4636135"/>
            <a:ext cx="3602990" cy="2294890"/>
          </a:xfrm>
          <a:prstGeom prst="rect">
            <a:avLst/>
          </a:prstGeom>
        </p:spPr>
      </p:pic>
      <p:pic>
        <p:nvPicPr>
          <p:cNvPr id="36" name="图片 35"/>
          <p:cNvPicPr>
            <a:picLocks noChangeAspect="1"/>
          </p:cNvPicPr>
          <p:nvPr/>
        </p:nvPicPr>
        <p:blipFill>
          <a:blip r:embed="rId3"/>
          <a:srcRect l="15551" t="24751" r="15390" b="10052"/>
          <a:stretch>
            <a:fillRect/>
          </a:stretch>
        </p:blipFill>
        <p:spPr>
          <a:xfrm>
            <a:off x="7387590" y="1800225"/>
            <a:ext cx="2728595" cy="3396615"/>
          </a:xfrm>
          <a:prstGeom prst="rect">
            <a:avLst/>
          </a:prstGeom>
        </p:spPr>
      </p:pic>
      <p:pic>
        <p:nvPicPr>
          <p:cNvPr id="44" name="图片 43"/>
          <p:cNvPicPr>
            <a:picLocks noChangeAspect="1"/>
          </p:cNvPicPr>
          <p:nvPr/>
        </p:nvPicPr>
        <p:blipFill>
          <a:blip r:embed="rId4"/>
          <a:stretch>
            <a:fillRect/>
          </a:stretch>
        </p:blipFill>
        <p:spPr>
          <a:xfrm>
            <a:off x="1390015" y="2033270"/>
            <a:ext cx="2880000" cy="3757445"/>
          </a:xfrm>
          <a:prstGeom prst="rect">
            <a:avLst/>
          </a:prstGeom>
        </p:spPr>
      </p:pic>
      <p:pic>
        <p:nvPicPr>
          <p:cNvPr id="39" name="图片 38" descr="学习通"/>
          <p:cNvPicPr>
            <a:picLocks noChangeAspect="1"/>
          </p:cNvPicPr>
          <p:nvPr/>
        </p:nvPicPr>
        <p:blipFill>
          <a:blip r:embed="rId5"/>
          <a:stretch>
            <a:fillRect/>
          </a:stretch>
        </p:blipFill>
        <p:spPr>
          <a:xfrm>
            <a:off x="1390015" y="659130"/>
            <a:ext cx="2880000" cy="1373939"/>
          </a:xfrm>
          <a:prstGeom prst="rect">
            <a:avLst/>
          </a:prstGeom>
        </p:spPr>
      </p:pic>
      <p:pic>
        <p:nvPicPr>
          <p:cNvPr id="3" name="图片 2" descr="22a8307a-a163-4d38-ba95-64190f171470(1)"/>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9522460" y="358140"/>
            <a:ext cx="2206625" cy="1238885"/>
          </a:xfrm>
          <a:prstGeom prst="rect">
            <a:avLst/>
          </a:prstGeom>
        </p:spPr>
      </p:pic>
      <p:sp>
        <p:nvSpPr>
          <p:cNvPr id="2" name="文本框 1"/>
          <p:cNvSpPr txBox="1"/>
          <p:nvPr/>
        </p:nvSpPr>
        <p:spPr>
          <a:xfrm>
            <a:off x="4269740" y="2051685"/>
            <a:ext cx="3117850" cy="2306955"/>
          </a:xfrm>
          <a:prstGeom prst="rect">
            <a:avLst/>
          </a:prstGeom>
          <a:noFill/>
        </p:spPr>
        <p:txBody>
          <a:bodyPr wrap="square" rtlCol="0">
            <a:spAutoFit/>
          </a:bodyPr>
          <a:p>
            <a:pPr algn="ctr">
              <a:lnSpc>
                <a:spcPct val="150000"/>
              </a:lnSpc>
            </a:pPr>
            <a:r>
              <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rPr>
              <a:t>扫码加入</a:t>
            </a:r>
            <a:endPar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endParaRPr>
          </a:p>
          <a:p>
            <a:pPr algn="ctr">
              <a:lnSpc>
                <a:spcPct val="150000"/>
              </a:lnSpc>
            </a:pPr>
            <a:r>
              <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rPr>
              <a:t>学习通</a:t>
            </a:r>
            <a:endPar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51501" y="509935"/>
            <a:ext cx="5974080" cy="460375"/>
          </a:xfrm>
          <a:prstGeom prst="rect">
            <a:avLst/>
          </a:prstGeom>
        </p:spPr>
        <p:txBody>
          <a:bodyPr wrap="none">
            <a:spAutoFit/>
          </a:bodyPr>
          <a:lstStyle/>
          <a:p>
            <a:pPr algn="l"/>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项目式学习中的问题与机器人辅助解决方案</a:t>
            </a:r>
            <a:endParaRPr lang="zh-CN" altLang="en-US" sz="2400" b="1"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2" name="文本框 1"/>
          <p:cNvSpPr txBox="1"/>
          <p:nvPr/>
        </p:nvSpPr>
        <p:spPr>
          <a:xfrm>
            <a:off x="6709358" y="249491"/>
            <a:ext cx="5377277" cy="584775"/>
          </a:xfrm>
          <a:prstGeom prst="rect">
            <a:avLst/>
          </a:prstGeom>
          <a:noFill/>
        </p:spPr>
        <p:txBody>
          <a:bodyPr wrap="square" rtlCol="0">
            <a:spAutoFit/>
          </a:bodyPr>
          <a:lstStyle/>
          <a:p>
            <a:r>
              <a:rPr lang="zh-CN" altLang="en-US" sz="1400" dirty="0">
                <a:solidFill>
                  <a:srgbClr val="2C2C36">
                    <a:alpha val="100000"/>
                  </a:srgbClr>
                </a:solidFill>
                <a:latin typeface="-apple-system"/>
                <a:ea typeface="-apple-system"/>
                <a:cs typeface="+mn-cs"/>
              </a:rPr>
              <a:t>董艳</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孟南希</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项目式教学之</a:t>
            </a:r>
            <a:r>
              <a:rPr lang="en-US" altLang="zh-CN" sz="1400" dirty="0">
                <a:solidFill>
                  <a:srgbClr val="2C2C36">
                    <a:alpha val="100000"/>
                  </a:srgbClr>
                </a:solidFill>
                <a:latin typeface="-apple-system"/>
                <a:ea typeface="-apple-system"/>
                <a:cs typeface="+mn-cs"/>
              </a:rPr>
              <a:t>99</a:t>
            </a:r>
            <a:r>
              <a:rPr lang="zh-CN" altLang="en-US" sz="1400" dirty="0">
                <a:solidFill>
                  <a:srgbClr val="2C2C36">
                    <a:alpha val="100000"/>
                  </a:srgbClr>
                </a:solidFill>
                <a:latin typeface="-apple-system"/>
                <a:ea typeface="-apple-system"/>
                <a:cs typeface="+mn-cs"/>
              </a:rPr>
              <a:t>问</a:t>
            </a:r>
            <a:r>
              <a:rPr lang="en-US" altLang="zh-CN" sz="1400" dirty="0">
                <a:solidFill>
                  <a:srgbClr val="2C2C36">
                    <a:alpha val="100000"/>
                  </a:srgbClr>
                </a:solidFill>
                <a:latin typeface="-apple-system"/>
                <a:ea typeface="-apple-system"/>
                <a:cs typeface="+mn-cs"/>
              </a:rPr>
              <a:t>[M]. </a:t>
            </a:r>
            <a:r>
              <a:rPr lang="zh-CN" altLang="en-US" sz="1400" dirty="0">
                <a:solidFill>
                  <a:srgbClr val="2C2C36">
                    <a:alpha val="100000"/>
                  </a:srgbClr>
                </a:solidFill>
                <a:latin typeface="-apple-system"/>
                <a:ea typeface="-apple-system"/>
                <a:cs typeface="+mn-cs"/>
              </a:rPr>
              <a:t>北京</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人民邮电出版社</a:t>
            </a:r>
            <a:r>
              <a:rPr lang="en-US" altLang="zh-CN" sz="1400" dirty="0">
                <a:solidFill>
                  <a:srgbClr val="2C2C36">
                    <a:alpha val="100000"/>
                  </a:srgbClr>
                </a:solidFill>
                <a:latin typeface="-apple-system"/>
                <a:ea typeface="-apple-system"/>
                <a:cs typeface="+mn-cs"/>
              </a:rPr>
              <a:t>, 2022.</a:t>
            </a:r>
            <a:endParaRPr lang="zh-CN" altLang="en-US" sz="1400" dirty="0"/>
          </a:p>
          <a:p>
            <a:endParaRPr lang="zh-CN" altLang="en-US" dirty="0"/>
          </a:p>
        </p:txBody>
      </p:sp>
      <p:graphicFrame>
        <p:nvGraphicFramePr>
          <p:cNvPr id="3" name="表格 59"/>
          <p:cNvGraphicFramePr/>
          <p:nvPr/>
        </p:nvGraphicFramePr>
        <p:xfrm>
          <a:off x="1047355" y="1719580"/>
          <a:ext cx="10068002" cy="3780000"/>
        </p:xfrm>
        <a:graphic>
          <a:graphicData uri="http://schemas.openxmlformats.org/drawingml/2006/table">
            <a:tbl>
              <a:tblPr firstRow="1" bandRow="1">
                <a:tableStyleId>{5C22544A-7EE6-4342-B048-85BDC9FD1C3A}</a:tableStyleId>
              </a:tblPr>
              <a:tblGrid>
                <a:gridCol w="5034001"/>
                <a:gridCol w="5034001"/>
              </a:tblGrid>
              <a:tr h="540000">
                <a:tc>
                  <a:txBody>
                    <a:bodyPr/>
                    <a:lstStyle/>
                    <a:p>
                      <a:pPr algn="ctr"/>
                      <a:r>
                        <a:rPr sz="2800"/>
                        <a:t>挑战</a:t>
                      </a:r>
                      <a:endParaRPr sz="2800"/>
                    </a:p>
                  </a:txBody>
                  <a:tcPr/>
                </a:tc>
                <a:tc>
                  <a:txBody>
                    <a:bodyPr/>
                    <a:lstStyle/>
                    <a:p>
                      <a:pPr algn="ctr"/>
                      <a:r>
                        <a:rPr sz="2800"/>
                        <a:t>解决方案</a:t>
                      </a:r>
                      <a:endParaRPr sz="2800"/>
                    </a:p>
                  </a:txBody>
                  <a:tcPr/>
                </a:tc>
              </a:tr>
              <a:tr h="540000">
                <a:tc>
                  <a:txBody>
                    <a:bodyPr/>
                    <a:lstStyle/>
                    <a:p>
                      <a:pPr algn="ctr"/>
                      <a:r>
                        <a:rPr sz="2400"/>
                        <a:t>缺乏持续指导和反馈</a:t>
                      </a:r>
                      <a:endParaRPr sz="2400"/>
                    </a:p>
                  </a:txBody>
                  <a:tcPr/>
                </a:tc>
                <a:tc>
                  <a:txBody>
                    <a:bodyPr/>
                    <a:lstStyle/>
                    <a:p>
                      <a:pPr algn="ctr"/>
                      <a:r>
                        <a:rPr sz="2400" dirty="0" err="1"/>
                        <a:t>AI机器人实时指导</a:t>
                      </a:r>
                      <a:endParaRPr dirty="0"/>
                    </a:p>
                  </a:txBody>
                  <a:tcPr/>
                </a:tc>
              </a:tr>
              <a:tr h="540000">
                <a:tc>
                  <a:txBody>
                    <a:bodyPr/>
                    <a:lstStyle/>
                    <a:p>
                      <a:pPr algn="ctr"/>
                      <a:r>
                        <a:rPr sz="2400"/>
                        <a:t>学生能力和兴趣各异</a:t>
                      </a:r>
                      <a:endParaRPr sz="2400"/>
                    </a:p>
                  </a:txBody>
                  <a:tcPr/>
                </a:tc>
                <a:tc>
                  <a:txBody>
                    <a:bodyPr/>
                    <a:lstStyle/>
                    <a:p>
                      <a:pPr algn="ctr"/>
                      <a:r>
                        <a:rPr sz="2400"/>
                        <a:t>个性化机器人支持</a:t>
                      </a:r>
                      <a:endParaRPr sz="2400"/>
                    </a:p>
                  </a:txBody>
                  <a:tcPr/>
                </a:tc>
              </a:tr>
              <a:tr h="540000">
                <a:tc>
                  <a:txBody>
                    <a:bodyPr/>
                    <a:lstStyle/>
                    <a:p>
                      <a:pPr algn="ctr"/>
                      <a:r>
                        <a:rPr sz="2400"/>
                        <a:t>多步骤活动管理复杂</a:t>
                      </a:r>
                      <a:endParaRPr sz="2400"/>
                    </a:p>
                  </a:txBody>
                  <a:tcPr/>
                </a:tc>
                <a:tc>
                  <a:txBody>
                    <a:bodyPr/>
                    <a:lstStyle/>
                    <a:p>
                      <a:pPr algn="ctr"/>
                      <a:r>
                        <a:rPr sz="2400"/>
                        <a:t>机器人结构化流程指导</a:t>
                      </a:r>
                      <a:endParaRPr sz="2400"/>
                    </a:p>
                  </a:txBody>
                  <a:tcPr/>
                </a:tc>
              </a:tr>
              <a:tr h="540000">
                <a:tc>
                  <a:txBody>
                    <a:bodyPr/>
                    <a:lstStyle/>
                    <a:p>
                      <a:pPr algn="ctr"/>
                      <a:r>
                        <a:rPr sz="2400"/>
                        <a:t>及时有效的反馈不足</a:t>
                      </a:r>
                      <a:endParaRPr sz="2400"/>
                    </a:p>
                  </a:txBody>
                  <a:tcPr/>
                </a:tc>
                <a:tc>
                  <a:txBody>
                    <a:bodyPr/>
                    <a:lstStyle/>
                    <a:p>
                      <a:pPr algn="ctr"/>
                      <a:r>
                        <a:rPr sz="2400"/>
                        <a:t>机器学习即时反馈</a:t>
                      </a:r>
                      <a:endParaRPr sz="2400"/>
                    </a:p>
                  </a:txBody>
                  <a:tcPr/>
                </a:tc>
              </a:tr>
              <a:tr h="540000">
                <a:tc>
                  <a:txBody>
                    <a:bodyPr/>
                    <a:lstStyle/>
                    <a:p>
                      <a:pPr algn="ctr"/>
                      <a:r>
                        <a:rPr sz="2400"/>
                        <a:t>学生缺乏持续动机</a:t>
                      </a:r>
                      <a:endParaRPr sz="2400"/>
                    </a:p>
                  </a:txBody>
                  <a:tcPr/>
                </a:tc>
                <a:tc>
                  <a:txBody>
                    <a:bodyPr/>
                    <a:lstStyle/>
                    <a:p>
                      <a:pPr algn="ctr"/>
                      <a:r>
                        <a:rPr sz="2400"/>
                        <a:t>互动、游戏化奖励机制</a:t>
                      </a:r>
                      <a:endParaRPr sz="2400"/>
                    </a:p>
                  </a:txBody>
                  <a:tcPr/>
                </a:tc>
              </a:tr>
              <a:tr h="540000">
                <a:tc>
                  <a:txBody>
                    <a:bodyPr/>
                    <a:lstStyle/>
                    <a:p>
                      <a:pPr algn="ctr"/>
                      <a:r>
                        <a:rPr sz="2400"/>
                        <a:t>协作沟通技能不足</a:t>
                      </a:r>
                      <a:endParaRPr sz="2400"/>
                    </a:p>
                  </a:txBody>
                  <a:tcPr/>
                </a:tc>
                <a:tc>
                  <a:txBody>
                    <a:bodyPr/>
                    <a:lstStyle/>
                    <a:p>
                      <a:pPr algn="ctr"/>
                      <a:r>
                        <a:rPr sz="2400" dirty="0" err="1"/>
                        <a:t>模拟团队环境，机器人反馈</a:t>
                      </a:r>
                      <a:endParaRPr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51501" y="509935"/>
            <a:ext cx="5192395" cy="460375"/>
          </a:xfrm>
          <a:prstGeom prst="rect">
            <a:avLst/>
          </a:prstGeom>
        </p:spPr>
        <p:txBody>
          <a:bodyPr wrap="none">
            <a:spAutoFit/>
          </a:bodyPr>
          <a:lstStyle/>
          <a:p>
            <a:pPr algn="l"/>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教师组建多智能体团队模拟</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PBL</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的价值</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2" name="文本框 1"/>
          <p:cNvSpPr txBox="1"/>
          <p:nvPr/>
        </p:nvSpPr>
        <p:spPr>
          <a:xfrm>
            <a:off x="6709358" y="249491"/>
            <a:ext cx="5377277" cy="584775"/>
          </a:xfrm>
          <a:prstGeom prst="rect">
            <a:avLst/>
          </a:prstGeom>
          <a:noFill/>
        </p:spPr>
        <p:txBody>
          <a:bodyPr wrap="square" rtlCol="0">
            <a:spAutoFit/>
          </a:bodyPr>
          <a:lstStyle/>
          <a:p>
            <a:r>
              <a:rPr lang="zh-CN" altLang="en-US" sz="1400" dirty="0">
                <a:solidFill>
                  <a:srgbClr val="2C2C36">
                    <a:alpha val="100000"/>
                  </a:srgbClr>
                </a:solidFill>
                <a:latin typeface="-apple-system"/>
                <a:ea typeface="-apple-system"/>
                <a:cs typeface="+mn-cs"/>
              </a:rPr>
              <a:t>董艳</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孟南希</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项目式教学之</a:t>
            </a:r>
            <a:r>
              <a:rPr lang="en-US" altLang="zh-CN" sz="1400" dirty="0">
                <a:solidFill>
                  <a:srgbClr val="2C2C36">
                    <a:alpha val="100000"/>
                  </a:srgbClr>
                </a:solidFill>
                <a:latin typeface="-apple-system"/>
                <a:ea typeface="-apple-system"/>
                <a:cs typeface="+mn-cs"/>
              </a:rPr>
              <a:t>99</a:t>
            </a:r>
            <a:r>
              <a:rPr lang="zh-CN" altLang="en-US" sz="1400" dirty="0">
                <a:solidFill>
                  <a:srgbClr val="2C2C36">
                    <a:alpha val="100000"/>
                  </a:srgbClr>
                </a:solidFill>
                <a:latin typeface="-apple-system"/>
                <a:ea typeface="-apple-system"/>
                <a:cs typeface="+mn-cs"/>
              </a:rPr>
              <a:t>问</a:t>
            </a:r>
            <a:r>
              <a:rPr lang="en-US" altLang="zh-CN" sz="1400" dirty="0">
                <a:solidFill>
                  <a:srgbClr val="2C2C36">
                    <a:alpha val="100000"/>
                  </a:srgbClr>
                </a:solidFill>
                <a:latin typeface="-apple-system"/>
                <a:ea typeface="-apple-system"/>
                <a:cs typeface="+mn-cs"/>
              </a:rPr>
              <a:t>[M]. </a:t>
            </a:r>
            <a:r>
              <a:rPr lang="zh-CN" altLang="en-US" sz="1400" dirty="0">
                <a:solidFill>
                  <a:srgbClr val="2C2C36">
                    <a:alpha val="100000"/>
                  </a:srgbClr>
                </a:solidFill>
                <a:latin typeface="-apple-system"/>
                <a:ea typeface="-apple-system"/>
                <a:cs typeface="+mn-cs"/>
              </a:rPr>
              <a:t>北京</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人民邮电出版社</a:t>
            </a:r>
            <a:r>
              <a:rPr lang="en-US" altLang="zh-CN" sz="1400" dirty="0">
                <a:solidFill>
                  <a:srgbClr val="2C2C36">
                    <a:alpha val="100000"/>
                  </a:srgbClr>
                </a:solidFill>
                <a:latin typeface="-apple-system"/>
                <a:ea typeface="-apple-system"/>
                <a:cs typeface="+mn-cs"/>
              </a:rPr>
              <a:t>, 2022.</a:t>
            </a:r>
            <a:endParaRPr lang="zh-CN" altLang="en-US" sz="1400" dirty="0"/>
          </a:p>
          <a:p>
            <a:endParaRPr lang="zh-CN" altLang="en-US" dirty="0"/>
          </a:p>
        </p:txBody>
      </p:sp>
      <p:graphicFrame>
        <p:nvGraphicFramePr>
          <p:cNvPr id="3" name="表格 62"/>
          <p:cNvGraphicFramePr/>
          <p:nvPr/>
        </p:nvGraphicFramePr>
        <p:xfrm>
          <a:off x="210185" y="1085066"/>
          <a:ext cx="12006611" cy="4860290"/>
        </p:xfrm>
        <a:graphic>
          <a:graphicData uri="http://schemas.openxmlformats.org/drawingml/2006/table">
            <a:tbl>
              <a:tblPr firstRow="1" bandRow="1">
                <a:tableStyleId>{5C22544A-7EE6-4342-B048-85BDC9FD1C3A}</a:tableStyleId>
              </a:tblPr>
              <a:tblGrid>
                <a:gridCol w="2421255"/>
                <a:gridCol w="9585356"/>
              </a:tblGrid>
              <a:tr h="540000">
                <a:tc>
                  <a:txBody>
                    <a:bodyPr/>
                    <a:lstStyle/>
                    <a:p>
                      <a:pPr algn="ctr"/>
                      <a:r>
                        <a:rPr sz="2800"/>
                        <a:t>价    值</a:t>
                      </a:r>
                      <a:endParaRPr sz="2800"/>
                    </a:p>
                  </a:txBody>
                  <a:tcPr/>
                </a:tc>
                <a:tc>
                  <a:txBody>
                    <a:bodyPr/>
                    <a:lstStyle/>
                    <a:p>
                      <a:pPr algn="ctr"/>
                      <a:r>
                        <a:rPr sz="2800"/>
                        <a:t>描     述</a:t>
                      </a:r>
                      <a:endParaRPr sz="2800"/>
                    </a:p>
                  </a:txBody>
                  <a:tcPr/>
                </a:tc>
              </a:tr>
              <a:tr h="540000">
                <a:tc>
                  <a:txBody>
                    <a:bodyPr/>
                    <a:lstStyle/>
                    <a:p>
                      <a:pPr algn="ctr"/>
                      <a:r>
                        <a:rPr sz="2400">
                          <a:latin typeface="方正小标宋_GBK" panose="02000000000000000000" charset="-122"/>
                          <a:ea typeface="方正小标宋_GBK" panose="02000000000000000000" charset="-122"/>
                        </a:rPr>
                        <a:t>教学设计与优化</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-理解项目流程中的难点-识别促进学习的有效活动&lt;br&gt;-调整教学策略</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资源分配与管理</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-评估资源需求情况-预测并准备解决方案</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个性化学习支持</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-定制个性化的学习路径-提供精准的学生指导</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反馈机制的改进</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-测试不同反馈机制的有效性-创建有效的即时反馈系统</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技术整合实践</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-熟悉新兴技术(AI.LLM)&gt;-成为数字时代的学习促进者</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专业发展与研究</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-推动教育研究的新领域-分享经验和撰写论文</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激发创新思维</a:t>
                      </a:r>
                      <a:endParaRPr sz="2400">
                        <a:latin typeface="方正小标宋_GBK" panose="02000000000000000000" charset="-122"/>
                        <a:ea typeface="方正小标宋_GBK" panose="02000000000000000000" charset="-122"/>
                      </a:endParaRPr>
                    </a:p>
                  </a:txBody>
                  <a:tcPr/>
                </a:tc>
                <a:tc>
                  <a:txBody>
                    <a:bodyPr/>
                    <a:lstStyle/>
                    <a:p>
                      <a:r>
                        <a:rPr sz="2400">
                          <a:latin typeface="方正小标宋_GBK" panose="02000000000000000000" charset="-122"/>
                          <a:ea typeface="方正小标宋_GBK" panose="02000000000000000000" charset="-122"/>
                          <a:cs typeface="方正小标宋_GBK" panose="02000000000000000000" charset="-122"/>
                        </a:rPr>
                        <a:t>-新的教学方法和技术-应用于实际课堂提高教学质量</a:t>
                      </a:r>
                      <a:endParaRPr sz="2400">
                        <a:latin typeface="方正小标宋_GBK" panose="02000000000000000000" charset="-122"/>
                        <a:ea typeface="方正小标宋_GBK" panose="02000000000000000000" charset="-122"/>
                        <a:cs typeface="方正小标宋_GBK" panose="02000000000000000000" charset="-122"/>
                      </a:endParaRPr>
                    </a:p>
                  </a:txBody>
                  <a:tcPr/>
                </a:tc>
              </a:tr>
              <a:tr h="540000">
                <a:tc>
                  <a:txBody>
                    <a:bodyPr/>
                    <a:lstStyle/>
                    <a:p>
                      <a:pPr algn="ctr"/>
                      <a:r>
                        <a:rPr sz="2400">
                          <a:latin typeface="方正小标宋_GBK" panose="02000000000000000000" charset="-122"/>
                          <a:ea typeface="方正小标宋_GBK" panose="02000000000000000000" charset="-122"/>
                        </a:rPr>
                        <a:t>减轻工作负担</a:t>
                      </a:r>
                      <a:endParaRPr sz="2400">
                        <a:latin typeface="方正小标宋_GBK" panose="02000000000000000000" charset="-122"/>
                        <a:ea typeface="方正小标宋_GBK" panose="02000000000000000000" charset="-122"/>
                      </a:endParaRPr>
                    </a:p>
                  </a:txBody>
                  <a:tcPr/>
                </a:tc>
                <a:tc>
                  <a:txBody>
                    <a:bodyPr/>
                    <a:lstStyle/>
                    <a:p>
                      <a:r>
                        <a:rPr sz="2400" dirty="0">
                          <a:latin typeface="方正小标宋_GBK" panose="02000000000000000000" charset="-122"/>
                          <a:ea typeface="方正小标宋_GBK" panose="02000000000000000000" charset="-122"/>
                          <a:cs typeface="方正小标宋_GBK" panose="02000000000000000000" charset="-122"/>
                        </a:rPr>
                        <a:t>-</a:t>
                      </a:r>
                      <a:r>
                        <a:rPr sz="2400" dirty="0" err="1">
                          <a:latin typeface="方正小标宋_GBK" panose="02000000000000000000" charset="-122"/>
                          <a:ea typeface="方正小标宋_GBK" panose="02000000000000000000" charset="-122"/>
                          <a:cs typeface="方正小标宋_GBK" panose="02000000000000000000" charset="-122"/>
                        </a:rPr>
                        <a:t>承担日常辅导和支持工作-专注于更高层次的教学规划</a:t>
                      </a:r>
                      <a:endParaRPr dirty="0">
                        <a:latin typeface="方正小标宋_GBK" panose="02000000000000000000" charset="-122"/>
                        <a:ea typeface="方正小标宋_GBK" panose="02000000000000000000" charset="-122"/>
                        <a:cs typeface="方正小标宋_GBK" panose="02000000000000000000" charset="-122"/>
                      </a:endParaRPr>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20914" y="185057"/>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261043" y="2537460"/>
            <a:ext cx="5769610" cy="829945"/>
          </a:xfrm>
          <a:prstGeom prst="rect">
            <a:avLst/>
          </a:prstGeom>
        </p:spPr>
        <p:txBody>
          <a:bodyPr wrap="squar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多智能体群聊</a:t>
            </a:r>
            <a:endParaRPr lang="zh-CN" altLang="en-US" sz="4800" b="1"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5" name="矩形 4"/>
          <p:cNvSpPr/>
          <p:nvPr/>
        </p:nvSpPr>
        <p:spPr>
          <a:xfrm>
            <a:off x="3616236" y="3367799"/>
            <a:ext cx="5059224" cy="414020"/>
          </a:xfrm>
          <a:prstGeom prst="rect">
            <a:avLst/>
          </a:prstGeom>
        </p:spPr>
        <p:txBody>
          <a:bodyPr wrap="square">
            <a:spAutoFit/>
          </a:bodyPr>
          <a:lstStyle/>
          <a:p>
            <a:pPr algn="ctr">
              <a:lnSpc>
                <a:spcPct val="150000"/>
              </a:lnSpc>
            </a:pPr>
            <a:r>
              <a:rPr lang="zh-CN" altLang="en-US" sz="1400" dirty="0">
                <a:solidFill>
                  <a:schemeClr val="bg1"/>
                </a:solidFill>
                <a:latin typeface="Times New Roman" panose="02020603050405020304" charset="0"/>
                <a:ea typeface="方正公文小标宋" panose="02000500000000000000" charset="-122"/>
                <a:cs typeface="+mn-ea"/>
                <a:sym typeface="Arial" panose="020B0604020202020204" pitchFamily="34" charset="0"/>
              </a:rPr>
              <a:t>基于讯飞星火</a:t>
            </a:r>
            <a:endParaRPr lang="zh-CN" altLang="en-US" sz="1400" dirty="0">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a:latin typeface="Times New Roman" panose="02020603050405020304" charset="0"/>
                  <a:ea typeface="方正公文小标宋" panose="02000500000000000000" charset="-122"/>
                  <a:cs typeface="+mn-ea"/>
                  <a:sym typeface="Arial" panose="020B0604020202020204" pitchFamily="34" charset="0"/>
                </a:rPr>
                <a:t>02</a:t>
              </a:r>
              <a:endParaRPr lang="en-US" altLang="zh-CN" sz="4000" b="1" dirty="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7505" y="125016"/>
            <a:ext cx="6179820" cy="583565"/>
          </a:xfrm>
          <a:prstGeom prst="rect">
            <a:avLst/>
          </a:prstGeom>
        </p:spPr>
        <p:txBody>
          <a:bodyPr wrap="none">
            <a:spAutoFit/>
          </a:bodyPr>
          <a:lstStyle/>
          <a:p>
            <a:pPr algn="ctr"/>
            <a:r>
              <a:rPr lang="zh-CN" altLang="en-US" sz="3200" b="1" spc="200">
                <a:solidFill>
                  <a:schemeClr val="tx1">
                    <a:alpha val="100000"/>
                  </a:schemeClr>
                </a:solidFill>
                <a:latin typeface="Impact" panose="020B0806030902050204" charset="0"/>
                <a:ea typeface="方正公文小标宋" panose="02000500000000000000" charset="-122"/>
                <a:cs typeface="+mn-cs"/>
              </a:rPr>
              <a:t>AI角色扮演与协作多智能体系统</a:t>
            </a:r>
            <a:endParaRPr lang="zh-CN" altLang="en-US" sz="3200" b="1" spc="200">
              <a:solidFill>
                <a:schemeClr val="tx1">
                  <a:alpha val="100000"/>
                </a:schemeClr>
              </a:solidFill>
              <a:latin typeface="Impact" panose="020B0806030902050204" charset="0"/>
              <a:ea typeface="方正公文小标宋" panose="02000500000000000000" charset="-122"/>
              <a:cs typeface="+mn-cs"/>
            </a:endParaRPr>
          </a:p>
        </p:txBody>
      </p:sp>
      <p:pic>
        <p:nvPicPr>
          <p:cNvPr id="2" name="图片 1"/>
          <p:cNvPicPr>
            <a:picLocks noChangeAspect="1"/>
          </p:cNvPicPr>
          <p:nvPr/>
        </p:nvPicPr>
        <p:blipFill>
          <a:blip r:embed="rId1"/>
          <a:stretch>
            <a:fillRect/>
          </a:stretch>
        </p:blipFill>
        <p:spPr>
          <a:xfrm>
            <a:off x="228600" y="1040553"/>
            <a:ext cx="11792373" cy="5573607"/>
          </a:xfrm>
          <a:prstGeom prst="rect">
            <a:avLst/>
          </a:prstGeom>
        </p:spPr>
      </p:pic>
      <p:pic>
        <p:nvPicPr>
          <p:cNvPr id="4" name="图片 3"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872;p31"/>
          <p:cNvSpPr txBox="1"/>
          <p:nvPr/>
        </p:nvSpPr>
        <p:spPr>
          <a:xfrm>
            <a:off x="80424" y="237311"/>
            <a:ext cx="4595988" cy="76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1pPr>
            <a:lvl2pPr marR="0" lvl="1"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2pPr>
            <a:lvl3pPr marR="0" lvl="2"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3pPr>
            <a:lvl4pPr marR="0" lvl="3"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4pPr>
            <a:lvl5pPr marR="0" lvl="4"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5pPr>
            <a:lvl6pPr marR="0" lvl="5"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6pPr>
            <a:lvl7pPr marR="0" lvl="6"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7pPr>
            <a:lvl8pPr marR="0" lvl="7"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8pPr>
            <a:lvl9pPr marR="0" lvl="8"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9pPr>
          </a:lstStyle>
          <a:p>
            <a:pPr algn="l"/>
            <a:r>
              <a:rPr lang="zh-CN" altLang="en-US" sz="4265">
                <a:solidFill>
                  <a:schemeClr val="tx2"/>
                </a:solidFill>
                <a:latin typeface="Impact" panose="020B0806030902050204" charset="0"/>
                <a:ea typeface="方正公文小标宋" panose="02000500000000000000" charset="-122"/>
              </a:rPr>
              <a:t>讯飞星火</a:t>
            </a:r>
            <a:endParaRPr lang="zh-CN" altLang="en-US" sz="4265">
              <a:solidFill>
                <a:schemeClr val="tx2"/>
              </a:solidFill>
              <a:latin typeface="Impact" panose="020B0806030902050204" charset="0"/>
              <a:ea typeface="方正公文小标宋" panose="02000500000000000000" charset="-122"/>
            </a:endParaRPr>
          </a:p>
        </p:txBody>
      </p:sp>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sp>
        <p:nvSpPr>
          <p:cNvPr id="21" name="矩形 20"/>
          <p:cNvSpPr/>
          <p:nvPr/>
        </p:nvSpPr>
        <p:spPr>
          <a:xfrm>
            <a:off x="1460351" y="1565711"/>
            <a:ext cx="1319667" cy="5262245"/>
          </a:xfrm>
          <a:prstGeom prst="rect">
            <a:avLst/>
          </a:prstGeom>
        </p:spPr>
        <p:txBody>
          <a:bodyPr wrap="square">
            <a:spAutoFit/>
          </a:bodyPr>
          <a:lstStyle/>
          <a:p>
            <a:r>
              <a:rPr lang="zh-CN" altLang="en-US" sz="5865" b="1">
                <a:highlight>
                  <a:srgbClr val="FFFF00"/>
                </a:highlight>
                <a:latin typeface="Times New Roman" panose="02020603050405020304" charset="0"/>
                <a:ea typeface="方正公文小标宋" panose="02000500000000000000" charset="-122"/>
              </a:rPr>
              <a:t>智能体群聊</a:t>
            </a:r>
            <a:endParaRPr lang="en-US" altLang="zh-CN" sz="5865" b="1">
              <a:highlight>
                <a:srgbClr val="FFFF00"/>
              </a:highlight>
              <a:latin typeface="Times New Roman" panose="02020603050405020304" charset="0"/>
              <a:ea typeface="方正公文小标宋" panose="02000500000000000000" charset="-122"/>
            </a:endParaRPr>
          </a:p>
          <a:p>
            <a:endParaRPr lang="zh-CN" altLang="en-US" sz="4265" dirty="0">
              <a:highlight>
                <a:srgbClr val="FFFF00"/>
              </a:highlight>
              <a:latin typeface="Times New Roman" panose="02020603050405020304" charset="0"/>
              <a:ea typeface="方正公文小标宋" panose="02000500000000000000" charset="-122"/>
            </a:endParaRPr>
          </a:p>
        </p:txBody>
      </p:sp>
      <p:pic>
        <p:nvPicPr>
          <p:cNvPr id="4" name="图片 3" descr="QQ_1727013725707"/>
          <p:cNvPicPr>
            <a:picLocks noChangeAspect="1"/>
          </p:cNvPicPr>
          <p:nvPr/>
        </p:nvPicPr>
        <p:blipFill>
          <a:blip r:embed="rId2"/>
          <a:stretch>
            <a:fillRect/>
          </a:stretch>
        </p:blipFill>
        <p:spPr>
          <a:xfrm>
            <a:off x="2458720" y="9573"/>
            <a:ext cx="9733280" cy="6746828"/>
          </a:xfrm>
          <a:prstGeom prst="rect">
            <a:avLst/>
          </a:prstGeom>
        </p:spPr>
      </p:pic>
      <p:pic>
        <p:nvPicPr>
          <p:cNvPr id="3" name="图片 2"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872;p31"/>
          <p:cNvSpPr txBox="1"/>
          <p:nvPr/>
        </p:nvSpPr>
        <p:spPr>
          <a:xfrm>
            <a:off x="80424" y="237311"/>
            <a:ext cx="4595988" cy="76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1pPr>
            <a:lvl2pPr marR="0" lvl="1"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2pPr>
            <a:lvl3pPr marR="0" lvl="2"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3pPr>
            <a:lvl4pPr marR="0" lvl="3"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4pPr>
            <a:lvl5pPr marR="0" lvl="4"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5pPr>
            <a:lvl6pPr marR="0" lvl="5"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6pPr>
            <a:lvl7pPr marR="0" lvl="6"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7pPr>
            <a:lvl8pPr marR="0" lvl="7"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8pPr>
            <a:lvl9pPr marR="0" lvl="8"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9pPr>
          </a:lstStyle>
          <a:p>
            <a:pPr algn="l"/>
            <a:r>
              <a:rPr lang="zh-CN" altLang="en-US" sz="4265">
                <a:solidFill>
                  <a:schemeClr val="tx2"/>
                </a:solidFill>
                <a:latin typeface="Impact" panose="020B0806030902050204" charset="0"/>
                <a:ea typeface="方正公文小标宋" panose="02000500000000000000" charset="-122"/>
              </a:rPr>
              <a:t>讯飞星火</a:t>
            </a:r>
            <a:endParaRPr lang="zh-CN" altLang="en-US" sz="4265">
              <a:solidFill>
                <a:schemeClr val="tx2"/>
              </a:solidFill>
              <a:latin typeface="Impact" panose="020B0806030902050204" charset="0"/>
              <a:ea typeface="方正公文小标宋" panose="02000500000000000000" charset="-122"/>
            </a:endParaRPr>
          </a:p>
        </p:txBody>
      </p:sp>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sp>
        <p:nvSpPr>
          <p:cNvPr id="21" name="矩形 20"/>
          <p:cNvSpPr/>
          <p:nvPr/>
        </p:nvSpPr>
        <p:spPr>
          <a:xfrm>
            <a:off x="1460351" y="1565711"/>
            <a:ext cx="1319667" cy="5262245"/>
          </a:xfrm>
          <a:prstGeom prst="rect">
            <a:avLst/>
          </a:prstGeom>
        </p:spPr>
        <p:txBody>
          <a:bodyPr wrap="square">
            <a:spAutoFit/>
          </a:bodyPr>
          <a:lstStyle/>
          <a:p>
            <a:r>
              <a:rPr lang="zh-CN" altLang="en-US" sz="5865" b="1">
                <a:highlight>
                  <a:srgbClr val="FFFF00"/>
                </a:highlight>
                <a:latin typeface="Times New Roman" panose="02020603050405020304" charset="0"/>
                <a:ea typeface="方正公文小标宋" panose="02000500000000000000" charset="-122"/>
              </a:rPr>
              <a:t>智能体群聊</a:t>
            </a:r>
            <a:endParaRPr lang="en-US" altLang="zh-CN" sz="5865" b="1">
              <a:highlight>
                <a:srgbClr val="FFFF00"/>
              </a:highlight>
              <a:latin typeface="Times New Roman" panose="02020603050405020304" charset="0"/>
              <a:ea typeface="方正公文小标宋" panose="02000500000000000000" charset="-122"/>
            </a:endParaRPr>
          </a:p>
          <a:p>
            <a:endParaRPr lang="zh-CN" altLang="en-US" sz="4265" dirty="0">
              <a:highlight>
                <a:srgbClr val="FFFF00"/>
              </a:highlight>
              <a:latin typeface="Times New Roman" panose="02020603050405020304" charset="0"/>
              <a:ea typeface="方正公文小标宋" panose="02000500000000000000" charset="-122"/>
            </a:endParaRPr>
          </a:p>
        </p:txBody>
      </p:sp>
      <p:pic>
        <p:nvPicPr>
          <p:cNvPr id="2" name="图片 1" descr="QQ_1727014503875"/>
          <p:cNvPicPr>
            <a:picLocks noChangeAspect="1"/>
          </p:cNvPicPr>
          <p:nvPr/>
        </p:nvPicPr>
        <p:blipFill>
          <a:blip r:embed="rId2"/>
          <a:stretch>
            <a:fillRect/>
          </a:stretch>
        </p:blipFill>
        <p:spPr>
          <a:xfrm>
            <a:off x="2779607" y="1004993"/>
            <a:ext cx="8878993" cy="5734473"/>
          </a:xfrm>
          <a:prstGeom prst="rect">
            <a:avLst/>
          </a:prstGeom>
        </p:spPr>
      </p:pic>
      <p:pic>
        <p:nvPicPr>
          <p:cNvPr id="3" name="图片 2" descr="QQ_1727014561020"/>
          <p:cNvPicPr>
            <a:picLocks noChangeAspect="1"/>
          </p:cNvPicPr>
          <p:nvPr/>
        </p:nvPicPr>
        <p:blipFill>
          <a:blip r:embed="rId3"/>
          <a:stretch>
            <a:fillRect/>
          </a:stretch>
        </p:blipFill>
        <p:spPr>
          <a:xfrm>
            <a:off x="2779607" y="1004993"/>
            <a:ext cx="8879840" cy="5806440"/>
          </a:xfrm>
          <a:prstGeom prst="rect">
            <a:avLst/>
          </a:prstGeom>
        </p:spPr>
      </p:pic>
      <p:pic>
        <p:nvPicPr>
          <p:cNvPr id="5" name="图片 4" descr="QQ_1727014601168"/>
          <p:cNvPicPr>
            <a:picLocks noChangeAspect="1"/>
          </p:cNvPicPr>
          <p:nvPr/>
        </p:nvPicPr>
        <p:blipFill>
          <a:blip r:embed="rId4"/>
          <a:stretch>
            <a:fillRect/>
          </a:stretch>
        </p:blipFill>
        <p:spPr>
          <a:xfrm>
            <a:off x="2600960" y="0"/>
            <a:ext cx="9556500" cy="68173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4" name="图片 3"/>
          <p:cNvPicPr>
            <a:picLocks noChangeAspect="1"/>
          </p:cNvPicPr>
          <p:nvPr/>
        </p:nvPicPr>
        <p:blipFill>
          <a:blip r:embed="rId2"/>
          <a:stretch>
            <a:fillRect/>
          </a:stretch>
        </p:blipFill>
        <p:spPr>
          <a:xfrm>
            <a:off x="151765" y="87630"/>
            <a:ext cx="11922760" cy="668274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120015" y="87630"/>
            <a:ext cx="11991340" cy="668274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146050"/>
            <a:ext cx="12192000" cy="672846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635" y="80010"/>
            <a:ext cx="12191365" cy="660654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45" name=""/>
        <p:cNvGrpSpPr/>
        <p:nvPr/>
      </p:nvGrpSpPr>
      <p:grpSpPr>
        <a:xfrm>
          <a:off x="0" y="0"/>
          <a:ext cx="0" cy="0"/>
          <a:chOff x="0" y="0"/>
          <a:chExt cx="0" cy="0"/>
        </a:xfrm>
      </p:grpSpPr>
      <p:sp>
        <p:nvSpPr>
          <p:cNvPr id="146" name="矩形 1"/>
          <p:cNvSpPr/>
          <p:nvPr/>
        </p:nvSpPr>
        <p:spPr>
          <a:xfrm>
            <a:off x="0" y="-12628"/>
            <a:ext cx="12192000" cy="6870628"/>
          </a:xfrm>
          <a:prstGeom prst="rect">
            <a:avLst/>
          </a:prstGeom>
          <a:gradFill flip="none">
            <a:gsLst>
              <a:gs pos="0">
                <a:schemeClr val="accent1">
                  <a:lumMod val="5000"/>
                  <a:lumOff val="95000"/>
                </a:schemeClr>
              </a:gs>
              <a:gs pos="50000">
                <a:schemeClr val="accent1">
                  <a:lumMod val="75000"/>
                  <a:alpha val="100000"/>
                  <a:lumOff val="25000"/>
                </a:schemeClr>
              </a:gs>
              <a:gs pos="83000">
                <a:schemeClr val="accent1">
                  <a:lumMod val="45000"/>
                  <a:lumOff val="55000"/>
                </a:schemeClr>
              </a:gs>
              <a:gs pos="0">
                <a:srgbClr val="0070C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7" name="图片 28"/>
          <p:cNvPicPr>
            <a:picLocks noChangeAspect="1"/>
          </p:cNvPicPr>
          <p:nvPr/>
        </p:nvPicPr>
        <p:blipFill>
          <a:blip r:embed="rId1" cstate="print"/>
          <a:stretch>
            <a:fillRect/>
          </a:stretch>
        </p:blipFill>
        <p:spPr>
          <a:xfrm flipV="1">
            <a:off x="11011535" y="5818505"/>
            <a:ext cx="1180465" cy="1039495"/>
          </a:xfrm>
          <a:prstGeom prst="rect">
            <a:avLst/>
          </a:prstGeom>
        </p:spPr>
      </p:pic>
      <p:sp>
        <p:nvSpPr>
          <p:cNvPr id="149" name="矩形 259"/>
          <p:cNvSpPr>
            <a:spLocks noChangeArrowheads="1"/>
          </p:cNvSpPr>
          <p:nvPr/>
        </p:nvSpPr>
        <p:spPr bwMode="auto">
          <a:xfrm>
            <a:off x="-113665" y="1915795"/>
            <a:ext cx="8862695" cy="212280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Font typeface="Arial" panose="020B0604020202020204" pitchFamily="34" charset="0"/>
              <a:buNone/>
            </a:pPr>
            <a:r>
              <a:rPr lang="zh-CN" sz="6000">
                <a:solidFill>
                  <a:schemeClr val="bg1">
                    <a:alpha val="100000"/>
                  </a:schemeClr>
                </a:solidFill>
                <a:latin typeface="Impact" panose="020B0806030902050204" charset="0"/>
                <a:ea typeface="方正公文小标宋" panose="02000500000000000000" charset="-122"/>
                <a:cs typeface="汉仪润圆-65简"/>
                <a:sym typeface="Arial" panose="020B0604020202020204"/>
              </a:rPr>
              <a:t>自主智能体圆桌对话：</a:t>
            </a:r>
            <a:endParaRPr lang="zh-CN" sz="6000">
              <a:solidFill>
                <a:schemeClr val="bg1">
                  <a:alpha val="100000"/>
                </a:schemeClr>
              </a:solidFill>
              <a:latin typeface="Impact" panose="020B0806030902050204" charset="0"/>
              <a:ea typeface="方正公文小标宋" panose="02000500000000000000" charset="-122"/>
              <a:cs typeface="汉仪润圆-65简"/>
              <a:sym typeface="Arial" panose="020B0604020202020204"/>
            </a:endParaRPr>
          </a:p>
          <a:p>
            <a:pPr algn="ctr">
              <a:buFont typeface="Arial" panose="020B0604020202020204" pitchFamily="34" charset="0"/>
              <a:buNone/>
            </a:pPr>
            <a:r>
              <a:rPr lang="zh-CN" sz="6000">
                <a:solidFill>
                  <a:schemeClr val="bg1">
                    <a:alpha val="100000"/>
                  </a:schemeClr>
                </a:solidFill>
                <a:latin typeface="Impact" panose="020B0806030902050204" charset="0"/>
                <a:ea typeface="方正公文小标宋" panose="02000500000000000000" charset="-122"/>
                <a:cs typeface="汉仪润圆-65简"/>
                <a:sym typeface="Arial" panose="020B0604020202020204"/>
              </a:rPr>
              <a:t>多智能体群聊</a:t>
            </a:r>
            <a:endParaRPr lang="zh-CN" sz="6000">
              <a:solidFill>
                <a:schemeClr val="bg1">
                  <a:alpha val="100000"/>
                </a:schemeClr>
              </a:solidFill>
              <a:latin typeface="Impact" panose="020B0806030902050204" charset="0"/>
              <a:ea typeface="方正公文小标宋" panose="02000500000000000000" charset="-122"/>
              <a:cs typeface="汉仪润圆-65简"/>
              <a:sym typeface="Arial" panose="020B0604020202020204"/>
            </a:endParaRPr>
          </a:p>
        </p:txBody>
      </p:sp>
      <p:sp>
        <p:nvSpPr>
          <p:cNvPr id="150" name="矩形 11"/>
          <p:cNvSpPr/>
          <p:nvPr/>
        </p:nvSpPr>
        <p:spPr>
          <a:xfrm>
            <a:off x="328295" y="4714240"/>
            <a:ext cx="7739380" cy="1014730"/>
          </a:xfrm>
          <a:prstGeom prst="rect">
            <a:avLst/>
          </a:prstGeom>
        </p:spPr>
        <p:txBody>
          <a:bodyPr wrap="square">
            <a:spAutoFit/>
          </a:bodyPr>
          <a:lstStyle/>
          <a:p>
            <a:pPr algn="ctr">
              <a:lnSpc>
                <a:spcPct val="150000"/>
              </a:lnSpc>
            </a:pPr>
            <a:r>
              <a:rPr lang="zh-CN" sz="20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rPr>
              <a:t>华侨大学计算机科学与技术学院</a:t>
            </a:r>
            <a:endParaRPr lang="zh-CN" sz="20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endParaRPr>
          </a:p>
          <a:p>
            <a:pPr algn="ctr">
              <a:lnSpc>
                <a:spcPct val="150000"/>
              </a:lnSpc>
            </a:pPr>
            <a:r>
              <a:rPr lang="zh-CN" sz="20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rPr>
              <a:t>王华珍</a:t>
            </a:r>
            <a:r>
              <a:rPr lang="en-US" sz="20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rPr>
              <a:t>  </a:t>
            </a:r>
            <a:r>
              <a:rPr lang="zh-CN" sz="20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rPr>
              <a:t>副教授</a:t>
            </a:r>
            <a:r>
              <a:rPr lang="en-US" sz="16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rPr>
              <a:t>        </a:t>
            </a:r>
            <a:endParaRPr lang="zh-CN" sz="1600">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sym typeface="Arial" panose="020B0604020202020204"/>
            </a:endParaRPr>
          </a:p>
        </p:txBody>
      </p:sp>
      <p:pic>
        <p:nvPicPr>
          <p:cNvPr id="151" name="图片 7"/>
          <p:cNvPicPr>
            <a:picLocks noChangeAspect="1"/>
          </p:cNvPicPr>
          <p:nvPr/>
        </p:nvPicPr>
        <p:blipFill rotWithShape="1">
          <a:blip r:embed="rId2" cstate="print"/>
          <a:srcRect r="-2489" b="-3816"/>
          <a:stretch>
            <a:fillRect/>
          </a:stretch>
        </p:blipFill>
        <p:spPr>
          <a:xfrm>
            <a:off x="7990205" y="1391920"/>
            <a:ext cx="3888740" cy="4426585"/>
          </a:xfrm>
          <a:prstGeom prst="rect">
            <a:avLst/>
          </a:prstGeom>
        </p:spPr>
      </p:pic>
      <p:sp>
        <p:nvSpPr>
          <p:cNvPr id="2" name="文本框 1"/>
          <p:cNvSpPr txBox="1"/>
          <p:nvPr/>
        </p:nvSpPr>
        <p:spPr>
          <a:xfrm>
            <a:off x="635" y="311150"/>
            <a:ext cx="12191365" cy="572770"/>
          </a:xfrm>
          <a:prstGeom prst="rect">
            <a:avLst/>
          </a:prstGeom>
          <a:noFill/>
        </p:spPr>
        <p:txBody>
          <a:bodyPr wrap="square" rtlCol="0">
            <a:noAutofit/>
          </a:bodyPr>
          <a:p>
            <a:pPr algn="ctr">
              <a:lnSpc>
                <a:spcPct val="150000"/>
              </a:lnSpc>
              <a:buClrTx/>
              <a:buSzTx/>
              <a:buNone/>
            </a:pPr>
            <a:r>
              <a:rPr lang="zh-CN" sz="3200" b="1">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rPr>
              <a:t>2025年“汉语桥”泰国西南中学生“中文+AI”研学团</a:t>
            </a:r>
            <a:endParaRPr lang="zh-CN" sz="3200" b="1">
              <a:solidFill>
                <a:schemeClr val="bg1">
                  <a:alpha val="100000"/>
                </a:schemeClr>
              </a:solidFill>
              <a:latin typeface="Times New Roman" panose="02020603050405020304" charset="0"/>
              <a:ea typeface="方正公文小标宋" panose="02000500000000000000" charset="-122"/>
              <a:cs typeface="方正公文小标宋" panose="02000500000000000000" charset="-122"/>
            </a:endParaRPr>
          </a:p>
        </p:txBody>
      </p:sp>
    </p:spTree>
  </p:cSld>
  <p:clrMapOvr>
    <a:masterClrMapping/>
  </p:clrMapOvr>
  <p:timing>
    <p:tnLst>
      <p:par>
        <p:cTn id="1" dur="indefinite" restart="never" nodeType="tmRoot">
          <p:childTnLst>
            <p:seq concurrent="0"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49"/>
                                        </p:tgtEl>
                                        <p:attrNameLst>
                                          <p:attrName>style.visibility</p:attrName>
                                        </p:attrNameLst>
                                      </p:cBhvr>
                                      <p:to>
                                        <p:strVal val="visible"/>
                                      </p:to>
                                    </p:set>
                                    <p:anim calcmode="lin" valueType="num">
                                      <p:cBhvr>
                                        <p:cTn id="7" dur="500" fill="hold"/>
                                        <p:tgtEl>
                                          <p:spTgt spid="14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9"/>
                                        </p:tgtEl>
                                        <p:attrNameLst>
                                          <p:attrName>ppt_y</p:attrName>
                                        </p:attrNameLst>
                                      </p:cBhvr>
                                      <p:tavLst>
                                        <p:tav tm="0">
                                          <p:val>
                                            <p:strVal val="#ppt_y"/>
                                          </p:val>
                                        </p:tav>
                                        <p:tav tm="100000">
                                          <p:val>
                                            <p:strVal val="#ppt_y"/>
                                          </p:val>
                                        </p:tav>
                                      </p:tavLst>
                                    </p:anim>
                                    <p:anim calcmode="lin" valueType="num">
                                      <p:cBhvr>
                                        <p:cTn id="9" dur="500" fill="hold"/>
                                        <p:tgtEl>
                                          <p:spTgt spid="14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9"/>
                                        </p:tgtEl>
                                      </p:cBhvr>
                                    </p:animEffect>
                                  </p:childTnLst>
                                </p:cTn>
                              </p:par>
                            </p:childTnLst>
                          </p:cTn>
                        </p:par>
                        <p:par>
                          <p:cTn id="12" fill="hold">
                            <p:stCondLst>
                              <p:cond delay="5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49"/>
                                        </p:tgtEl>
                                      </p:cBhvr>
                                    </p:animEffect>
                                    <p:animScale>
                                      <p:cBhvr>
                                        <p:cTn id="15" dur="250" fill="hold"/>
                                        <p:tgtEl>
                                          <p:spTgt spid="149"/>
                                        </p:tgtEl>
                                      </p:cBhvr>
                                      <p:by x="105000" y="105000"/>
                                    </p:animScale>
                                  </p:childTnLst>
                                </p:cTn>
                              </p:par>
                            </p:childTnLst>
                          </p:cTn>
                        </p:par>
                      </p:childTnLst>
                    </p:cTn>
                  </p:par>
                </p:childTnLst>
              </p:cTn>
              <p:prevCondLst>
                <p:cond evt="onPrev" delay="0">
                  <p:tgtEl>
                    <p:sldTgt/>
                  </p:tgtEl>
                </p:cond>
                <p:cond evt="onPrev" delay="0"/>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0"/>
            <a:ext cx="12191365" cy="685800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57150"/>
            <a:ext cx="12192000" cy="67437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sp>
        <p:nvSpPr>
          <p:cNvPr id="2" name="文本框 1"/>
          <p:cNvSpPr txBox="1"/>
          <p:nvPr/>
        </p:nvSpPr>
        <p:spPr>
          <a:xfrm>
            <a:off x="3655695" y="386588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35" y="0"/>
            <a:ext cx="12192000" cy="685736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sp>
        <p:nvSpPr>
          <p:cNvPr id="2" name="文本框 1"/>
          <p:cNvSpPr txBox="1"/>
          <p:nvPr/>
        </p:nvSpPr>
        <p:spPr>
          <a:xfrm>
            <a:off x="3005455" y="3825240"/>
            <a:ext cx="4064000" cy="368300"/>
          </a:xfrm>
          <a:prstGeom prst="rect">
            <a:avLst/>
          </a:prstGeom>
          <a:noFill/>
        </p:spPr>
        <p:txBody>
          <a:bodyPr wrap="square" rtlCol="0">
            <a:spAutoFit/>
          </a:bodyPr>
          <a:p>
            <a:endParaRPr lang="zh-CN" altLang="en-US"/>
          </a:p>
        </p:txBody>
      </p:sp>
      <p:pic>
        <p:nvPicPr>
          <p:cNvPr id="3" name="图片 2"/>
          <p:cNvPicPr>
            <a:picLocks noChangeAspect="1"/>
          </p:cNvPicPr>
          <p:nvPr/>
        </p:nvPicPr>
        <p:blipFill>
          <a:blip r:embed="rId2"/>
          <a:stretch>
            <a:fillRect/>
          </a:stretch>
        </p:blipFill>
        <p:spPr>
          <a:xfrm>
            <a:off x="635" y="0"/>
            <a:ext cx="12192000" cy="685736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3" name="图片 2"/>
          <p:cNvPicPr>
            <a:picLocks noChangeAspect="1"/>
          </p:cNvPicPr>
          <p:nvPr/>
        </p:nvPicPr>
        <p:blipFill>
          <a:blip r:embed="rId2"/>
          <a:stretch>
            <a:fillRect/>
          </a:stretch>
        </p:blipFill>
        <p:spPr>
          <a:xfrm>
            <a:off x="-635" y="80010"/>
            <a:ext cx="12192000" cy="669798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0"/>
            <a:ext cx="12191365" cy="6857365"/>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0"/>
            <a:ext cx="12192000" cy="677418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635"/>
            <a:ext cx="12191365" cy="675830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635" y="0"/>
            <a:ext cx="12192635" cy="685736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273125" y="741355"/>
            <a:ext cx="2891003" cy="1411605"/>
          </a:xfrm>
          <a:prstGeom prst="rect">
            <a:avLst/>
          </a:prstGeom>
          <a:noFill/>
        </p:spPr>
        <p:txBody>
          <a:bodyPr wrap="square" rtlCol="0">
            <a:spAutoFit/>
          </a:bodyPr>
          <a:lstStyle/>
          <a:p>
            <a:pPr algn="just">
              <a:lnSpc>
                <a:spcPct val="130000"/>
              </a:lnSpc>
            </a:pPr>
            <a:r>
              <a:rPr lang="zh-CN" altLang="en-US" sz="6600" b="1" dirty="0">
                <a:solidFill>
                  <a:schemeClr val="bg1"/>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目 录</a:t>
            </a:r>
            <a:endParaRPr lang="zh-CN" altLang="en-US" sz="6600" b="1" dirty="0">
              <a:solidFill>
                <a:schemeClr val="bg1"/>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5" name="文本框 4"/>
          <p:cNvSpPr txBox="1"/>
          <p:nvPr/>
        </p:nvSpPr>
        <p:spPr>
          <a:xfrm>
            <a:off x="3106176" y="1470141"/>
            <a:ext cx="2822276" cy="650875"/>
          </a:xfrm>
          <a:prstGeom prst="rect">
            <a:avLst/>
          </a:prstGeom>
          <a:noFill/>
        </p:spPr>
        <p:txBody>
          <a:bodyPr wrap="square" rtlCol="0">
            <a:spAutoFit/>
          </a:bodyPr>
          <a:lstStyle/>
          <a:p>
            <a:pPr algn="ctr">
              <a:lnSpc>
                <a:spcPct val="130000"/>
              </a:lnSpc>
            </a:pPr>
            <a:r>
              <a:rPr lang="en-US" altLang="zh-CN" sz="2800" b="1" dirty="0">
                <a:solidFill>
                  <a:schemeClr val="bg1"/>
                </a:solidFill>
                <a:latin typeface="Times New Roman" panose="02020603050405020304" charset="0"/>
                <a:ea typeface="方正公文小标宋" panose="02000500000000000000" charset="-122"/>
                <a:cs typeface="+mn-ea"/>
                <a:sym typeface="Arial" panose="020B0604020202020204" pitchFamily="34" charset="0"/>
              </a:rPr>
              <a:t>CONTNETS</a:t>
            </a:r>
            <a:endParaRPr lang="en-US" altLang="zh-CN" sz="2800" b="1" dirty="0">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6" name="圆角矩形 5"/>
          <p:cNvSpPr/>
          <p:nvPr/>
        </p:nvSpPr>
        <p:spPr>
          <a:xfrm>
            <a:off x="2446210" y="2506814"/>
            <a:ext cx="5369439"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 面向项目式学习的多智能体技术</a:t>
            </a: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9" name="圆角矩形 8"/>
          <p:cNvSpPr/>
          <p:nvPr/>
        </p:nvSpPr>
        <p:spPr>
          <a:xfrm>
            <a:off x="2446210" y="4443548"/>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13" name="圆角矩形 12"/>
          <p:cNvSpPr/>
          <p:nvPr/>
        </p:nvSpPr>
        <p:spPr>
          <a:xfrm>
            <a:off x="2446210" y="3475181"/>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 多智能体协作构建</a:t>
            </a: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grpSp>
        <p:nvGrpSpPr>
          <p:cNvPr id="15" name="组合 14"/>
          <p:cNvGrpSpPr/>
          <p:nvPr/>
        </p:nvGrpSpPr>
        <p:grpSpPr>
          <a:xfrm>
            <a:off x="1536064" y="2382291"/>
            <a:ext cx="771176" cy="720632"/>
            <a:chOff x="3107520" y="1228799"/>
            <a:chExt cx="533400" cy="533400"/>
          </a:xfrm>
          <a:solidFill>
            <a:srgbClr val="009900"/>
          </a:solidFill>
        </p:grpSpPr>
        <p:sp>
          <p:nvSpPr>
            <p:cNvPr id="16" name="菱形 15"/>
            <p:cNvSpPr/>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17" name="文本框 16"/>
            <p:cNvSpPr txBox="1"/>
            <p:nvPr/>
          </p:nvSpPr>
          <p:spPr>
            <a:xfrm>
              <a:off x="3225197" y="1319768"/>
              <a:ext cx="249472" cy="386354"/>
            </a:xfrm>
            <a:prstGeom prst="rect">
              <a:avLst/>
            </a:prstGeom>
            <a:noFill/>
          </p:spPr>
          <p:txBody>
            <a:bodyPr wrap="none" rtlCol="0">
              <a:spAutoFit/>
            </a:bodyPr>
            <a:lstStyle/>
            <a:p>
              <a:pPr defTabSz="685800">
                <a:defRPr/>
              </a:pPr>
              <a:r>
                <a:rPr lang="en-US" altLang="zh-CN" sz="2800" dirty="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rPr>
                <a:t>1</a:t>
              </a:r>
              <a:endParaRPr lang="en-US" altLang="zh-CN" sz="2800" dirty="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endParaRPr>
            </a:p>
          </p:txBody>
        </p:sp>
      </p:grpSp>
      <p:grpSp>
        <p:nvGrpSpPr>
          <p:cNvPr id="18" name="组合 17"/>
          <p:cNvGrpSpPr/>
          <p:nvPr/>
        </p:nvGrpSpPr>
        <p:grpSpPr>
          <a:xfrm>
            <a:off x="1536064" y="3434303"/>
            <a:ext cx="771176" cy="720631"/>
            <a:chOff x="3107520" y="1228799"/>
            <a:chExt cx="533400" cy="533400"/>
          </a:xfrm>
          <a:solidFill>
            <a:srgbClr val="009900"/>
          </a:solidFill>
        </p:grpSpPr>
        <p:sp>
          <p:nvSpPr>
            <p:cNvPr id="19" name="菱形 18"/>
            <p:cNvSpPr/>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文本框 19"/>
            <p:cNvSpPr txBox="1"/>
            <p:nvPr/>
          </p:nvSpPr>
          <p:spPr>
            <a:xfrm>
              <a:off x="3232683" y="1314659"/>
              <a:ext cx="263087" cy="386354"/>
            </a:xfrm>
            <a:prstGeom prst="rect">
              <a:avLst/>
            </a:prstGeom>
            <a:noFill/>
          </p:spPr>
          <p:txBody>
            <a:bodyPr wrap="none" rtlCol="0">
              <a:spAutoFit/>
            </a:bodyPr>
            <a:lstStyle/>
            <a:p>
              <a:pPr defTabSz="685800">
                <a:defRPr/>
              </a:pPr>
              <a:r>
                <a:rPr lang="en-US" altLang="zh-CN" sz="2800" dirty="0">
                  <a:solidFill>
                    <a:schemeClr val="tx1">
                      <a:lumMod val="85000"/>
                      <a:lumOff val="15000"/>
                    </a:schemeClr>
                  </a:solidFill>
                  <a:latin typeface="汉仪雅酷黑 75W" panose="020B0804020202020204" charset="-122"/>
                  <a:ea typeface="汉仪雅酷黑 75W" panose="020B0804020202020204" charset="-122"/>
                  <a:cs typeface="+mn-ea"/>
                  <a:sym typeface="Arial" panose="020B0604020202020204" pitchFamily="34" charset="0"/>
                </a:rPr>
                <a:t>2</a:t>
              </a:r>
              <a:endParaRPr lang="en-US" altLang="zh-CN" sz="2800" dirty="0">
                <a:solidFill>
                  <a:schemeClr val="tx1">
                    <a:lumMod val="85000"/>
                    <a:lumOff val="15000"/>
                  </a:schemeClr>
                </a:solidFill>
                <a:latin typeface="汉仪雅酷黑 75W" panose="020B0804020202020204" charset="-122"/>
                <a:ea typeface="汉仪雅酷黑 75W" panose="020B0804020202020204" charset="-122"/>
                <a:cs typeface="+mn-ea"/>
                <a:sym typeface="Arial" panose="020B0604020202020204" pitchFamily="34" charset="0"/>
              </a:endParaRPr>
            </a:p>
          </p:txBody>
        </p:sp>
      </p:grpSp>
      <p:grpSp>
        <p:nvGrpSpPr>
          <p:cNvPr id="21" name="组合 20"/>
          <p:cNvGrpSpPr/>
          <p:nvPr/>
        </p:nvGrpSpPr>
        <p:grpSpPr>
          <a:xfrm>
            <a:off x="1551117" y="4402649"/>
            <a:ext cx="771176" cy="720631"/>
            <a:chOff x="3107520" y="1228799"/>
            <a:chExt cx="533400" cy="533400"/>
          </a:xfrm>
          <a:solidFill>
            <a:srgbClr val="009900"/>
          </a:solidFill>
        </p:grpSpPr>
        <p:sp>
          <p:nvSpPr>
            <p:cNvPr id="22" name="菱形 21"/>
            <p:cNvSpPr/>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23" name="文本框 22"/>
            <p:cNvSpPr txBox="1"/>
            <p:nvPr/>
          </p:nvSpPr>
          <p:spPr>
            <a:xfrm>
              <a:off x="3231634" y="1310044"/>
              <a:ext cx="263087" cy="386354"/>
            </a:xfrm>
            <a:prstGeom prst="rect">
              <a:avLst/>
            </a:prstGeom>
            <a:noFill/>
          </p:spPr>
          <p:txBody>
            <a:bodyPr wrap="none" rtlCol="0">
              <a:spAutoFit/>
            </a:bodyPr>
            <a:lstStyle/>
            <a:p>
              <a:pPr defTabSz="685800">
                <a:defRPr/>
              </a:pPr>
              <a:r>
                <a:rPr lang="en-US" altLang="zh-CN" sz="2800" dirty="0">
                  <a:solidFill>
                    <a:schemeClr val="tx1">
                      <a:lumMod val="85000"/>
                      <a:lumOff val="15000"/>
                    </a:schemeClr>
                  </a:solidFill>
                  <a:latin typeface="汉仪雅酷黑 75W" panose="020B0804020202020204" charset="-122"/>
                  <a:ea typeface="汉仪雅酷黑 75W" panose="020B0804020202020204" charset="-122"/>
                  <a:cs typeface="+mn-ea"/>
                  <a:sym typeface="Arial" panose="020B0604020202020204" pitchFamily="34" charset="0"/>
                </a:rPr>
                <a:t>3</a:t>
              </a:r>
              <a:endParaRPr lang="en-US" altLang="zh-CN" sz="2800" dirty="0">
                <a:solidFill>
                  <a:schemeClr val="tx1">
                    <a:lumMod val="85000"/>
                    <a:lumOff val="15000"/>
                  </a:schemeClr>
                </a:solidFill>
                <a:latin typeface="汉仪雅酷黑 75W" panose="020B0804020202020204" charset="-122"/>
                <a:ea typeface="汉仪雅酷黑 75W" panose="020B0804020202020204" charset="-122"/>
                <a:cs typeface="+mn-ea"/>
                <a:sym typeface="Arial" panose="020B0604020202020204" pitchFamily="34" charset="0"/>
              </a:endParaRPr>
            </a:p>
          </p:txBody>
        </p:sp>
      </p:grpSp>
      <p:pic>
        <p:nvPicPr>
          <p:cNvPr id="27" name="图片 2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7528936" y="1027913"/>
            <a:ext cx="4420421" cy="5044776"/>
          </a:xfrm>
          <a:prstGeom prst="rect">
            <a:avLst/>
          </a:prstGeom>
        </p:spPr>
      </p:pic>
      <p:sp>
        <p:nvSpPr>
          <p:cNvPr id="28" name="矩形 27"/>
          <p:cNvSpPr/>
          <p:nvPr/>
        </p:nvSpPr>
        <p:spPr>
          <a:xfrm>
            <a:off x="2452853" y="4455855"/>
            <a:ext cx="3837841" cy="521970"/>
          </a:xfrm>
          <a:prstGeom prst="rect">
            <a:avLst/>
          </a:prstGeom>
        </p:spPr>
        <p:txBody>
          <a:bodyPr wrap="square">
            <a:spAutoFit/>
          </a:bodyPr>
          <a:lstStyle/>
          <a:p>
            <a:pPr algn="ctr" defTabSz="685800">
              <a:defRPr/>
            </a:pPr>
            <a:r>
              <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  多智能体研究进展</a:t>
            </a: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pic>
        <p:nvPicPr>
          <p:cNvPr id="29" name="图片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p:tgtEl>
                                          <p:spTgt spid="4"/>
                                        </p:tgtEl>
                                        <p:attrNameLst>
                                          <p:attrName>ppt_x</p:attrName>
                                        </p:attrNameLst>
                                      </p:cBhvr>
                                      <p:tavLst>
                                        <p:tav tm="0">
                                          <p:val>
                                            <p:strVal val="#ppt_x-#ppt_w*1.125000"/>
                                          </p:val>
                                        </p:tav>
                                        <p:tav tm="100000">
                                          <p:val>
                                            <p:strVal val="#ppt_x"/>
                                          </p:val>
                                        </p:tav>
                                      </p:tavLst>
                                    </p:anim>
                                    <p:animEffect transition="in" filter="wipe(right)">
                                      <p:cBhvr>
                                        <p:cTn id="11" dur="500"/>
                                        <p:tgtEl>
                                          <p:spTgt spid="4"/>
                                        </p:tgtEl>
                                      </p:cBhvr>
                                    </p:animEffect>
                                  </p:childTnLst>
                                </p:cTn>
                              </p:par>
                            </p:childTnLst>
                          </p:cTn>
                        </p:par>
                        <p:par>
                          <p:cTn id="12" fill="hold">
                            <p:stCondLst>
                              <p:cond delay="500"/>
                            </p:stCondLst>
                            <p:childTnLst>
                              <p:par>
                                <p:cTn id="13" presetID="49" presetClass="entr" presetSubtype="0" decel="10000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 calcmode="lin" valueType="num">
                                      <p:cBhvr>
                                        <p:cTn id="17" dur="500" fill="hold"/>
                                        <p:tgtEl>
                                          <p:spTgt spid="15"/>
                                        </p:tgtEl>
                                        <p:attrNameLst>
                                          <p:attrName>style.rotation</p:attrName>
                                        </p:attrNameLst>
                                      </p:cBhvr>
                                      <p:tavLst>
                                        <p:tav tm="0">
                                          <p:val>
                                            <p:fltVal val="360"/>
                                          </p:val>
                                        </p:tav>
                                        <p:tav tm="100000">
                                          <p:val>
                                            <p:fltVal val="0"/>
                                          </p:val>
                                        </p:tav>
                                      </p:tavLst>
                                    </p:anim>
                                    <p:animEffect transition="in" filter="fade">
                                      <p:cBhvr>
                                        <p:cTn id="18" dur="500"/>
                                        <p:tgtEl>
                                          <p:spTgt spid="15"/>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p:stCondLst>
                              <p:cond delay="1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2500"/>
                            </p:stCondLst>
                            <p:childTnLst>
                              <p:par>
                                <p:cTn id="35" presetID="49" presetClass="entr" presetSubtype="0" decel="10000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 calcmode="lin" valueType="num">
                                      <p:cBhvr>
                                        <p:cTn id="39" dur="500" fill="hold"/>
                                        <p:tgtEl>
                                          <p:spTgt spid="21"/>
                                        </p:tgtEl>
                                        <p:attrNameLst>
                                          <p:attrName>style.rotation</p:attrName>
                                        </p:attrNameLst>
                                      </p:cBhvr>
                                      <p:tavLst>
                                        <p:tav tm="0">
                                          <p:val>
                                            <p:fltVal val="360"/>
                                          </p:val>
                                        </p:tav>
                                        <p:tav tm="100000">
                                          <p:val>
                                            <p:fltVal val="0"/>
                                          </p:val>
                                        </p:tav>
                                      </p:tavLst>
                                    </p:anim>
                                    <p:animEffect transition="in" filter="fade">
                                      <p:cBhvr>
                                        <p:cTn id="40" dur="500"/>
                                        <p:tgtEl>
                                          <p:spTgt spid="21"/>
                                        </p:tgtEl>
                                      </p:cBhvr>
                                    </p:animEffect>
                                  </p:childTnLst>
                                </p:cTn>
                              </p:par>
                            </p:childTnLst>
                          </p:cTn>
                        </p:par>
                        <p:par>
                          <p:cTn id="41" fill="hold">
                            <p:stCondLst>
                              <p:cond delay="30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bldLvl="0" animBg="1"/>
      <p:bldP spid="9"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64135" y="0"/>
            <a:ext cx="12128500" cy="685736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635" y="146050"/>
            <a:ext cx="12191365" cy="658368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635"/>
            <a:ext cx="12191365" cy="6739255"/>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9279133" y="80291"/>
            <a:ext cx="2680532" cy="794084"/>
            <a:chOff x="-166359" y="25994"/>
            <a:chExt cx="2209314" cy="654490"/>
          </a:xfrm>
        </p:grpSpPr>
        <p:pic>
          <p:nvPicPr>
            <p:cNvPr id="15" name="图片 14"/>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16" name="图片 1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pic>
        <p:nvPicPr>
          <p:cNvPr id="2" name="图片 1"/>
          <p:cNvPicPr>
            <a:picLocks noChangeAspect="1"/>
          </p:cNvPicPr>
          <p:nvPr/>
        </p:nvPicPr>
        <p:blipFill>
          <a:blip r:embed="rId2"/>
          <a:stretch>
            <a:fillRect/>
          </a:stretch>
        </p:blipFill>
        <p:spPr>
          <a:xfrm>
            <a:off x="0" y="106680"/>
            <a:ext cx="12191365" cy="664464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20914" y="185057"/>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261043" y="2537460"/>
            <a:ext cx="5769610" cy="829945"/>
          </a:xfrm>
          <a:prstGeom prst="rect">
            <a:avLst/>
          </a:prstGeom>
        </p:spPr>
        <p:txBody>
          <a:bodyPr wrap="squar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多智能体群聊构建</a:t>
            </a:r>
            <a:endParaRPr lang="zh-CN" altLang="en-US" sz="4800" b="1"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5" name="矩形 4"/>
          <p:cNvSpPr/>
          <p:nvPr/>
        </p:nvSpPr>
        <p:spPr>
          <a:xfrm>
            <a:off x="3616236" y="3367799"/>
            <a:ext cx="5059224" cy="414020"/>
          </a:xfrm>
          <a:prstGeom prst="rect">
            <a:avLst/>
          </a:prstGeom>
        </p:spPr>
        <p:txBody>
          <a:bodyPr wrap="square">
            <a:spAutoFit/>
          </a:bodyPr>
          <a:lstStyle/>
          <a:p>
            <a:pPr algn="ctr">
              <a:lnSpc>
                <a:spcPct val="150000"/>
              </a:lnSpc>
            </a:pPr>
            <a:r>
              <a:rPr lang="zh-CN" altLang="en-US" sz="1400" dirty="0">
                <a:solidFill>
                  <a:schemeClr val="bg1"/>
                </a:solidFill>
                <a:latin typeface="Times New Roman" panose="02020603050405020304" charset="0"/>
                <a:ea typeface="方正公文小标宋" panose="02000500000000000000" charset="-122"/>
                <a:cs typeface="+mn-ea"/>
                <a:sym typeface="Arial" panose="020B0604020202020204" pitchFamily="34" charset="0"/>
              </a:rPr>
              <a:t>基于通义星辰</a:t>
            </a:r>
            <a:endParaRPr lang="zh-CN" altLang="en-US" sz="1400" dirty="0">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a:latin typeface="Times New Roman" panose="02020603050405020304" charset="0"/>
                  <a:ea typeface="方正公文小标宋" panose="02000500000000000000" charset="-122"/>
                  <a:cs typeface="+mn-ea"/>
                  <a:sym typeface="Arial" panose="020B0604020202020204" pitchFamily="34" charset="0"/>
                </a:rPr>
                <a:t>03</a:t>
              </a:r>
              <a:endParaRPr lang="en-US" altLang="zh-CN" sz="4000" b="1" dirty="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圆角 20"/>
          <p:cNvSpPr>
            <a:spLocks noChangeAspect="1"/>
          </p:cNvSpPr>
          <p:nvPr>
            <p:custDataLst>
              <p:tags r:id="rId1"/>
            </p:custDataLst>
          </p:nvPr>
        </p:nvSpPr>
        <p:spPr>
          <a:xfrm rot="2700000">
            <a:off x="6239828" y="4226242"/>
            <a:ext cx="1601513" cy="1601513"/>
          </a:xfrm>
          <a:prstGeom prst="roundRect">
            <a:avLst>
              <a:gd name="adj" fmla="val 14848"/>
            </a:avLst>
          </a:prstGeom>
          <a:noFill/>
          <a:ln w="22225" cap="flat">
            <a:gradFill flip="none" rotWithShape="1">
              <a:gsLst>
                <a:gs pos="0">
                  <a:schemeClr val="accent2">
                    <a:alpha val="11000"/>
                  </a:schemeClr>
                </a:gs>
                <a:gs pos="100000">
                  <a:schemeClr val="accent2">
                    <a:alpha val="0"/>
                  </a:schemeClr>
                </a:gs>
              </a:gsLst>
              <a:lin ang="16200000" scaled="1"/>
              <a:tileRect/>
            </a:gradFill>
            <a:prstDash val="solid"/>
            <a:miter/>
          </a:ln>
          <a:effectLst>
            <a:outerShdw blurRad="241300" dist="228600" dir="5400000" algn="t" rotWithShape="0">
              <a:schemeClr val="accent2">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69" name="矩形: 圆角 23"/>
          <p:cNvSpPr>
            <a:spLocks noChangeAspect="1"/>
          </p:cNvSpPr>
          <p:nvPr>
            <p:custDataLst>
              <p:tags r:id="rId2"/>
            </p:custDataLst>
          </p:nvPr>
        </p:nvSpPr>
        <p:spPr>
          <a:xfrm rot="2700000">
            <a:off x="4549458" y="2746058"/>
            <a:ext cx="1802178" cy="1802179"/>
          </a:xfrm>
          <a:prstGeom prst="roundRect">
            <a:avLst>
              <a:gd name="adj" fmla="val 14848"/>
            </a:avLst>
          </a:prstGeom>
          <a:gradFill flip="none" rotWithShape="1">
            <a:gsLst>
              <a:gs pos="100000">
                <a:schemeClr val="accent1">
                  <a:lumMod val="20000"/>
                  <a:lumOff val="80000"/>
                  <a:alpha val="10000"/>
                </a:schemeClr>
              </a:gs>
              <a:gs pos="0">
                <a:schemeClr val="accent1">
                  <a:lumMod val="20000"/>
                  <a:lumOff val="80000"/>
                  <a:alpha val="40000"/>
                </a:schemeClr>
              </a:gs>
            </a:gsLst>
            <a:lin ang="5400000" scaled="1"/>
            <a:tileRect/>
          </a:gra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0" name="矩形: 圆角 22"/>
          <p:cNvSpPr>
            <a:spLocks noChangeAspect="1"/>
          </p:cNvSpPr>
          <p:nvPr>
            <p:custDataLst>
              <p:tags r:id="rId3"/>
            </p:custDataLst>
          </p:nvPr>
        </p:nvSpPr>
        <p:spPr>
          <a:xfrm rot="2700000">
            <a:off x="7736523" y="2746058"/>
            <a:ext cx="1802178" cy="1802179"/>
          </a:xfrm>
          <a:prstGeom prst="roundRect">
            <a:avLst>
              <a:gd name="adj" fmla="val 14848"/>
            </a:avLst>
          </a:prstGeom>
          <a:gradFill flip="none" rotWithShape="1">
            <a:gsLst>
              <a:gs pos="100000">
                <a:schemeClr val="accent1">
                  <a:lumMod val="20000"/>
                  <a:lumOff val="80000"/>
                  <a:alpha val="10000"/>
                </a:schemeClr>
              </a:gs>
              <a:gs pos="0">
                <a:schemeClr val="accent1">
                  <a:lumMod val="20000"/>
                  <a:lumOff val="80000"/>
                  <a:alpha val="40000"/>
                </a:schemeClr>
              </a:gs>
            </a:gsLst>
            <a:lin ang="5400000" scaled="1"/>
            <a:tileRect/>
          </a:gra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1" name="矩形: 圆角 19"/>
          <p:cNvSpPr>
            <a:spLocks noChangeAspect="1"/>
          </p:cNvSpPr>
          <p:nvPr>
            <p:custDataLst>
              <p:tags r:id="rId4"/>
            </p:custDataLst>
          </p:nvPr>
        </p:nvSpPr>
        <p:spPr>
          <a:xfrm rot="2700000">
            <a:off x="3047048" y="4226242"/>
            <a:ext cx="1601513" cy="1601513"/>
          </a:xfrm>
          <a:prstGeom prst="roundRect">
            <a:avLst>
              <a:gd name="adj" fmla="val 14848"/>
            </a:avLst>
          </a:prstGeom>
          <a:noFill/>
          <a:ln w="22225" cap="flat">
            <a:gradFill flip="none" rotWithShape="1">
              <a:gsLst>
                <a:gs pos="0">
                  <a:schemeClr val="accent2">
                    <a:alpha val="11000"/>
                  </a:schemeClr>
                </a:gs>
                <a:gs pos="100000">
                  <a:schemeClr val="accent2">
                    <a:alpha val="0"/>
                  </a:schemeClr>
                </a:gs>
              </a:gsLst>
              <a:lin ang="16200000" scaled="1"/>
              <a:tileRect/>
            </a:gradFill>
            <a:prstDash val="solid"/>
            <a:miter/>
          </a:ln>
          <a:effectLst>
            <a:outerShdw blurRad="241300" dist="228600" dir="5400000" algn="t" rotWithShape="0">
              <a:schemeClr val="accent2">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2" name="矩形: 圆角 2"/>
          <p:cNvSpPr>
            <a:spLocks noChangeAspect="1"/>
          </p:cNvSpPr>
          <p:nvPr>
            <p:custDataLst>
              <p:tags r:id="rId5"/>
            </p:custDataLst>
          </p:nvPr>
        </p:nvSpPr>
        <p:spPr>
          <a:xfrm rot="2700000">
            <a:off x="1349693" y="3459163"/>
            <a:ext cx="1802178" cy="1802179"/>
          </a:xfrm>
          <a:prstGeom prst="roundRect">
            <a:avLst>
              <a:gd name="adj" fmla="val 14848"/>
            </a:avLst>
          </a:prstGeom>
          <a:gradFill flip="none" rotWithShape="0">
            <a:gsLst>
              <a:gs pos="14000">
                <a:schemeClr val="accent1">
                  <a:lumMod val="75000"/>
                  <a:alpha val="100000"/>
                </a:schemeClr>
              </a:gs>
              <a:gs pos="100000">
                <a:schemeClr val="accent1">
                  <a:lumMod val="60000"/>
                  <a:lumOff val="40000"/>
                  <a:alpha val="100000"/>
                </a:schemeClr>
              </a:gs>
              <a:gs pos="61000">
                <a:schemeClr val="accent1">
                  <a:alpha val="100000"/>
                </a:schemeClr>
              </a:gs>
            </a:gsLst>
            <a:lin ang="16200000" scaled="1"/>
            <a:tileRect/>
          </a:gradFill>
          <a:ln w="9525" cap="flat">
            <a:noFill/>
            <a:prstDash val="solid"/>
            <a:miter/>
          </a:ln>
          <a:effectLst>
            <a:outerShdw blurRad="241300" dist="228600" dir="5400000" algn="t" rotWithShape="0">
              <a:schemeClr val="accent1">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3" name="矩形: 圆角 11"/>
          <p:cNvSpPr>
            <a:spLocks noChangeAspect="1"/>
          </p:cNvSpPr>
          <p:nvPr>
            <p:custDataLst>
              <p:tags r:id="rId6"/>
            </p:custDataLst>
          </p:nvPr>
        </p:nvSpPr>
        <p:spPr>
          <a:xfrm rot="2700000">
            <a:off x="2946718" y="2739708"/>
            <a:ext cx="1802178" cy="1802179"/>
          </a:xfrm>
          <a:prstGeom prst="roundRect">
            <a:avLst>
              <a:gd name="adj" fmla="val 14848"/>
            </a:avLst>
          </a:prstGeom>
          <a:solidFill>
            <a:srgbClr val="FFFFFF"/>
          </a:solidFill>
          <a:ln w="15875" cap="flat">
            <a:gradFill>
              <a:gsLst>
                <a:gs pos="0">
                  <a:schemeClr val="accent2">
                    <a:lumMod val="60000"/>
                    <a:lumOff val="40000"/>
                    <a:alpha val="100000"/>
                  </a:schemeClr>
                </a:gs>
                <a:gs pos="100000">
                  <a:schemeClr val="accent2">
                    <a:lumMod val="75000"/>
                    <a:alpha val="100000"/>
                  </a:schemeClr>
                </a:gs>
              </a:gsLst>
              <a:lin ang="5400000" scaled="1"/>
            </a:gradFill>
            <a:prstDash val="solid"/>
            <a:miter/>
          </a:ln>
          <a:effectLst>
            <a:outerShdw blurRad="241300" dist="228600" dir="5400000" algn="t" rotWithShape="0">
              <a:schemeClr val="accent2">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4" name="矩形: 圆角 12"/>
          <p:cNvSpPr>
            <a:spLocks noChangeAspect="1"/>
          </p:cNvSpPr>
          <p:nvPr>
            <p:custDataLst>
              <p:tags r:id="rId7"/>
            </p:custDataLst>
          </p:nvPr>
        </p:nvSpPr>
        <p:spPr>
          <a:xfrm rot="2700000">
            <a:off x="4549458" y="3459163"/>
            <a:ext cx="1802178" cy="1802179"/>
          </a:xfrm>
          <a:prstGeom prst="roundRect">
            <a:avLst>
              <a:gd name="adj" fmla="val 14848"/>
            </a:avLst>
          </a:prstGeom>
          <a:gradFill flip="none" rotWithShape="0">
            <a:gsLst>
              <a:gs pos="14000">
                <a:schemeClr val="accent1">
                  <a:lumMod val="75000"/>
                  <a:alpha val="100000"/>
                </a:schemeClr>
              </a:gs>
              <a:gs pos="100000">
                <a:schemeClr val="accent1">
                  <a:lumMod val="60000"/>
                  <a:lumOff val="40000"/>
                  <a:alpha val="100000"/>
                </a:schemeClr>
              </a:gs>
              <a:gs pos="61000">
                <a:schemeClr val="accent1">
                  <a:alpha val="100000"/>
                </a:schemeClr>
              </a:gs>
            </a:gsLst>
            <a:lin ang="16200000" scaled="1"/>
            <a:tileRect/>
          </a:gradFill>
          <a:ln w="9525" cap="flat">
            <a:noFill/>
            <a:prstDash val="solid"/>
            <a:miter/>
          </a:ln>
          <a:effectLst>
            <a:outerShdw blurRad="241300" dist="228600" dir="5400000" algn="t" rotWithShape="0">
              <a:schemeClr val="accent1">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5" name="矩形: 圆角 13"/>
          <p:cNvSpPr>
            <a:spLocks noChangeAspect="1"/>
          </p:cNvSpPr>
          <p:nvPr>
            <p:custDataLst>
              <p:tags r:id="rId8"/>
            </p:custDataLst>
          </p:nvPr>
        </p:nvSpPr>
        <p:spPr>
          <a:xfrm rot="2700000">
            <a:off x="6139498" y="2739708"/>
            <a:ext cx="1802178" cy="1802179"/>
          </a:xfrm>
          <a:prstGeom prst="roundRect">
            <a:avLst>
              <a:gd name="adj" fmla="val 14848"/>
            </a:avLst>
          </a:prstGeom>
          <a:solidFill>
            <a:srgbClr val="FFFFFF"/>
          </a:solidFill>
          <a:ln w="15875" cap="flat">
            <a:gradFill>
              <a:gsLst>
                <a:gs pos="0">
                  <a:schemeClr val="accent2">
                    <a:lumMod val="60000"/>
                    <a:lumOff val="40000"/>
                    <a:alpha val="100000"/>
                  </a:schemeClr>
                </a:gs>
                <a:gs pos="100000">
                  <a:schemeClr val="accent2">
                    <a:lumMod val="75000"/>
                    <a:alpha val="100000"/>
                  </a:schemeClr>
                </a:gs>
              </a:gsLst>
              <a:lin ang="5400000" scaled="1"/>
            </a:gradFill>
            <a:prstDash val="solid"/>
            <a:miter/>
          </a:ln>
          <a:effectLst>
            <a:outerShdw blurRad="241300" dist="228600" dir="5400000" algn="t" rotWithShape="0">
              <a:schemeClr val="accent2">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76" name="矩形: 圆角 14"/>
          <p:cNvSpPr>
            <a:spLocks noChangeAspect="1"/>
          </p:cNvSpPr>
          <p:nvPr>
            <p:custDataLst>
              <p:tags r:id="rId9"/>
            </p:custDataLst>
          </p:nvPr>
        </p:nvSpPr>
        <p:spPr>
          <a:xfrm rot="2700000">
            <a:off x="7736523" y="3459163"/>
            <a:ext cx="1802178" cy="1802179"/>
          </a:xfrm>
          <a:prstGeom prst="roundRect">
            <a:avLst>
              <a:gd name="adj" fmla="val 14848"/>
            </a:avLst>
          </a:prstGeom>
          <a:gradFill flip="none" rotWithShape="0">
            <a:gsLst>
              <a:gs pos="14000">
                <a:schemeClr val="accent1">
                  <a:lumMod val="75000"/>
                  <a:alpha val="100000"/>
                </a:schemeClr>
              </a:gs>
              <a:gs pos="100000">
                <a:schemeClr val="accent1">
                  <a:lumMod val="60000"/>
                  <a:lumOff val="40000"/>
                  <a:alpha val="100000"/>
                </a:schemeClr>
              </a:gs>
              <a:gs pos="61000">
                <a:schemeClr val="accent1">
                  <a:alpha val="100000"/>
                </a:schemeClr>
              </a:gs>
            </a:gsLst>
            <a:lin ang="16200000" scaled="1"/>
            <a:tileRect/>
          </a:gradFill>
          <a:ln w="9525" cap="flat">
            <a:noFill/>
            <a:prstDash val="solid"/>
            <a:miter/>
          </a:ln>
          <a:effectLst>
            <a:outerShdw blurRad="241300" dist="228600" dir="5400000" algn="t" rotWithShape="0">
              <a:schemeClr val="accent1">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pic>
        <p:nvPicPr>
          <p:cNvPr id="77" name="图片 3" descr="343439383331313b343532303031393bd2b5bca8b9dcc0ed"/>
          <p:cNvPicPr>
            <a:picLocks noChangeAspect="1"/>
          </p:cNvPicPr>
          <p:nvPr>
            <p:custDataLst>
              <p:tags r:id="rId10"/>
            </p:custDataLst>
          </p:nvPr>
        </p:nvPicPr>
        <p:blipFill>
          <a:blip r:embed="rId11">
            <a:extLst>
              <a:ext uri="{96DAC541-7B7A-43D3-8B79-37D633B846F1}">
                <asvg:svgBlip xmlns:asvg="http://schemas.microsoft.com/office/drawing/2016/SVG/main" r:embed="rId12"/>
              </a:ext>
            </a:extLst>
          </a:blip>
          <a:stretch>
            <a:fillRect/>
          </a:stretch>
        </p:blipFill>
        <p:spPr>
          <a:xfrm>
            <a:off x="3732848" y="4140518"/>
            <a:ext cx="324000" cy="324000"/>
          </a:xfrm>
          <a:prstGeom prst="rect">
            <a:avLst/>
          </a:prstGeom>
          <a:effectLst>
            <a:outerShdw blurRad="50800" dist="50800" dir="5400000" sx="102000" sy="102000" algn="ctr" rotWithShape="0">
              <a:schemeClr val="accent2">
                <a:alpha val="20000"/>
              </a:schemeClr>
            </a:outerShdw>
          </a:effectLst>
        </p:spPr>
      </p:pic>
      <p:sp>
        <p:nvSpPr>
          <p:cNvPr id="78" name="矩形: 圆角 15"/>
          <p:cNvSpPr>
            <a:spLocks noChangeAspect="1"/>
          </p:cNvSpPr>
          <p:nvPr>
            <p:custDataLst>
              <p:tags r:id="rId13"/>
            </p:custDataLst>
          </p:nvPr>
        </p:nvSpPr>
        <p:spPr>
          <a:xfrm rot="2700000">
            <a:off x="9332913" y="2739708"/>
            <a:ext cx="1802178" cy="1802179"/>
          </a:xfrm>
          <a:prstGeom prst="roundRect">
            <a:avLst>
              <a:gd name="adj" fmla="val 14848"/>
            </a:avLst>
          </a:prstGeom>
          <a:solidFill>
            <a:srgbClr val="FFFFFF"/>
          </a:solidFill>
          <a:ln w="15875" cap="flat">
            <a:gradFill>
              <a:gsLst>
                <a:gs pos="0">
                  <a:schemeClr val="accent2">
                    <a:lumMod val="60000"/>
                    <a:lumOff val="40000"/>
                    <a:alpha val="100000"/>
                  </a:schemeClr>
                </a:gs>
                <a:gs pos="100000">
                  <a:schemeClr val="accent2">
                    <a:lumMod val="75000"/>
                    <a:alpha val="100000"/>
                  </a:schemeClr>
                </a:gs>
              </a:gsLst>
              <a:lin ang="5400000" scaled="1"/>
            </a:gradFill>
            <a:prstDash val="solid"/>
            <a:miter/>
          </a:ln>
          <a:effectLst>
            <a:outerShdw blurRad="241300" dist="228600" dir="5400000" algn="t" rotWithShape="0">
              <a:schemeClr val="accent2">
                <a:alpha val="17000"/>
              </a:scheme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pic>
        <p:nvPicPr>
          <p:cNvPr id="79" name="图片 13" descr="343435383038363b343532323339363bd5bdc2d4c4bfb1ea"/>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313998" y="3621088"/>
            <a:ext cx="324000" cy="324000"/>
          </a:xfrm>
          <a:prstGeom prst="rect">
            <a:avLst/>
          </a:prstGeom>
          <a:effectLst>
            <a:outerShdw blurRad="76200" dist="38100" dir="8100000" algn="tr" rotWithShape="0">
              <a:schemeClr val="accent1">
                <a:lumMod val="75000"/>
                <a:alpha val="40000"/>
              </a:schemeClr>
            </a:outerShdw>
          </a:effectLst>
        </p:spPr>
      </p:pic>
      <p:pic>
        <p:nvPicPr>
          <p:cNvPr id="80" name="图片 4" descr="343439383331313b343532303032303bb8f6c8cbd0c5cfa2"/>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2107883" y="3704908"/>
            <a:ext cx="324000" cy="324000"/>
          </a:xfrm>
          <a:prstGeom prst="rect">
            <a:avLst/>
          </a:prstGeom>
          <a:effectLst>
            <a:outerShdw blurRad="76200" dist="38100" dir="8100000" algn="tr" rotWithShape="0">
              <a:schemeClr val="accent1">
                <a:lumMod val="75000"/>
                <a:alpha val="40000"/>
              </a:schemeClr>
            </a:outerShdw>
          </a:effectLst>
        </p:spPr>
      </p:pic>
      <p:sp>
        <p:nvSpPr>
          <p:cNvPr id="81" name="矩形: 圆角 38"/>
          <p:cNvSpPr>
            <a:spLocks noChangeAspect="1"/>
          </p:cNvSpPr>
          <p:nvPr>
            <p:custDataLst>
              <p:tags r:id="rId20"/>
            </p:custDataLst>
          </p:nvPr>
        </p:nvSpPr>
        <p:spPr>
          <a:xfrm rot="2700000">
            <a:off x="9306243" y="5008563"/>
            <a:ext cx="927621" cy="927622"/>
          </a:xfrm>
          <a:prstGeom prst="roundRect">
            <a:avLst>
              <a:gd name="adj" fmla="val 14848"/>
            </a:avLst>
          </a:prstGeom>
          <a:gradFill flip="none" rotWithShape="1">
            <a:gsLst>
              <a:gs pos="100000">
                <a:schemeClr val="accent1">
                  <a:lumMod val="20000"/>
                  <a:lumOff val="80000"/>
                  <a:alpha val="10000"/>
                </a:schemeClr>
              </a:gs>
              <a:gs pos="0">
                <a:schemeClr val="accent1">
                  <a:lumMod val="20000"/>
                  <a:lumOff val="80000"/>
                  <a:alpha val="40000"/>
                </a:schemeClr>
              </a:gs>
            </a:gsLst>
            <a:lin ang="2700000" scaled="1"/>
            <a:tileRect/>
          </a:gra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82" name="矩形: 圆角 39"/>
          <p:cNvSpPr>
            <a:spLocks noChangeAspect="1"/>
          </p:cNvSpPr>
          <p:nvPr>
            <p:custDataLst>
              <p:tags r:id="rId21"/>
            </p:custDataLst>
          </p:nvPr>
        </p:nvSpPr>
        <p:spPr>
          <a:xfrm rot="2700000">
            <a:off x="1056323" y="2412048"/>
            <a:ext cx="927621" cy="927622"/>
          </a:xfrm>
          <a:prstGeom prst="roundRect">
            <a:avLst>
              <a:gd name="adj" fmla="val 14848"/>
            </a:avLst>
          </a:prstGeom>
          <a:gradFill flip="none" rotWithShape="1">
            <a:gsLst>
              <a:gs pos="100000">
                <a:schemeClr val="accent1">
                  <a:lumMod val="20000"/>
                  <a:lumOff val="80000"/>
                  <a:alpha val="10000"/>
                </a:schemeClr>
              </a:gs>
              <a:gs pos="0">
                <a:schemeClr val="accent1">
                  <a:lumMod val="20000"/>
                  <a:lumOff val="80000"/>
                  <a:alpha val="40000"/>
                </a:schemeClr>
              </a:gs>
            </a:gsLst>
            <a:lin ang="2700000" scaled="1"/>
            <a:tileRect/>
          </a:gradFill>
          <a:ln w="9525" cap="flat">
            <a:noFill/>
            <a:prstDash val="solid"/>
            <a:miter/>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000000"/>
              </a:solidFill>
              <a:effectLst/>
              <a:uLnTx/>
              <a:uFillTx/>
              <a:latin typeface="+mj-ea"/>
              <a:ea typeface="+mj-ea"/>
              <a:cs typeface="+mn-cs"/>
            </a:endParaRPr>
          </a:p>
        </p:txBody>
      </p:sp>
      <p:sp>
        <p:nvSpPr>
          <p:cNvPr id="83" name="矩形 82"/>
          <p:cNvSpPr/>
          <p:nvPr>
            <p:custDataLst>
              <p:tags r:id="rId22"/>
            </p:custDataLst>
          </p:nvPr>
        </p:nvSpPr>
        <p:spPr>
          <a:xfrm>
            <a:off x="1537653" y="4071938"/>
            <a:ext cx="1417936" cy="82721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dirty="0">
                <a:solidFill>
                  <a:srgbClr val="FFFFFF"/>
                </a:solidFill>
                <a:latin typeface="+mn-ea"/>
                <a:cs typeface="+mn-ea"/>
              </a:rPr>
              <a:t>智能体名称设计</a:t>
            </a:r>
            <a:endParaRPr lang="zh-CN" altLang="en-US" sz="2000" b="1" dirty="0">
              <a:solidFill>
                <a:srgbClr val="FFFFFF"/>
              </a:solidFill>
              <a:latin typeface="+mn-ea"/>
              <a:cs typeface="+mn-ea"/>
            </a:endParaRPr>
          </a:p>
        </p:txBody>
      </p:sp>
      <p:sp>
        <p:nvSpPr>
          <p:cNvPr id="84" name="矩形 83"/>
          <p:cNvSpPr/>
          <p:nvPr>
            <p:custDataLst>
              <p:tags r:id="rId23"/>
            </p:custDataLst>
          </p:nvPr>
        </p:nvSpPr>
        <p:spPr>
          <a:xfrm>
            <a:off x="4739640" y="4072255"/>
            <a:ext cx="1168400" cy="827405"/>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dirty="0">
                <a:solidFill>
                  <a:srgbClr val="FFFFFF"/>
                </a:solidFill>
                <a:latin typeface="+mn-ea"/>
                <a:cs typeface="+mn-ea"/>
              </a:rPr>
              <a:t>群聊交互设计</a:t>
            </a:r>
            <a:endParaRPr lang="zh-CN" altLang="en-US" sz="2000" b="1" dirty="0">
              <a:solidFill>
                <a:srgbClr val="FFFFFF"/>
              </a:solidFill>
              <a:latin typeface="+mn-ea"/>
              <a:cs typeface="+mn-ea"/>
            </a:endParaRPr>
          </a:p>
        </p:txBody>
      </p:sp>
      <p:sp>
        <p:nvSpPr>
          <p:cNvPr id="85" name="矩形 84"/>
          <p:cNvSpPr/>
          <p:nvPr>
            <p:custDataLst>
              <p:tags r:id="rId24"/>
            </p:custDataLst>
          </p:nvPr>
        </p:nvSpPr>
        <p:spPr>
          <a:xfrm>
            <a:off x="7922578" y="4071938"/>
            <a:ext cx="1417936" cy="82721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000" b="1" dirty="0">
                <a:solidFill>
                  <a:srgbClr val="FFFFFF"/>
                </a:solidFill>
                <a:latin typeface="+mn-ea"/>
                <a:cs typeface="+mn-ea"/>
              </a:rPr>
              <a:t>群聊构建</a:t>
            </a:r>
            <a:endParaRPr lang="zh-CN" altLang="en-US" sz="2000" b="1" dirty="0">
              <a:solidFill>
                <a:srgbClr val="FFFFFF"/>
              </a:solidFill>
              <a:latin typeface="+mn-ea"/>
              <a:cs typeface="+mn-ea"/>
            </a:endParaRPr>
          </a:p>
        </p:txBody>
      </p:sp>
      <p:sp>
        <p:nvSpPr>
          <p:cNvPr id="86" name="矩形 85"/>
          <p:cNvSpPr/>
          <p:nvPr>
            <p:custDataLst>
              <p:tags r:id="rId25"/>
            </p:custDataLst>
          </p:nvPr>
        </p:nvSpPr>
        <p:spPr>
          <a:xfrm>
            <a:off x="3138805" y="3118485"/>
            <a:ext cx="1193165" cy="753110"/>
          </a:xfrm>
          <a:prstGeom prst="rect">
            <a:avLst/>
          </a:prstGeom>
          <a:noFill/>
        </p:spPr>
        <p:txBody>
          <a:bodyPr wrap="square" lIns="0" tIns="0" rIns="0" bIns="0" rtlCol="0" anchor="b" anchorCtr="0">
            <a:noAutofit/>
          </a:bodyPr>
          <a:lstStyle/>
          <a:p>
            <a:pPr algn="ctr">
              <a:lnSpc>
                <a:spcPct val="130000"/>
              </a:lnSpc>
              <a:spcBef>
                <a:spcPct val="0"/>
              </a:spcBef>
              <a:spcAft>
                <a:spcPct val="0"/>
              </a:spcAft>
            </a:pPr>
            <a:r>
              <a:rPr lang="zh-CN" altLang="en-US" sz="2000" b="1" dirty="0">
                <a:solidFill>
                  <a:schemeClr val="accent2"/>
                </a:solidFill>
                <a:latin typeface="+mn-ea"/>
                <a:cs typeface="+mn-ea"/>
              </a:rPr>
              <a:t>群聊角色设计</a:t>
            </a:r>
            <a:endParaRPr lang="zh-CN" altLang="en-US" sz="2000" b="1" dirty="0">
              <a:solidFill>
                <a:schemeClr val="accent2"/>
              </a:solidFill>
              <a:latin typeface="+mn-ea"/>
              <a:cs typeface="+mn-ea"/>
            </a:endParaRPr>
          </a:p>
        </p:txBody>
      </p:sp>
      <p:sp>
        <p:nvSpPr>
          <p:cNvPr id="87" name="矩形 86"/>
          <p:cNvSpPr/>
          <p:nvPr>
            <p:custDataLst>
              <p:tags r:id="rId26"/>
            </p:custDataLst>
          </p:nvPr>
        </p:nvSpPr>
        <p:spPr>
          <a:xfrm>
            <a:off x="6331903" y="3118168"/>
            <a:ext cx="1417936" cy="753167"/>
          </a:xfrm>
          <a:prstGeom prst="rect">
            <a:avLst/>
          </a:prstGeom>
          <a:noFill/>
        </p:spPr>
        <p:txBody>
          <a:bodyPr wrap="square" lIns="0" tIns="0" rIns="0" bIns="0" rtlCol="0" anchor="b" anchorCtr="0">
            <a:noAutofit/>
          </a:bodyPr>
          <a:lstStyle/>
          <a:p>
            <a:pPr algn="ctr">
              <a:lnSpc>
                <a:spcPct val="130000"/>
              </a:lnSpc>
              <a:spcBef>
                <a:spcPct val="0"/>
              </a:spcBef>
              <a:spcAft>
                <a:spcPct val="0"/>
              </a:spcAft>
            </a:pPr>
            <a:r>
              <a:rPr lang="zh-CN" altLang="en-US" sz="2000" b="1" dirty="0">
                <a:solidFill>
                  <a:schemeClr val="accent2"/>
                </a:solidFill>
                <a:latin typeface="+mn-ea"/>
                <a:cs typeface="+mn-ea"/>
              </a:rPr>
              <a:t>角色智能体构建</a:t>
            </a:r>
            <a:endParaRPr lang="zh-CN" altLang="en-US" sz="2000" b="1" dirty="0">
              <a:solidFill>
                <a:schemeClr val="accent2"/>
              </a:solidFill>
              <a:latin typeface="+mn-ea"/>
              <a:cs typeface="+mn-ea"/>
            </a:endParaRPr>
          </a:p>
        </p:txBody>
      </p:sp>
      <p:sp>
        <p:nvSpPr>
          <p:cNvPr id="88" name="矩形 87"/>
          <p:cNvSpPr/>
          <p:nvPr>
            <p:custDataLst>
              <p:tags r:id="rId27"/>
            </p:custDataLst>
          </p:nvPr>
        </p:nvSpPr>
        <p:spPr>
          <a:xfrm>
            <a:off x="9525635" y="3118485"/>
            <a:ext cx="1577340" cy="753110"/>
          </a:xfrm>
          <a:prstGeom prst="rect">
            <a:avLst/>
          </a:prstGeom>
          <a:noFill/>
        </p:spPr>
        <p:txBody>
          <a:bodyPr wrap="square" lIns="0" tIns="0" rIns="0" bIns="0" rtlCol="0" anchor="b" anchorCtr="0">
            <a:noAutofit/>
          </a:bodyPr>
          <a:lstStyle/>
          <a:p>
            <a:pPr algn="ctr">
              <a:lnSpc>
                <a:spcPct val="130000"/>
              </a:lnSpc>
              <a:spcBef>
                <a:spcPct val="0"/>
              </a:spcBef>
              <a:spcAft>
                <a:spcPct val="0"/>
              </a:spcAft>
            </a:pPr>
            <a:r>
              <a:rPr lang="zh-CN" altLang="en-US" sz="2000" b="1" dirty="0">
                <a:solidFill>
                  <a:schemeClr val="accent2"/>
                </a:solidFill>
                <a:latin typeface="+mn-ea"/>
                <a:cs typeface="+mn-ea"/>
              </a:rPr>
              <a:t>群聊应用</a:t>
            </a:r>
            <a:endParaRPr lang="zh-CN" altLang="en-US" sz="2000" b="1" dirty="0">
              <a:solidFill>
                <a:schemeClr val="accent2"/>
              </a:solidFill>
              <a:latin typeface="+mn-ea"/>
              <a:cs typeface="+mn-ea"/>
            </a:endParaRPr>
          </a:p>
          <a:p>
            <a:pPr algn="ctr">
              <a:lnSpc>
                <a:spcPct val="130000"/>
              </a:lnSpc>
              <a:spcBef>
                <a:spcPct val="0"/>
              </a:spcBef>
              <a:spcAft>
                <a:spcPct val="0"/>
              </a:spcAft>
            </a:pPr>
            <a:r>
              <a:rPr lang="zh-CN" altLang="en-US" sz="2000" b="1" dirty="0">
                <a:solidFill>
                  <a:schemeClr val="accent2"/>
                </a:solidFill>
                <a:latin typeface="+mn-ea"/>
                <a:cs typeface="+mn-ea"/>
              </a:rPr>
              <a:t>效果与分析</a:t>
            </a:r>
            <a:endParaRPr lang="zh-CN" altLang="en-US" sz="2000" b="1" dirty="0">
              <a:solidFill>
                <a:schemeClr val="accent2"/>
              </a:solidFill>
              <a:latin typeface="+mn-ea"/>
              <a:cs typeface="+mn-ea"/>
            </a:endParaRPr>
          </a:p>
        </p:txBody>
      </p:sp>
      <p:pic>
        <p:nvPicPr>
          <p:cNvPr id="89" name="图片 10" descr="343439383331313b343532303032363bd4f6d6b5b7fecef1"/>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8469313" y="3531553"/>
            <a:ext cx="324000" cy="324000"/>
          </a:xfrm>
          <a:prstGeom prst="rect">
            <a:avLst/>
          </a:prstGeom>
          <a:effectLst>
            <a:outerShdw blurRad="76200" dist="38100" dir="8100000" algn="tr" rotWithShape="0">
              <a:schemeClr val="accent1">
                <a:lumMod val="75000"/>
                <a:alpha val="40000"/>
              </a:schemeClr>
            </a:outerShdw>
          </a:effectLst>
        </p:spPr>
      </p:pic>
      <p:pic>
        <p:nvPicPr>
          <p:cNvPr id="90" name="图片 21" descr="343439383331313b343532303033363bd3aad2b5ccfcc5e4d6c3"/>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6878003" y="4141153"/>
            <a:ext cx="324000" cy="324000"/>
          </a:xfrm>
          <a:prstGeom prst="rect">
            <a:avLst/>
          </a:prstGeom>
          <a:effectLst>
            <a:outerShdw blurRad="50800" dist="50800" dir="5400000" sx="102000" sy="102000" algn="ctr" rotWithShape="0">
              <a:schemeClr val="accent2">
                <a:alpha val="20000"/>
              </a:schemeClr>
            </a:outerShdw>
          </a:effectLst>
        </p:spPr>
      </p:pic>
      <p:pic>
        <p:nvPicPr>
          <p:cNvPr id="91" name="图片 11" descr="343439383331313b343532303032373bbfcdbba7b5b5b0b8"/>
          <p:cNvPicPr>
            <a:picLocks noChangeAspect="1"/>
          </p:cNvPicPr>
          <p:nvPr>
            <p:custDataLst>
              <p:tags r:id="rId34"/>
            </p:custDataLst>
          </p:nvPr>
        </p:nvPicPr>
        <p:blipFill>
          <a:blip r:embed="rId35">
            <a:extLst>
              <a:ext uri="{96DAC541-7B7A-43D3-8B79-37D633B846F1}">
                <asvg:svgBlip xmlns:asvg="http://schemas.microsoft.com/office/drawing/2016/SVG/main" r:embed="rId36"/>
              </a:ext>
            </a:extLst>
          </a:blip>
          <a:stretch>
            <a:fillRect/>
          </a:stretch>
        </p:blipFill>
        <p:spPr>
          <a:xfrm>
            <a:off x="10105708" y="4182428"/>
            <a:ext cx="324000" cy="324000"/>
          </a:xfrm>
          <a:prstGeom prst="rect">
            <a:avLst/>
          </a:prstGeom>
          <a:effectLst>
            <a:outerShdw blurRad="50800" dist="50800" dir="5400000" algn="ctr" rotWithShape="0">
              <a:schemeClr val="accent2">
                <a:alpha val="20000"/>
              </a:schemeClr>
            </a:outerShdw>
          </a:effectLst>
        </p:spPr>
      </p:pic>
      <p:sp>
        <p:nvSpPr>
          <p:cNvPr id="92" name="矩形 91"/>
          <p:cNvSpPr/>
          <p:nvPr/>
        </p:nvSpPr>
        <p:spPr>
          <a:xfrm>
            <a:off x="479425" y="323136"/>
            <a:ext cx="5523230" cy="706755"/>
          </a:xfrm>
          <a:prstGeom prst="rect">
            <a:avLst/>
          </a:prstGeom>
        </p:spPr>
        <p:txBody>
          <a:bodyPr wrap="none">
            <a:spAutoFit/>
          </a:bodyPr>
          <a:lstStyle/>
          <a:p>
            <a:r>
              <a:rPr lang="zh-CN" altLang="en-US" sz="4000" b="1" spc="200">
                <a:solidFill>
                  <a:schemeClr val="tx1">
                    <a:alpha val="100000"/>
                  </a:schemeClr>
                </a:solidFill>
                <a:latin typeface="Impact" panose="020B0806030902050204" charset="0"/>
                <a:ea typeface="方正公文小标宋" panose="02000500000000000000" charset="-122"/>
                <a:cs typeface="+mn-cs"/>
              </a:rPr>
              <a:t>多智能体群聊构建流程</a:t>
            </a:r>
            <a:endParaRPr lang="zh-CN" altLang="en-US" sz="4000" b="1" spc="200">
              <a:solidFill>
                <a:schemeClr val="tx1">
                  <a:alpha val="100000"/>
                </a:schemeClr>
              </a:solidFill>
              <a:latin typeface="Impact" panose="020B0806030902050204" charset="0"/>
              <a:ea typeface="方正公文小标宋" panose="02000500000000000000" charset="-122"/>
              <a:cs typeface="+mn-cs"/>
            </a:endParaRPr>
          </a:p>
        </p:txBody>
      </p:sp>
      <p:pic>
        <p:nvPicPr>
          <p:cNvPr id="3" name="图片 2" descr="22a8307a-a163-4d38-ba95-64190f171470(1)"/>
          <p:cNvPicPr>
            <a:picLocks noChangeAspect="1"/>
          </p:cNvPicPr>
          <p:nvPr/>
        </p:nvPicPr>
        <p:blipFill>
          <a:blip r:embed="rId37">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81784"/>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6662420" cy="460375"/>
          </a:xfrm>
          <a:prstGeom prst="rect">
            <a:avLst/>
          </a:prstGeom>
        </p:spPr>
        <p:txBody>
          <a:bodyPr wrap="none">
            <a:spAutoFit/>
          </a:bodyPr>
          <a:lstStyle/>
          <a:p>
            <a:pPr lvl="0">
              <a:defRPr sz="1800">
                <a:solidFill>
                  <a:schemeClr val="tx1">
                    <a:alpha val="100000"/>
                  </a:schemeClr>
                </a:solidFill>
                <a:latin typeface="OPPOSans M"/>
                <a:ea typeface="思源黑体 CN Light"/>
                <a:cs typeface="+mn-cs"/>
              </a:defRPr>
            </a:pPr>
            <a:r>
              <a:rPr lang="en-US" altLang="zh-CN" sz="2400" b="1" spc="200" dirty="0">
                <a:solidFill>
                  <a:schemeClr val="tx1">
                    <a:alpha val="100000"/>
                  </a:schemeClr>
                </a:solidFill>
                <a:latin typeface="Times New Roman" panose="02020603050405020304" charset="0"/>
                <a:ea typeface="方正公文小标宋" panose="02000500000000000000" charset="-122"/>
                <a:cs typeface="+mn-cs"/>
              </a:rPr>
              <a:t>3SE</a:t>
            </a:r>
            <a:r>
              <a:rPr lang="zh-CN" altLang="en-US" sz="2400" b="1" spc="200" dirty="0">
                <a:solidFill>
                  <a:schemeClr val="tx1">
                    <a:alpha val="100000"/>
                  </a:schemeClr>
                </a:solidFill>
                <a:latin typeface="Times New Roman" panose="02020603050405020304" charset="0"/>
                <a:ea typeface="方正公文小标宋" panose="02000500000000000000" charset="-122"/>
                <a:cs typeface="+mn-cs"/>
              </a:rPr>
              <a:t>项目式学习</a:t>
            </a:r>
            <a:r>
              <a:rPr lang="en-US" altLang="zh-CN" sz="2400" b="1" spc="200" dirty="0">
                <a:solidFill>
                  <a:schemeClr val="tx1">
                    <a:alpha val="100000"/>
                  </a:schemeClr>
                </a:solidFill>
                <a:latin typeface="Times New Roman" panose="02020603050405020304" charset="0"/>
                <a:ea typeface="方正公文小标宋" panose="02000500000000000000" charset="-122"/>
                <a:cs typeface="+mn-cs"/>
              </a:rPr>
              <a:t>-</a:t>
            </a:r>
            <a:r>
              <a:rPr lang="zh-CN" altLang="en-US" sz="2400" b="1" spc="200" dirty="0">
                <a:solidFill>
                  <a:schemeClr val="tx1">
                    <a:alpha val="100000"/>
                  </a:schemeClr>
                </a:solidFill>
                <a:latin typeface="Times New Roman" panose="02020603050405020304" charset="0"/>
                <a:ea typeface="方正公文小标宋" panose="02000500000000000000" charset="-122"/>
                <a:cs typeface="+mn-cs"/>
              </a:rPr>
              <a:t>多智能体协作</a:t>
            </a:r>
            <a:r>
              <a:rPr lang="en-US" altLang="zh-CN" sz="2400" b="1" spc="200" dirty="0">
                <a:solidFill>
                  <a:schemeClr val="tx1">
                    <a:alpha val="100000"/>
                  </a:schemeClr>
                </a:solidFill>
                <a:latin typeface="Times New Roman" panose="02020603050405020304" charset="0"/>
                <a:ea typeface="方正公文小标宋" panose="02000500000000000000" charset="-122"/>
                <a:cs typeface="+mn-cs"/>
              </a:rPr>
              <a:t>-</a:t>
            </a:r>
            <a:r>
              <a:rPr lang="zh-CN" altLang="en-US" sz="2400" b="1" spc="200" dirty="0">
                <a:solidFill>
                  <a:schemeClr val="tx1">
                    <a:alpha val="100000"/>
                  </a:schemeClr>
                </a:solidFill>
                <a:latin typeface="Times New Roman" panose="02020603050405020304" charset="0"/>
                <a:ea typeface="方正公文小标宋" panose="02000500000000000000" charset="-122"/>
                <a:cs typeface="+mn-cs"/>
              </a:rPr>
              <a:t>角色行为定义</a:t>
            </a:r>
            <a:endParaRPr lang="zh-CN" altLang="zh-CN" sz="2400" b="1" spc="200" dirty="0">
              <a:solidFill>
                <a:schemeClr val="tx1">
                  <a:alpha val="100000"/>
                </a:schemeClr>
              </a:solidFill>
              <a:latin typeface="Times New Roman" panose="02020603050405020304" charset="0"/>
              <a:ea typeface="方正公文小标宋" panose="02000500000000000000" charset="-122"/>
              <a:cs typeface="+mn-cs"/>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graphicFrame>
        <p:nvGraphicFramePr>
          <p:cNvPr id="2" name="表格 1"/>
          <p:cNvGraphicFramePr>
            <a:graphicFrameLocks noGrp="1"/>
          </p:cNvGraphicFramePr>
          <p:nvPr/>
        </p:nvGraphicFramePr>
        <p:xfrm>
          <a:off x="1272540" y="1202266"/>
          <a:ext cx="10380980" cy="4870874"/>
        </p:xfrm>
        <a:graphic>
          <a:graphicData uri="http://schemas.openxmlformats.org/drawingml/2006/table">
            <a:tbl>
              <a:tblPr firstRow="1" bandRow="1">
                <a:tableStyleId>{5C22544A-7EE6-4342-B048-85BDC9FD1C3A}</a:tableStyleId>
              </a:tblPr>
              <a:tblGrid>
                <a:gridCol w="2076196"/>
                <a:gridCol w="2076196"/>
                <a:gridCol w="2076196"/>
                <a:gridCol w="1825752"/>
                <a:gridCol w="2326640"/>
              </a:tblGrid>
              <a:tr h="689468">
                <a:tc>
                  <a:txBody>
                    <a:bodyPr/>
                    <a:lstStyle/>
                    <a:p>
                      <a:r>
                        <a:rPr lang="en-US" altLang="zh-CN" dirty="0">
                          <a:ea typeface="方正公文小标宋" panose="02000500000000000000" charset="-122"/>
                        </a:rPr>
                        <a:t>                     </a:t>
                      </a:r>
                      <a:r>
                        <a:rPr lang="zh-CN" altLang="en-US" dirty="0">
                          <a:ea typeface="方正公文小标宋" panose="02000500000000000000" charset="-122"/>
                        </a:rPr>
                        <a:t>角色</a:t>
                      </a:r>
                      <a:endParaRPr lang="en-US" altLang="zh-CN" dirty="0">
                        <a:ea typeface="方正公文小标宋" panose="02000500000000000000" charset="-122"/>
                      </a:endParaRPr>
                    </a:p>
                    <a:p>
                      <a:r>
                        <a:rPr lang="zh-CN" altLang="en-US" dirty="0">
                          <a:ea typeface="方正公文小标宋" panose="02000500000000000000" charset="-122"/>
                        </a:rPr>
                        <a:t>规划</a:t>
                      </a:r>
                      <a:endParaRPr lang="zh-CN" altLang="en-US" dirty="0">
                        <a:ea typeface="方正公文小标宋" panose="02000500000000000000" charset="-122"/>
                      </a:endParaRPr>
                    </a:p>
                  </a:txBody>
                  <a:tcPr>
                    <a:lnTlToBr w="12700" cap="flat" cmpd="sng" algn="ctr">
                      <a:solidFill>
                        <a:schemeClr val="tx1"/>
                      </a:solidFill>
                      <a:prstDash val="solid"/>
                      <a:round/>
                      <a:headEnd type="none" w="med" len="med"/>
                      <a:tailEnd type="none" w="med" len="med"/>
                    </a:lnTlToBr>
                  </a:tcPr>
                </a:tc>
                <a:tc>
                  <a:txBody>
                    <a:bodyPr/>
                    <a:lstStyle/>
                    <a:p>
                      <a:pPr algn="ctr"/>
                      <a:r>
                        <a:rPr lang="zh-CN" altLang="en-US" dirty="0">
                          <a:ea typeface="方正公文小标宋" panose="02000500000000000000" charset="-122"/>
                        </a:rPr>
                        <a:t>团队的领导者</a:t>
                      </a:r>
                      <a:endParaRPr lang="en-US" altLang="zh-CN" dirty="0">
                        <a:ea typeface="方正公文小标宋" panose="02000500000000000000" charset="-122"/>
                      </a:endParaRPr>
                    </a:p>
                    <a:p>
                      <a:pPr algn="ctr"/>
                      <a:r>
                        <a:rPr lang="zh-CN" altLang="en-US" dirty="0">
                          <a:ea typeface="方正公文小标宋" panose="02000500000000000000" charset="-122"/>
                        </a:rPr>
                        <a:t>唐僧</a:t>
                      </a:r>
                      <a:endParaRPr lang="zh-CN" altLang="en-US" dirty="0">
                        <a:ea typeface="方正公文小标宋" panose="02000500000000000000" charset="-122"/>
                      </a:endParaRPr>
                    </a:p>
                  </a:txBody>
                  <a:tcPr/>
                </a:tc>
                <a:tc>
                  <a:txBody>
                    <a:bodyPr/>
                    <a:lstStyle/>
                    <a:p>
                      <a:pPr algn="ctr"/>
                      <a:r>
                        <a:rPr lang="zh-CN" altLang="en-US" dirty="0">
                          <a:ea typeface="方正公文小标宋" panose="02000500000000000000" charset="-122"/>
                        </a:rPr>
                        <a:t>团队的协调者</a:t>
                      </a:r>
                      <a:endParaRPr lang="en-US" altLang="zh-CN" dirty="0">
                        <a:ea typeface="方正公文小标宋" panose="02000500000000000000" charset="-122"/>
                      </a:endParaRPr>
                    </a:p>
                    <a:p>
                      <a:pPr algn="ctr"/>
                      <a:r>
                        <a:rPr lang="zh-CN" altLang="en-US" dirty="0">
                          <a:ea typeface="方正公文小标宋" panose="02000500000000000000" charset="-122"/>
                        </a:rPr>
                        <a:t>沙僧</a:t>
                      </a:r>
                      <a:endParaRPr lang="zh-CN" altLang="en-US" dirty="0">
                        <a:ea typeface="方正公文小标宋" panose="02000500000000000000" charset="-122"/>
                      </a:endParaRPr>
                    </a:p>
                  </a:txBody>
                  <a:tcPr/>
                </a:tc>
                <a:tc>
                  <a:txBody>
                    <a:bodyPr/>
                    <a:lstStyle/>
                    <a:p>
                      <a:pPr algn="ctr"/>
                      <a:r>
                        <a:rPr lang="zh-CN" altLang="en-US" dirty="0">
                          <a:ea typeface="方正公文小标宋" panose="02000500000000000000" charset="-122"/>
                        </a:rPr>
                        <a:t>团队的先锋</a:t>
                      </a:r>
                      <a:endParaRPr lang="en-US" altLang="zh-CN" dirty="0">
                        <a:ea typeface="方正公文小标宋" panose="02000500000000000000" charset="-122"/>
                      </a:endParaRPr>
                    </a:p>
                    <a:p>
                      <a:pPr algn="ctr"/>
                      <a:r>
                        <a:rPr lang="zh-CN" altLang="en-US" dirty="0">
                          <a:ea typeface="方正公文小标宋" panose="02000500000000000000" charset="-122"/>
                        </a:rPr>
                        <a:t>孙悟空</a:t>
                      </a:r>
                      <a:endParaRPr lang="zh-CN" altLang="en-US" dirty="0">
                        <a:ea typeface="方正公文小标宋" panose="02000500000000000000" charset="-122"/>
                      </a:endParaRPr>
                    </a:p>
                  </a:txBody>
                  <a:tcPr/>
                </a:tc>
                <a:tc>
                  <a:txBody>
                    <a:bodyPr/>
                    <a:lstStyle/>
                    <a:p>
                      <a:pPr algn="ctr"/>
                      <a:r>
                        <a:rPr lang="zh-CN" altLang="en-US" dirty="0">
                          <a:ea typeface="方正公文小标宋" panose="02000500000000000000" charset="-122"/>
                        </a:rPr>
                        <a:t>团队的后勤保障人员</a:t>
                      </a:r>
                      <a:endParaRPr lang="en-US" altLang="zh-CN" dirty="0">
                        <a:ea typeface="方正公文小标宋" panose="02000500000000000000" charset="-122"/>
                      </a:endParaRPr>
                    </a:p>
                    <a:p>
                      <a:pPr algn="ctr"/>
                      <a:r>
                        <a:rPr lang="zh-CN" altLang="en-US" dirty="0">
                          <a:ea typeface="方正公文小标宋" panose="02000500000000000000" charset="-122"/>
                        </a:rPr>
                        <a:t>猪八戒</a:t>
                      </a:r>
                      <a:endParaRPr lang="zh-CN" altLang="en-US" dirty="0">
                        <a:ea typeface="方正公文小标宋" panose="02000500000000000000" charset="-122"/>
                      </a:endParaRPr>
                    </a:p>
                  </a:txBody>
                  <a:tcPr/>
                </a:tc>
              </a:tr>
              <a:tr h="4181406">
                <a:tc>
                  <a:txBody>
                    <a:bodyPr/>
                    <a:lstStyle/>
                    <a:p>
                      <a:r>
                        <a:rPr lang="zh-CN" altLang="en-US" sz="4400" dirty="0">
                          <a:ea typeface="方正公文小标宋" panose="02000500000000000000" charset="-122"/>
                        </a:rPr>
                        <a:t>    </a:t>
                      </a:r>
                      <a:endParaRPr lang="en-US" altLang="zh-CN" sz="4400" dirty="0">
                        <a:ea typeface="方正公文小标宋" panose="02000500000000000000" charset="-122"/>
                      </a:endParaRPr>
                    </a:p>
                    <a:p>
                      <a:r>
                        <a:rPr lang="zh-CN" altLang="en-US" sz="4400" dirty="0">
                          <a:ea typeface="方正公文小标宋" panose="02000500000000000000" charset="-122"/>
                        </a:rPr>
                        <a:t>     角</a:t>
                      </a:r>
                      <a:endParaRPr lang="en-US" altLang="zh-CN" sz="4400" dirty="0">
                        <a:ea typeface="方正公文小标宋" panose="02000500000000000000" charset="-122"/>
                      </a:endParaRPr>
                    </a:p>
                    <a:p>
                      <a:r>
                        <a:rPr lang="zh-CN" altLang="en-US" sz="4400" dirty="0">
                          <a:ea typeface="方正公文小标宋" panose="02000500000000000000" charset="-122"/>
                        </a:rPr>
                        <a:t>     色</a:t>
                      </a:r>
                      <a:endParaRPr lang="en-US" altLang="zh-CN" sz="4400" dirty="0">
                        <a:ea typeface="方正公文小标宋" panose="02000500000000000000" charset="-122"/>
                      </a:endParaRPr>
                    </a:p>
                    <a:p>
                      <a:r>
                        <a:rPr lang="zh-CN" altLang="en-US" sz="4400" dirty="0">
                          <a:ea typeface="方正公文小标宋" panose="02000500000000000000" charset="-122"/>
                        </a:rPr>
                        <a:t>     设</a:t>
                      </a:r>
                      <a:endParaRPr lang="en-US" altLang="zh-CN" sz="4400" dirty="0">
                        <a:ea typeface="方正公文小标宋" panose="02000500000000000000" charset="-122"/>
                      </a:endParaRPr>
                    </a:p>
                    <a:p>
                      <a:r>
                        <a:rPr lang="zh-CN" altLang="en-US" sz="4400" dirty="0">
                          <a:ea typeface="方正公文小标宋" panose="02000500000000000000" charset="-122"/>
                        </a:rPr>
                        <a:t>     定</a:t>
                      </a:r>
                      <a:endParaRPr lang="zh-CN" altLang="en-US" sz="4400" dirty="0">
                        <a:ea typeface="方正公文小标宋" panose="02000500000000000000" charset="-122"/>
                      </a:endParaRPr>
                    </a:p>
                  </a:txBody>
                  <a:tcPr/>
                </a:tc>
                <a:tc>
                  <a:txBody>
                    <a:bodyPr/>
                    <a:lstStyle/>
                    <a:p>
                      <a:r>
                        <a:rPr lang="zh-CN" altLang="en-US" sz="1400" dirty="0">
                          <a:ea typeface="方正公文小标宋" panose="02000500000000000000" charset="-122"/>
                        </a:rPr>
                        <a:t>负责制定团队的总体目标和方向，协调团队成员之间的关系，解决内部矛盾。同时，要根据团队的实际情况和外部环境，调整团队的策略和计划，确保取经任务的顺利完成。时不时发布一次取经口号或鼓励，例如“弟子们，持之以恒，我们离大雷音寺又近了一步！”并在团队争执时调解，例如“悟空、八戒，莫争，齐心协力才是正道”。</a:t>
                      </a:r>
                      <a:endParaRPr lang="zh-CN" altLang="en-US" sz="1400" dirty="0">
                        <a:ea typeface="方正公文小标宋" panose="02000500000000000000" charset="-122"/>
                      </a:endParaRPr>
                    </a:p>
                  </a:txBody>
                  <a:tcPr/>
                </a:tc>
                <a:tc>
                  <a:txBody>
                    <a:bodyPr/>
                    <a:lstStyle/>
                    <a:p>
                      <a:r>
                        <a:rPr lang="zh-CN" altLang="en-US" sz="1400" dirty="0">
                          <a:ea typeface="方正公文小标宋" panose="02000500000000000000" charset="-122"/>
                        </a:rPr>
                        <a:t>负责收集沿途的各种信息，包括地理环境、风土人情等，为团队的决策提供依据。同时，要负责团队成员之间的信息传递和沟通，确保团队行动的一致性和协调性。记录每日行程，例如“今日：行至火焰山，气温过高，需水源”，并维护装备，如“已为白龙马更换新鞍，状态良好”。</a:t>
                      </a:r>
                      <a:endParaRPr lang="zh-CN" altLang="en-US" sz="1400" dirty="0">
                        <a:ea typeface="方正公文小标宋" panose="02000500000000000000" charset="-122"/>
                      </a:endParaRPr>
                    </a:p>
                  </a:txBody>
                  <a:tcPr/>
                </a:tc>
                <a:tc>
                  <a:txBody>
                    <a:bodyPr/>
                    <a:lstStyle/>
                    <a:p>
                      <a:r>
                        <a:rPr lang="zh-CN" altLang="en-US" sz="1400" dirty="0">
                          <a:ea typeface="方正公文小标宋" panose="02000500000000000000" charset="-122"/>
                        </a:rPr>
                        <a:t>负责寻找前方道路的妖怪和危险，制定战斗策略，保护团队成员的安全。同时，要时刻警惕可能出现的陷阱和敌对势力，确保团队能够顺利前进。定期报告周边情况，例如“前方发现白骨精踪迹，建议绕道或迎战”，并在战斗后总结经验，如“此战用金箍棒效果最佳，下次继续优化”。</a:t>
                      </a:r>
                      <a:endParaRPr lang="zh-CN" altLang="en-US" sz="1400" dirty="0">
                        <a:ea typeface="方正公文小标宋" panose="02000500000000000000" charset="-122"/>
                      </a:endParaRPr>
                    </a:p>
                  </a:txBody>
                  <a:tcPr/>
                </a:tc>
                <a:tc>
                  <a:txBody>
                    <a:bodyPr/>
                    <a:lstStyle/>
                    <a:p>
                      <a:r>
                        <a:rPr lang="zh-CN" altLang="en-US" sz="1400" dirty="0">
                          <a:ea typeface="方正公文小标宋" panose="02000500000000000000" charset="-122"/>
                        </a:rPr>
                        <a:t>负责准备团队所需的物资和食物，搭建临时营地，确保团队成员的基本生活需求得到满足。同时，要协助孙悟空完成一些简单的战斗任务，如牵制敌人等。每日更新物资状况，例如“今日采集了</a:t>
                      </a:r>
                      <a:r>
                        <a:rPr lang="en-US" altLang="zh-CN" sz="1400" dirty="0">
                          <a:ea typeface="方正公文小标宋" panose="02000500000000000000" charset="-122"/>
                        </a:rPr>
                        <a:t>10</a:t>
                      </a:r>
                      <a:r>
                        <a:rPr lang="zh-CN" altLang="en-US" sz="1400" dirty="0">
                          <a:ea typeface="方正公文小标宋" panose="02000500000000000000" charset="-122"/>
                        </a:rPr>
                        <a:t>斤仙果，够吃三天”，并在疲惫时说“师父，歇一歇吧，我去寻些水来”。</a:t>
                      </a:r>
                      <a:endParaRPr lang="zh-CN" altLang="en-US" sz="1400" dirty="0">
                        <a:ea typeface="方正公文小标宋" panose="02000500000000000000" charset="-122"/>
                      </a:endParaRPr>
                    </a:p>
                  </a:txBody>
                  <a:tcPr/>
                </a:tc>
              </a:tr>
            </a:tbl>
          </a:graphicData>
        </a:graphic>
      </p:graphicFrame>
      <p:pic>
        <p:nvPicPr>
          <p:cNvPr id="3" name="图片 2" descr="22a8307a-a163-4d38-ba95-64190f171470(1)"/>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rot="5400000">
            <a:off x="-11394"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8" name="等腰三角形 7"/>
          <p:cNvSpPr/>
          <p:nvPr/>
        </p:nvSpPr>
        <p:spPr>
          <a:xfrm rot="16200000">
            <a:off x="5332766"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4" name="标题 3"/>
          <p:cNvSpPr>
            <a:spLocks noGrp="1"/>
          </p:cNvSpPr>
          <p:nvPr>
            <p:ph type="title"/>
          </p:nvPr>
        </p:nvSpPr>
        <p:spPr>
          <a:xfrm>
            <a:off x="2316480" y="1410018"/>
            <a:ext cx="10515600" cy="2852737"/>
          </a:xfrm>
        </p:spPr>
        <p:txBody>
          <a:bodyPr>
            <a:normAutofit/>
          </a:bodyPr>
          <a:lstStyle/>
          <a:p>
            <a:r>
              <a:rPr lang="zh-CN" altLang="en-US" sz="7200" dirty="0"/>
              <a:t>角色智能体构建</a:t>
            </a:r>
            <a:endParaRPr lang="zh-CN" altLang="en-US" sz="7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04855" y="506760"/>
            <a:ext cx="27108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入口</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28"/>
          <p:cNvPicPr>
            <a:picLocks noChangeAspect="1"/>
          </p:cNvPicPr>
          <p:nvPr/>
        </p:nvPicPr>
        <p:blipFill>
          <a:blip r:embed="rId2" cstate="print">
            <a:extLst>
              <a:ext uri="{28A0092B-C50C-407E-A947-70E740481C1C}">
                <a14:useLocalDpi xmlns:a14="http://schemas.microsoft.com/office/drawing/2010/main" val="0"/>
              </a:ext>
            </a:extLst>
          </a:blip>
          <a:srcRect l="678" t="998" r="704"/>
          <a:stretch>
            <a:fillRect/>
          </a:stretch>
        </p:blipFill>
        <p:spPr>
          <a:xfrm>
            <a:off x="1166290" y="1281278"/>
            <a:ext cx="10045049" cy="5081670"/>
          </a:xfrm>
          <a:prstGeom prst="rect">
            <a:avLst/>
          </a:prstGeom>
        </p:spPr>
      </p:pic>
      <p:sp>
        <p:nvSpPr>
          <p:cNvPr id="6" name="文本框 229"/>
          <p:cNvSpPr txBox="1"/>
          <p:nvPr/>
        </p:nvSpPr>
        <p:spPr>
          <a:xfrm>
            <a:off x="4022090" y="660400"/>
            <a:ext cx="7624445" cy="398780"/>
          </a:xfrm>
          <a:prstGeom prst="rect">
            <a:avLst/>
          </a:prstGeom>
          <a:ln w="6350">
            <a:prstDash val="solid"/>
          </a:ln>
        </p:spPr>
        <p:txBody>
          <a:bodyPr wrap="square">
            <a:spAutoFit/>
          </a:bodyPr>
          <a:lstStyle/>
          <a:p>
            <a:r>
              <a:rPr lang="en-US" sz="2000" b="1" dirty="0">
                <a:hlinkClick r:id="rId3"/>
              </a:rPr>
              <a:t>https://tongyi.aliyun.com/xingchen/</a:t>
            </a:r>
            <a:endParaRPr lang="en-US" sz="2000" b="1" dirty="0">
              <a:hlinkClick r:id="rId3"/>
            </a:endParaRPr>
          </a:p>
        </p:txBody>
      </p:sp>
      <p:pic>
        <p:nvPicPr>
          <p:cNvPr id="7" name="图片 6" descr="22a8307a-a163-4d38-ba95-64190f171470(1)"/>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091587" y="509935"/>
            <a:ext cx="33204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类型选择</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3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868546" y="1122836"/>
            <a:ext cx="10446778" cy="5264356"/>
          </a:xfrm>
          <a:prstGeom prst="rect">
            <a:avLst/>
          </a:prstGeom>
        </p:spPr>
      </p:pic>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760" y="178741"/>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782762" y="3007186"/>
            <a:ext cx="8726170" cy="829945"/>
          </a:xfrm>
          <a:prstGeom prst="rect">
            <a:avLst/>
          </a:prstGeom>
        </p:spPr>
        <p:txBody>
          <a:bodyPr wrap="non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Arial" panose="020B0604020202020204" pitchFamily="34" charset="0"/>
              </a:rPr>
              <a:t>面向项目式学习的多智能体技术</a:t>
            </a:r>
            <a:endParaRPr lang="zh-CN" altLang="en-US" sz="4800" b="1" dirty="0">
              <a:solidFill>
                <a:schemeClr val="bg1"/>
              </a:solidFill>
              <a:latin typeface="Impact" panose="020B0806030902050204" charset="0"/>
              <a:ea typeface="方正公文小标宋" panose="02000500000000000000" charset="-122"/>
              <a:cs typeface="+mn-ea"/>
              <a:sym typeface="Arial" panose="020B0604020202020204" pitchFamily="34" charset="0"/>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a:latin typeface="Times New Roman" panose="02020603050405020304" charset="0"/>
                  <a:ea typeface="方正公文小标宋" panose="02000500000000000000" charset="-122"/>
                  <a:cs typeface="+mn-ea"/>
                  <a:sym typeface="Arial" panose="020B0604020202020204" pitchFamily="34" charset="0"/>
                </a:rPr>
                <a:t>01</a:t>
              </a:r>
              <a:endParaRPr lang="en-US" altLang="zh-CN" sz="4000" b="1" dirty="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443488" y="507702"/>
            <a:ext cx="27108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规划</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t="495" b="495"/>
          <a:stretch>
            <a:fillRect/>
          </a:stretch>
        </p:blipFill>
        <p:spPr>
          <a:xfrm>
            <a:off x="3415361" y="1331286"/>
            <a:ext cx="8383448" cy="4182799"/>
          </a:xfrm>
          <a:prstGeom prst="rect">
            <a:avLst/>
          </a:prstGeom>
        </p:spPr>
      </p:pic>
      <p:sp>
        <p:nvSpPr>
          <p:cNvPr id="10" name="文本框 9"/>
          <p:cNvSpPr txBox="1"/>
          <p:nvPr/>
        </p:nvSpPr>
        <p:spPr>
          <a:xfrm>
            <a:off x="640080" y="2371725"/>
            <a:ext cx="2581275" cy="2306955"/>
          </a:xfrm>
          <a:prstGeom prst="rect">
            <a:avLst/>
          </a:prstGeom>
          <a:noFill/>
        </p:spPr>
        <p:txBody>
          <a:bodyPr wrap="square" rtlCol="0">
            <a:spAutoFit/>
          </a:bodyPr>
          <a:lstStyle>
            <a:defPPr>
              <a:defRPr lang="zh-CN"/>
            </a:defPPr>
            <a:lvl1pPr>
              <a:defRPr sz="2400">
                <a:solidFill>
                  <a:schemeClr val="tx1">
                    <a:alpha val="100000"/>
                  </a:schemeClr>
                </a:solidFill>
                <a:latin typeface="楷体" panose="02010609060101010101" charset="-122"/>
                <a:ea typeface="楷体" panose="02010609060101010101" charset="-122"/>
              </a:defRPr>
            </a:lvl1pPr>
          </a:lstStyle>
          <a:p>
            <a:r>
              <a:rPr lang="zh-CN" altLang="en-US" dirty="0">
                <a:latin typeface="Times New Roman" panose="02020603050405020304" charset="0"/>
                <a:ea typeface="方正公文小标宋" panose="02000500000000000000" charset="-122"/>
              </a:rPr>
              <a:t>设置自定义角色的参数（</a:t>
            </a:r>
            <a:r>
              <a:rPr lang="zh-CN" altLang="en-US" dirty="0">
                <a:solidFill>
                  <a:srgbClr val="FF0000"/>
                </a:solidFill>
                <a:latin typeface="Times New Roman" panose="02020603050405020304" charset="0"/>
                <a:ea typeface="方正公文小标宋" panose="02000500000000000000" charset="-122"/>
              </a:rPr>
              <a:t>头像、角色的基本信息、聊天开场白、形象、声音、记忆等拓展能力</a:t>
            </a:r>
            <a:r>
              <a:rPr lang="zh-CN" altLang="en-US" dirty="0">
                <a:latin typeface="Times New Roman" panose="02020603050405020304" charset="0"/>
                <a:ea typeface="方正公文小标宋" panose="02000500000000000000" charset="-122"/>
              </a:rPr>
              <a:t>）</a:t>
            </a:r>
            <a:endParaRPr lang="zh-CN" altLang="en-US" dirty="0">
              <a:latin typeface="Times New Roman" panose="02020603050405020304" charset="0"/>
              <a:ea typeface="方正公文小标宋" panose="02000500000000000000" charset="-122"/>
            </a:endParaRPr>
          </a:p>
        </p:txBody>
      </p:sp>
      <p:pic>
        <p:nvPicPr>
          <p:cNvPr id="2" name="图片 1"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38686" y="507702"/>
            <a:ext cx="33204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选择形象</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37"/>
          <p:cNvPicPr>
            <a:picLocks noChangeAspect="1"/>
          </p:cNvPicPr>
          <p:nvPr/>
        </p:nvPicPr>
        <p:blipFill>
          <a:blip r:embed="rId2">
            <a:extLst>
              <a:ext uri="{28A0092B-C50C-407E-A947-70E740481C1C}">
                <a14:useLocalDpi xmlns:a14="http://schemas.microsoft.com/office/drawing/2010/main" val="0"/>
              </a:ext>
            </a:extLst>
          </a:blip>
          <a:srcRect l="31947" t="20004" r="31681" b="22426"/>
          <a:stretch>
            <a:fillRect/>
          </a:stretch>
        </p:blipFill>
        <p:spPr>
          <a:xfrm>
            <a:off x="4969566" y="1182979"/>
            <a:ext cx="5914800" cy="4717758"/>
          </a:xfrm>
          <a:prstGeom prst="rect">
            <a:avLst/>
          </a:prstGeom>
        </p:spPr>
      </p:pic>
      <p:sp>
        <p:nvSpPr>
          <p:cNvPr id="6" name="文本框 5"/>
          <p:cNvSpPr txBox="1"/>
          <p:nvPr/>
        </p:nvSpPr>
        <p:spPr>
          <a:xfrm>
            <a:off x="1191887" y="2459504"/>
            <a:ext cx="2928700" cy="1938020"/>
          </a:xfrm>
          <a:prstGeom prst="rect">
            <a:avLst/>
          </a:prstGeom>
          <a:noFill/>
        </p:spPr>
        <p:txBody>
          <a:bodyPr wrap="square" rtlCol="0">
            <a:spAutoFit/>
          </a:bodyPr>
          <a:lstStyle/>
          <a:p>
            <a:r>
              <a:rPr lang="zh-CN" altLang="en-US" sz="2400" dirty="0">
                <a:solidFill>
                  <a:schemeClr val="tx1">
                    <a:alpha val="100000"/>
                  </a:schemeClr>
                </a:solidFill>
                <a:latin typeface="Times New Roman" panose="02020603050405020304" charset="0"/>
                <a:ea typeface="方正公文小标宋" panose="02000500000000000000" charset="-122"/>
              </a:rPr>
              <a:t>智能体构建中选择形象时，可在形象选择界面的</a:t>
            </a:r>
            <a:r>
              <a:rPr lang="zh-CN" altLang="en-US" sz="2400" dirty="0">
                <a:solidFill>
                  <a:srgbClr val="FF0000"/>
                </a:solidFill>
                <a:latin typeface="Times New Roman" panose="02020603050405020304" charset="0"/>
                <a:ea typeface="方正公文小标宋" panose="02000500000000000000" charset="-122"/>
              </a:rPr>
              <a:t>预置形象</a:t>
            </a:r>
            <a:r>
              <a:rPr lang="zh-CN" altLang="en-US" sz="2400" dirty="0">
                <a:solidFill>
                  <a:schemeClr val="tx1">
                    <a:alpha val="100000"/>
                  </a:schemeClr>
                </a:solidFill>
                <a:latin typeface="Times New Roman" panose="02020603050405020304" charset="0"/>
                <a:ea typeface="方正公文小标宋" panose="02000500000000000000" charset="-122"/>
              </a:rPr>
              <a:t>中挑选如 </a:t>
            </a:r>
            <a:r>
              <a:rPr lang="en-US" altLang="zh-CN" sz="2400" dirty="0">
                <a:solidFill>
                  <a:srgbClr val="FF0000"/>
                </a:solidFill>
                <a:latin typeface="Times New Roman" panose="02020603050405020304" charset="0"/>
                <a:ea typeface="方正公文小标宋" panose="02000500000000000000" charset="-122"/>
              </a:rPr>
              <a:t>Yumi</a:t>
            </a:r>
            <a:r>
              <a:rPr lang="en-US" altLang="zh-CN" sz="2400" dirty="0">
                <a:solidFill>
                  <a:schemeClr val="tx1">
                    <a:alpha val="100000"/>
                  </a:schemeClr>
                </a:solidFill>
                <a:latin typeface="Times New Roman" panose="02020603050405020304" charset="0"/>
                <a:ea typeface="方正公文小标宋" panose="02000500000000000000" charset="-122"/>
              </a:rPr>
              <a:t> </a:t>
            </a:r>
            <a:r>
              <a:rPr lang="zh-CN" altLang="en-US" sz="2400" dirty="0">
                <a:solidFill>
                  <a:schemeClr val="tx1">
                    <a:alpha val="100000"/>
                  </a:schemeClr>
                </a:solidFill>
                <a:latin typeface="Times New Roman" panose="02020603050405020304" charset="0"/>
                <a:ea typeface="方正公文小标宋" panose="02000500000000000000" charset="-122"/>
              </a:rPr>
              <a:t>等不同角色形象</a:t>
            </a:r>
            <a:endParaRPr lang="zh-CN" altLang="en-US" sz="24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38686" y="507702"/>
            <a:ext cx="33204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添加音色</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3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703722" y="1382193"/>
            <a:ext cx="5851953" cy="3855697"/>
          </a:xfrm>
          <a:prstGeom prst="rect">
            <a:avLst/>
          </a:prstGeom>
        </p:spPr>
      </p:pic>
      <p:sp>
        <p:nvSpPr>
          <p:cNvPr id="6" name="文本框 5"/>
          <p:cNvSpPr txBox="1"/>
          <p:nvPr/>
        </p:nvSpPr>
        <p:spPr>
          <a:xfrm>
            <a:off x="1097280" y="1823085"/>
            <a:ext cx="3502025" cy="2861310"/>
          </a:xfrm>
          <a:prstGeom prst="rect">
            <a:avLst/>
          </a:prstGeom>
          <a:noFill/>
        </p:spPr>
        <p:txBody>
          <a:bodyPr wrap="square" rtlCol="0">
            <a:spAutoFit/>
          </a:bodyPr>
          <a:lstStyle/>
          <a:p>
            <a:pPr>
              <a:lnSpc>
                <a:spcPct val="150000"/>
              </a:lnSpc>
            </a:pPr>
            <a:r>
              <a:rPr lang="zh-CN" altLang="en-US" sz="2400" dirty="0">
                <a:solidFill>
                  <a:schemeClr val="tx1">
                    <a:alpha val="100000"/>
                  </a:schemeClr>
                </a:solidFill>
                <a:latin typeface="Times New Roman" panose="02020603050405020304" charset="0"/>
                <a:ea typeface="方正公文小标宋" panose="02000500000000000000" charset="-122"/>
              </a:rPr>
              <a:t>在智能体构建中，进入音色界面可试听各种预置音色，选中自己喜欢的后点击“</a:t>
            </a:r>
            <a:r>
              <a:rPr lang="zh-CN" altLang="en-US" sz="2400" dirty="0">
                <a:solidFill>
                  <a:srgbClr val="FF0000"/>
                </a:solidFill>
                <a:latin typeface="Times New Roman" panose="02020603050405020304" charset="0"/>
                <a:ea typeface="方正公文小标宋" panose="02000500000000000000" charset="-122"/>
              </a:rPr>
              <a:t>使用</a:t>
            </a:r>
            <a:r>
              <a:rPr lang="zh-CN" altLang="en-US" sz="2400" dirty="0">
                <a:solidFill>
                  <a:schemeClr val="tx1">
                    <a:alpha val="100000"/>
                  </a:schemeClr>
                </a:solidFill>
                <a:latin typeface="Times New Roman" panose="02020603050405020304" charset="0"/>
                <a:ea typeface="方正公文小标宋" panose="02000500000000000000" charset="-122"/>
              </a:rPr>
              <a:t>”，最后“</a:t>
            </a:r>
            <a:r>
              <a:rPr lang="zh-CN" altLang="en-US" sz="2400" dirty="0">
                <a:solidFill>
                  <a:srgbClr val="FF0000"/>
                </a:solidFill>
                <a:latin typeface="Times New Roman" panose="02020603050405020304" charset="0"/>
                <a:ea typeface="方正公文小标宋" panose="02000500000000000000" charset="-122"/>
              </a:rPr>
              <a:t>保存</a:t>
            </a:r>
            <a:r>
              <a:rPr lang="zh-CN" altLang="en-US" sz="2400" dirty="0">
                <a:solidFill>
                  <a:schemeClr val="tx1">
                    <a:alpha val="100000"/>
                  </a:schemeClr>
                </a:solidFill>
                <a:latin typeface="Times New Roman" panose="02020603050405020304" charset="0"/>
                <a:ea typeface="方正公文小标宋" panose="02000500000000000000" charset="-122"/>
              </a:rPr>
              <a:t>”完成添加。</a:t>
            </a:r>
            <a:endParaRPr lang="zh-CN" altLang="en-US" sz="24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91602" y="516287"/>
            <a:ext cx="27108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记忆</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9" name="图片 8"/>
          <p:cNvPicPr>
            <a:picLocks noChangeAspect="1"/>
          </p:cNvPicPr>
          <p:nvPr/>
        </p:nvPicPr>
        <p:blipFill>
          <a:blip r:embed="rId2"/>
          <a:srcRect r="30138"/>
          <a:stretch>
            <a:fillRect/>
          </a:stretch>
        </p:blipFill>
        <p:spPr>
          <a:xfrm>
            <a:off x="4730115" y="1927261"/>
            <a:ext cx="5762625" cy="2990850"/>
          </a:xfrm>
          <a:prstGeom prst="rect">
            <a:avLst/>
          </a:prstGeom>
        </p:spPr>
      </p:pic>
      <p:sp>
        <p:nvSpPr>
          <p:cNvPr id="2" name="文本框 1"/>
          <p:cNvSpPr txBox="1"/>
          <p:nvPr/>
        </p:nvSpPr>
        <p:spPr>
          <a:xfrm>
            <a:off x="868546" y="2637856"/>
            <a:ext cx="3229336" cy="2306955"/>
          </a:xfrm>
          <a:prstGeom prst="rect">
            <a:avLst/>
          </a:prstGeom>
          <a:noFill/>
        </p:spPr>
        <p:txBody>
          <a:bodyPr wrap="square" rtlCol="0">
            <a:spAutoFit/>
          </a:bodyPr>
          <a:lstStyle/>
          <a:p>
            <a:pPr>
              <a:lnSpc>
                <a:spcPct val="150000"/>
              </a:lnSpc>
            </a:pPr>
            <a:r>
              <a:rPr lang="zh-CN" altLang="zh-CN" sz="2400" dirty="0">
                <a:solidFill>
                  <a:schemeClr val="tx1">
                    <a:alpha val="100000"/>
                  </a:schemeClr>
                </a:solidFill>
                <a:latin typeface="Times New Roman" panose="02020603050405020304" charset="0"/>
                <a:ea typeface="方正公文小标宋" panose="02000500000000000000" charset="-122"/>
              </a:rPr>
              <a:t>在智能体构建中设置记忆功能时，短期记忆可设定为最多记忆</a:t>
            </a:r>
            <a:r>
              <a:rPr lang="en-US" altLang="zh-CN" sz="2400" dirty="0">
                <a:solidFill>
                  <a:srgbClr val="FF0000"/>
                </a:solidFill>
                <a:latin typeface="Times New Roman" panose="02020603050405020304" charset="0"/>
                <a:ea typeface="方正公文小标宋" panose="02000500000000000000" charset="-122"/>
              </a:rPr>
              <a:t>100</a:t>
            </a:r>
            <a:r>
              <a:rPr lang="zh-CN" altLang="zh-CN" sz="2400" dirty="0">
                <a:solidFill>
                  <a:srgbClr val="FF0000"/>
                </a:solidFill>
                <a:latin typeface="Times New Roman" panose="02020603050405020304" charset="0"/>
                <a:ea typeface="方正公文小标宋" panose="02000500000000000000" charset="-122"/>
              </a:rPr>
              <a:t>轮</a:t>
            </a:r>
            <a:r>
              <a:rPr lang="zh-CN" altLang="zh-CN" sz="2400" dirty="0">
                <a:solidFill>
                  <a:schemeClr val="tx1">
                    <a:alpha val="100000"/>
                  </a:schemeClr>
                </a:solidFill>
                <a:latin typeface="Times New Roman" panose="02020603050405020304" charset="0"/>
                <a:ea typeface="方正公文小标宋" panose="02000500000000000000" charset="-122"/>
              </a:rPr>
              <a:t>对话</a:t>
            </a:r>
            <a:r>
              <a:rPr lang="zh-CN" altLang="en-US" sz="2400" dirty="0">
                <a:solidFill>
                  <a:schemeClr val="tx1">
                    <a:alpha val="100000"/>
                  </a:schemeClr>
                </a:solidFill>
                <a:latin typeface="Times New Roman" panose="02020603050405020304" charset="0"/>
                <a:ea typeface="方正公文小标宋" panose="02000500000000000000" charset="-122"/>
              </a:rPr>
              <a:t>。</a:t>
            </a:r>
            <a:endParaRPr lang="zh-CN" altLang="en-US" sz="24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04855" y="506760"/>
            <a:ext cx="27108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知识</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11227" y="1432105"/>
            <a:ext cx="6796915" cy="3981162"/>
          </a:xfrm>
          <a:prstGeom prst="rect">
            <a:avLst/>
          </a:prstGeom>
        </p:spPr>
      </p:pic>
      <p:sp>
        <p:nvSpPr>
          <p:cNvPr id="6" name="文本框 5"/>
          <p:cNvSpPr txBox="1"/>
          <p:nvPr/>
        </p:nvSpPr>
        <p:spPr>
          <a:xfrm>
            <a:off x="449446" y="2444405"/>
            <a:ext cx="3576679" cy="3046095"/>
          </a:xfrm>
          <a:prstGeom prst="rect">
            <a:avLst/>
          </a:prstGeom>
          <a:noFill/>
        </p:spPr>
        <p:txBody>
          <a:bodyPr wrap="square" rtlCol="0">
            <a:spAutoFit/>
          </a:bodyPr>
          <a:lstStyle/>
          <a:p>
            <a:pPr algn="l" fontAlgn="base"/>
            <a:r>
              <a:rPr lang="zh-CN" altLang="en-US" sz="2400" dirty="0">
                <a:solidFill>
                  <a:schemeClr val="tx1">
                    <a:alpha val="100000"/>
                  </a:schemeClr>
                </a:solidFill>
                <a:latin typeface="Times New Roman" panose="02020603050405020304" charset="0"/>
                <a:ea typeface="方正公文小标宋" panose="02000500000000000000" charset="-122"/>
              </a:rPr>
              <a:t>在智能体构建界面中，找到“</a:t>
            </a:r>
            <a:r>
              <a:rPr lang="zh-CN" altLang="en-US" sz="2400" dirty="0">
                <a:solidFill>
                  <a:srgbClr val="FF0000"/>
                </a:solidFill>
                <a:latin typeface="Times New Roman" panose="02020603050405020304" charset="0"/>
                <a:ea typeface="方正公文小标宋" panose="02000500000000000000" charset="-122"/>
              </a:rPr>
              <a:t>知识</a:t>
            </a:r>
            <a:r>
              <a:rPr lang="zh-CN" altLang="en-US" sz="2400" dirty="0">
                <a:solidFill>
                  <a:schemeClr val="tx1">
                    <a:alpha val="100000"/>
                  </a:schemeClr>
                </a:solidFill>
                <a:latin typeface="Times New Roman" panose="02020603050405020304" charset="0"/>
                <a:ea typeface="方正公文小标宋" panose="02000500000000000000" charset="-122"/>
              </a:rPr>
              <a:t>”设置部分。勾选“</a:t>
            </a:r>
            <a:r>
              <a:rPr lang="zh-CN" altLang="en-US" sz="2400" dirty="0">
                <a:solidFill>
                  <a:srgbClr val="0070C0"/>
                </a:solidFill>
                <a:latin typeface="Times New Roman" panose="02020603050405020304" charset="0"/>
                <a:ea typeface="方正公文小标宋" panose="02000500000000000000" charset="-122"/>
              </a:rPr>
              <a:t>允许其通过搜索引擎获取实时信息</a:t>
            </a:r>
            <a:r>
              <a:rPr lang="zh-CN" altLang="en-US" sz="2400" dirty="0">
                <a:solidFill>
                  <a:schemeClr val="tx1">
                    <a:alpha val="100000"/>
                  </a:schemeClr>
                </a:solidFill>
                <a:latin typeface="Times New Roman" panose="02020603050405020304" charset="0"/>
                <a:ea typeface="方正公文小标宋" panose="02000500000000000000" charset="-122"/>
              </a:rPr>
              <a:t>”选项，以启用智能体的实时信息获取能力。点击“</a:t>
            </a:r>
            <a:r>
              <a:rPr lang="zh-CN" altLang="en-US" sz="2400" dirty="0">
                <a:solidFill>
                  <a:srgbClr val="FF0000"/>
                </a:solidFill>
                <a:latin typeface="Times New Roman" panose="02020603050405020304" charset="0"/>
                <a:ea typeface="方正公文小标宋" panose="02000500000000000000" charset="-122"/>
              </a:rPr>
              <a:t>前往知识库</a:t>
            </a:r>
            <a:r>
              <a:rPr lang="zh-CN" altLang="en-US" sz="2400" dirty="0">
                <a:solidFill>
                  <a:schemeClr val="tx1">
                    <a:alpha val="100000"/>
                  </a:schemeClr>
                </a:solidFill>
                <a:latin typeface="Times New Roman" panose="02020603050405020304" charset="0"/>
                <a:ea typeface="方正公文小标宋" panose="02000500000000000000" charset="-122"/>
              </a:rPr>
              <a:t>”链接，进入知识库管理界面</a:t>
            </a:r>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052455" y="506760"/>
            <a:ext cx="30156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知识库</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3"/>
          <p:cNvPicPr>
            <a:picLocks noChangeAspect="1"/>
          </p:cNvPicPr>
          <p:nvPr/>
        </p:nvPicPr>
        <p:blipFill>
          <a:blip r:embed="rId2" cstate="print">
            <a:extLst>
              <a:ext uri="{28A0092B-C50C-407E-A947-70E740481C1C}">
                <a14:useLocalDpi xmlns:a14="http://schemas.microsoft.com/office/drawing/2010/main" val="0"/>
              </a:ext>
            </a:extLst>
          </a:blip>
          <a:srcRect t="725"/>
          <a:stretch>
            <a:fillRect/>
          </a:stretch>
        </p:blipFill>
        <p:spPr>
          <a:xfrm>
            <a:off x="3685124" y="1483068"/>
            <a:ext cx="7776960" cy="3890594"/>
          </a:xfrm>
          <a:prstGeom prst="rect">
            <a:avLst/>
          </a:prstGeom>
        </p:spPr>
      </p:pic>
      <p:sp>
        <p:nvSpPr>
          <p:cNvPr id="7" name="文本框 6"/>
          <p:cNvSpPr txBox="1"/>
          <p:nvPr/>
        </p:nvSpPr>
        <p:spPr>
          <a:xfrm>
            <a:off x="772795" y="1998345"/>
            <a:ext cx="2358390" cy="2861310"/>
          </a:xfrm>
          <a:prstGeom prst="rect">
            <a:avLst/>
          </a:prstGeom>
          <a:noFill/>
        </p:spPr>
        <p:txBody>
          <a:bodyPr wrap="square" rtlCol="0">
            <a:spAutoFit/>
          </a:bodyPr>
          <a:lstStyle/>
          <a:p>
            <a:pPr>
              <a:lnSpc>
                <a:spcPct val="150000"/>
              </a:lnSpc>
            </a:pPr>
            <a:r>
              <a:rPr lang="zh-CN" altLang="en-US" sz="2400" dirty="0">
                <a:solidFill>
                  <a:schemeClr val="tx1">
                    <a:alpha val="100000"/>
                  </a:schemeClr>
                </a:solidFill>
                <a:latin typeface="Times New Roman" panose="02020603050405020304" charset="0"/>
                <a:ea typeface="方正公文小标宋" panose="02000500000000000000" charset="-122"/>
              </a:rPr>
              <a:t>在“</a:t>
            </a:r>
            <a:r>
              <a:rPr lang="zh-CN" altLang="en-US" sz="2400" dirty="0">
                <a:solidFill>
                  <a:srgbClr val="FF0000"/>
                </a:solidFill>
                <a:latin typeface="Times New Roman" panose="02020603050405020304" charset="0"/>
                <a:ea typeface="方正公文小标宋" panose="02000500000000000000" charset="-122"/>
              </a:rPr>
              <a:t>我的知识</a:t>
            </a:r>
            <a:r>
              <a:rPr lang="zh-CN" altLang="en-US" sz="2400" dirty="0">
                <a:solidFill>
                  <a:schemeClr val="tx1">
                    <a:alpha val="100000"/>
                  </a:schemeClr>
                </a:solidFill>
                <a:latin typeface="Times New Roman" panose="02020603050405020304" charset="0"/>
                <a:ea typeface="方正公文小标宋" panose="02000500000000000000" charset="-122"/>
              </a:rPr>
              <a:t>”管理界面，点击右上角的“</a:t>
            </a:r>
            <a:r>
              <a:rPr lang="zh-CN" altLang="en-US" sz="2400" dirty="0">
                <a:solidFill>
                  <a:srgbClr val="FF0000"/>
                </a:solidFill>
                <a:latin typeface="Times New Roman" panose="02020603050405020304" charset="0"/>
                <a:ea typeface="方正公文小标宋" panose="02000500000000000000" charset="-122"/>
              </a:rPr>
              <a:t>新增</a:t>
            </a:r>
            <a:r>
              <a:rPr lang="zh-CN" altLang="en-US" sz="2400" dirty="0">
                <a:solidFill>
                  <a:schemeClr val="tx1">
                    <a:alpha val="100000"/>
                  </a:schemeClr>
                </a:solidFill>
                <a:latin typeface="Times New Roman" panose="02020603050405020304" charset="0"/>
                <a:ea typeface="方正公文小标宋" panose="02000500000000000000" charset="-122"/>
              </a:rPr>
              <a:t>”按钮，开始创建新的知识库。</a:t>
            </a:r>
            <a:endParaRPr lang="zh-CN" altLang="en-US" sz="24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052455" y="506760"/>
            <a:ext cx="30156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知识库</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108122" y="1348741"/>
            <a:ext cx="6587968" cy="4259580"/>
          </a:xfrm>
          <a:prstGeom prst="rect">
            <a:avLst/>
          </a:prstGeom>
        </p:spPr>
      </p:pic>
      <p:sp>
        <p:nvSpPr>
          <p:cNvPr id="6" name="文本框 5"/>
          <p:cNvSpPr txBox="1"/>
          <p:nvPr/>
        </p:nvSpPr>
        <p:spPr>
          <a:xfrm>
            <a:off x="639946" y="1516455"/>
            <a:ext cx="3095719" cy="3923030"/>
          </a:xfrm>
          <a:prstGeom prst="rect">
            <a:avLst/>
          </a:prstGeom>
          <a:noFill/>
        </p:spPr>
        <p:txBody>
          <a:bodyPr wrap="square" rtlCol="0">
            <a:spAutoFit/>
          </a:bodyPr>
          <a:lstStyle/>
          <a:p>
            <a:pPr algn="l" fontAlgn="base">
              <a:lnSpc>
                <a:spcPts val="1800"/>
              </a:lnSpc>
              <a:buFont typeface="+mj-lt"/>
              <a:buAutoNum type="arabicPeriod"/>
            </a:pPr>
            <a:endParaRPr lang="zh-CN" altLang="en-US" b="0" i="0" dirty="0">
              <a:effectLst/>
              <a:latin typeface="Times New Roman" panose="02020603050405020304" charset="0"/>
              <a:ea typeface="方正公文小标宋" panose="02000500000000000000" charset="-122"/>
            </a:endParaRPr>
          </a:p>
          <a:p>
            <a:r>
              <a:rPr lang="zh-CN" altLang="en-US" sz="2400" dirty="0">
                <a:solidFill>
                  <a:schemeClr val="tx1">
                    <a:alpha val="100000"/>
                  </a:schemeClr>
                </a:solidFill>
                <a:latin typeface="Times New Roman" panose="02020603050405020304" charset="0"/>
                <a:ea typeface="方正公文小标宋" panose="02000500000000000000" charset="-122"/>
              </a:rPr>
              <a:t>在弹出的“</a:t>
            </a:r>
            <a:r>
              <a:rPr lang="zh-CN" altLang="en-US" sz="2400" dirty="0">
                <a:solidFill>
                  <a:srgbClr val="FF0000"/>
                </a:solidFill>
                <a:latin typeface="Times New Roman" panose="02020603050405020304" charset="0"/>
                <a:ea typeface="方正公文小标宋" panose="02000500000000000000" charset="-122"/>
              </a:rPr>
              <a:t>新建知识库</a:t>
            </a:r>
            <a:r>
              <a:rPr lang="zh-CN" altLang="en-US" sz="2400" dirty="0">
                <a:solidFill>
                  <a:schemeClr val="tx1">
                    <a:alpha val="100000"/>
                  </a:schemeClr>
                </a:solidFill>
                <a:latin typeface="Times New Roman" panose="02020603050405020304" charset="0"/>
                <a:ea typeface="方正公文小标宋" panose="02000500000000000000" charset="-122"/>
              </a:rPr>
              <a:t>”窗口中，填写知识库名称（如“课件”）。</a:t>
            </a:r>
            <a:endParaRPr lang="zh-CN" altLang="en-US" sz="2400" dirty="0">
              <a:solidFill>
                <a:schemeClr val="tx1">
                  <a:alpha val="100000"/>
                </a:schemeClr>
              </a:solidFill>
              <a:latin typeface="Times New Roman" panose="02020603050405020304" charset="0"/>
              <a:ea typeface="方正公文小标宋" panose="02000500000000000000" charset="-122"/>
            </a:endParaRPr>
          </a:p>
          <a:p>
            <a:r>
              <a:rPr lang="zh-CN" altLang="en-US" sz="2400" dirty="0">
                <a:solidFill>
                  <a:schemeClr val="tx1">
                    <a:alpha val="100000"/>
                  </a:schemeClr>
                </a:solidFill>
                <a:latin typeface="Times New Roman" panose="02020603050405020304" charset="0"/>
                <a:ea typeface="方正公文小标宋" panose="02000500000000000000" charset="-122"/>
              </a:rPr>
              <a:t>选择文件类型为“</a:t>
            </a:r>
            <a:r>
              <a:rPr lang="zh-CN" altLang="en-US" sz="2400" dirty="0">
                <a:solidFill>
                  <a:srgbClr val="00B0F0"/>
                </a:solidFill>
                <a:latin typeface="Times New Roman" panose="02020603050405020304" charset="0"/>
                <a:ea typeface="方正公文小标宋" panose="02000500000000000000" charset="-122"/>
              </a:rPr>
              <a:t>段落式文本</a:t>
            </a:r>
            <a:r>
              <a:rPr lang="zh-CN" altLang="en-US" sz="2400" dirty="0">
                <a:solidFill>
                  <a:schemeClr val="tx1">
                    <a:alpha val="100000"/>
                  </a:schemeClr>
                </a:solidFill>
                <a:latin typeface="Times New Roman" panose="02020603050405020304" charset="0"/>
                <a:ea typeface="方正公文小标宋" panose="02000500000000000000" charset="-122"/>
              </a:rPr>
              <a:t>”。</a:t>
            </a:r>
            <a:endParaRPr lang="zh-CN" altLang="en-US" sz="2400" dirty="0">
              <a:solidFill>
                <a:schemeClr val="tx1">
                  <a:alpha val="100000"/>
                </a:schemeClr>
              </a:solidFill>
              <a:latin typeface="Times New Roman" panose="02020603050405020304" charset="0"/>
              <a:ea typeface="方正公文小标宋" panose="02000500000000000000" charset="-122"/>
            </a:endParaRPr>
          </a:p>
          <a:p>
            <a:r>
              <a:rPr lang="zh-CN" altLang="en-US" sz="2400" dirty="0">
                <a:solidFill>
                  <a:schemeClr val="tx1">
                    <a:alpha val="100000"/>
                  </a:schemeClr>
                </a:solidFill>
                <a:latin typeface="Times New Roman" panose="02020603050405020304" charset="0"/>
                <a:ea typeface="方正公文小标宋" panose="02000500000000000000" charset="-122"/>
              </a:rPr>
              <a:t>在</a:t>
            </a:r>
            <a:r>
              <a:rPr lang="zh-CN" altLang="en-US" sz="2400" dirty="0">
                <a:solidFill>
                  <a:srgbClr val="FF0000"/>
                </a:solidFill>
                <a:latin typeface="Times New Roman" panose="02020603050405020304" charset="0"/>
                <a:ea typeface="方正公文小标宋" panose="02000500000000000000" charset="-122"/>
              </a:rPr>
              <a:t>描述栏</a:t>
            </a:r>
            <a:r>
              <a:rPr lang="zh-CN" altLang="en-US" sz="2400" dirty="0">
                <a:solidFill>
                  <a:schemeClr val="tx1">
                    <a:alpha val="100000"/>
                  </a:schemeClr>
                </a:solidFill>
                <a:latin typeface="Times New Roman" panose="02020603050405020304" charset="0"/>
                <a:ea typeface="方正公文小标宋" panose="02000500000000000000" charset="-122"/>
              </a:rPr>
              <a:t>中输入知识库的简要描述（如“语文第一课”）。</a:t>
            </a:r>
            <a:br>
              <a:rPr lang="zh-CN" altLang="en-US" dirty="0">
                <a:latin typeface="Times New Roman" panose="02020603050405020304" charset="0"/>
                <a:ea typeface="方正公文小标宋" panose="02000500000000000000" charset="-122"/>
              </a:rPr>
            </a:br>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052455" y="506760"/>
            <a:ext cx="30156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知识库</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358883" y="1582129"/>
            <a:ext cx="7366380" cy="3820452"/>
          </a:xfrm>
          <a:prstGeom prst="rect">
            <a:avLst/>
          </a:prstGeom>
        </p:spPr>
      </p:pic>
      <p:sp>
        <p:nvSpPr>
          <p:cNvPr id="6" name="文本框 5"/>
          <p:cNvSpPr txBox="1"/>
          <p:nvPr/>
        </p:nvSpPr>
        <p:spPr>
          <a:xfrm>
            <a:off x="639946" y="1645695"/>
            <a:ext cx="2427345" cy="3692525"/>
          </a:xfrm>
          <a:prstGeom prst="rect">
            <a:avLst/>
          </a:prstGeom>
          <a:noFill/>
        </p:spPr>
        <p:txBody>
          <a:bodyPr wrap="square" rtlCol="0">
            <a:spAutoFit/>
          </a:bodyPr>
          <a:lstStyle/>
          <a:p>
            <a:r>
              <a:rPr lang="zh-CN" altLang="en-US" sz="2400" dirty="0">
                <a:solidFill>
                  <a:schemeClr val="tx1">
                    <a:alpha val="100000"/>
                  </a:schemeClr>
                </a:solidFill>
                <a:latin typeface="Times New Roman" panose="02020603050405020304" charset="0"/>
                <a:ea typeface="方正公文小标宋" panose="02000500000000000000" charset="-122"/>
              </a:rPr>
              <a:t>在“</a:t>
            </a:r>
            <a:r>
              <a:rPr lang="zh-CN" altLang="en-US" sz="2400" dirty="0">
                <a:solidFill>
                  <a:srgbClr val="FF0000"/>
                </a:solidFill>
                <a:latin typeface="Times New Roman" panose="02020603050405020304" charset="0"/>
                <a:ea typeface="方正公文小标宋" panose="02000500000000000000" charset="-122"/>
              </a:rPr>
              <a:t>新建知识库内容</a:t>
            </a:r>
            <a:r>
              <a:rPr lang="zh-CN" altLang="en-US" sz="2400" dirty="0">
                <a:solidFill>
                  <a:schemeClr val="tx1">
                    <a:alpha val="100000"/>
                  </a:schemeClr>
                </a:solidFill>
                <a:latin typeface="Times New Roman" panose="02020603050405020304" charset="0"/>
                <a:ea typeface="方正公文小标宋" panose="02000500000000000000" charset="-122"/>
              </a:rPr>
              <a:t>”界面，选择上传类型为“</a:t>
            </a:r>
            <a:r>
              <a:rPr lang="zh-CN" altLang="en-US" sz="2400" dirty="0">
                <a:solidFill>
                  <a:srgbClr val="00B0F0"/>
                </a:solidFill>
                <a:latin typeface="Times New Roman" panose="02020603050405020304" charset="0"/>
                <a:ea typeface="方正公文小标宋" panose="02000500000000000000" charset="-122"/>
              </a:rPr>
              <a:t>文件</a:t>
            </a:r>
            <a:r>
              <a:rPr lang="zh-CN" altLang="en-US" sz="2400" dirty="0">
                <a:solidFill>
                  <a:schemeClr val="tx1">
                    <a:alpha val="100000"/>
                  </a:schemeClr>
                </a:solidFill>
                <a:latin typeface="Times New Roman" panose="02020603050405020304" charset="0"/>
                <a:ea typeface="方正公文小标宋" panose="02000500000000000000" charset="-122"/>
              </a:rPr>
              <a:t>”。选择需要上传的文件（单次最多上传</a:t>
            </a:r>
            <a:r>
              <a:rPr lang="en-US" altLang="zh-CN" sz="2400" dirty="0">
                <a:solidFill>
                  <a:srgbClr val="FF0000"/>
                </a:solidFill>
                <a:latin typeface="Times New Roman" panose="02020603050405020304" charset="0"/>
                <a:ea typeface="方正公文小标宋" panose="02000500000000000000" charset="-122"/>
              </a:rPr>
              <a:t>10</a:t>
            </a:r>
            <a:r>
              <a:rPr lang="zh-CN" altLang="en-US" sz="2400" dirty="0">
                <a:solidFill>
                  <a:srgbClr val="FF0000"/>
                </a:solidFill>
                <a:latin typeface="Times New Roman" panose="02020603050405020304" charset="0"/>
                <a:ea typeface="方正公文小标宋" panose="02000500000000000000" charset="-122"/>
              </a:rPr>
              <a:t>个文件</a:t>
            </a:r>
            <a:r>
              <a:rPr lang="zh-CN" altLang="en-US" sz="2400" dirty="0">
                <a:solidFill>
                  <a:schemeClr val="tx1">
                    <a:alpha val="100000"/>
                  </a:schemeClr>
                </a:solidFill>
                <a:latin typeface="Times New Roman" panose="02020603050405020304" charset="0"/>
                <a:ea typeface="方正公文小标宋" panose="02000500000000000000" charset="-122"/>
              </a:rPr>
              <a:t>，每个文件大小不超过</a:t>
            </a:r>
            <a:r>
              <a:rPr lang="en-US" altLang="zh-CN" sz="2400" dirty="0">
                <a:solidFill>
                  <a:srgbClr val="FF0000"/>
                </a:solidFill>
                <a:latin typeface="Times New Roman" panose="02020603050405020304" charset="0"/>
                <a:ea typeface="方正公文小标宋" panose="02000500000000000000" charset="-122"/>
              </a:rPr>
              <a:t>10MB</a:t>
            </a:r>
            <a:r>
              <a:rPr lang="zh-CN" altLang="en-US" sz="2400" dirty="0">
                <a:solidFill>
                  <a:schemeClr val="tx1">
                    <a:alpha val="100000"/>
                  </a:schemeClr>
                </a:solidFill>
                <a:latin typeface="Times New Roman" panose="02020603050405020304" charset="0"/>
                <a:ea typeface="方正公文小标宋" panose="02000500000000000000" charset="-122"/>
              </a:rPr>
              <a:t>）</a:t>
            </a:r>
            <a:endParaRPr lang="zh-CN" altLang="en-US" sz="2400" dirty="0">
              <a:solidFill>
                <a:schemeClr val="tx1">
                  <a:alpha val="100000"/>
                </a:schemeClr>
              </a:solidFill>
              <a:latin typeface="Times New Roman" panose="02020603050405020304" charset="0"/>
              <a:ea typeface="方正公文小标宋" panose="02000500000000000000" charset="-122"/>
            </a:endParaRPr>
          </a:p>
          <a:p>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04857" y="506760"/>
            <a:ext cx="27108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技能</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813029" y="1866936"/>
            <a:ext cx="7302328" cy="3111500"/>
          </a:xfrm>
          <a:prstGeom prst="rect">
            <a:avLst/>
          </a:prstGeom>
        </p:spPr>
      </p:pic>
      <p:sp>
        <p:nvSpPr>
          <p:cNvPr id="6" name="文本框 5"/>
          <p:cNvSpPr txBox="1"/>
          <p:nvPr/>
        </p:nvSpPr>
        <p:spPr>
          <a:xfrm>
            <a:off x="602772" y="1945358"/>
            <a:ext cx="2999800" cy="2584450"/>
          </a:xfrm>
          <a:prstGeom prst="rect">
            <a:avLst/>
          </a:prstGeom>
          <a:noFill/>
        </p:spPr>
        <p:txBody>
          <a:bodyPr wrap="square" rtlCol="0">
            <a:spAutoFit/>
          </a:bodyPr>
          <a:lstStyle/>
          <a:p>
            <a:r>
              <a:rPr lang="zh-CN" altLang="en-US" sz="2400" dirty="0">
                <a:solidFill>
                  <a:schemeClr val="tx1">
                    <a:alpha val="100000"/>
                  </a:schemeClr>
                </a:solidFill>
                <a:latin typeface="Times New Roman" panose="02020603050405020304" charset="0"/>
                <a:ea typeface="方正公文小标宋" panose="02000500000000000000" charset="-122"/>
              </a:rPr>
              <a:t>在智能体技能设置，可选“</a:t>
            </a:r>
            <a:r>
              <a:rPr lang="zh-CN" altLang="en-US" sz="2400" dirty="0">
                <a:solidFill>
                  <a:srgbClr val="FF0000"/>
                </a:solidFill>
                <a:latin typeface="Times New Roman" panose="02020603050405020304" charset="0"/>
                <a:ea typeface="方正公文小标宋" panose="02000500000000000000" charset="-122"/>
              </a:rPr>
              <a:t>卡牌库发送</a:t>
            </a:r>
            <a:r>
              <a:rPr lang="zh-CN" altLang="en-US" sz="2400" dirty="0">
                <a:solidFill>
                  <a:schemeClr val="tx1">
                    <a:alpha val="100000"/>
                  </a:schemeClr>
                </a:solidFill>
                <a:latin typeface="Times New Roman" panose="02020603050405020304" charset="0"/>
                <a:ea typeface="方正公文小标宋" panose="02000500000000000000" charset="-122"/>
              </a:rPr>
              <a:t>”、“</a:t>
            </a:r>
            <a:r>
              <a:rPr lang="zh-CN" altLang="en-US" sz="2400" dirty="0">
                <a:solidFill>
                  <a:srgbClr val="FF0000"/>
                </a:solidFill>
                <a:latin typeface="Times New Roman" panose="02020603050405020304" charset="0"/>
                <a:ea typeface="方正公文小标宋" panose="02000500000000000000" charset="-122"/>
              </a:rPr>
              <a:t>人设约束</a:t>
            </a:r>
            <a:r>
              <a:rPr lang="zh-CN" altLang="en-US" sz="2400" dirty="0">
                <a:solidFill>
                  <a:schemeClr val="tx1">
                    <a:alpha val="100000"/>
                  </a:schemeClr>
                </a:solidFill>
                <a:latin typeface="Times New Roman" panose="02020603050405020304" charset="0"/>
                <a:ea typeface="方正公文小标宋" panose="02000500000000000000" charset="-122"/>
              </a:rPr>
              <a:t>”、“</a:t>
            </a:r>
            <a:r>
              <a:rPr lang="zh-CN" altLang="en-US" sz="2400" dirty="0">
                <a:solidFill>
                  <a:srgbClr val="FF0000"/>
                </a:solidFill>
                <a:latin typeface="Times New Roman" panose="02020603050405020304" charset="0"/>
                <a:ea typeface="方正公文小标宋" panose="02000500000000000000" charset="-122"/>
              </a:rPr>
              <a:t>文生图</a:t>
            </a:r>
            <a:r>
              <a:rPr lang="zh-CN" altLang="en-US" sz="2400" dirty="0">
                <a:solidFill>
                  <a:schemeClr val="tx1">
                    <a:alpha val="100000"/>
                  </a:schemeClr>
                </a:solidFill>
                <a:latin typeface="Times New Roman" panose="02020603050405020304" charset="0"/>
                <a:ea typeface="方正公文小标宋" panose="02000500000000000000" charset="-122"/>
              </a:rPr>
              <a:t>”插件，点击“编辑插件”配置，增强功能。</a:t>
            </a:r>
            <a:endParaRPr lang="zh-CN" altLang="en-US" sz="2400" dirty="0">
              <a:solidFill>
                <a:schemeClr val="tx1">
                  <a:alpha val="100000"/>
                </a:schemeClr>
              </a:solidFill>
              <a:latin typeface="Times New Roman" panose="02020603050405020304" charset="0"/>
              <a:ea typeface="方正公文小标宋" panose="02000500000000000000" charset="-122"/>
            </a:endParaRPr>
          </a:p>
          <a:p>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60132" y="509935"/>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发布智能体</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3984" y="1527320"/>
            <a:ext cx="7504102" cy="3790732"/>
          </a:xfrm>
          <a:prstGeom prst="rect">
            <a:avLst/>
          </a:prstGeom>
        </p:spPr>
      </p:pic>
      <p:sp>
        <p:nvSpPr>
          <p:cNvPr id="2" name="文本框 1"/>
          <p:cNvSpPr txBox="1"/>
          <p:nvPr/>
        </p:nvSpPr>
        <p:spPr>
          <a:xfrm>
            <a:off x="449446" y="2299301"/>
            <a:ext cx="3069258" cy="224536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最后，填写</a:t>
            </a:r>
            <a:r>
              <a:rPr lang="zh-CN" altLang="en-US" sz="2000" dirty="0">
                <a:solidFill>
                  <a:srgbClr val="FF0000"/>
                </a:solidFill>
                <a:latin typeface="Times New Roman" panose="02020603050405020304" charset="0"/>
                <a:ea typeface="方正公文小标宋" panose="02000500000000000000" charset="-122"/>
              </a:rPr>
              <a:t>基本信息</a:t>
            </a:r>
            <a:r>
              <a:rPr lang="zh-CN" altLang="en-US" sz="2000" dirty="0">
                <a:solidFill>
                  <a:schemeClr val="tx1">
                    <a:alpha val="100000"/>
                  </a:schemeClr>
                </a:solidFill>
                <a:latin typeface="Times New Roman" panose="02020603050405020304" charset="0"/>
                <a:ea typeface="方正公文小标宋" panose="02000500000000000000" charset="-122"/>
              </a:rPr>
              <a:t>，如性别、星座、生日等，并描述职业背景和对话场景。然后，添加</a:t>
            </a:r>
            <a:r>
              <a:rPr lang="zh-CN" altLang="en-US" sz="2000" dirty="0">
                <a:solidFill>
                  <a:srgbClr val="00B0F0"/>
                </a:solidFill>
                <a:latin typeface="Times New Roman" panose="02020603050405020304" charset="0"/>
                <a:ea typeface="方正公文小标宋" panose="02000500000000000000" charset="-122"/>
              </a:rPr>
              <a:t>聊天开场白</a:t>
            </a:r>
            <a:r>
              <a:rPr lang="zh-CN" altLang="en-US" sz="2000" dirty="0">
                <a:solidFill>
                  <a:schemeClr val="tx1">
                    <a:alpha val="100000"/>
                  </a:schemeClr>
                </a:solidFill>
                <a:latin typeface="Times New Roman" panose="02020603050405020304" charset="0"/>
                <a:ea typeface="方正公文小标宋" panose="02000500000000000000" charset="-122"/>
              </a:rPr>
              <a:t>和</a:t>
            </a:r>
            <a:r>
              <a:rPr lang="zh-CN" altLang="en-US" sz="2000" dirty="0">
                <a:solidFill>
                  <a:srgbClr val="00B0F0"/>
                </a:solidFill>
                <a:latin typeface="Times New Roman" panose="02020603050405020304" charset="0"/>
                <a:ea typeface="方正公文小标宋" panose="02000500000000000000" charset="-122"/>
              </a:rPr>
              <a:t>对话示例</a:t>
            </a:r>
            <a:r>
              <a:rPr lang="zh-CN" altLang="en-US" sz="2000" dirty="0">
                <a:solidFill>
                  <a:schemeClr val="tx1">
                    <a:alpha val="100000"/>
                  </a:schemeClr>
                </a:solidFill>
                <a:latin typeface="Times New Roman" panose="02020603050405020304" charset="0"/>
                <a:ea typeface="方正公文小标宋" panose="02000500000000000000" charset="-122"/>
              </a:rPr>
              <a:t>，完成后点击右上角“</a:t>
            </a:r>
            <a:r>
              <a:rPr lang="zh-CN" altLang="en-US" sz="2000" dirty="0">
                <a:solidFill>
                  <a:srgbClr val="FF0000"/>
                </a:solidFill>
                <a:latin typeface="Times New Roman" panose="02020603050405020304" charset="0"/>
                <a:ea typeface="方正公文小标宋" panose="02000500000000000000" charset="-122"/>
              </a:rPr>
              <a:t>发布</a:t>
            </a:r>
            <a:r>
              <a:rPr lang="zh-CN" altLang="en-US" sz="2000" dirty="0">
                <a:solidFill>
                  <a:schemeClr val="tx1">
                    <a:alpha val="100000"/>
                  </a:schemeClr>
                </a:solidFill>
                <a:latin typeface="Times New Roman" panose="02020603050405020304" charset="0"/>
                <a:ea typeface="方正公文小标宋" panose="02000500000000000000" charset="-122"/>
              </a:rPr>
              <a:t>”按钮，上线智能体。</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729"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2316480" cy="460375"/>
          </a:xfrm>
          <a:prstGeom prst="rect">
            <a:avLst/>
          </a:prstGeom>
        </p:spPr>
        <p:txBody>
          <a:bodyPr wrap="none">
            <a:spAutoFit/>
          </a:bodyPr>
          <a:lstStyle/>
          <a:p>
            <a:pPr algn="l"/>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项目式学习定义</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心形 2"/>
          <p:cNvSpPr/>
          <p:nvPr/>
        </p:nvSpPr>
        <p:spPr>
          <a:xfrm>
            <a:off x="5959052" y="1490351"/>
            <a:ext cx="726738" cy="654050"/>
          </a:xfrm>
          <a:prstGeom prst="hear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汉仪旗黑-55简" panose="00020600040101010101" charset="-128"/>
                <a:ea typeface="汉仪旗黑-55简" panose="00020600040101010101" charset="-128"/>
              </a:rPr>
              <a:t>1</a:t>
            </a:r>
            <a:endParaRPr lang="en-US" altLang="zh-CN" dirty="0">
              <a:latin typeface="汉仪旗黑-55简" panose="00020600040101010101" charset="-128"/>
              <a:ea typeface="汉仪旗黑-55简" panose="00020600040101010101" charset="-128"/>
            </a:endParaRPr>
          </a:p>
        </p:txBody>
      </p:sp>
      <p:sp>
        <p:nvSpPr>
          <p:cNvPr id="4" name="心形 3"/>
          <p:cNvSpPr/>
          <p:nvPr/>
        </p:nvSpPr>
        <p:spPr>
          <a:xfrm>
            <a:off x="5959052" y="2771543"/>
            <a:ext cx="726738" cy="654050"/>
          </a:xfrm>
          <a:prstGeom prst="hear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汉仪旗黑-55简" panose="00020600040101010101" charset="-128"/>
                <a:ea typeface="汉仪旗黑-55简" panose="00020600040101010101" charset="-128"/>
              </a:rPr>
              <a:t>2</a:t>
            </a:r>
            <a:endParaRPr lang="en-US" altLang="zh-CN" dirty="0">
              <a:latin typeface="汉仪旗黑-55简" panose="00020600040101010101" charset="-128"/>
              <a:ea typeface="汉仪旗黑-55简" panose="00020600040101010101" charset="-128"/>
            </a:endParaRPr>
          </a:p>
        </p:txBody>
      </p:sp>
      <p:sp>
        <p:nvSpPr>
          <p:cNvPr id="5" name="心形 4"/>
          <p:cNvSpPr/>
          <p:nvPr/>
        </p:nvSpPr>
        <p:spPr>
          <a:xfrm>
            <a:off x="5959052" y="3915445"/>
            <a:ext cx="726738" cy="654050"/>
          </a:xfrm>
          <a:prstGeom prst="hear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汉仪旗黑-55简" panose="00020600040101010101" charset="-128"/>
                <a:ea typeface="汉仪旗黑-55简" panose="00020600040101010101" charset="-128"/>
              </a:rPr>
              <a:t>3</a:t>
            </a:r>
            <a:endParaRPr lang="en-US" altLang="zh-CN" dirty="0">
              <a:latin typeface="汉仪旗黑-55简" panose="00020600040101010101" charset="-128"/>
              <a:ea typeface="汉仪旗黑-55简" panose="00020600040101010101" charset="-128"/>
            </a:endParaRPr>
          </a:p>
        </p:txBody>
      </p:sp>
      <p:sp>
        <p:nvSpPr>
          <p:cNvPr id="6" name="心形 5"/>
          <p:cNvSpPr/>
          <p:nvPr/>
        </p:nvSpPr>
        <p:spPr>
          <a:xfrm>
            <a:off x="5959052" y="5063137"/>
            <a:ext cx="726738" cy="654050"/>
          </a:xfrm>
          <a:prstGeom prst="hear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汉仪旗黑-55简" panose="00020600040101010101" charset="-128"/>
                <a:ea typeface="汉仪旗黑-55简" panose="00020600040101010101" charset="-128"/>
              </a:rPr>
              <a:t>4</a:t>
            </a:r>
            <a:endParaRPr lang="en-US" altLang="zh-CN" dirty="0">
              <a:latin typeface="汉仪旗黑-55简" panose="00020600040101010101" charset="-128"/>
              <a:ea typeface="汉仪旗黑-55简" panose="00020600040101010101" charset="-128"/>
            </a:endParaRPr>
          </a:p>
        </p:txBody>
      </p:sp>
      <p:sp>
        <p:nvSpPr>
          <p:cNvPr id="7" name="心形 6"/>
          <p:cNvSpPr/>
          <p:nvPr/>
        </p:nvSpPr>
        <p:spPr>
          <a:xfrm>
            <a:off x="1055366" y="5485380"/>
            <a:ext cx="596901" cy="537199"/>
          </a:xfrm>
          <a:prstGeom prst="hear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endParaRPr>
          </a:p>
        </p:txBody>
      </p:sp>
      <p:sp>
        <p:nvSpPr>
          <p:cNvPr id="8" name="心形 7"/>
          <p:cNvSpPr/>
          <p:nvPr/>
        </p:nvSpPr>
        <p:spPr>
          <a:xfrm>
            <a:off x="2837978" y="6197125"/>
            <a:ext cx="383842" cy="345450"/>
          </a:xfrm>
          <a:prstGeom prst="hear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endParaRPr>
          </a:p>
        </p:txBody>
      </p:sp>
      <p:sp>
        <p:nvSpPr>
          <p:cNvPr id="9" name="心形 8"/>
          <p:cNvSpPr/>
          <p:nvPr/>
        </p:nvSpPr>
        <p:spPr>
          <a:xfrm>
            <a:off x="4338490" y="5898157"/>
            <a:ext cx="383842" cy="345450"/>
          </a:xfrm>
          <a:prstGeom prst="hear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endParaRPr>
          </a:p>
        </p:txBody>
      </p:sp>
      <p:sp>
        <p:nvSpPr>
          <p:cNvPr id="10" name="稻壳儿 夏至夏末"/>
          <p:cNvSpPr txBox="1"/>
          <p:nvPr/>
        </p:nvSpPr>
        <p:spPr>
          <a:xfrm>
            <a:off x="6911552" y="1481590"/>
            <a:ext cx="1579278" cy="369332"/>
          </a:xfrm>
          <a:prstGeom prst="rect">
            <a:avLst/>
          </a:prstGeom>
          <a:noFill/>
        </p:spPr>
        <p:txBody>
          <a:bodyPr wrap="none" rtlCol="0">
            <a:spAutoFit/>
          </a:bodyPr>
          <a:lstStyle/>
          <a:p>
            <a:pPr>
              <a:lnSpc>
                <a:spcPct val="100000"/>
              </a:lnSpc>
            </a:pPr>
            <a:r>
              <a:rPr lang="zh-CN" altLang="en-US" b="1" dirty="0">
                <a:solidFill>
                  <a:schemeClr val="tx1">
                    <a:alpha val="100000"/>
                  </a:schemeClr>
                </a:solidFill>
              </a:rPr>
              <a:t>培养实践能力</a:t>
            </a:r>
            <a:endParaRPr lang="zh-CN" altLang="en-US" dirty="0"/>
          </a:p>
        </p:txBody>
      </p:sp>
      <p:sp>
        <p:nvSpPr>
          <p:cNvPr id="11" name="稻壳儿 夏至夏末"/>
          <p:cNvSpPr txBox="1"/>
          <p:nvPr/>
        </p:nvSpPr>
        <p:spPr>
          <a:xfrm>
            <a:off x="6822652" y="1775069"/>
            <a:ext cx="4064000" cy="588687"/>
          </a:xfrm>
          <a:prstGeom prst="rect">
            <a:avLst/>
          </a:prstGeom>
          <a:noFill/>
        </p:spPr>
        <p:txBody>
          <a:bodyPr wrap="square" rtlCol="0">
            <a:spAutoFit/>
          </a:bodyPr>
          <a:lstStyle/>
          <a:p>
            <a:pPr>
              <a:lnSpc>
                <a:spcPct val="120000"/>
              </a:lnSpc>
            </a:pPr>
            <a:r>
              <a:rPr lang="zh-CN" altLang="zh-CN" sz="1400" dirty="0">
                <a:solidFill>
                  <a:schemeClr val="tx1">
                    <a:alpha val="100000"/>
                  </a:schemeClr>
                </a:solidFill>
              </a:rPr>
              <a:t>让学生通过实际项目来应用所学知识，提升实践能力。</a:t>
            </a:r>
            <a:endParaRPr lang="en-US" altLang="zh-CN" sz="800" dirty="0">
              <a:solidFill>
                <a:schemeClr val="tx1">
                  <a:alpha val="100000"/>
                </a:schemeClr>
              </a:solidFill>
            </a:endParaRPr>
          </a:p>
        </p:txBody>
      </p:sp>
      <p:sp>
        <p:nvSpPr>
          <p:cNvPr id="12" name="稻壳儿 夏至夏末"/>
          <p:cNvSpPr txBox="1"/>
          <p:nvPr/>
        </p:nvSpPr>
        <p:spPr>
          <a:xfrm>
            <a:off x="6822652" y="2666004"/>
            <a:ext cx="1579278" cy="369332"/>
          </a:xfrm>
          <a:prstGeom prst="rect">
            <a:avLst/>
          </a:prstGeom>
          <a:noFill/>
        </p:spPr>
        <p:txBody>
          <a:bodyPr wrap="none" rtlCol="0">
            <a:spAutoFit/>
          </a:bodyPr>
          <a:lstStyle/>
          <a:p>
            <a:pPr>
              <a:lnSpc>
                <a:spcPct val="100000"/>
              </a:lnSpc>
            </a:pPr>
            <a:r>
              <a:rPr lang="zh-CN" altLang="en-US" b="1" dirty="0">
                <a:solidFill>
                  <a:schemeClr val="tx1">
                    <a:alpha val="100000"/>
                  </a:schemeClr>
                </a:solidFill>
              </a:rPr>
              <a:t>激发学习兴趣</a:t>
            </a:r>
            <a:endParaRPr lang="zh-CN" altLang="en-US" dirty="0"/>
          </a:p>
        </p:txBody>
      </p:sp>
      <p:sp>
        <p:nvSpPr>
          <p:cNvPr id="13" name="稻壳儿 夏至夏末"/>
          <p:cNvSpPr txBox="1"/>
          <p:nvPr/>
        </p:nvSpPr>
        <p:spPr>
          <a:xfrm>
            <a:off x="6822652" y="2959483"/>
            <a:ext cx="4064000" cy="588687"/>
          </a:xfrm>
          <a:prstGeom prst="rect">
            <a:avLst/>
          </a:prstGeom>
          <a:noFill/>
        </p:spPr>
        <p:txBody>
          <a:bodyPr wrap="square" rtlCol="0">
            <a:spAutoFit/>
          </a:bodyPr>
          <a:lstStyle/>
          <a:p>
            <a:pPr>
              <a:lnSpc>
                <a:spcPct val="120000"/>
              </a:lnSpc>
            </a:pPr>
            <a:r>
              <a:rPr lang="zh-CN" altLang="en-US" sz="1400" dirty="0">
                <a:solidFill>
                  <a:schemeClr val="tx1">
                    <a:alpha val="100000"/>
                  </a:schemeClr>
                </a:solidFill>
              </a:rPr>
              <a:t>通过项目式学习，激发学生的学习兴趣和主动参与度。</a:t>
            </a:r>
            <a:endParaRPr lang="zh-CN" altLang="en-US" sz="1400" dirty="0"/>
          </a:p>
        </p:txBody>
      </p:sp>
      <p:sp>
        <p:nvSpPr>
          <p:cNvPr id="14" name="稻壳儿 夏至夏末"/>
          <p:cNvSpPr txBox="1"/>
          <p:nvPr/>
        </p:nvSpPr>
        <p:spPr>
          <a:xfrm>
            <a:off x="6822652" y="3891936"/>
            <a:ext cx="1579278" cy="369332"/>
          </a:xfrm>
          <a:prstGeom prst="rect">
            <a:avLst/>
          </a:prstGeom>
          <a:noFill/>
        </p:spPr>
        <p:txBody>
          <a:bodyPr wrap="none" rtlCol="0">
            <a:spAutoFit/>
          </a:bodyPr>
          <a:lstStyle/>
          <a:p>
            <a:pPr>
              <a:lnSpc>
                <a:spcPct val="100000"/>
              </a:lnSpc>
            </a:pPr>
            <a:r>
              <a:rPr lang="zh-CN" altLang="en-US" b="1" dirty="0">
                <a:solidFill>
                  <a:schemeClr val="tx1">
                    <a:alpha val="100000"/>
                  </a:schemeClr>
                </a:solidFill>
              </a:rPr>
              <a:t>加深知识理解</a:t>
            </a:r>
            <a:endParaRPr lang="zh-CN" altLang="en-US" dirty="0"/>
          </a:p>
        </p:txBody>
      </p:sp>
      <p:sp>
        <p:nvSpPr>
          <p:cNvPr id="15" name="稻壳儿 夏至夏末"/>
          <p:cNvSpPr txBox="1"/>
          <p:nvPr/>
        </p:nvSpPr>
        <p:spPr>
          <a:xfrm>
            <a:off x="6822652" y="4185415"/>
            <a:ext cx="4064000" cy="588687"/>
          </a:xfrm>
          <a:prstGeom prst="rect">
            <a:avLst/>
          </a:prstGeom>
          <a:noFill/>
        </p:spPr>
        <p:txBody>
          <a:bodyPr wrap="square" rtlCol="0">
            <a:spAutoFit/>
          </a:bodyPr>
          <a:lstStyle/>
          <a:p>
            <a:pPr>
              <a:lnSpc>
                <a:spcPct val="120000"/>
              </a:lnSpc>
            </a:pPr>
            <a:r>
              <a:rPr lang="zh-CN" altLang="zh-CN" sz="1400" dirty="0">
                <a:solidFill>
                  <a:schemeClr val="tx1">
                    <a:alpha val="100000"/>
                  </a:schemeClr>
                </a:solidFill>
              </a:rPr>
              <a:t>通过项目的实际操作，帮助学生更深入地理解所学知识。</a:t>
            </a:r>
            <a:endParaRPr lang="en-US" altLang="zh-CN" sz="800" dirty="0">
              <a:solidFill>
                <a:schemeClr val="tx1">
                  <a:alpha val="100000"/>
                </a:schemeClr>
              </a:solidFill>
            </a:endParaRPr>
          </a:p>
        </p:txBody>
      </p:sp>
      <p:sp>
        <p:nvSpPr>
          <p:cNvPr id="16" name="稻壳儿 夏至夏末"/>
          <p:cNvSpPr txBox="1"/>
          <p:nvPr/>
        </p:nvSpPr>
        <p:spPr>
          <a:xfrm>
            <a:off x="6822652" y="5027034"/>
            <a:ext cx="1579278" cy="369332"/>
          </a:xfrm>
          <a:prstGeom prst="rect">
            <a:avLst/>
          </a:prstGeom>
          <a:noFill/>
        </p:spPr>
        <p:txBody>
          <a:bodyPr wrap="none" rtlCol="0">
            <a:spAutoFit/>
          </a:bodyPr>
          <a:lstStyle/>
          <a:p>
            <a:pPr>
              <a:lnSpc>
                <a:spcPct val="100000"/>
              </a:lnSpc>
            </a:pPr>
            <a:r>
              <a:rPr lang="zh-CN" altLang="en-US" b="1" dirty="0">
                <a:solidFill>
                  <a:schemeClr val="tx1">
                    <a:alpha val="100000"/>
                  </a:schemeClr>
                </a:solidFill>
              </a:rPr>
              <a:t>培养团队合作</a:t>
            </a:r>
            <a:endParaRPr lang="zh-CN" altLang="en-US" dirty="0"/>
          </a:p>
        </p:txBody>
      </p:sp>
      <p:sp>
        <p:nvSpPr>
          <p:cNvPr id="17" name="稻壳儿 夏至夏末"/>
          <p:cNvSpPr txBox="1"/>
          <p:nvPr/>
        </p:nvSpPr>
        <p:spPr>
          <a:xfrm>
            <a:off x="6822652" y="5320513"/>
            <a:ext cx="4064000" cy="588687"/>
          </a:xfrm>
          <a:prstGeom prst="rect">
            <a:avLst/>
          </a:prstGeom>
          <a:noFill/>
        </p:spPr>
        <p:txBody>
          <a:bodyPr wrap="square" rtlCol="0">
            <a:spAutoFit/>
          </a:bodyPr>
          <a:lstStyle/>
          <a:p>
            <a:pPr>
              <a:lnSpc>
                <a:spcPct val="120000"/>
              </a:lnSpc>
            </a:pPr>
            <a:r>
              <a:rPr lang="zh-CN" altLang="en-US" sz="1400" dirty="0">
                <a:solidFill>
                  <a:schemeClr val="tx1">
                    <a:alpha val="100000"/>
                  </a:schemeClr>
                </a:solidFill>
              </a:rPr>
              <a:t>项目式学习鼓励学生团队合作，培养他们的合作能力和沟通能力。</a:t>
            </a:r>
            <a:endParaRPr lang="zh-CN" altLang="en-US" sz="1400" dirty="0"/>
          </a:p>
        </p:txBody>
      </p:sp>
      <p:pic>
        <p:nvPicPr>
          <p:cNvPr id="40" name="图片 3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1587445" y="3397624"/>
            <a:ext cx="3606800" cy="2494280"/>
          </a:xfrm>
          <a:prstGeom prst="rect">
            <a:avLst/>
          </a:prstGeom>
        </p:spPr>
      </p:pic>
      <p:sp>
        <p:nvSpPr>
          <p:cNvPr id="2" name="文本框 1"/>
          <p:cNvSpPr txBox="1"/>
          <p:nvPr/>
        </p:nvSpPr>
        <p:spPr>
          <a:xfrm>
            <a:off x="805180" y="1367790"/>
            <a:ext cx="4815840" cy="2030095"/>
          </a:xfrm>
          <a:prstGeom prst="rect">
            <a:avLst/>
          </a:prstGeom>
          <a:noFill/>
        </p:spPr>
        <p:txBody>
          <a:bodyPr wrap="square" rtlCol="0">
            <a:spAutoFit/>
          </a:bodyPr>
          <a:lstStyle/>
          <a:p>
            <a:pPr>
              <a:lnSpc>
                <a:spcPct val="150000"/>
              </a:lnSpc>
            </a:pPr>
            <a:r>
              <a:rPr lang="zh-CN" altLang="en-US" sz="1800" dirty="0">
                <a:solidFill>
                  <a:schemeClr val="tx1">
                    <a:alpha val="100000"/>
                  </a:schemeClr>
                </a:solidFill>
                <a:latin typeface="Times New Roman" panose="02020603050405020304" charset="0"/>
                <a:ea typeface="方正公文小标宋" panose="02000500000000000000" charset="-122"/>
                <a:cs typeface="+mn-cs"/>
              </a:rPr>
              <a:t>项目式学习（</a:t>
            </a:r>
            <a:r>
              <a:rPr lang="en-US" altLang="zh-CN" sz="1800" dirty="0">
                <a:solidFill>
                  <a:schemeClr val="tx1">
                    <a:alpha val="100000"/>
                  </a:schemeClr>
                </a:solidFill>
                <a:latin typeface="Times New Roman" panose="02020603050405020304" charset="0"/>
                <a:ea typeface="方正公文小标宋" panose="02000500000000000000" charset="-122"/>
                <a:cs typeface="+mn-cs"/>
              </a:rPr>
              <a:t>Project-Based Learning, PBL</a:t>
            </a:r>
            <a:r>
              <a:rPr lang="zh-CN" altLang="en-US" sz="1800" dirty="0">
                <a:solidFill>
                  <a:schemeClr val="tx1">
                    <a:alpha val="100000"/>
                  </a:schemeClr>
                </a:solidFill>
                <a:latin typeface="Times New Roman" panose="02020603050405020304" charset="0"/>
                <a:ea typeface="方正公文小标宋" panose="02000500000000000000" charset="-122"/>
                <a:cs typeface="+mn-cs"/>
              </a:rPr>
              <a:t>）是一种以学生为中心的教学方法，通过组织学生在真实世界的情境中进行深入探究和解决复杂问题，从而实现学科知识的整合和实际应用。</a:t>
            </a:r>
            <a:endParaRPr lang="zh-CN" altLang="en-US" dirty="0">
              <a:latin typeface="Times New Roman" panose="02020603050405020304" charset="0"/>
              <a:ea typeface="方正公文小标宋" panose="02000500000000000000" charset="-122"/>
            </a:endParaRPr>
          </a:p>
          <a:p>
            <a:endParaRPr lang="zh-CN" altLang="en-US" dirty="0">
              <a:latin typeface="Times New Roman" panose="02020603050405020304" charset="0"/>
              <a:ea typeface="方正公文小标宋" panose="02000500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1+#ppt_w/2"/>
                                          </p:val>
                                        </p:tav>
                                        <p:tav tm="100000">
                                          <p:val>
                                            <p:strVal val="#ppt_x"/>
                                          </p:val>
                                        </p:tav>
                                      </p:tavLst>
                                    </p:anim>
                                    <p:anim calcmode="lin" valueType="num">
                                      <p:cBhvr additive="base">
                                        <p:cTn id="43" dur="500" fill="hold"/>
                                        <p:tgtEl>
                                          <p:spTgt spid="10"/>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1+#ppt_w/2"/>
                                          </p:val>
                                        </p:tav>
                                        <p:tav tm="100000">
                                          <p:val>
                                            <p:strVal val="#ppt_x"/>
                                          </p:val>
                                        </p:tav>
                                      </p:tavLst>
                                    </p:anim>
                                    <p:anim calcmode="lin" valueType="num">
                                      <p:cBhvr additive="base">
                                        <p:cTn id="47" dur="500" fill="hold"/>
                                        <p:tgtEl>
                                          <p:spTgt spid="11"/>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1+#ppt_w/2"/>
                                          </p:val>
                                        </p:tav>
                                        <p:tav tm="100000">
                                          <p:val>
                                            <p:strVal val="#ppt_x"/>
                                          </p:val>
                                        </p:tav>
                                      </p:tavLst>
                                    </p:anim>
                                    <p:anim calcmode="lin" valueType="num">
                                      <p:cBhvr additive="base">
                                        <p:cTn id="51" dur="500" fill="hold"/>
                                        <p:tgtEl>
                                          <p:spTgt spid="12"/>
                                        </p:tgtEl>
                                        <p:attrNameLst>
                                          <p:attrName>ppt_y</p:attrName>
                                        </p:attrNameLst>
                                      </p:cBhvr>
                                      <p:tavLst>
                                        <p:tav tm="0">
                                          <p:val>
                                            <p:strVal val="#ppt_y"/>
                                          </p:val>
                                        </p:tav>
                                        <p:tav tm="100000">
                                          <p:val>
                                            <p:strVal val="#ppt_y"/>
                                          </p:val>
                                        </p:tav>
                                      </p:tavLst>
                                    </p:anim>
                                  </p:childTnLst>
                                </p:cTn>
                              </p:par>
                              <p:par>
                                <p:cTn id="52" presetID="2" presetClass="entr" presetSubtype="2"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1+#ppt_w/2"/>
                                          </p:val>
                                        </p:tav>
                                        <p:tav tm="100000">
                                          <p:val>
                                            <p:strVal val="#ppt_x"/>
                                          </p:val>
                                        </p:tav>
                                      </p:tavLst>
                                    </p:anim>
                                    <p:anim calcmode="lin" valueType="num">
                                      <p:cBhvr additive="base">
                                        <p:cTn id="55" dur="500" fill="hold"/>
                                        <p:tgtEl>
                                          <p:spTgt spid="13"/>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1+#ppt_w/2"/>
                                          </p:val>
                                        </p:tav>
                                        <p:tav tm="100000">
                                          <p:val>
                                            <p:strVal val="#ppt_x"/>
                                          </p:val>
                                        </p:tav>
                                      </p:tavLst>
                                    </p:anim>
                                    <p:anim calcmode="lin" valueType="num">
                                      <p:cBhvr additive="base">
                                        <p:cTn id="59" dur="500" fill="hold"/>
                                        <p:tgtEl>
                                          <p:spTgt spid="14"/>
                                        </p:tgtEl>
                                        <p:attrNameLst>
                                          <p:attrName>ppt_y</p:attrName>
                                        </p:attrNameLst>
                                      </p:cBhvr>
                                      <p:tavLst>
                                        <p:tav tm="0">
                                          <p:val>
                                            <p:strVal val="#ppt_y"/>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1+#ppt_w/2"/>
                                          </p:val>
                                        </p:tav>
                                        <p:tav tm="100000">
                                          <p:val>
                                            <p:strVal val="#ppt_x"/>
                                          </p:val>
                                        </p:tav>
                                      </p:tavLst>
                                    </p:anim>
                                    <p:anim calcmode="lin" valueType="num">
                                      <p:cBhvr additive="base">
                                        <p:cTn id="63" dur="500" fill="hold"/>
                                        <p:tgtEl>
                                          <p:spTgt spid="15"/>
                                        </p:tgtEl>
                                        <p:attrNameLst>
                                          <p:attrName>ppt_y</p:attrName>
                                        </p:attrNameLst>
                                      </p:cBhvr>
                                      <p:tavLst>
                                        <p:tav tm="0">
                                          <p:val>
                                            <p:strVal val="#ppt_y"/>
                                          </p:val>
                                        </p:tav>
                                        <p:tav tm="100000">
                                          <p:val>
                                            <p:strVal val="#ppt_y"/>
                                          </p:val>
                                        </p:tav>
                                      </p:tavLst>
                                    </p:anim>
                                  </p:childTnLst>
                                </p:cTn>
                              </p:par>
                              <p:par>
                                <p:cTn id="64" presetID="2" presetClass="entr" presetSubtype="2"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1+#ppt_w/2"/>
                                          </p:val>
                                        </p:tav>
                                        <p:tav tm="100000">
                                          <p:val>
                                            <p:strVal val="#ppt_x"/>
                                          </p:val>
                                        </p:tav>
                                      </p:tavLst>
                                    </p:anim>
                                    <p:anim calcmode="lin" valueType="num">
                                      <p:cBhvr additive="base">
                                        <p:cTn id="67" dur="500" fill="hold"/>
                                        <p:tgtEl>
                                          <p:spTgt spid="16"/>
                                        </p:tgtEl>
                                        <p:attrNameLst>
                                          <p:attrName>ppt_y</p:attrName>
                                        </p:attrNameLst>
                                      </p:cBhvr>
                                      <p:tavLst>
                                        <p:tav tm="0">
                                          <p:val>
                                            <p:strVal val="#ppt_y"/>
                                          </p:val>
                                        </p:tav>
                                        <p:tav tm="100000">
                                          <p:val>
                                            <p:strVal val="#ppt_y"/>
                                          </p:val>
                                        </p:tav>
                                      </p:tavLst>
                                    </p:anim>
                                  </p:childTnLst>
                                </p:cTn>
                              </p:par>
                              <p:par>
                                <p:cTn id="68" presetID="2" presetClass="entr" presetSubtype="2"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 calcmode="lin" valueType="num">
                                      <p:cBhvr additive="base">
                                        <p:cTn id="70" dur="500" fill="hold"/>
                                        <p:tgtEl>
                                          <p:spTgt spid="17"/>
                                        </p:tgtEl>
                                        <p:attrNameLst>
                                          <p:attrName>ppt_x</p:attrName>
                                        </p:attrNameLst>
                                      </p:cBhvr>
                                      <p:tavLst>
                                        <p:tav tm="0">
                                          <p:val>
                                            <p:strVal val="1+#ppt_w/2"/>
                                          </p:val>
                                        </p:tav>
                                        <p:tav tm="100000">
                                          <p:val>
                                            <p:strVal val="#ppt_x"/>
                                          </p:val>
                                        </p:tav>
                                      </p:tavLst>
                                    </p:anim>
                                    <p:anim calcmode="lin" valueType="num">
                                      <p:cBhvr additive="base">
                                        <p:cTn id="71"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P spid="6" grpId="0" bldLvl="0" animBg="1"/>
      <p:bldP spid="7" grpId="0" bldLvl="0" animBg="1"/>
      <p:bldP spid="8" grpId="0" bldLvl="0" animBg="1"/>
      <p:bldP spid="9" grpId="0" bldLvl="0" animBg="1"/>
      <p:bldP spid="10" grpId="0"/>
      <p:bldP spid="11" grpId="0"/>
      <p:bldP spid="12" grpId="0"/>
      <p:bldP spid="13" grpId="0"/>
      <p:bldP spid="14" grpId="0"/>
      <p:bldP spid="15" grpId="0"/>
      <p:bldP spid="16"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5424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54099" y="509935"/>
            <a:ext cx="36372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智能体的构建</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发布智能体</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311268" y="1483042"/>
            <a:ext cx="8238984" cy="4109722"/>
          </a:xfrm>
          <a:prstGeom prst="rect">
            <a:avLst/>
          </a:prstGeom>
        </p:spPr>
      </p:pic>
      <p:sp>
        <p:nvSpPr>
          <p:cNvPr id="2" name="文本框 1"/>
          <p:cNvSpPr txBox="1"/>
          <p:nvPr/>
        </p:nvSpPr>
        <p:spPr>
          <a:xfrm>
            <a:off x="678046" y="2593042"/>
            <a:ext cx="2353589" cy="1630045"/>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在创建完智能体后选择</a:t>
            </a:r>
            <a:r>
              <a:rPr lang="zh-CN" altLang="en-US" sz="2000" dirty="0">
                <a:solidFill>
                  <a:srgbClr val="FF0000"/>
                </a:solidFill>
                <a:latin typeface="Times New Roman" panose="02020603050405020304" charset="0"/>
                <a:ea typeface="方正公文小标宋" panose="02000500000000000000" charset="-122"/>
              </a:rPr>
              <a:t>发布方式</a:t>
            </a:r>
            <a:r>
              <a:rPr lang="zh-CN" altLang="en-US" sz="2000" dirty="0">
                <a:solidFill>
                  <a:schemeClr val="tx1">
                    <a:alpha val="100000"/>
                  </a:schemeClr>
                </a:solidFill>
                <a:latin typeface="Times New Roman" panose="02020603050405020304" charset="0"/>
                <a:ea typeface="方正公文小标宋" panose="02000500000000000000" charset="-122"/>
              </a:rPr>
              <a:t>，输入智能体的简单</a:t>
            </a:r>
            <a:r>
              <a:rPr lang="zh-CN" altLang="en-US" sz="2000" dirty="0">
                <a:solidFill>
                  <a:srgbClr val="00B0F0"/>
                </a:solidFill>
                <a:latin typeface="Times New Roman" panose="02020603050405020304" charset="0"/>
                <a:ea typeface="方正公文小标宋" panose="02000500000000000000" charset="-122"/>
              </a:rPr>
              <a:t>介绍</a:t>
            </a:r>
            <a:r>
              <a:rPr lang="zh-CN" altLang="en-US" sz="2000" dirty="0">
                <a:solidFill>
                  <a:schemeClr val="tx1">
                    <a:alpha val="100000"/>
                  </a:schemeClr>
                </a:solidFill>
                <a:latin typeface="Times New Roman" panose="02020603050405020304" charset="0"/>
                <a:ea typeface="方正公文小标宋" panose="02000500000000000000" charset="-122"/>
              </a:rPr>
              <a:t>，选择角色类型就可以完成发布了。</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306398" y="509935"/>
            <a:ext cx="38404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项目式学习角色智能体列表</a:t>
            </a:r>
            <a:endParaRPr lang="zh-CN" altLang="en-US" sz="2400" b="1"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4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903853" y="1548536"/>
            <a:ext cx="7438260" cy="3748300"/>
          </a:xfrm>
          <a:prstGeom prst="rect">
            <a:avLst/>
          </a:prstGeom>
        </p:spPr>
      </p:pic>
      <p:sp>
        <p:nvSpPr>
          <p:cNvPr id="6" name="文本框 5"/>
          <p:cNvSpPr txBox="1"/>
          <p:nvPr/>
        </p:nvSpPr>
        <p:spPr>
          <a:xfrm>
            <a:off x="964319" y="2453190"/>
            <a:ext cx="2300104" cy="193802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通义星尘平台的项目式学习角色智能体列表提供多种</a:t>
            </a:r>
            <a:r>
              <a:rPr lang="zh-CN" altLang="en-US" sz="2000" dirty="0">
                <a:solidFill>
                  <a:srgbClr val="FF0000"/>
                </a:solidFill>
                <a:latin typeface="Times New Roman" panose="02020603050405020304" charset="0"/>
                <a:ea typeface="方正公文小标宋" panose="02000500000000000000" charset="-122"/>
              </a:rPr>
              <a:t>预设角色</a:t>
            </a:r>
            <a:r>
              <a:rPr lang="zh-CN" altLang="en-US" sz="2000" dirty="0">
                <a:solidFill>
                  <a:schemeClr val="tx1">
                    <a:alpha val="100000"/>
                  </a:schemeClr>
                </a:solidFill>
                <a:latin typeface="Times New Roman" panose="02020603050405020304" charset="0"/>
                <a:ea typeface="方正公文小标宋" panose="02000500000000000000" charset="-122"/>
              </a:rPr>
              <a:t>供选择或</a:t>
            </a:r>
            <a:r>
              <a:rPr lang="zh-CN" altLang="en-US" sz="2000" dirty="0">
                <a:solidFill>
                  <a:srgbClr val="FF0000"/>
                </a:solidFill>
                <a:latin typeface="Times New Roman" panose="02020603050405020304" charset="0"/>
                <a:ea typeface="方正公文小标宋" panose="02000500000000000000" charset="-122"/>
              </a:rPr>
              <a:t>自定义</a:t>
            </a:r>
            <a:r>
              <a:rPr lang="zh-CN" altLang="en-US" sz="2000" dirty="0">
                <a:solidFill>
                  <a:schemeClr val="tx1">
                    <a:alpha val="100000"/>
                  </a:schemeClr>
                </a:solidFill>
                <a:latin typeface="Times New Roman" panose="02020603050405020304" charset="0"/>
                <a:ea typeface="方正公文小标宋" panose="02000500000000000000" charset="-122"/>
              </a:rPr>
              <a:t>，以适应不同学习需求</a:t>
            </a:r>
            <a:r>
              <a:rPr lang="zh-CN" altLang="en-US" dirty="0">
                <a:latin typeface="Times New Roman" panose="02020603050405020304" charset="0"/>
                <a:ea typeface="方正公文小标宋" panose="02000500000000000000" charset="-122"/>
              </a:rPr>
              <a:t>。</a:t>
            </a:r>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rot="5400000">
            <a:off x="-11394"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8" name="等腰三角形 7"/>
          <p:cNvSpPr/>
          <p:nvPr/>
        </p:nvSpPr>
        <p:spPr>
          <a:xfrm rot="16200000">
            <a:off x="5332766"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4" name="标题 3"/>
          <p:cNvSpPr>
            <a:spLocks noGrp="1"/>
          </p:cNvSpPr>
          <p:nvPr>
            <p:ph type="title"/>
          </p:nvPr>
        </p:nvSpPr>
        <p:spPr>
          <a:xfrm>
            <a:off x="2316480" y="1410018"/>
            <a:ext cx="10515600" cy="2852737"/>
          </a:xfrm>
        </p:spPr>
        <p:txBody>
          <a:bodyPr>
            <a:normAutofit/>
          </a:bodyPr>
          <a:lstStyle/>
          <a:p>
            <a:r>
              <a:rPr lang="zh-CN" altLang="en-US" sz="7200" dirty="0"/>
              <a:t>多智能体群聊构建</a:t>
            </a:r>
            <a:endParaRPr lang="zh-CN" altLang="en-US" sz="72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81783"/>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43073" y="554776"/>
            <a:ext cx="54660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项目式学习智能体团队组建</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智能体群聊</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5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403003" y="1307023"/>
            <a:ext cx="8053495" cy="4058330"/>
          </a:xfrm>
          <a:prstGeom prst="rect">
            <a:avLst/>
          </a:prstGeom>
        </p:spPr>
      </p:pic>
      <p:sp>
        <p:nvSpPr>
          <p:cNvPr id="6" name="文本框 5"/>
          <p:cNvSpPr txBox="1"/>
          <p:nvPr/>
        </p:nvSpPr>
        <p:spPr>
          <a:xfrm>
            <a:off x="510442" y="2366692"/>
            <a:ext cx="2681831" cy="193802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选“</a:t>
            </a:r>
            <a:r>
              <a:rPr lang="zh-CN" altLang="en-US" sz="2000" dirty="0">
                <a:solidFill>
                  <a:srgbClr val="FF0000"/>
                </a:solidFill>
                <a:latin typeface="Times New Roman" panose="02020603050405020304" charset="0"/>
                <a:ea typeface="方正公文小标宋" panose="02000500000000000000" charset="-122"/>
              </a:rPr>
              <a:t>群聊</a:t>
            </a:r>
            <a:r>
              <a:rPr lang="zh-CN" altLang="en-US" sz="2000" dirty="0">
                <a:solidFill>
                  <a:schemeClr val="tx1">
                    <a:alpha val="100000"/>
                  </a:schemeClr>
                </a:solidFill>
                <a:latin typeface="Times New Roman" panose="02020603050405020304" charset="0"/>
                <a:ea typeface="方正公文小标宋" panose="02000500000000000000" charset="-122"/>
              </a:rPr>
              <a:t>”应用类型  </a:t>
            </a:r>
            <a:endParaRPr lang="zh-CN" altLang="en-US" sz="2000" dirty="0">
              <a:solidFill>
                <a:schemeClr val="tx1">
                  <a:alpha val="100000"/>
                </a:schemeClr>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输入群聊名（如“学霸班级”）于名称</a:t>
            </a:r>
            <a:r>
              <a:rPr lang="en-US" altLang="zh-CN" sz="2000" dirty="0">
                <a:solidFill>
                  <a:schemeClr val="tx1">
                    <a:alpha val="100000"/>
                  </a:schemeClr>
                </a:solidFill>
                <a:latin typeface="Times New Roman" panose="02020603050405020304" charset="0"/>
                <a:ea typeface="方正公文小标宋" panose="02000500000000000000" charset="-122"/>
              </a:rPr>
              <a:t>/</a:t>
            </a:r>
            <a:r>
              <a:rPr lang="zh-CN" altLang="en-US" sz="2000" dirty="0">
                <a:solidFill>
                  <a:schemeClr val="tx1">
                    <a:alpha val="100000"/>
                  </a:schemeClr>
                </a:solidFill>
                <a:latin typeface="Times New Roman" panose="02020603050405020304" charset="0"/>
                <a:ea typeface="方正公文小标宋" panose="02000500000000000000" charset="-122"/>
              </a:rPr>
              <a:t>描述字段  </a:t>
            </a:r>
            <a:endParaRPr lang="zh-CN" altLang="en-US" sz="2000" dirty="0">
              <a:solidFill>
                <a:schemeClr val="tx1">
                  <a:alpha val="100000"/>
                </a:schemeClr>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点击“</a:t>
            </a:r>
            <a:r>
              <a:rPr lang="zh-CN" altLang="en-US" sz="2000" dirty="0">
                <a:solidFill>
                  <a:srgbClr val="FF0000"/>
                </a:solidFill>
                <a:latin typeface="Times New Roman" panose="02020603050405020304" charset="0"/>
                <a:ea typeface="方正公文小标宋" panose="02000500000000000000" charset="-122"/>
              </a:rPr>
              <a:t>创建</a:t>
            </a:r>
            <a:r>
              <a:rPr lang="zh-CN" altLang="en-US" sz="2000" dirty="0">
                <a:solidFill>
                  <a:schemeClr val="tx1">
                    <a:alpha val="100000"/>
                  </a:schemeClr>
                </a:solidFill>
                <a:latin typeface="Times New Roman" panose="02020603050405020304" charset="0"/>
                <a:ea typeface="方正公文小标宋" panose="02000500000000000000" charset="-122"/>
              </a:rPr>
              <a:t>”生成智能体</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583168" y="507702"/>
            <a:ext cx="24060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建群</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436648" y="1425061"/>
            <a:ext cx="7928315" cy="3995248"/>
          </a:xfrm>
          <a:prstGeom prst="rect">
            <a:avLst/>
          </a:prstGeom>
        </p:spPr>
      </p:pic>
      <p:sp>
        <p:nvSpPr>
          <p:cNvPr id="2" name="文本框 1"/>
          <p:cNvSpPr txBox="1"/>
          <p:nvPr/>
        </p:nvSpPr>
        <p:spPr>
          <a:xfrm>
            <a:off x="678046" y="1991524"/>
            <a:ext cx="2292350" cy="2553335"/>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填写</a:t>
            </a:r>
            <a:r>
              <a:rPr lang="zh-CN" altLang="en-US" sz="2000" dirty="0">
                <a:solidFill>
                  <a:srgbClr val="FF0000"/>
                </a:solidFill>
                <a:latin typeface="Times New Roman" panose="02020603050405020304" charset="0"/>
                <a:ea typeface="方正公文小标宋" panose="02000500000000000000" charset="-122"/>
              </a:rPr>
              <a:t>基本信息</a:t>
            </a:r>
            <a:r>
              <a:rPr lang="zh-CN" altLang="en-US" sz="2000" dirty="0">
                <a:solidFill>
                  <a:schemeClr val="tx1">
                    <a:alpha val="100000"/>
                  </a:schemeClr>
                </a:solidFill>
                <a:latin typeface="Times New Roman" panose="02020603050405020304" charset="0"/>
                <a:ea typeface="方正公文小标宋" panose="02000500000000000000" charset="-122"/>
              </a:rPr>
              <a:t>（上传头像、设群名称及描述）  </a:t>
            </a:r>
            <a:endParaRPr lang="zh-CN" altLang="en-US" sz="2000" dirty="0">
              <a:solidFill>
                <a:schemeClr val="tx1">
                  <a:alpha val="100000"/>
                </a:schemeClr>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添加群成员（</a:t>
            </a:r>
            <a:r>
              <a:rPr lang="zh-CN" altLang="en-US" sz="2000" dirty="0">
                <a:solidFill>
                  <a:srgbClr val="FF0000"/>
                </a:solidFill>
                <a:latin typeface="Times New Roman" panose="02020603050405020304" charset="0"/>
                <a:ea typeface="方正公文小标宋" panose="02000500000000000000" charset="-122"/>
              </a:rPr>
              <a:t>至少</a:t>
            </a:r>
            <a:r>
              <a:rPr lang="en-US" altLang="zh-CN" sz="2000" dirty="0">
                <a:solidFill>
                  <a:srgbClr val="FF0000"/>
                </a:solidFill>
                <a:latin typeface="Times New Roman" panose="02020603050405020304" charset="0"/>
                <a:ea typeface="方正公文小标宋" panose="02000500000000000000" charset="-122"/>
              </a:rPr>
              <a:t>2</a:t>
            </a:r>
            <a:r>
              <a:rPr lang="zh-CN" altLang="en-US" sz="2000" dirty="0">
                <a:solidFill>
                  <a:srgbClr val="FF0000"/>
                </a:solidFill>
                <a:latin typeface="Times New Roman" panose="02020603050405020304" charset="0"/>
                <a:ea typeface="方正公文小标宋" panose="02000500000000000000" charset="-122"/>
              </a:rPr>
              <a:t>名</a:t>
            </a:r>
            <a:r>
              <a:rPr lang="zh-CN" altLang="en-US" sz="2000" dirty="0">
                <a:solidFill>
                  <a:schemeClr val="tx1">
                    <a:alpha val="100000"/>
                  </a:schemeClr>
                </a:solidFill>
                <a:latin typeface="Times New Roman" panose="02020603050405020304" charset="0"/>
                <a:ea typeface="方正公文小标宋" panose="02000500000000000000" charset="-122"/>
              </a:rPr>
              <a:t>），设角色发送开场白  </a:t>
            </a:r>
            <a:endParaRPr lang="zh-CN" altLang="en-US" sz="2000" dirty="0">
              <a:solidFill>
                <a:schemeClr val="tx1">
                  <a:alpha val="100000"/>
                </a:schemeClr>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输入</a:t>
            </a:r>
            <a:r>
              <a:rPr lang="zh-CN" altLang="en-US" sz="2000" dirty="0">
                <a:solidFill>
                  <a:srgbClr val="FF0000"/>
                </a:solidFill>
                <a:latin typeface="Times New Roman" panose="02020603050405020304" charset="0"/>
                <a:ea typeface="方正公文小标宋" panose="02000500000000000000" charset="-122"/>
              </a:rPr>
              <a:t>群昵称</a:t>
            </a:r>
            <a:r>
              <a:rPr lang="zh-CN" altLang="en-US" sz="2000" dirty="0">
                <a:solidFill>
                  <a:schemeClr val="tx1">
                    <a:alpha val="100000"/>
                  </a:schemeClr>
                </a:solidFill>
                <a:latin typeface="Times New Roman" panose="02020603050405020304" charset="0"/>
                <a:ea typeface="方正公文小标宋" panose="02000500000000000000" charset="-122"/>
              </a:rPr>
              <a:t>，点击“发布”建立群聊</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21421" y="505470"/>
            <a:ext cx="36372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选择添加成员</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795697" y="1400310"/>
            <a:ext cx="5901537" cy="4044752"/>
          </a:xfrm>
          <a:prstGeom prst="rect">
            <a:avLst/>
          </a:prstGeom>
        </p:spPr>
      </p:pic>
      <p:sp>
        <p:nvSpPr>
          <p:cNvPr id="6" name="文本框 5"/>
          <p:cNvSpPr txBox="1"/>
          <p:nvPr/>
        </p:nvSpPr>
        <p:spPr>
          <a:xfrm>
            <a:off x="1325948" y="2914854"/>
            <a:ext cx="2109401"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可添加</a:t>
            </a:r>
            <a:r>
              <a:rPr lang="zh-CN" altLang="en-US" sz="2000" dirty="0">
                <a:solidFill>
                  <a:srgbClr val="FF0000"/>
                </a:solidFill>
                <a:latin typeface="Times New Roman" panose="02020603050405020304" charset="0"/>
                <a:ea typeface="方正公文小标宋" panose="02000500000000000000" charset="-122"/>
              </a:rPr>
              <a:t>个人创建的角色</a:t>
            </a:r>
            <a:r>
              <a:rPr lang="zh-CN" altLang="en-US" sz="2000" dirty="0">
                <a:solidFill>
                  <a:schemeClr val="tx1">
                    <a:alpha val="100000"/>
                  </a:schemeClr>
                </a:solidFill>
                <a:latin typeface="Times New Roman" panose="02020603050405020304" charset="0"/>
                <a:ea typeface="方正公文小标宋" panose="02000500000000000000" charset="-122"/>
              </a:rPr>
              <a:t>，比如 “老师”</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21343" y="509935"/>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选择添加成员</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748985" y="1325061"/>
            <a:ext cx="6098262" cy="4196469"/>
          </a:xfrm>
          <a:prstGeom prst="rect">
            <a:avLst/>
          </a:prstGeom>
        </p:spPr>
      </p:pic>
      <p:sp>
        <p:nvSpPr>
          <p:cNvPr id="6" name="文本框 5"/>
          <p:cNvSpPr txBox="1"/>
          <p:nvPr/>
        </p:nvSpPr>
        <p:spPr>
          <a:xfrm>
            <a:off x="1398064" y="2914854"/>
            <a:ext cx="2249304"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也可以选择添加</a:t>
            </a:r>
            <a:r>
              <a:rPr lang="zh-CN" altLang="en-US" sz="2000" dirty="0">
                <a:solidFill>
                  <a:srgbClr val="FF0000"/>
                </a:solidFill>
                <a:latin typeface="Times New Roman" panose="02020603050405020304" charset="0"/>
                <a:ea typeface="方正公文小标宋" panose="02000500000000000000" charset="-122"/>
              </a:rPr>
              <a:t>平台预设</a:t>
            </a:r>
            <a:r>
              <a:rPr lang="zh-CN" altLang="en-US" sz="2000" dirty="0">
                <a:solidFill>
                  <a:schemeClr val="tx1">
                    <a:alpha val="100000"/>
                  </a:schemeClr>
                </a:solidFill>
                <a:latin typeface="Times New Roman" panose="02020603050405020304" charset="0"/>
                <a:ea typeface="方正公文小标宋" panose="02000500000000000000" charset="-122"/>
              </a:rPr>
              <a:t>的各种有意思的角色</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21343" y="509935"/>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确定成员任务</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404670" y="1351723"/>
            <a:ext cx="4716239" cy="4433046"/>
          </a:xfrm>
          <a:prstGeom prst="rect">
            <a:avLst/>
          </a:prstGeom>
        </p:spPr>
      </p:pic>
      <p:sp>
        <p:nvSpPr>
          <p:cNvPr id="6" name="文本框 5"/>
          <p:cNvSpPr txBox="1"/>
          <p:nvPr/>
        </p:nvSpPr>
        <p:spPr>
          <a:xfrm>
            <a:off x="1517650" y="3075057"/>
            <a:ext cx="2044700" cy="706755"/>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给每个角色添加他</a:t>
            </a:r>
            <a:r>
              <a:rPr lang="en-US" altLang="zh-CN" sz="2000" dirty="0">
                <a:solidFill>
                  <a:schemeClr val="tx1">
                    <a:alpha val="100000"/>
                  </a:schemeClr>
                </a:solidFill>
                <a:latin typeface="Times New Roman" panose="02020603050405020304" charset="0"/>
                <a:ea typeface="方正公文小标宋" panose="02000500000000000000" charset="-122"/>
              </a:rPr>
              <a:t>/</a:t>
            </a:r>
            <a:r>
              <a:rPr lang="zh-CN" altLang="en-US" sz="2000" dirty="0">
                <a:solidFill>
                  <a:schemeClr val="tx1">
                    <a:alpha val="100000"/>
                  </a:schemeClr>
                </a:solidFill>
                <a:latin typeface="Times New Roman" panose="02020603050405020304" charset="0"/>
                <a:ea typeface="方正公文小标宋" panose="02000500000000000000" charset="-122"/>
              </a:rPr>
              <a:t>她们的</a:t>
            </a:r>
            <a:r>
              <a:rPr lang="zh-CN" altLang="en-US" sz="2000" dirty="0">
                <a:solidFill>
                  <a:srgbClr val="FF0000"/>
                </a:solidFill>
                <a:latin typeface="Times New Roman" panose="02020603050405020304" charset="0"/>
                <a:ea typeface="方正公文小标宋" panose="02000500000000000000" charset="-122"/>
              </a:rPr>
              <a:t>任务</a:t>
            </a:r>
            <a:endParaRPr lang="zh-CN" altLang="en-US" sz="2000" dirty="0">
              <a:solidFill>
                <a:srgbClr val="FF0000"/>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221343" y="509935"/>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添加基础信息</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 name="文本框 1"/>
          <p:cNvSpPr txBox="1"/>
          <p:nvPr/>
        </p:nvSpPr>
        <p:spPr>
          <a:xfrm>
            <a:off x="1509950" y="2914854"/>
            <a:ext cx="3048000"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上传或</a:t>
            </a:r>
            <a:r>
              <a:rPr lang="en-US" altLang="zh-CN" sz="2000" dirty="0">
                <a:solidFill>
                  <a:schemeClr val="tx1">
                    <a:alpha val="100000"/>
                  </a:schemeClr>
                </a:solidFill>
                <a:latin typeface="Times New Roman" panose="02020603050405020304" charset="0"/>
                <a:ea typeface="方正公文小标宋" panose="02000500000000000000" charset="-122"/>
              </a:rPr>
              <a:t>AI</a:t>
            </a:r>
            <a:r>
              <a:rPr lang="zh-CN" altLang="en-US" sz="2000" dirty="0">
                <a:solidFill>
                  <a:schemeClr val="tx1">
                    <a:alpha val="100000"/>
                  </a:schemeClr>
                </a:solidFill>
                <a:latin typeface="Times New Roman" panose="02020603050405020304" charset="0"/>
                <a:ea typeface="方正公文小标宋" panose="02000500000000000000" charset="-122"/>
              </a:rPr>
              <a:t>生</a:t>
            </a:r>
            <a:r>
              <a:rPr lang="zh-CN" altLang="en-US" sz="2000" dirty="0">
                <a:latin typeface="Times New Roman" panose="02020603050405020304" charset="0"/>
                <a:ea typeface="方正公文小标宋" panose="02000500000000000000" charset="-122"/>
              </a:rPr>
              <a:t>成</a:t>
            </a:r>
            <a:r>
              <a:rPr lang="zh-CN" altLang="en-US" sz="2000" dirty="0">
                <a:solidFill>
                  <a:srgbClr val="FF0000"/>
                </a:solidFill>
                <a:latin typeface="Times New Roman" panose="02020603050405020304" charset="0"/>
                <a:ea typeface="方正公文小标宋" panose="02000500000000000000" charset="-122"/>
              </a:rPr>
              <a:t>群聊头像</a:t>
            </a:r>
            <a:endParaRPr lang="en-US" altLang="zh-CN" sz="2000" dirty="0">
              <a:solidFill>
                <a:srgbClr val="FF0000"/>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完善群聊</a:t>
            </a:r>
            <a:r>
              <a:rPr lang="zh-CN" altLang="en-US" sz="2000" dirty="0">
                <a:solidFill>
                  <a:srgbClr val="00B0F0"/>
                </a:solidFill>
                <a:latin typeface="Times New Roman" panose="02020603050405020304" charset="0"/>
                <a:ea typeface="方正公文小标宋" panose="02000500000000000000" charset="-122"/>
              </a:rPr>
              <a:t>基本信息</a:t>
            </a:r>
            <a:r>
              <a:rPr lang="zh-CN" altLang="en-US" sz="2000" dirty="0">
                <a:solidFill>
                  <a:schemeClr val="tx1">
                    <a:alpha val="100000"/>
                  </a:schemeClr>
                </a:solidFill>
                <a:latin typeface="Times New Roman" panose="02020603050405020304" charset="0"/>
                <a:ea typeface="方正公文小标宋" panose="02000500000000000000" charset="-122"/>
              </a:rPr>
              <a:t>和</a:t>
            </a:r>
            <a:r>
              <a:rPr lang="zh-CN" altLang="en-US" sz="2000" dirty="0">
                <a:solidFill>
                  <a:srgbClr val="FF0000"/>
                </a:solidFill>
                <a:latin typeface="Times New Roman" panose="02020603050405020304" charset="0"/>
                <a:ea typeface="方正公文小标宋" panose="02000500000000000000" charset="-122"/>
              </a:rPr>
              <a:t>群聊背景故事</a:t>
            </a:r>
            <a:r>
              <a:rPr lang="zh-CN" altLang="en-US" sz="2000" dirty="0">
                <a:solidFill>
                  <a:schemeClr val="tx1">
                    <a:alpha val="100000"/>
                  </a:schemeClr>
                </a:solidFill>
                <a:latin typeface="Times New Roman" panose="02020603050405020304" charset="0"/>
                <a:ea typeface="方正公文小标宋" panose="02000500000000000000" charset="-122"/>
              </a:rPr>
              <a:t>以丰富群聊体验</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8" name="图片 7"/>
          <p:cNvPicPr>
            <a:picLocks noChangeAspect="1"/>
          </p:cNvPicPr>
          <p:nvPr/>
        </p:nvPicPr>
        <p:blipFill>
          <a:blip r:embed="rId2"/>
          <a:stretch>
            <a:fillRect/>
          </a:stretch>
        </p:blipFill>
        <p:spPr>
          <a:xfrm>
            <a:off x="5572156" y="1441278"/>
            <a:ext cx="5244516" cy="3962814"/>
          </a:xfrm>
          <a:prstGeom prst="rect">
            <a:avLst/>
          </a:prstGeom>
        </p:spPr>
      </p:pic>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330595" y="509935"/>
            <a:ext cx="48564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添加开场白和用户昵称</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6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52597" y="2549848"/>
            <a:ext cx="6302564" cy="1745674"/>
          </a:xfrm>
          <a:prstGeom prst="rect">
            <a:avLst/>
          </a:prstGeom>
        </p:spPr>
      </p:pic>
      <mc:AlternateContent xmlns:mc="http://schemas.openxmlformats.org/markup-compatibility/2006" xmlns:p14="http://schemas.microsoft.com/office/powerpoint/2010/main">
        <mc:Choice Requires="p14">
          <p:contentPart r:id="rId3" p14:bwMode="auto">
            <p14:nvContentPartPr>
              <p14:cNvPr id="6" name="墨迹 5"/>
              <p14:cNvContentPartPr/>
              <p14:nvPr/>
            </p14:nvContentPartPr>
            <p14:xfrm>
              <a:off x="4401397" y="4116569"/>
              <a:ext cx="156600" cy="157680"/>
            </p14:xfrm>
          </p:contentPart>
        </mc:Choice>
        <mc:Fallback xmlns="">
          <p:pic>
            <p:nvPicPr>
              <p:cNvPr id="6" name="墨迹 5"/>
            </p:nvPicPr>
            <p:blipFill>
              <a:blip r:embed="rId4"/>
            </p:blipFill>
            <p:spPr>
              <a:xfrm>
                <a:off x="4401397" y="4116569"/>
                <a:ext cx="156600" cy="157680"/>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7" name="墨迹 6"/>
              <p14:cNvContentPartPr/>
              <p14:nvPr/>
            </p14:nvContentPartPr>
            <p14:xfrm>
              <a:off x="4426237" y="4068689"/>
              <a:ext cx="126360" cy="205200"/>
            </p14:xfrm>
          </p:contentPart>
        </mc:Choice>
        <mc:Fallback xmlns="">
          <p:pic>
            <p:nvPicPr>
              <p:cNvPr id="7" name="墨迹 6"/>
            </p:nvPicPr>
            <p:blipFill>
              <a:blip r:embed="rId6"/>
            </p:blipFill>
            <p:spPr>
              <a:xfrm>
                <a:off x="4426237" y="4068689"/>
                <a:ext cx="126360" cy="205200"/>
              </a:xfrm>
              <a:prstGeom prst="rect"/>
            </p:spPr>
          </p:pic>
        </mc:Fallback>
      </mc:AlternateContent>
      <mc:AlternateContent xmlns:mc="http://schemas.openxmlformats.org/markup-compatibility/2006" xmlns:p14="http://schemas.microsoft.com/office/powerpoint/2010/main">
        <mc:Choice Requires="p14">
          <p:contentPart r:id="rId7" p14:bwMode="auto">
            <p14:nvContentPartPr>
              <p14:cNvPr id="8" name="墨迹 7"/>
              <p14:cNvContentPartPr/>
              <p14:nvPr/>
            </p14:nvContentPartPr>
            <p14:xfrm>
              <a:off x="4302037" y="4079849"/>
              <a:ext cx="395280" cy="231480"/>
            </p14:xfrm>
          </p:contentPart>
        </mc:Choice>
        <mc:Fallback xmlns="">
          <p:pic>
            <p:nvPicPr>
              <p:cNvPr id="8" name="墨迹 7"/>
            </p:nvPicPr>
            <p:blipFill>
              <a:blip r:embed="rId8"/>
            </p:blipFill>
            <p:spPr>
              <a:xfrm>
                <a:off x="4302037" y="4079849"/>
                <a:ext cx="395280" cy="231480"/>
              </a:xfrm>
              <a:prstGeom prst="rect"/>
            </p:spPr>
          </p:pic>
        </mc:Fallback>
      </mc:AlternateContent>
      <mc:AlternateContent xmlns:mc="http://schemas.openxmlformats.org/markup-compatibility/2006" xmlns:p14="http://schemas.microsoft.com/office/powerpoint/2010/main">
        <mc:Choice Requires="p14">
          <p:contentPart r:id="rId9" p14:bwMode="auto">
            <p14:nvContentPartPr>
              <p14:cNvPr id="9" name="墨迹 8"/>
              <p14:cNvContentPartPr/>
              <p14:nvPr/>
            </p14:nvContentPartPr>
            <p14:xfrm>
              <a:off x="4255125" y="4206270"/>
              <a:ext cx="54720" cy="38160"/>
            </p14:xfrm>
          </p:contentPart>
        </mc:Choice>
        <mc:Fallback xmlns="">
          <p:pic>
            <p:nvPicPr>
              <p:cNvPr id="9" name="墨迹 8"/>
            </p:nvPicPr>
            <p:blipFill>
              <a:blip r:embed="rId10"/>
            </p:blipFill>
            <p:spPr>
              <a:xfrm>
                <a:off x="4255125" y="4206270"/>
                <a:ext cx="54720" cy="38160"/>
              </a:xfrm>
              <a:prstGeom prst="rect"/>
            </p:spPr>
          </p:pic>
        </mc:Fallback>
      </mc:AlternateContent>
      <mc:AlternateContent xmlns:mc="http://schemas.openxmlformats.org/markup-compatibility/2006" xmlns:p14="http://schemas.microsoft.com/office/powerpoint/2010/main">
        <mc:Choice Requires="p14">
          <p:contentPart r:id="rId11" p14:bwMode="auto">
            <p14:nvContentPartPr>
              <p14:cNvPr id="10" name="墨迹 9"/>
              <p14:cNvContentPartPr/>
              <p14:nvPr/>
            </p14:nvContentPartPr>
            <p14:xfrm>
              <a:off x="4242525" y="4206270"/>
              <a:ext cx="388080" cy="86400"/>
            </p14:xfrm>
          </p:contentPart>
        </mc:Choice>
        <mc:Fallback xmlns="">
          <p:pic>
            <p:nvPicPr>
              <p:cNvPr id="10" name="墨迹 9"/>
            </p:nvPicPr>
            <p:blipFill>
              <a:blip r:embed="rId12"/>
            </p:blipFill>
            <p:spPr>
              <a:xfrm>
                <a:off x="4242525" y="4206270"/>
                <a:ext cx="388080" cy="86400"/>
              </a:xfrm>
              <a:prstGeom prst="rect"/>
            </p:spPr>
          </p:pic>
        </mc:Fallback>
      </mc:AlternateContent>
      <mc:AlternateContent xmlns:mc="http://schemas.openxmlformats.org/markup-compatibility/2006" xmlns:p14="http://schemas.microsoft.com/office/powerpoint/2010/main">
        <mc:Choice Requires="p14">
          <p:contentPart r:id="rId13" p14:bwMode="auto">
            <p14:nvContentPartPr>
              <p14:cNvPr id="12" name="墨迹 11"/>
              <p14:cNvContentPartPr/>
              <p14:nvPr/>
            </p14:nvContentPartPr>
            <p14:xfrm>
              <a:off x="12907477" y="1517369"/>
              <a:ext cx="360" cy="360"/>
            </p14:xfrm>
          </p:contentPart>
        </mc:Choice>
        <mc:Fallback xmlns="">
          <p:pic>
            <p:nvPicPr>
              <p:cNvPr id="12" name="墨迹 11"/>
            </p:nvPicPr>
            <p:blipFill>
              <a:blip r:embed="rId14"/>
            </p:blipFill>
            <p:spPr>
              <a:xfrm>
                <a:off x="12907477" y="1517369"/>
                <a:ext cx="360" cy="360"/>
              </a:xfrm>
              <a:prstGeom prst="rect"/>
            </p:spPr>
          </p:pic>
        </mc:Fallback>
      </mc:AlternateContent>
      <p:sp>
        <p:nvSpPr>
          <p:cNvPr id="11" name="文本框 10"/>
          <p:cNvSpPr txBox="1"/>
          <p:nvPr/>
        </p:nvSpPr>
        <p:spPr>
          <a:xfrm>
            <a:off x="1025415" y="2760965"/>
            <a:ext cx="2733420" cy="132207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添加一个或多个预设群成员的</a:t>
            </a:r>
            <a:r>
              <a:rPr lang="zh-CN" altLang="en-US" sz="2000" dirty="0">
                <a:solidFill>
                  <a:srgbClr val="FF0000"/>
                </a:solidFill>
                <a:latin typeface="Times New Roman" panose="02020603050405020304" charset="0"/>
                <a:ea typeface="方正公文小标宋" panose="02000500000000000000" charset="-122"/>
              </a:rPr>
              <a:t>开场白</a:t>
            </a:r>
            <a:endParaRPr lang="en-US" altLang="zh-CN" sz="2000" dirty="0">
              <a:solidFill>
                <a:srgbClr val="FF0000"/>
              </a:solidFill>
              <a:latin typeface="Times New Roman" panose="02020603050405020304" charset="0"/>
              <a:ea typeface="方正公文小标宋" panose="02000500000000000000" charset="-122"/>
            </a:endParaRPr>
          </a:p>
          <a:p>
            <a:r>
              <a:rPr lang="zh-CN" altLang="en-US" sz="2000" dirty="0">
                <a:solidFill>
                  <a:schemeClr val="tx1">
                    <a:alpha val="100000"/>
                  </a:schemeClr>
                </a:solidFill>
                <a:latin typeface="Times New Roman" panose="02020603050405020304" charset="0"/>
                <a:ea typeface="方正公文小标宋" panose="02000500000000000000" charset="-122"/>
              </a:rPr>
              <a:t>输入用户的</a:t>
            </a:r>
            <a:r>
              <a:rPr lang="zh-CN" altLang="en-US" sz="2000" dirty="0">
                <a:solidFill>
                  <a:srgbClr val="00B0F0"/>
                </a:solidFill>
                <a:latin typeface="Times New Roman" panose="02020603050405020304" charset="0"/>
                <a:ea typeface="方正公文小标宋" panose="02000500000000000000" charset="-122"/>
              </a:rPr>
              <a:t>昵称</a:t>
            </a:r>
            <a:r>
              <a:rPr lang="zh-CN" altLang="en-US" sz="2000" dirty="0">
                <a:solidFill>
                  <a:schemeClr val="tx1">
                    <a:alpha val="100000"/>
                  </a:schemeClr>
                </a:solidFill>
                <a:latin typeface="Times New Roman" panose="02020603050405020304" charset="0"/>
                <a:ea typeface="方正公文小标宋" panose="02000500000000000000" charset="-122"/>
              </a:rPr>
              <a:t>方便群成员称呼你</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13" name="图片 12" descr="22a8307a-a163-4d38-ba95-64190f171470(1)"/>
          <p:cNvPicPr>
            <a:picLocks noChangeAspect="1"/>
          </p:cNvPicPr>
          <p:nvPr/>
        </p:nvPicPr>
        <p:blipFill>
          <a:blip r:embed="rId15">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69427"/>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p:cNvSpPr/>
          <p:nvPr/>
        </p:nvSpPr>
        <p:spPr>
          <a:xfrm>
            <a:off x="1039436" y="509935"/>
            <a:ext cx="3637280" cy="460375"/>
          </a:xfrm>
          <a:prstGeom prst="rect">
            <a:avLst/>
          </a:prstGeom>
        </p:spPr>
        <p:txBody>
          <a:bodyPr wrap="none">
            <a:spAutoFit/>
          </a:bodyPr>
          <a:lstStyle/>
          <a:p>
            <a:pPr algn="l"/>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项目式学习</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发现真实问题</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8" name="文本框 354"/>
          <p:cNvSpPr txBox="1"/>
          <p:nvPr/>
        </p:nvSpPr>
        <p:spPr>
          <a:xfrm>
            <a:off x="2423160" y="5302250"/>
            <a:ext cx="6720840" cy="521970"/>
          </a:xfrm>
          <a:prstGeom prst="rect">
            <a:avLst/>
          </a:prstGeom>
        </p:spPr>
        <p:txBody>
          <a:bodyPr wrap="square">
            <a:spAutoFit/>
          </a:bodyPr>
          <a:lstStyle/>
          <a:p>
            <a:pPr lvl="0" algn="ctr">
              <a:buNone/>
            </a:pPr>
            <a:r>
              <a:rPr lang="en-US" sz="2800" b="1" dirty="0" err="1"/>
              <a:t>由真实世界、真实、对学习核心的问题</a:t>
            </a:r>
            <a:endParaRPr lang="en-US" sz="2800" b="1" dirty="0" err="1"/>
          </a:p>
        </p:txBody>
      </p:sp>
      <p:pic>
        <p:nvPicPr>
          <p:cNvPr id="9" name="图片 355"/>
          <p:cNvPicPr>
            <a:picLocks noChangeAspect="1"/>
          </p:cNvPicPr>
          <p:nvPr/>
        </p:nvPicPr>
        <p:blipFill>
          <a:blip r:embed="rId2"/>
          <a:stretch>
            <a:fillRect/>
          </a:stretch>
        </p:blipFill>
        <p:spPr>
          <a:xfrm>
            <a:off x="866644" y="2029322"/>
            <a:ext cx="811721" cy="812491"/>
          </a:xfrm>
          <a:prstGeom prst="rect">
            <a:avLst/>
          </a:prstGeom>
        </p:spPr>
      </p:pic>
      <p:pic>
        <p:nvPicPr>
          <p:cNvPr id="10" name="图片 356"/>
          <p:cNvPicPr>
            <a:picLocks noChangeAspect="1"/>
          </p:cNvPicPr>
          <p:nvPr/>
        </p:nvPicPr>
        <p:blipFill>
          <a:blip r:embed="rId3"/>
          <a:stretch>
            <a:fillRect/>
          </a:stretch>
        </p:blipFill>
        <p:spPr>
          <a:xfrm>
            <a:off x="1023544" y="2841813"/>
            <a:ext cx="822897" cy="699078"/>
          </a:xfrm>
          <a:prstGeom prst="rect">
            <a:avLst/>
          </a:prstGeom>
        </p:spPr>
      </p:pic>
      <p:pic>
        <p:nvPicPr>
          <p:cNvPr id="11" name="图片 357"/>
          <p:cNvPicPr>
            <a:picLocks noChangeAspect="1"/>
          </p:cNvPicPr>
          <p:nvPr/>
        </p:nvPicPr>
        <p:blipFill>
          <a:blip r:embed="rId2"/>
          <a:stretch>
            <a:fillRect/>
          </a:stretch>
        </p:blipFill>
        <p:spPr>
          <a:xfrm>
            <a:off x="1272505" y="2029322"/>
            <a:ext cx="811721" cy="812491"/>
          </a:xfrm>
          <a:prstGeom prst="rect">
            <a:avLst/>
          </a:prstGeom>
        </p:spPr>
      </p:pic>
      <p:pic>
        <p:nvPicPr>
          <p:cNvPr id="12" name="图片 358"/>
          <p:cNvPicPr>
            <a:picLocks noChangeAspect="1"/>
          </p:cNvPicPr>
          <p:nvPr/>
        </p:nvPicPr>
        <p:blipFill>
          <a:blip r:embed="rId2"/>
          <a:stretch>
            <a:fillRect/>
          </a:stretch>
        </p:blipFill>
        <p:spPr>
          <a:xfrm>
            <a:off x="1678365" y="2029322"/>
            <a:ext cx="811721" cy="812491"/>
          </a:xfrm>
          <a:prstGeom prst="rect">
            <a:avLst/>
          </a:prstGeom>
        </p:spPr>
      </p:pic>
      <p:pic>
        <p:nvPicPr>
          <p:cNvPr id="13" name="图片 359"/>
          <p:cNvPicPr>
            <a:picLocks noChangeAspect="1"/>
          </p:cNvPicPr>
          <p:nvPr/>
        </p:nvPicPr>
        <p:blipFill>
          <a:blip r:embed="rId3"/>
          <a:stretch>
            <a:fillRect/>
          </a:stretch>
        </p:blipFill>
        <p:spPr>
          <a:xfrm>
            <a:off x="1434992" y="2841813"/>
            <a:ext cx="822897" cy="699078"/>
          </a:xfrm>
          <a:prstGeom prst="rect">
            <a:avLst/>
          </a:prstGeom>
        </p:spPr>
      </p:pic>
      <p:pic>
        <p:nvPicPr>
          <p:cNvPr id="14" name="图片 360"/>
          <p:cNvPicPr>
            <a:picLocks noChangeAspect="1"/>
          </p:cNvPicPr>
          <p:nvPr/>
        </p:nvPicPr>
        <p:blipFill>
          <a:blip r:embed="rId3"/>
          <a:stretch>
            <a:fillRect/>
          </a:stretch>
        </p:blipFill>
        <p:spPr>
          <a:xfrm>
            <a:off x="1846441" y="2841813"/>
            <a:ext cx="822897" cy="699078"/>
          </a:xfrm>
          <a:prstGeom prst="rect">
            <a:avLst/>
          </a:prstGeom>
        </p:spPr>
      </p:pic>
      <p:sp>
        <p:nvSpPr>
          <p:cNvPr id="15" name="文本框 361"/>
          <p:cNvSpPr txBox="1"/>
          <p:nvPr/>
        </p:nvSpPr>
        <p:spPr>
          <a:xfrm>
            <a:off x="957441" y="3666718"/>
            <a:ext cx="1778000" cy="520700"/>
          </a:xfrm>
          <a:prstGeom prst="rect">
            <a:avLst/>
          </a:prstGeom>
          <a:ln w="12700">
            <a:prstDash val="solid"/>
            <a:miter lim="800000"/>
          </a:ln>
        </p:spPr>
        <p:txBody>
          <a:bodyPr>
            <a:spAutoFit/>
          </a:bodyPr>
          <a:lstStyle/>
          <a:p>
            <a:r>
              <a:rPr sz="2800" b="1">
                <a:solidFill>
                  <a:schemeClr val="tx1">
                    <a:alpha val="100000"/>
                  </a:schemeClr>
                </a:solidFill>
              </a:rPr>
              <a:t>六位同学</a:t>
            </a:r>
            <a:endParaRPr sz="2800" b="1">
              <a:solidFill>
                <a:schemeClr val="tx1">
                  <a:alpha val="100000"/>
                </a:schemeClr>
              </a:solidFill>
            </a:endParaRPr>
          </a:p>
        </p:txBody>
      </p:sp>
      <p:pic>
        <p:nvPicPr>
          <p:cNvPr id="29" name="图片 362"/>
          <p:cNvPicPr>
            <a:picLocks noChangeAspect="1"/>
          </p:cNvPicPr>
          <p:nvPr/>
        </p:nvPicPr>
        <p:blipFill>
          <a:blip r:embed="rId4"/>
          <a:stretch>
            <a:fillRect/>
          </a:stretch>
        </p:blipFill>
        <p:spPr>
          <a:xfrm>
            <a:off x="3389980" y="1860583"/>
            <a:ext cx="1878230" cy="1806135"/>
          </a:xfrm>
          <a:prstGeom prst="rect">
            <a:avLst/>
          </a:prstGeom>
        </p:spPr>
      </p:pic>
      <p:sp>
        <p:nvSpPr>
          <p:cNvPr id="30" name="文本框 363"/>
          <p:cNvSpPr txBox="1"/>
          <p:nvPr/>
        </p:nvSpPr>
        <p:spPr>
          <a:xfrm>
            <a:off x="3614672" y="3666718"/>
            <a:ext cx="2012950" cy="946150"/>
          </a:xfrm>
          <a:prstGeom prst="rect">
            <a:avLst/>
          </a:prstGeom>
          <a:ln w="12700">
            <a:prstDash val="solid"/>
            <a:miter lim="800000"/>
          </a:ln>
        </p:spPr>
        <p:txBody>
          <a:bodyPr>
            <a:spAutoFit/>
          </a:bodyPr>
          <a:lstStyle/>
          <a:p>
            <a:r>
              <a:rPr sz="2800" b="1">
                <a:solidFill>
                  <a:schemeClr val="tx1">
                    <a:alpha val="100000"/>
                  </a:schemeClr>
                </a:solidFill>
              </a:rPr>
              <a:t>每人写下</a:t>
            </a:r>
            <a:endParaRPr sz="2800" b="1">
              <a:solidFill>
                <a:schemeClr val="tx1">
                  <a:alpha val="100000"/>
                </a:schemeClr>
              </a:solidFill>
            </a:endParaRPr>
          </a:p>
          <a:p>
            <a:r>
              <a:rPr sz="2800" b="1">
                <a:solidFill>
                  <a:schemeClr val="tx1">
                    <a:alpha val="100000"/>
                  </a:schemeClr>
                </a:solidFill>
              </a:rPr>
              <a:t>三个想法</a:t>
            </a:r>
            <a:endParaRPr sz="2800" b="1">
              <a:solidFill>
                <a:schemeClr val="tx1">
                  <a:alpha val="100000"/>
                </a:schemeClr>
              </a:solidFill>
            </a:endParaRPr>
          </a:p>
        </p:txBody>
      </p:sp>
      <p:pic>
        <p:nvPicPr>
          <p:cNvPr id="32" name="图片 364"/>
          <p:cNvPicPr>
            <a:picLocks noChangeAspect="1"/>
          </p:cNvPicPr>
          <p:nvPr/>
        </p:nvPicPr>
        <p:blipFill>
          <a:blip r:embed="rId5"/>
          <a:stretch>
            <a:fillRect/>
          </a:stretch>
        </p:blipFill>
        <p:spPr>
          <a:xfrm>
            <a:off x="6270033" y="2029322"/>
            <a:ext cx="1641228" cy="1637396"/>
          </a:xfrm>
          <a:prstGeom prst="rect">
            <a:avLst/>
          </a:prstGeom>
        </p:spPr>
      </p:pic>
      <p:sp>
        <p:nvSpPr>
          <p:cNvPr id="33" name="文本框 365"/>
          <p:cNvSpPr txBox="1"/>
          <p:nvPr/>
        </p:nvSpPr>
        <p:spPr>
          <a:xfrm>
            <a:off x="6301211" y="3666718"/>
            <a:ext cx="2012950" cy="520700"/>
          </a:xfrm>
          <a:prstGeom prst="rect">
            <a:avLst/>
          </a:prstGeom>
          <a:ln w="12700">
            <a:prstDash val="solid"/>
            <a:miter lim="800000"/>
          </a:ln>
        </p:spPr>
        <p:txBody>
          <a:bodyPr>
            <a:spAutoFit/>
          </a:bodyPr>
          <a:lstStyle/>
          <a:p>
            <a:r>
              <a:rPr sz="2800" b="1">
                <a:solidFill>
                  <a:schemeClr val="tx1">
                    <a:alpha val="100000"/>
                  </a:schemeClr>
                </a:solidFill>
              </a:rPr>
              <a:t>限时5分钟</a:t>
            </a:r>
            <a:endParaRPr sz="2800" b="1">
              <a:solidFill>
                <a:schemeClr val="tx1">
                  <a:alpha val="100000"/>
                </a:schemeClr>
              </a:solidFill>
            </a:endParaRPr>
          </a:p>
        </p:txBody>
      </p:sp>
      <p:sp>
        <p:nvSpPr>
          <p:cNvPr id="34" name="加号 366"/>
          <p:cNvSpPr/>
          <p:nvPr/>
        </p:nvSpPr>
        <p:spPr>
          <a:xfrm>
            <a:off x="2846103" y="2621410"/>
            <a:ext cx="586153" cy="586153"/>
          </a:xfrm>
          <a:prstGeom prst="mathPlus">
            <a:avLst/>
          </a:prstGeom>
          <a:solidFill>
            <a:schemeClr val="accent1">
              <a:alpha val="100000"/>
            </a:schemeClr>
          </a:solidFill>
          <a:ln w="12700">
            <a:solidFill>
              <a:srgbClr val="5C5C5C">
                <a:alpha val="100000"/>
              </a:srgbClr>
            </a:solidFill>
            <a:prstDash val="solid"/>
            <a:miter lim="800000"/>
          </a:ln>
        </p:spPr>
        <p:txBody>
          <a:bodyPr anchor="ctr"/>
          <a:lstStyle/>
          <a:p>
            <a:pPr algn="ctr"/>
          </a:p>
        </p:txBody>
      </p:sp>
      <p:sp>
        <p:nvSpPr>
          <p:cNvPr id="35" name="加号 367"/>
          <p:cNvSpPr/>
          <p:nvPr/>
        </p:nvSpPr>
        <p:spPr>
          <a:xfrm>
            <a:off x="5434949" y="2621410"/>
            <a:ext cx="586153" cy="586153"/>
          </a:xfrm>
          <a:prstGeom prst="mathPlus">
            <a:avLst/>
          </a:prstGeom>
          <a:solidFill>
            <a:schemeClr val="accent1">
              <a:alpha val="100000"/>
            </a:schemeClr>
          </a:solidFill>
          <a:ln w="12700">
            <a:solidFill>
              <a:srgbClr val="5C5C5C">
                <a:alpha val="100000"/>
              </a:srgbClr>
            </a:solidFill>
            <a:prstDash val="solid"/>
            <a:miter lim="800000"/>
          </a:ln>
        </p:spPr>
        <p:txBody>
          <a:bodyPr anchor="ctr"/>
          <a:lstStyle/>
          <a:p>
            <a:pPr algn="ctr"/>
          </a:p>
        </p:txBody>
      </p:sp>
      <p:sp>
        <p:nvSpPr>
          <p:cNvPr id="36" name="等号 368"/>
          <p:cNvSpPr/>
          <p:nvPr/>
        </p:nvSpPr>
        <p:spPr>
          <a:xfrm>
            <a:off x="8314161" y="2699563"/>
            <a:ext cx="595923" cy="508000"/>
          </a:xfrm>
          <a:prstGeom prst="mathEqual">
            <a:avLst/>
          </a:prstGeom>
          <a:solidFill>
            <a:schemeClr val="accent1">
              <a:alpha val="100000"/>
            </a:schemeClr>
          </a:solidFill>
          <a:ln w="12700">
            <a:solidFill>
              <a:srgbClr val="5C5C5C">
                <a:alpha val="100000"/>
              </a:srgbClr>
            </a:solidFill>
            <a:prstDash val="solid"/>
            <a:miter lim="800000"/>
          </a:ln>
        </p:spPr>
        <p:txBody>
          <a:bodyPr anchor="ctr"/>
          <a:lstStyle/>
          <a:p>
            <a:pPr algn="ctr"/>
          </a:p>
        </p:txBody>
      </p:sp>
      <p:sp>
        <p:nvSpPr>
          <p:cNvPr id="37" name="文本框 369"/>
          <p:cNvSpPr txBox="1"/>
          <p:nvPr/>
        </p:nvSpPr>
        <p:spPr>
          <a:xfrm>
            <a:off x="9115181" y="2670652"/>
            <a:ext cx="2784719" cy="520700"/>
          </a:xfrm>
          <a:prstGeom prst="rect">
            <a:avLst/>
          </a:prstGeom>
          <a:ln w="12700">
            <a:prstDash val="solid"/>
            <a:miter lim="800000"/>
          </a:ln>
        </p:spPr>
        <p:txBody>
          <a:bodyPr>
            <a:spAutoFit/>
          </a:bodyPr>
          <a:lstStyle/>
          <a:p>
            <a:r>
              <a:rPr sz="2800" b="1" dirty="0" err="1">
                <a:solidFill>
                  <a:schemeClr val="tx1">
                    <a:alpha val="100000"/>
                  </a:schemeClr>
                </a:solidFill>
              </a:rPr>
              <a:t>写作头脑风暴法</a:t>
            </a:r>
            <a:endParaRPr dirty="0"/>
          </a:p>
        </p:txBody>
      </p:sp>
      <p:sp>
        <p:nvSpPr>
          <p:cNvPr id="2" name="文本框 1"/>
          <p:cNvSpPr txBox="1"/>
          <p:nvPr/>
        </p:nvSpPr>
        <p:spPr>
          <a:xfrm>
            <a:off x="5150485" y="594360"/>
            <a:ext cx="2865120" cy="645160"/>
          </a:xfrm>
          <a:prstGeom prst="rect">
            <a:avLst/>
          </a:prstGeom>
          <a:noFill/>
        </p:spPr>
        <p:txBody>
          <a:bodyPr wrap="square" rtlCol="0">
            <a:spAutoFit/>
          </a:bodyPr>
          <a:p>
            <a:r>
              <a:rPr lang="zh-CN" altLang="en-US"/>
              <a:t>对于</a:t>
            </a:r>
            <a:r>
              <a:rPr lang="en-US" altLang="zh-CN"/>
              <a:t>AI</a:t>
            </a:r>
            <a:r>
              <a:rPr lang="zh-CN" altLang="en-US"/>
              <a:t>发展的看法</a:t>
            </a:r>
            <a:r>
              <a:rPr lang="en-US" altLang="zh-CN"/>
              <a:t> </a:t>
            </a:r>
            <a:endParaRPr lang="en-US" altLang="zh-CN"/>
          </a:p>
          <a:p>
            <a:r>
              <a:rPr lang="zh-CN" altLang="en-US"/>
              <a:t>对于华侨大学的看法</a:t>
            </a:r>
            <a:endParaRPr lang="zh-CN" alt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577134" y="507702"/>
            <a:ext cx="24180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发布</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26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3774938" y="1649379"/>
            <a:ext cx="7038027" cy="3546614"/>
          </a:xfrm>
          <a:prstGeom prst="rect">
            <a:avLst/>
          </a:prstGeom>
        </p:spPr>
      </p:pic>
      <p:sp>
        <p:nvSpPr>
          <p:cNvPr id="6" name="文本框 5"/>
          <p:cNvSpPr txBox="1"/>
          <p:nvPr/>
        </p:nvSpPr>
        <p:spPr>
          <a:xfrm>
            <a:off x="868546" y="2819400"/>
            <a:ext cx="2255654"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全部准备完毕后即可点击“</a:t>
            </a:r>
            <a:r>
              <a:rPr lang="zh-CN" altLang="en-US" sz="2000" dirty="0">
                <a:solidFill>
                  <a:srgbClr val="FF0000"/>
                </a:solidFill>
                <a:latin typeface="Times New Roman" panose="02020603050405020304" charset="0"/>
                <a:ea typeface="方正公文小标宋" panose="02000500000000000000" charset="-122"/>
              </a:rPr>
              <a:t>发布</a:t>
            </a:r>
            <a:r>
              <a:rPr lang="zh-CN" altLang="en-US" sz="2000" dirty="0">
                <a:solidFill>
                  <a:schemeClr val="tx1">
                    <a:alpha val="100000"/>
                  </a:schemeClr>
                </a:solidFill>
                <a:latin typeface="Times New Roman" panose="02020603050405020304" charset="0"/>
                <a:ea typeface="方正公文小标宋" panose="02000500000000000000" charset="-122"/>
              </a:rPr>
              <a:t>”智能体群聊</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28152" y="507702"/>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选择发布方式</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l="907" r="799"/>
          <a:stretch>
            <a:fillRect/>
          </a:stretch>
        </p:blipFill>
        <p:spPr>
          <a:xfrm>
            <a:off x="3395868" y="1430082"/>
            <a:ext cx="7914862" cy="3997835"/>
          </a:xfrm>
          <a:prstGeom prst="rect">
            <a:avLst/>
          </a:prstGeom>
        </p:spPr>
      </p:pic>
      <p:sp>
        <p:nvSpPr>
          <p:cNvPr id="2" name="文本框 1"/>
          <p:cNvSpPr txBox="1"/>
          <p:nvPr/>
        </p:nvSpPr>
        <p:spPr>
          <a:xfrm>
            <a:off x="639946" y="2914854"/>
            <a:ext cx="2293754"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选择智能体群聊的</a:t>
            </a:r>
            <a:r>
              <a:rPr lang="zh-CN" altLang="en-US" sz="2000" dirty="0">
                <a:solidFill>
                  <a:srgbClr val="FF0000"/>
                </a:solidFill>
                <a:latin typeface="Times New Roman" panose="02020603050405020304" charset="0"/>
                <a:ea typeface="方正公文小标宋" panose="02000500000000000000" charset="-122"/>
              </a:rPr>
              <a:t>发布方式</a:t>
            </a:r>
            <a:r>
              <a:rPr lang="zh-CN" altLang="en-US" sz="2000" dirty="0">
                <a:solidFill>
                  <a:schemeClr val="tx1">
                    <a:alpha val="100000"/>
                  </a:schemeClr>
                </a:solidFill>
                <a:latin typeface="Times New Roman" panose="02020603050405020304" charset="0"/>
                <a:ea typeface="方正公文小标宋" panose="02000500000000000000" charset="-122"/>
              </a:rPr>
              <a:t>并且添加群聊的</a:t>
            </a:r>
            <a:r>
              <a:rPr lang="zh-CN" altLang="en-US" sz="2000" dirty="0">
                <a:solidFill>
                  <a:srgbClr val="00B0F0"/>
                </a:solidFill>
                <a:latin typeface="Times New Roman" panose="02020603050405020304" charset="0"/>
                <a:ea typeface="方正公文小标宋" panose="02000500000000000000" charset="-122"/>
              </a:rPr>
              <a:t>简单介绍</a:t>
            </a:r>
            <a:endParaRPr lang="zh-CN" altLang="en-US" sz="2000" dirty="0">
              <a:solidFill>
                <a:srgbClr val="00B0F0"/>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rot="5400000">
            <a:off x="-11394"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8" name="等腰三角形 7"/>
          <p:cNvSpPr/>
          <p:nvPr/>
        </p:nvSpPr>
        <p:spPr>
          <a:xfrm rot="16200000">
            <a:off x="5332766" y="-1234"/>
            <a:ext cx="6870628" cy="6847840"/>
          </a:xfrm>
          <a:prstGeom prst="triangle">
            <a:avLst>
              <a:gd name="adj" fmla="val 100000"/>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p:sp>
        <p:nvSpPr>
          <p:cNvPr id="4" name="标题 3"/>
          <p:cNvSpPr>
            <a:spLocks noGrp="1"/>
          </p:cNvSpPr>
          <p:nvPr>
            <p:ph type="title"/>
          </p:nvPr>
        </p:nvSpPr>
        <p:spPr>
          <a:xfrm>
            <a:off x="2316480" y="1410018"/>
            <a:ext cx="10515600" cy="2852737"/>
          </a:xfrm>
        </p:spPr>
        <p:txBody>
          <a:bodyPr>
            <a:normAutofit/>
          </a:bodyPr>
          <a:lstStyle/>
          <a:p>
            <a:r>
              <a:rPr lang="zh-CN" altLang="en-US" sz="7200" dirty="0"/>
              <a:t>角色应用与效果分析</a:t>
            </a:r>
            <a:endParaRPr lang="zh-CN" altLang="en-US" sz="7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432952" y="507702"/>
            <a:ext cx="30156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选择群聊</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697536" y="1814148"/>
            <a:ext cx="7559643" cy="3217074"/>
          </a:xfrm>
          <a:prstGeom prst="rect">
            <a:avLst/>
          </a:prstGeom>
        </p:spPr>
      </p:pic>
      <p:sp>
        <p:nvSpPr>
          <p:cNvPr id="2" name="文本框 1"/>
          <p:cNvSpPr txBox="1"/>
          <p:nvPr/>
        </p:nvSpPr>
        <p:spPr>
          <a:xfrm>
            <a:off x="787400" y="2760965"/>
            <a:ext cx="2495550"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在通义星尘主页</a:t>
            </a:r>
            <a:r>
              <a:rPr lang="en-US" altLang="zh-CN" sz="2000" dirty="0">
                <a:solidFill>
                  <a:schemeClr val="tx1">
                    <a:alpha val="100000"/>
                  </a:schemeClr>
                </a:solidFill>
                <a:latin typeface="Times New Roman" panose="02020603050405020304" charset="0"/>
                <a:ea typeface="方正公文小标宋" panose="02000500000000000000" charset="-122"/>
              </a:rPr>
              <a:t>-</a:t>
            </a:r>
            <a:r>
              <a:rPr lang="zh-CN" altLang="en-US" sz="2000" dirty="0">
                <a:solidFill>
                  <a:srgbClr val="FF0000"/>
                </a:solidFill>
                <a:latin typeface="Times New Roman" panose="02020603050405020304" charset="0"/>
                <a:ea typeface="方正公文小标宋" panose="02000500000000000000" charset="-122"/>
              </a:rPr>
              <a:t>我的应用</a:t>
            </a:r>
            <a:r>
              <a:rPr lang="zh-CN" altLang="en-US" sz="2000" dirty="0">
                <a:solidFill>
                  <a:schemeClr val="tx1">
                    <a:alpha val="100000"/>
                  </a:schemeClr>
                </a:solidFill>
                <a:latin typeface="Times New Roman" panose="02020603050405020304" charset="0"/>
                <a:ea typeface="方正公文小标宋" panose="02000500000000000000" charset="-122"/>
              </a:rPr>
              <a:t>里选择</a:t>
            </a:r>
            <a:r>
              <a:rPr lang="zh-CN" altLang="en-US" sz="2000" dirty="0">
                <a:solidFill>
                  <a:srgbClr val="00B0F0"/>
                </a:solidFill>
                <a:latin typeface="Times New Roman" panose="02020603050405020304" charset="0"/>
                <a:ea typeface="方正公文小标宋" panose="02000500000000000000" charset="-122"/>
              </a:rPr>
              <a:t>群聊</a:t>
            </a:r>
            <a:r>
              <a:rPr lang="zh-CN" altLang="en-US" sz="2000" dirty="0">
                <a:solidFill>
                  <a:schemeClr val="tx1">
                    <a:alpha val="100000"/>
                  </a:schemeClr>
                </a:solidFill>
                <a:latin typeface="Times New Roman" panose="02020603050405020304" charset="0"/>
                <a:ea typeface="方正公文小标宋" panose="02000500000000000000" charset="-122"/>
              </a:rPr>
              <a:t>即可看到创建好的群聊</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426921" y="507702"/>
            <a:ext cx="30276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加入群聊</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350446" y="1595755"/>
            <a:ext cx="6278966" cy="3653862"/>
          </a:xfrm>
          <a:prstGeom prst="rect">
            <a:avLst/>
          </a:prstGeom>
        </p:spPr>
      </p:pic>
      <p:sp>
        <p:nvSpPr>
          <p:cNvPr id="2" name="文本框 1"/>
          <p:cNvSpPr txBox="1"/>
          <p:nvPr/>
        </p:nvSpPr>
        <p:spPr>
          <a:xfrm>
            <a:off x="812800" y="2914854"/>
            <a:ext cx="2514600"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点击想要进入的群聊输入</a:t>
            </a:r>
            <a:r>
              <a:rPr lang="zh-CN" altLang="en-US" sz="2000" dirty="0">
                <a:solidFill>
                  <a:srgbClr val="FF0000"/>
                </a:solidFill>
                <a:latin typeface="Times New Roman" panose="02020603050405020304" charset="0"/>
                <a:ea typeface="方正公文小标宋" panose="02000500000000000000" charset="-122"/>
              </a:rPr>
              <a:t>用户昵称</a:t>
            </a:r>
            <a:r>
              <a:rPr lang="zh-CN" altLang="en-US" sz="2000" dirty="0">
                <a:solidFill>
                  <a:schemeClr val="tx1">
                    <a:alpha val="100000"/>
                  </a:schemeClr>
                </a:solidFill>
                <a:latin typeface="Times New Roman" panose="02020603050405020304" charset="0"/>
                <a:ea typeface="方正公文小标宋" panose="02000500000000000000" charset="-122"/>
              </a:rPr>
              <a:t>即可进入群聊</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28155" y="507702"/>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开启自动聊天</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4476746" y="1668990"/>
            <a:ext cx="6993790" cy="3524322"/>
          </a:xfrm>
          <a:prstGeom prst="rect">
            <a:avLst/>
          </a:prstGeom>
        </p:spPr>
      </p:pic>
      <mc:AlternateContent xmlns:mc="http://schemas.openxmlformats.org/markup-compatibility/2006" xmlns:p14="http://schemas.microsoft.com/office/powerpoint/2010/main">
        <mc:Choice Requires="p14">
          <p:contentPart r:id="rId3" p14:bwMode="auto">
            <p14:nvContentPartPr>
              <p14:cNvPr id="2" name="墨迹 1"/>
              <p14:cNvContentPartPr/>
              <p14:nvPr/>
            </p14:nvContentPartPr>
            <p14:xfrm>
              <a:off x="3889117" y="728609"/>
              <a:ext cx="360" cy="360"/>
            </p14:xfrm>
          </p:contentPart>
        </mc:Choice>
        <mc:Fallback xmlns="">
          <p:pic>
            <p:nvPicPr>
              <p:cNvPr id="2" name="墨迹 1"/>
            </p:nvPicPr>
            <p:blipFill>
              <a:blip r:embed="rId4"/>
            </p:blipFill>
            <p:spPr>
              <a:xfrm>
                <a:off x="3889117" y="728609"/>
                <a:ext cx="360" cy="360"/>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8" name="墨迹 7"/>
              <p14:cNvContentPartPr/>
              <p14:nvPr/>
            </p14:nvContentPartPr>
            <p14:xfrm>
              <a:off x="-636443" y="370769"/>
              <a:ext cx="7200" cy="360"/>
            </p14:xfrm>
          </p:contentPart>
        </mc:Choice>
        <mc:Fallback xmlns="">
          <p:pic>
            <p:nvPicPr>
              <p:cNvPr id="8" name="墨迹 7"/>
            </p:nvPicPr>
            <p:blipFill>
              <a:blip r:embed="rId6"/>
            </p:blipFill>
            <p:spPr>
              <a:xfrm>
                <a:off x="-636443" y="370769"/>
                <a:ext cx="7200" cy="360"/>
              </a:xfrm>
              <a:prstGeom prst="rect"/>
            </p:spPr>
          </p:pic>
        </mc:Fallback>
      </mc:AlternateContent>
      <mc:AlternateContent xmlns:mc="http://schemas.openxmlformats.org/markup-compatibility/2006" xmlns:p14="http://schemas.microsoft.com/office/powerpoint/2010/main">
        <mc:Choice Requires="p14">
          <p:contentPart r:id="rId7" p14:bwMode="auto">
            <p14:nvContentPartPr>
              <p14:cNvPr id="9" name="墨迹 8"/>
              <p14:cNvContentPartPr/>
              <p14:nvPr/>
            </p14:nvContentPartPr>
            <p14:xfrm>
              <a:off x="-642923" y="370769"/>
              <a:ext cx="360" cy="360"/>
            </p14:xfrm>
          </p:contentPart>
        </mc:Choice>
        <mc:Fallback xmlns="">
          <p:pic>
            <p:nvPicPr>
              <p:cNvPr id="9" name="墨迹 8"/>
            </p:nvPicPr>
            <p:blipFill>
              <a:blip r:embed="rId4"/>
            </p:blipFill>
            <p:spPr>
              <a:xfrm>
                <a:off x="-642923" y="370769"/>
                <a:ext cx="360" cy="360"/>
              </a:xfrm>
              <a:prstGeom prst="rect"/>
            </p:spPr>
          </p:pic>
        </mc:Fallback>
      </mc:AlternateContent>
      <p:sp>
        <p:nvSpPr>
          <p:cNvPr id="6" name="文本框 5"/>
          <p:cNvSpPr txBox="1"/>
          <p:nvPr/>
        </p:nvSpPr>
        <p:spPr>
          <a:xfrm>
            <a:off x="868546" y="2923319"/>
            <a:ext cx="2940050"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点击</a:t>
            </a:r>
            <a:r>
              <a:rPr lang="zh-CN" altLang="en-US" sz="2000" dirty="0">
                <a:solidFill>
                  <a:srgbClr val="FF0000"/>
                </a:solidFill>
                <a:latin typeface="Times New Roman" panose="02020603050405020304" charset="0"/>
                <a:ea typeface="方正公文小标宋" panose="02000500000000000000" charset="-122"/>
              </a:rPr>
              <a:t>开启自动对话</a:t>
            </a:r>
            <a:r>
              <a:rPr lang="zh-CN" altLang="en-US" sz="2000" dirty="0">
                <a:solidFill>
                  <a:schemeClr val="tx1">
                    <a:alpha val="100000"/>
                  </a:schemeClr>
                </a:solidFill>
                <a:latin typeface="Times New Roman" panose="02020603050405020304" charset="0"/>
                <a:ea typeface="方正公文小标宋" panose="02000500000000000000" charset="-122"/>
              </a:rPr>
              <a:t>智能体们就会根据自己的任务开始对话</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10" name="图片 9" descr="22a8307a-a163-4d38-ba95-64190f171470(1)"/>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77778" y="17459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28155" y="507702"/>
            <a:ext cx="3625215"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智能体群聊</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开启自动聊天</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2037176" y="1393825"/>
            <a:ext cx="8052288" cy="4057722"/>
          </a:xfrm>
          <a:prstGeom prst="rect">
            <a:avLst/>
          </a:prstGeom>
        </p:spPr>
      </p:pic>
      <mc:AlternateContent xmlns:mc="http://schemas.openxmlformats.org/markup-compatibility/2006" xmlns:p14="http://schemas.microsoft.com/office/powerpoint/2010/main">
        <mc:Choice Requires="p14">
          <p:contentPart r:id="rId3" p14:bwMode="auto">
            <p14:nvContentPartPr>
              <p14:cNvPr id="2" name="墨迹 1"/>
              <p14:cNvContentPartPr/>
              <p14:nvPr/>
            </p14:nvContentPartPr>
            <p14:xfrm>
              <a:off x="3889117" y="728609"/>
              <a:ext cx="360" cy="360"/>
            </p14:xfrm>
          </p:contentPart>
        </mc:Choice>
        <mc:Fallback xmlns="">
          <p:pic>
            <p:nvPicPr>
              <p:cNvPr id="2" name="墨迹 1"/>
            </p:nvPicPr>
            <p:blipFill>
              <a:blip r:embed="rId4"/>
            </p:blipFill>
            <p:spPr>
              <a:xfrm>
                <a:off x="3889117" y="728609"/>
                <a:ext cx="360" cy="360"/>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8" name="墨迹 7"/>
              <p14:cNvContentPartPr/>
              <p14:nvPr/>
            </p14:nvContentPartPr>
            <p14:xfrm>
              <a:off x="-636443" y="370769"/>
              <a:ext cx="7200" cy="360"/>
            </p14:xfrm>
          </p:contentPart>
        </mc:Choice>
        <mc:Fallback xmlns="">
          <p:pic>
            <p:nvPicPr>
              <p:cNvPr id="8" name="墨迹 7"/>
            </p:nvPicPr>
            <p:blipFill>
              <a:blip r:embed="rId6"/>
            </p:blipFill>
            <p:spPr>
              <a:xfrm>
                <a:off x="-636443" y="370769"/>
                <a:ext cx="7200" cy="360"/>
              </a:xfrm>
              <a:prstGeom prst="rect"/>
            </p:spPr>
          </p:pic>
        </mc:Fallback>
      </mc:AlternateContent>
      <mc:AlternateContent xmlns:mc="http://schemas.openxmlformats.org/markup-compatibility/2006" xmlns:p14="http://schemas.microsoft.com/office/powerpoint/2010/main">
        <mc:Choice Requires="p14">
          <p:contentPart r:id="rId7" p14:bwMode="auto">
            <p14:nvContentPartPr>
              <p14:cNvPr id="9" name="墨迹 8"/>
              <p14:cNvContentPartPr/>
              <p14:nvPr/>
            </p14:nvContentPartPr>
            <p14:xfrm>
              <a:off x="-642923" y="370769"/>
              <a:ext cx="360" cy="360"/>
            </p14:xfrm>
          </p:contentPart>
        </mc:Choice>
        <mc:Fallback xmlns="">
          <p:pic>
            <p:nvPicPr>
              <p:cNvPr id="9" name="墨迹 8"/>
            </p:nvPicPr>
            <p:blipFill>
              <a:blip r:embed="rId4"/>
            </p:blipFill>
            <p:spPr>
              <a:xfrm>
                <a:off x="-642923" y="370769"/>
                <a:ext cx="360" cy="360"/>
              </a:xfrm>
              <a:prstGeom prst="rect"/>
            </p:spPr>
          </p:pic>
        </mc:Fallback>
      </mc:AlternateContent>
      <p:pic>
        <p:nvPicPr>
          <p:cNvPr id="6" name="图片 5" descr="22a8307a-a163-4d38-ba95-64190f171470(1)"/>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4467225" cy="460375"/>
          </a:xfrm>
          <a:prstGeom prst="rect">
            <a:avLst/>
          </a:prstGeom>
        </p:spPr>
        <p:txBody>
          <a:bodyPr wrap="none">
            <a:spAutoFit/>
          </a:bodyPr>
          <a:lstStyle/>
          <a:p>
            <a:pPr algn="l"/>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AI</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角色扮演与协作多智能体系统</a:t>
            </a:r>
            <a:endParaRPr lang="en-US" altLang="zh-CN" sz="24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pic>
        <p:nvPicPr>
          <p:cNvPr id="2"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4066149" y="1175530"/>
            <a:ext cx="6525739" cy="4494311"/>
          </a:xfrm>
          <a:prstGeom prst="rect">
            <a:avLst/>
          </a:prstGeom>
        </p:spPr>
      </p:pic>
      <p:sp>
        <p:nvSpPr>
          <p:cNvPr id="3" name="文本框 2"/>
          <p:cNvSpPr txBox="1"/>
          <p:nvPr/>
        </p:nvSpPr>
        <p:spPr>
          <a:xfrm>
            <a:off x="1153736" y="2914853"/>
            <a:ext cx="2186364" cy="1014730"/>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可添加多个</a:t>
            </a:r>
            <a:r>
              <a:rPr lang="zh-CN" altLang="en-US" sz="2000" dirty="0">
                <a:solidFill>
                  <a:srgbClr val="FF0000"/>
                </a:solidFill>
                <a:latin typeface="Times New Roman" panose="02020603050405020304" charset="0"/>
                <a:ea typeface="方正公文小标宋" panose="02000500000000000000" charset="-122"/>
              </a:rPr>
              <a:t>智能助手</a:t>
            </a:r>
            <a:r>
              <a:rPr lang="zh-CN" altLang="en-US" sz="2000" dirty="0">
                <a:solidFill>
                  <a:schemeClr val="tx1">
                    <a:alpha val="100000"/>
                  </a:schemeClr>
                </a:solidFill>
                <a:latin typeface="Times New Roman" panose="02020603050405020304" charset="0"/>
                <a:ea typeface="方正公文小标宋" panose="02000500000000000000" charset="-122"/>
              </a:rPr>
              <a:t>来帮助你高效完成作业</a:t>
            </a:r>
            <a:r>
              <a:rPr lang="en-US" altLang="zh-CN" sz="2000" dirty="0">
                <a:solidFill>
                  <a:schemeClr val="tx1">
                    <a:alpha val="100000"/>
                  </a:schemeClr>
                </a:solidFill>
                <a:latin typeface="Times New Roman" panose="02020603050405020304" charset="0"/>
                <a:ea typeface="方正公文小标宋" panose="02000500000000000000" charset="-122"/>
              </a:rPr>
              <a:t>/</a:t>
            </a:r>
            <a:r>
              <a:rPr lang="zh-CN" altLang="en-US" sz="2000" dirty="0">
                <a:solidFill>
                  <a:schemeClr val="tx1">
                    <a:alpha val="100000"/>
                  </a:schemeClr>
                </a:solidFill>
                <a:latin typeface="Times New Roman" panose="02020603050405020304" charset="0"/>
                <a:ea typeface="方正公文小标宋" panose="02000500000000000000" charset="-122"/>
              </a:rPr>
              <a:t>任务</a:t>
            </a:r>
            <a:endParaRPr lang="zh-CN" altLang="en-US" sz="2000" dirty="0">
              <a:solidFill>
                <a:schemeClr val="tx1">
                  <a:alpha val="100000"/>
                </a:schemeClr>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4387850" cy="460375"/>
          </a:xfrm>
          <a:prstGeom prst="rect">
            <a:avLst/>
          </a:prstGeom>
        </p:spPr>
        <p:txBody>
          <a:bodyPr wrap="none">
            <a:spAutoFit/>
          </a:bodyPr>
          <a:lstStyle/>
          <a:p>
            <a:pPr algn="l"/>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AI</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角色扮演与协作多智能体系统</a:t>
            </a:r>
            <a:endParaRPr lang="en-US" altLang="zh-CN" sz="2400" b="1"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4522096" y="1313254"/>
            <a:ext cx="6539979" cy="4441300"/>
          </a:xfrm>
          <a:prstGeom prst="rect">
            <a:avLst/>
          </a:prstGeom>
        </p:spPr>
      </p:pic>
      <p:sp>
        <p:nvSpPr>
          <p:cNvPr id="3" name="文本框 2"/>
          <p:cNvSpPr txBox="1"/>
          <p:nvPr/>
        </p:nvSpPr>
        <p:spPr>
          <a:xfrm>
            <a:off x="906646" y="2468578"/>
            <a:ext cx="2576180" cy="1906905"/>
          </a:xfrm>
          <a:prstGeom prst="rect">
            <a:avLst/>
          </a:prstGeom>
          <a:noFill/>
        </p:spPr>
        <p:txBody>
          <a:bodyPr wrap="square" rtlCol="0">
            <a:spAutoFit/>
          </a:bodyPr>
          <a:lstStyle/>
          <a:p>
            <a:r>
              <a:rPr lang="zh-CN" altLang="en-US" sz="2000" dirty="0">
                <a:solidFill>
                  <a:schemeClr val="tx1">
                    <a:alpha val="100000"/>
                  </a:schemeClr>
                </a:solidFill>
                <a:latin typeface="Times New Roman" panose="02020603050405020304" charset="0"/>
                <a:ea typeface="方正公文小标宋" panose="02000500000000000000" charset="-122"/>
              </a:rPr>
              <a:t>定义好每个助手的</a:t>
            </a:r>
            <a:r>
              <a:rPr lang="zh-CN" altLang="en-US" sz="2000" dirty="0">
                <a:solidFill>
                  <a:srgbClr val="FF0000"/>
                </a:solidFill>
                <a:latin typeface="Times New Roman" panose="02020603050405020304" charset="0"/>
                <a:ea typeface="方正公文小标宋" panose="02000500000000000000" charset="-122"/>
              </a:rPr>
              <a:t>任务</a:t>
            </a:r>
            <a:r>
              <a:rPr lang="zh-CN" altLang="en-US" sz="2000" dirty="0">
                <a:solidFill>
                  <a:schemeClr val="tx1">
                    <a:alpha val="100000"/>
                  </a:schemeClr>
                </a:solidFill>
                <a:latin typeface="Times New Roman" panose="02020603050405020304" charset="0"/>
                <a:ea typeface="方正公文小标宋" panose="02000500000000000000" charset="-122"/>
              </a:rPr>
              <a:t>、群聊</a:t>
            </a:r>
            <a:r>
              <a:rPr lang="zh-CN" altLang="en-US" sz="2000" dirty="0">
                <a:solidFill>
                  <a:srgbClr val="5DBED9"/>
                </a:solidFill>
                <a:latin typeface="Times New Roman" panose="02020603050405020304" charset="0"/>
                <a:ea typeface="方正公文小标宋" panose="02000500000000000000" charset="-122"/>
              </a:rPr>
              <a:t>基本信息</a:t>
            </a:r>
            <a:r>
              <a:rPr lang="zh-CN" altLang="en-US" sz="2000" dirty="0">
                <a:solidFill>
                  <a:schemeClr val="tx1">
                    <a:alpha val="100000"/>
                  </a:schemeClr>
                </a:solidFill>
                <a:latin typeface="Times New Roman" panose="02020603050405020304" charset="0"/>
                <a:ea typeface="方正公文小标宋" panose="02000500000000000000" charset="-122"/>
              </a:rPr>
              <a:t>，就可以完成创建一个</a:t>
            </a:r>
            <a:r>
              <a:rPr lang="en-US" altLang="zh-CN" sz="2000" dirty="0">
                <a:solidFill>
                  <a:srgbClr val="FF0000"/>
                </a:solidFill>
                <a:latin typeface="Times New Roman" panose="02020603050405020304" charset="0"/>
                <a:ea typeface="方正公文小标宋" panose="02000500000000000000" charset="-122"/>
              </a:rPr>
              <a:t>AI</a:t>
            </a:r>
            <a:r>
              <a:rPr lang="zh-CN" altLang="en-US" sz="2000" dirty="0">
                <a:solidFill>
                  <a:srgbClr val="FF0000"/>
                </a:solidFill>
                <a:latin typeface="Times New Roman" panose="02020603050405020304" charset="0"/>
                <a:ea typeface="方正公文小标宋" panose="02000500000000000000" charset="-122"/>
              </a:rPr>
              <a:t>角色扮演与协作多智能体系统</a:t>
            </a:r>
            <a:endParaRPr lang="zh-CN" altLang="en-US" sz="2000" dirty="0">
              <a:solidFill>
                <a:srgbClr val="FF0000"/>
              </a:solidFill>
              <a:latin typeface="Times New Roman" panose="02020603050405020304" charset="0"/>
              <a:ea typeface="方正公文小标宋" panose="02000500000000000000" charset="-122"/>
            </a:endParaRPr>
          </a:p>
          <a:p>
            <a:endParaRPr lang="zh-CN" altLang="en-US" dirty="0">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4467225" cy="460375"/>
          </a:xfrm>
          <a:prstGeom prst="rect">
            <a:avLst/>
          </a:prstGeom>
        </p:spPr>
        <p:txBody>
          <a:bodyPr wrap="none">
            <a:spAutoFit/>
          </a:bodyPr>
          <a:lstStyle/>
          <a:p>
            <a:pPr algn="l"/>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AI</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角色扮演与协作多智能体系统</a:t>
            </a:r>
            <a:endParaRPr lang="en-US" altLang="zh-CN" sz="24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3116580" y="1234440"/>
            <a:ext cx="8682355" cy="4375785"/>
          </a:xfrm>
          <a:prstGeom prst="rect">
            <a:avLst/>
          </a:prstGeom>
        </p:spPr>
      </p:pic>
      <p:sp>
        <p:nvSpPr>
          <p:cNvPr id="3" name="文本框 2"/>
          <p:cNvSpPr txBox="1"/>
          <p:nvPr/>
        </p:nvSpPr>
        <p:spPr>
          <a:xfrm>
            <a:off x="469265" y="2457450"/>
            <a:ext cx="4173855" cy="2676525"/>
          </a:xfrm>
          <a:prstGeom prst="rect">
            <a:avLst/>
          </a:prstGeom>
          <a:noFill/>
        </p:spPr>
        <p:txBody>
          <a:bodyPr wrap="square" rtlCol="0">
            <a:spAutoFit/>
          </a:bodyPr>
          <a:lstStyle/>
          <a:p>
            <a:r>
              <a:rPr lang="zh-CN" altLang="en-US" sz="2800" dirty="0">
                <a:solidFill>
                  <a:schemeClr val="tx1">
                    <a:alpha val="100000"/>
                  </a:schemeClr>
                </a:solidFill>
                <a:latin typeface="Times New Roman" panose="02020603050405020304" charset="0"/>
                <a:ea typeface="方正公文小标宋" panose="02000500000000000000" charset="-122"/>
              </a:rPr>
              <a:t>多智能群聊可</a:t>
            </a:r>
            <a:r>
              <a:rPr lang="zh-CN" altLang="en-US" sz="2800" dirty="0">
                <a:solidFill>
                  <a:srgbClr val="FF0000"/>
                </a:solidFill>
                <a:latin typeface="Times New Roman" panose="02020603050405020304" charset="0"/>
                <a:ea typeface="方正公文小标宋" panose="02000500000000000000" charset="-122"/>
              </a:rPr>
              <a:t>重置</a:t>
            </a:r>
            <a:r>
              <a:rPr lang="zh-CN" altLang="en-US" sz="2800" dirty="0">
                <a:solidFill>
                  <a:schemeClr val="tx1">
                    <a:alpha val="100000"/>
                  </a:schemeClr>
                </a:solidFill>
                <a:latin typeface="Times New Roman" panose="02020603050405020304" charset="0"/>
                <a:ea typeface="方正公文小标宋" panose="02000500000000000000" charset="-122"/>
              </a:rPr>
              <a:t>和</a:t>
            </a:r>
            <a:r>
              <a:rPr lang="zh-CN" altLang="en-US" sz="2800" dirty="0">
                <a:solidFill>
                  <a:srgbClr val="00B0F0"/>
                </a:solidFill>
                <a:latin typeface="Times New Roman" panose="02020603050405020304" charset="0"/>
                <a:ea typeface="方正公文小标宋" panose="02000500000000000000" charset="-122"/>
              </a:rPr>
              <a:t>清空</a:t>
            </a:r>
            <a:r>
              <a:rPr lang="zh-CN" altLang="en-US" sz="2800" dirty="0">
                <a:solidFill>
                  <a:schemeClr val="tx1">
                    <a:alpha val="100000"/>
                  </a:schemeClr>
                </a:solidFill>
                <a:latin typeface="Times New Roman" panose="02020603050405020304" charset="0"/>
                <a:ea typeface="方正公文小标宋" panose="02000500000000000000" charset="-122"/>
              </a:rPr>
              <a:t>聊天记录。</a:t>
            </a:r>
            <a:endParaRPr lang="en-US" altLang="zh-CN" sz="2800" dirty="0">
              <a:solidFill>
                <a:schemeClr val="tx1">
                  <a:alpha val="100000"/>
                </a:schemeClr>
              </a:solidFill>
              <a:latin typeface="Times New Roman" panose="02020603050405020304" charset="0"/>
              <a:ea typeface="方正公文小标宋" panose="02000500000000000000" charset="-122"/>
            </a:endParaRPr>
          </a:p>
          <a:p>
            <a:r>
              <a:rPr lang="zh-CN" altLang="en-US" sz="2800" dirty="0">
                <a:solidFill>
                  <a:schemeClr val="tx1">
                    <a:alpha val="100000"/>
                  </a:schemeClr>
                </a:solidFill>
                <a:latin typeface="Times New Roman" panose="02020603050405020304" charset="0"/>
                <a:ea typeface="方正公文小标宋" panose="02000500000000000000" charset="-122"/>
              </a:rPr>
              <a:t>重置</a:t>
            </a:r>
            <a:r>
              <a:rPr lang="en-US" altLang="zh-CN" sz="2800" dirty="0">
                <a:solidFill>
                  <a:schemeClr val="tx1">
                    <a:alpha val="100000"/>
                  </a:schemeClr>
                </a:solidFill>
                <a:latin typeface="Times New Roman" panose="02020603050405020304" charset="0"/>
                <a:ea typeface="方正公文小标宋" panose="02000500000000000000" charset="-122"/>
              </a:rPr>
              <a:t>-</a:t>
            </a:r>
            <a:r>
              <a:rPr lang="zh-CN" altLang="en-US" sz="2800" dirty="0">
                <a:solidFill>
                  <a:schemeClr val="tx1">
                    <a:alpha val="100000"/>
                  </a:schemeClr>
                </a:solidFill>
                <a:latin typeface="Times New Roman" panose="02020603050405020304" charset="0"/>
                <a:ea typeface="方正公文小标宋" panose="02000500000000000000" charset="-122"/>
              </a:rPr>
              <a:t>从开场白开始聊天，</a:t>
            </a:r>
            <a:endParaRPr lang="zh-CN" altLang="en-US" sz="2800" dirty="0">
              <a:solidFill>
                <a:schemeClr val="tx1">
                  <a:alpha val="100000"/>
                </a:schemeClr>
              </a:solidFill>
              <a:latin typeface="Times New Roman" panose="02020603050405020304" charset="0"/>
              <a:ea typeface="方正公文小标宋" panose="02000500000000000000" charset="-122"/>
            </a:endParaRPr>
          </a:p>
          <a:p>
            <a:r>
              <a:rPr lang="zh-CN" altLang="en-US" sz="2800" dirty="0">
                <a:solidFill>
                  <a:schemeClr val="tx1">
                    <a:alpha val="100000"/>
                  </a:schemeClr>
                </a:solidFill>
                <a:latin typeface="Times New Roman" panose="02020603050405020304" charset="0"/>
                <a:ea typeface="方正公文小标宋" panose="02000500000000000000" charset="-122"/>
              </a:rPr>
              <a:t>聊天记录</a:t>
            </a:r>
            <a:r>
              <a:rPr lang="zh-CN" altLang="en-US" sz="2800" dirty="0">
                <a:solidFill>
                  <a:srgbClr val="FF0000"/>
                </a:solidFill>
                <a:latin typeface="Times New Roman" panose="02020603050405020304" charset="0"/>
                <a:ea typeface="方正公文小标宋" panose="02000500000000000000" charset="-122"/>
              </a:rPr>
              <a:t>不会删除</a:t>
            </a:r>
            <a:endParaRPr lang="en-US" altLang="zh-CN" sz="2800" dirty="0">
              <a:solidFill>
                <a:srgbClr val="FF0000"/>
              </a:solidFill>
              <a:latin typeface="Times New Roman" panose="02020603050405020304" charset="0"/>
              <a:ea typeface="方正公文小标宋" panose="02000500000000000000" charset="-122"/>
            </a:endParaRPr>
          </a:p>
          <a:p>
            <a:r>
              <a:rPr lang="zh-CN" altLang="en-US" sz="2800" dirty="0">
                <a:solidFill>
                  <a:schemeClr val="tx1">
                    <a:alpha val="100000"/>
                  </a:schemeClr>
                </a:solidFill>
                <a:latin typeface="Times New Roman" panose="02020603050405020304" charset="0"/>
                <a:ea typeface="方正公文小标宋" panose="02000500000000000000" charset="-122"/>
              </a:rPr>
              <a:t>清空</a:t>
            </a:r>
            <a:r>
              <a:rPr lang="en-US" altLang="zh-CN" sz="2800" dirty="0">
                <a:solidFill>
                  <a:schemeClr val="tx1">
                    <a:alpha val="100000"/>
                  </a:schemeClr>
                </a:solidFill>
                <a:latin typeface="Times New Roman" panose="02020603050405020304" charset="0"/>
                <a:ea typeface="方正公文小标宋" panose="02000500000000000000" charset="-122"/>
              </a:rPr>
              <a:t>-</a:t>
            </a:r>
            <a:r>
              <a:rPr lang="zh-CN" altLang="en-US" sz="2800" dirty="0">
                <a:solidFill>
                  <a:schemeClr val="tx1">
                    <a:alpha val="100000"/>
                  </a:schemeClr>
                </a:solidFill>
                <a:latin typeface="Times New Roman" panose="02020603050405020304" charset="0"/>
                <a:ea typeface="方正公文小标宋" panose="02000500000000000000" charset="-122"/>
              </a:rPr>
              <a:t>聊天记录会被删除，</a:t>
            </a:r>
            <a:endParaRPr lang="zh-CN" altLang="en-US" sz="2800" dirty="0">
              <a:solidFill>
                <a:schemeClr val="tx1">
                  <a:alpha val="100000"/>
                </a:schemeClr>
              </a:solidFill>
              <a:latin typeface="Times New Roman" panose="02020603050405020304" charset="0"/>
              <a:ea typeface="方正公文小标宋" panose="02000500000000000000" charset="-122"/>
            </a:endParaRPr>
          </a:p>
          <a:p>
            <a:r>
              <a:rPr lang="zh-CN" altLang="en-US" sz="2800" dirty="0">
                <a:solidFill>
                  <a:srgbClr val="00B0F0"/>
                </a:solidFill>
                <a:latin typeface="Times New Roman" panose="02020603050405020304" charset="0"/>
                <a:ea typeface="方正公文小标宋" panose="02000500000000000000" charset="-122"/>
              </a:rPr>
              <a:t>无法恢复</a:t>
            </a:r>
            <a:endParaRPr lang="zh-CN" altLang="en-US" sz="2800" dirty="0">
              <a:solidFill>
                <a:srgbClr val="00B0F0"/>
              </a:solidFill>
              <a:latin typeface="Times New Roman" panose="02020603050405020304" charset="0"/>
              <a:ea typeface="方正公文小标宋" panose="02000500000000000000" charset="-122"/>
            </a:endParaRPr>
          </a:p>
        </p:txBody>
      </p:sp>
      <p:pic>
        <p:nvPicPr>
          <p:cNvPr id="6" name="图片 5"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51501" y="509935"/>
            <a:ext cx="4348480" cy="460375"/>
          </a:xfrm>
          <a:prstGeom prst="rect">
            <a:avLst/>
          </a:prstGeom>
        </p:spPr>
        <p:txBody>
          <a:bodyPr wrap="none">
            <a:spAutoFit/>
          </a:bodyPr>
          <a:lstStyle/>
          <a:p>
            <a:pPr algn="l"/>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项目式学习</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团队组建</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角色定义</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graphicFrame>
        <p:nvGraphicFramePr>
          <p:cNvPr id="2" name="表格 517"/>
          <p:cNvGraphicFramePr/>
          <p:nvPr/>
        </p:nvGraphicFramePr>
        <p:xfrm>
          <a:off x="906646" y="1495937"/>
          <a:ext cx="10160000" cy="3975100"/>
        </p:xfrm>
        <a:graphic>
          <a:graphicData uri="http://schemas.openxmlformats.org/drawingml/2006/table">
            <a:tbl>
              <a:tblPr firstRow="1" bandRow="1">
                <a:tableStyleId>{5C22544A-7EE6-4342-B048-85BDC9FD1C3A}</a:tableStyleId>
              </a:tblPr>
              <a:tblGrid>
                <a:gridCol w="1460500"/>
                <a:gridCol w="8699500"/>
              </a:tblGrid>
              <a:tr h="584200">
                <a:tc>
                  <a:txBody>
                    <a:bodyPr/>
                    <a:lstStyle/>
                    <a:p>
                      <a:pPr algn="ctr"/>
                      <a:r>
                        <a:rPr sz="2400">
                          <a:latin typeface="Times New Roman" panose="02020603050405020304" charset="0"/>
                          <a:ea typeface="方正公文小标宋" panose="02000500000000000000" charset="-122"/>
                        </a:rPr>
                        <a:t>角  色</a:t>
                      </a:r>
                      <a:endParaRPr sz="2400">
                        <a:latin typeface="Times New Roman" panose="02020603050405020304" charset="0"/>
                        <a:ea typeface="方正公文小标宋" panose="02000500000000000000" charset="-122"/>
                      </a:endParaRPr>
                    </a:p>
                  </a:txBody>
                  <a:tcPr anchor="ctr" anchorCtr="0"/>
                </a:tc>
                <a:tc>
                  <a:txBody>
                    <a:bodyPr/>
                    <a:lstStyle/>
                    <a:p>
                      <a:pPr algn="ctr"/>
                      <a:r>
                        <a:rPr sz="2400">
                          <a:latin typeface="Times New Roman" panose="02020603050405020304" charset="0"/>
                          <a:ea typeface="方正公文小标宋" panose="02000500000000000000" charset="-122"/>
                        </a:rPr>
                        <a:t>任       务</a:t>
                      </a:r>
                      <a:endParaRPr sz="2400">
                        <a:latin typeface="Times New Roman" panose="02020603050405020304" charset="0"/>
                        <a:ea typeface="方正公文小标宋" panose="02000500000000000000" charset="-122"/>
                      </a:endParaRPr>
                    </a:p>
                  </a:txBody>
                  <a:tcPr anchor="ctr" anchorCtr="0"/>
                </a:tc>
              </a:tr>
              <a:tr h="565150">
                <a:tc>
                  <a:txBody>
                    <a:bodyPr/>
                    <a:lstStyle/>
                    <a:p>
                      <a:pPr algn="ctr"/>
                      <a:r>
                        <a:rPr sz="2000">
                          <a:latin typeface="Times New Roman" panose="02020603050405020304" charset="0"/>
                          <a:ea typeface="方正公文小标宋" panose="02000500000000000000" charset="-122"/>
                        </a:rPr>
                        <a:t>项目推动者</a:t>
                      </a:r>
                      <a:endParaRPr sz="2000">
                        <a:latin typeface="Times New Roman" panose="02020603050405020304" charset="0"/>
                        <a:ea typeface="方正公文小标宋" panose="02000500000000000000" charset="-122"/>
                      </a:endParaRPr>
                    </a:p>
                  </a:txBody>
                  <a:tcPr anchor="ctr" anchorCtr="0"/>
                </a:tc>
                <a:tc>
                  <a:txBody>
                    <a:bodyPr/>
                    <a:lstStyle/>
                    <a:p>
                      <a:pPr algn="ctr"/>
                      <a:r>
                        <a:rPr>
                          <a:latin typeface="Times New Roman" panose="02020603050405020304" charset="0"/>
                          <a:ea typeface="方正公文小标宋" panose="02000500000000000000" charset="-122"/>
                        </a:rPr>
                        <a:t>保证小组成员都在完成任务，核实每个人所做的贡献</a:t>
                      </a:r>
                      <a:endParaRPr>
                        <a:latin typeface="Times New Roman" panose="02020603050405020304" charset="0"/>
                        <a:ea typeface="方正公文小标宋" panose="02000500000000000000" charset="-122"/>
                      </a:endParaRPr>
                    </a:p>
                  </a:txBody>
                  <a:tcPr anchor="ctr" anchorCtr="0"/>
                </a:tc>
              </a:tr>
              <a:tr h="565150">
                <a:tc>
                  <a:txBody>
                    <a:bodyPr/>
                    <a:lstStyle/>
                    <a:p>
                      <a:pPr marL="0" indent="0" algn="ctr" defTabSz="914400">
                        <a:lnSpc>
                          <a:spcPct val="100000"/>
                        </a:lnSpc>
                      </a:pPr>
                      <a:r>
                        <a:rPr lang="zh-CN" sz="2000" b="0" i="0" u="none" strike="noStrike" dirty="0">
                          <a:solidFill>
                            <a:schemeClr val="dk1">
                              <a:alpha val="100000"/>
                            </a:schemeClr>
                          </a:solidFill>
                          <a:latin typeface="Times New Roman" panose="02020603050405020304" charset="0"/>
                          <a:ea typeface="方正公文小标宋" panose="02000500000000000000" charset="-122"/>
                          <a:cs typeface="+mn-cs"/>
                        </a:rPr>
                        <a:t>记录者</a:t>
                      </a:r>
                      <a:endParaRPr lang="zh-CN" sz="2000" b="0" i="0" u="none" strike="noStrike" dirty="0">
                        <a:solidFill>
                          <a:schemeClr val="dk1">
                            <a:alpha val="100000"/>
                          </a:schemeClr>
                        </a:solidFill>
                        <a:latin typeface="Times New Roman" panose="02020603050405020304" charset="0"/>
                        <a:ea typeface="方正公文小标宋" panose="02000500000000000000" charset="-122"/>
                        <a:cs typeface="+mn-cs"/>
                      </a:endParaRPr>
                    </a:p>
                  </a:txBody>
                  <a:tcPr anchor="ctr" anchorCtr="0"/>
                </a:tc>
                <a:tc>
                  <a:txBody>
                    <a:bodyPr/>
                    <a:lstStyle/>
                    <a:p>
                      <a:pPr algn="ctr"/>
                      <a:r>
                        <a:rPr>
                          <a:latin typeface="Times New Roman" panose="02020603050405020304" charset="0"/>
                          <a:ea typeface="方正公文小标宋" panose="02000500000000000000" charset="-122"/>
                        </a:rPr>
                        <a:t>将小组成员表达的重点记录下来，在项目介绍时总结</a:t>
                      </a:r>
                      <a:endParaRPr>
                        <a:latin typeface="Times New Roman" panose="02020603050405020304" charset="0"/>
                        <a:ea typeface="方正公文小标宋" panose="02000500000000000000" charset="-122"/>
                      </a:endParaRPr>
                    </a:p>
                  </a:txBody>
                  <a:tcPr anchor="ctr" anchorCtr="0"/>
                </a:tc>
              </a:tr>
              <a:tr h="565150">
                <a:tc>
                  <a:txBody>
                    <a:bodyPr/>
                    <a:lstStyle/>
                    <a:p>
                      <a:pPr marL="0" indent="0" algn="ctr" defTabSz="914400">
                        <a:lnSpc>
                          <a:spcPct val="100000"/>
                        </a:lnSpc>
                      </a:pPr>
                      <a:r>
                        <a:rPr lang="zh-CN" sz="2000" b="0" i="0" u="none" strike="noStrike">
                          <a:solidFill>
                            <a:schemeClr val="dk1">
                              <a:alpha val="100000"/>
                            </a:schemeClr>
                          </a:solidFill>
                          <a:latin typeface="Times New Roman" panose="02020603050405020304" charset="0"/>
                          <a:ea typeface="方正公文小标宋" panose="02000500000000000000" charset="-122"/>
                          <a:cs typeface="+mn-cs"/>
                        </a:rPr>
                        <a:t>报告者</a:t>
                      </a:r>
                      <a:endParaRPr lang="zh-CN" sz="2000" b="0" i="0" u="none" strike="noStrike">
                        <a:solidFill>
                          <a:schemeClr val="dk1">
                            <a:alpha val="100000"/>
                          </a:schemeClr>
                        </a:solidFill>
                        <a:latin typeface="Times New Roman" panose="02020603050405020304" charset="0"/>
                        <a:ea typeface="方正公文小标宋" panose="02000500000000000000" charset="-122"/>
                        <a:cs typeface="+mn-cs"/>
                      </a:endParaRPr>
                    </a:p>
                  </a:txBody>
                  <a:tcPr anchor="ctr" anchorCtr="0"/>
                </a:tc>
                <a:tc>
                  <a:txBody>
                    <a:bodyPr/>
                    <a:lstStyle/>
                    <a:p>
                      <a:pPr marL="0" indent="0" algn="ctr" defTabSz="914400">
                        <a:lnSpc>
                          <a:spcPct val="100000"/>
                        </a:lnSpc>
                      </a:pPr>
                      <a:r>
                        <a:rPr>
                          <a:latin typeface="Times New Roman" panose="02020603050405020304" charset="0"/>
                          <a:ea typeface="方正公文小标宋" panose="02000500000000000000" charset="-122"/>
                        </a:rPr>
                        <a:t>在全班分享小组成果、经验和总结，让组员之间增加了解，相互学习</a:t>
                      </a:r>
                      <a:endParaRPr>
                        <a:latin typeface="Times New Roman" panose="02020603050405020304" charset="0"/>
                        <a:ea typeface="方正公文小标宋" panose="02000500000000000000" charset="-122"/>
                      </a:endParaRPr>
                    </a:p>
                  </a:txBody>
                  <a:tcPr anchor="ctr" anchorCtr="0"/>
                </a:tc>
              </a:tr>
              <a:tr h="565150">
                <a:tc>
                  <a:txBody>
                    <a:bodyPr/>
                    <a:lstStyle/>
                    <a:p>
                      <a:pPr marL="0" indent="0" algn="ctr" defTabSz="914400">
                        <a:lnSpc>
                          <a:spcPct val="100000"/>
                        </a:lnSpc>
                      </a:pPr>
                      <a:r>
                        <a:rPr lang="zh-CN" sz="2000" b="0" i="0" u="none" strike="noStrike">
                          <a:solidFill>
                            <a:schemeClr val="dk1">
                              <a:alpha val="100000"/>
                            </a:schemeClr>
                          </a:solidFill>
                          <a:latin typeface="Times New Roman" panose="02020603050405020304" charset="0"/>
                          <a:ea typeface="方正公文小标宋" panose="02000500000000000000" charset="-122"/>
                          <a:cs typeface="+mn-cs"/>
                        </a:rPr>
                        <a:t>材料组织者</a:t>
                      </a:r>
                      <a:endParaRPr lang="zh-CN" sz="2000" b="0" i="0" u="none" strike="noStrike">
                        <a:solidFill>
                          <a:schemeClr val="dk1">
                            <a:alpha val="100000"/>
                          </a:schemeClr>
                        </a:solidFill>
                        <a:latin typeface="Times New Roman" panose="02020603050405020304" charset="0"/>
                        <a:ea typeface="方正公文小标宋" panose="02000500000000000000" charset="-122"/>
                        <a:cs typeface="+mn-cs"/>
                      </a:endParaRPr>
                    </a:p>
                  </a:txBody>
                  <a:tcPr anchor="ctr" anchorCtr="0"/>
                </a:tc>
                <a:tc>
                  <a:txBody>
                    <a:bodyPr/>
                    <a:lstStyle/>
                    <a:p>
                      <a:pPr marL="0" indent="0" algn="ctr" defTabSz="914400">
                        <a:lnSpc>
                          <a:spcPct val="100000"/>
                        </a:lnSpc>
                      </a:pPr>
                      <a:r>
                        <a:rPr>
                          <a:latin typeface="Times New Roman" panose="02020603050405020304" charset="0"/>
                          <a:ea typeface="方正公文小标宋" panose="02000500000000000000" charset="-122"/>
                        </a:rPr>
                        <a:t>选取、分发、收集、整理、分析以及存放资料</a:t>
                      </a:r>
                      <a:endParaRPr>
                        <a:latin typeface="Times New Roman" panose="02020603050405020304" charset="0"/>
                        <a:ea typeface="方正公文小标宋" panose="02000500000000000000" charset="-122"/>
                      </a:endParaRPr>
                    </a:p>
                  </a:txBody>
                  <a:tcPr anchor="ctr" anchorCtr="0"/>
                </a:tc>
              </a:tr>
              <a:tr h="565150">
                <a:tc>
                  <a:txBody>
                    <a:bodyPr/>
                    <a:lstStyle/>
                    <a:p>
                      <a:pPr marL="0" indent="0" algn="ctr" defTabSz="914400">
                        <a:lnSpc>
                          <a:spcPct val="100000"/>
                        </a:lnSpc>
                      </a:pPr>
                      <a:r>
                        <a:rPr lang="zh-CN" sz="2000" b="0" i="0" u="none" strike="noStrike">
                          <a:solidFill>
                            <a:schemeClr val="dk1">
                              <a:alpha val="100000"/>
                            </a:schemeClr>
                          </a:solidFill>
                          <a:latin typeface="Times New Roman" panose="02020603050405020304" charset="0"/>
                          <a:ea typeface="方正公文小标宋" panose="02000500000000000000" charset="-122"/>
                          <a:cs typeface="+mn-cs"/>
                        </a:rPr>
                        <a:t>时间管理者</a:t>
                      </a:r>
                      <a:endParaRPr lang="zh-CN" sz="2000" b="0" i="0" u="none" strike="noStrike">
                        <a:solidFill>
                          <a:schemeClr val="dk1">
                            <a:alpha val="100000"/>
                          </a:schemeClr>
                        </a:solidFill>
                        <a:latin typeface="Times New Roman" panose="02020603050405020304" charset="0"/>
                        <a:ea typeface="方正公文小标宋" panose="02000500000000000000" charset="-122"/>
                        <a:cs typeface="+mn-cs"/>
                      </a:endParaRPr>
                    </a:p>
                  </a:txBody>
                  <a:tcPr anchor="ctr" anchorCtr="0"/>
                </a:tc>
                <a:tc>
                  <a:txBody>
                    <a:bodyPr/>
                    <a:lstStyle/>
                    <a:p>
                      <a:pPr marL="0" indent="0" algn="ctr" defTabSz="914400">
                        <a:lnSpc>
                          <a:spcPct val="100000"/>
                        </a:lnSpc>
                      </a:pPr>
                      <a:r>
                        <a:rPr>
                          <a:latin typeface="Times New Roman" panose="02020603050405020304" charset="0"/>
                          <a:ea typeface="方正公文小标宋" panose="02000500000000000000" charset="-122"/>
                        </a:rPr>
                        <a:t>记录时间并及时提醒小组剩余时间，帮助小组在规定时间内完成任务</a:t>
                      </a:r>
                      <a:endParaRPr>
                        <a:latin typeface="Times New Roman" panose="02020603050405020304" charset="0"/>
                        <a:ea typeface="方正公文小标宋" panose="02000500000000000000" charset="-122"/>
                      </a:endParaRPr>
                    </a:p>
                  </a:txBody>
                  <a:tcPr anchor="ctr" anchorCtr="0"/>
                </a:tc>
              </a:tr>
              <a:tr h="565150">
                <a:tc>
                  <a:txBody>
                    <a:bodyPr/>
                    <a:lstStyle/>
                    <a:p>
                      <a:pPr marL="0" indent="0" algn="ctr" defTabSz="914400">
                        <a:lnSpc>
                          <a:spcPct val="100000"/>
                        </a:lnSpc>
                      </a:pPr>
                      <a:r>
                        <a:rPr lang="zh-CN" sz="2000" b="0" i="0" u="none" strike="noStrike">
                          <a:solidFill>
                            <a:schemeClr val="dk1">
                              <a:alpha val="100000"/>
                            </a:schemeClr>
                          </a:solidFill>
                          <a:latin typeface="Times New Roman" panose="02020603050405020304" charset="0"/>
                          <a:ea typeface="方正公文小标宋" panose="02000500000000000000" charset="-122"/>
                          <a:cs typeface="+mn-cs"/>
                        </a:rPr>
                        <a:t>检查者</a:t>
                      </a:r>
                      <a:endParaRPr lang="zh-CN" sz="2000" b="0" i="0" u="none" strike="noStrike">
                        <a:solidFill>
                          <a:schemeClr val="dk1">
                            <a:alpha val="100000"/>
                          </a:schemeClr>
                        </a:solidFill>
                        <a:latin typeface="Times New Roman" panose="02020603050405020304" charset="0"/>
                        <a:ea typeface="方正公文小标宋" panose="02000500000000000000" charset="-122"/>
                        <a:cs typeface="+mn-cs"/>
                      </a:endParaRPr>
                    </a:p>
                  </a:txBody>
                  <a:tcPr anchor="ctr" anchorCtr="0"/>
                </a:tc>
                <a:tc>
                  <a:txBody>
                    <a:bodyPr/>
                    <a:lstStyle/>
                    <a:p>
                      <a:pPr marL="0" indent="0" algn="ctr" defTabSz="914400">
                        <a:lnSpc>
                          <a:spcPct val="100000"/>
                        </a:lnSpc>
                      </a:pPr>
                      <a:r>
                        <a:rPr dirty="0" err="1">
                          <a:latin typeface="Times New Roman" panose="02020603050405020304" charset="0"/>
                          <a:ea typeface="方正公文小标宋" panose="02000500000000000000" charset="-122"/>
                        </a:rPr>
                        <a:t>判断学生讨论过程中的思维是否准确和清晰、检查书面工作以及给出评分</a:t>
                      </a:r>
                      <a:endParaRPr dirty="0" err="1">
                        <a:latin typeface="Times New Roman" panose="02020603050405020304" charset="0"/>
                        <a:ea typeface="方正公文小标宋" panose="02000500000000000000" charset="-122"/>
                      </a:endParaRPr>
                    </a:p>
                  </a:txBody>
                  <a:tcPr anchor="ctr" anchorCtr="0"/>
                </a:tc>
              </a:tr>
            </a:tbl>
          </a:graphicData>
        </a:graphic>
      </p:graphicFrame>
      <p:sp>
        <p:nvSpPr>
          <p:cNvPr id="3" name="文本框 518"/>
          <p:cNvSpPr txBox="1"/>
          <p:nvPr/>
        </p:nvSpPr>
        <p:spPr>
          <a:xfrm>
            <a:off x="4273611" y="5691089"/>
            <a:ext cx="6096000" cy="457200"/>
          </a:xfrm>
          <a:prstGeom prst="rect">
            <a:avLst/>
          </a:prstGeom>
        </p:spPr>
        <p:txBody>
          <a:bodyPr>
            <a:spAutoFit/>
          </a:bodyPr>
          <a:lstStyle/>
          <a:p>
            <a:r>
              <a:rPr sz="2400" b="1"/>
              <a:t>小组的角色及相应的任务</a:t>
            </a:r>
            <a:endParaRPr sz="2400" b="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Google Shape;872;p31"/>
          <p:cNvSpPr txBox="1"/>
          <p:nvPr/>
        </p:nvSpPr>
        <p:spPr>
          <a:xfrm>
            <a:off x="1224167" y="447732"/>
            <a:ext cx="3446991" cy="57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1pPr>
            <a:lvl2pPr marR="0" lvl="1"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2pPr>
            <a:lvl3pPr marR="0" lvl="2"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3pPr>
            <a:lvl4pPr marR="0" lvl="3"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4pPr>
            <a:lvl5pPr marR="0" lvl="4"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5pPr>
            <a:lvl6pPr marR="0" lvl="5"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6pPr>
            <a:lvl7pPr marR="0" lvl="6"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7pPr>
            <a:lvl8pPr marR="0" lvl="7"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8pPr>
            <a:lvl9pPr marR="0" lvl="8" algn="ctr" rtl="0">
              <a:lnSpc>
                <a:spcPct val="100000"/>
              </a:lnSpc>
              <a:spcBef>
                <a:spcPts val="0"/>
              </a:spcBef>
              <a:spcAft>
                <a:spcPts val="0"/>
              </a:spcAft>
              <a:buClr>
                <a:schemeClr val="dk1"/>
              </a:buClr>
              <a:buSzPts val="3600"/>
              <a:buFont typeface="Abel" panose="02000506030000020004"/>
              <a:buNone/>
              <a:defRPr sz="3600" b="1" i="0" u="none" strike="noStrike" cap="none">
                <a:solidFill>
                  <a:schemeClr val="dk1"/>
                </a:solidFill>
                <a:latin typeface="Abel" panose="02000506030000020004"/>
                <a:ea typeface="Abel" panose="02000506030000020004"/>
                <a:cs typeface="Abel" panose="02000506030000020004"/>
                <a:sym typeface="Abel" panose="02000506030000020004"/>
              </a:defRPr>
            </a:lvl9pPr>
          </a:lstStyle>
          <a:p>
            <a:pPr algn="l"/>
            <a:r>
              <a:rPr lang="zh-CN" altLang="en-US" sz="3200" dirty="0">
                <a:solidFill>
                  <a:schemeClr val="tx2"/>
                </a:solidFill>
                <a:latin typeface="Times New Roman" panose="02020603050405020304" charset="0"/>
                <a:ea typeface="方正公文小标宋" panose="02000500000000000000" charset="-122"/>
              </a:rPr>
              <a:t>通义星尘</a:t>
            </a:r>
            <a:endParaRPr lang="zh-CN" altLang="en-US" sz="3200" dirty="0">
              <a:solidFill>
                <a:schemeClr val="tx2"/>
              </a:solidFill>
              <a:latin typeface="Times New Roman" panose="02020603050405020304" charset="0"/>
              <a:ea typeface="方正公文小标宋" panose="02000500000000000000" charset="-122"/>
            </a:endParaRPr>
          </a:p>
        </p:txBody>
      </p:sp>
      <p:grpSp>
        <p:nvGrpSpPr>
          <p:cNvPr id="3" name="组合 2"/>
          <p:cNvGrpSpPr/>
          <p:nvPr/>
        </p:nvGrpSpPr>
        <p:grpSpPr>
          <a:xfrm>
            <a:off x="8471226" y="1141434"/>
            <a:ext cx="2010399" cy="595563"/>
            <a:chOff x="-166359" y="25994"/>
            <a:chExt cx="2209314" cy="654490"/>
          </a:xfrm>
        </p:grpSpPr>
        <p:pic>
          <p:nvPicPr>
            <p:cNvPr id="4" name="图片 3"/>
            <p:cNvPicPr>
              <a:picLocks noChangeAspect="1"/>
            </p:cNvPicPr>
            <p:nvPr/>
          </p:nvPicPr>
          <p:blipFill rotWithShape="1">
            <a:blip r:embed="rId1" cstate="screen"/>
            <a:srcRect b="46928"/>
            <a:stretch>
              <a:fillRect/>
            </a:stretch>
          </p:blipFill>
          <p:spPr>
            <a:xfrm>
              <a:off x="-166359" y="80141"/>
              <a:ext cx="1100822" cy="600343"/>
            </a:xfrm>
            <a:prstGeom prst="rect">
              <a:avLst/>
            </a:prstGeom>
          </p:spPr>
        </p:pic>
        <p:pic>
          <p:nvPicPr>
            <p:cNvPr id="6" name="图片 5"/>
            <p:cNvPicPr>
              <a:picLocks noChangeAspect="1"/>
            </p:cNvPicPr>
            <p:nvPr/>
          </p:nvPicPr>
          <p:blipFill rotWithShape="1">
            <a:blip r:embed="rId1" cstate="screen"/>
            <a:srcRect t="51788"/>
            <a:stretch>
              <a:fillRect/>
            </a:stretch>
          </p:blipFill>
          <p:spPr>
            <a:xfrm>
              <a:off x="768901" y="25994"/>
              <a:ext cx="1274054" cy="631179"/>
            </a:xfrm>
            <a:prstGeom prst="rect">
              <a:avLst/>
            </a:prstGeom>
          </p:spPr>
        </p:pic>
      </p:grpSp>
      <p:sp>
        <p:nvSpPr>
          <p:cNvPr id="7" name="矩形 6"/>
          <p:cNvSpPr/>
          <p:nvPr/>
        </p:nvSpPr>
        <p:spPr>
          <a:xfrm>
            <a:off x="1678101" y="1736997"/>
            <a:ext cx="989750" cy="3969385"/>
          </a:xfrm>
          <a:prstGeom prst="rect">
            <a:avLst/>
          </a:prstGeom>
        </p:spPr>
        <p:txBody>
          <a:bodyPr wrap="square">
            <a:spAutoFit/>
          </a:bodyPr>
          <a:lstStyle/>
          <a:p>
            <a:r>
              <a:rPr lang="zh-CN" altLang="en-US" sz="4400" b="1" dirty="0">
                <a:highlight>
                  <a:srgbClr val="FFFF00"/>
                </a:highlight>
                <a:latin typeface="Times New Roman" panose="02020603050405020304" charset="0"/>
                <a:ea typeface="方正公文小标宋" panose="02000500000000000000" charset="-122"/>
              </a:rPr>
              <a:t>智能体群聊</a:t>
            </a:r>
            <a:endParaRPr lang="en-US" altLang="zh-CN" sz="4400" b="1" dirty="0">
              <a:highlight>
                <a:srgbClr val="FFFF00"/>
              </a:highlight>
              <a:latin typeface="Times New Roman" panose="02020603050405020304" charset="0"/>
              <a:ea typeface="方正公文小标宋" panose="02000500000000000000" charset="-122"/>
            </a:endParaRPr>
          </a:p>
          <a:p>
            <a:endParaRPr lang="zh-CN" altLang="en-US" sz="3200" dirty="0">
              <a:highlight>
                <a:srgbClr val="FFFF00"/>
              </a:highlight>
              <a:latin typeface="Times New Roman" panose="02020603050405020304" charset="0"/>
              <a:ea typeface="方正公文小标宋" panose="02000500000000000000" charset="-122"/>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33949" y="1023732"/>
            <a:ext cx="4660637" cy="5060121"/>
          </a:xfrm>
          <a:prstGeom prst="rect">
            <a:avLst/>
          </a:prstGeom>
        </p:spPr>
      </p:pic>
      <p:pic>
        <p:nvPicPr>
          <p:cNvPr id="10" name="图片 9"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729" y="15424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0" i="0">
                <a:effectLst/>
                <a:latin typeface="-apple-system"/>
              </a:rPr>
              <a:t>互动不够自然，场景丰富度不足</a:t>
            </a:r>
            <a:endParaRPr lang="zh-CN" altLang="en-US" dirty="0"/>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3" name="矩形 2"/>
          <p:cNvSpPr/>
          <p:nvPr/>
        </p:nvSpPr>
        <p:spPr>
          <a:xfrm>
            <a:off x="1126317" y="499788"/>
            <a:ext cx="5974080" cy="460375"/>
          </a:xfrm>
          <a:prstGeom prst="rect">
            <a:avLst/>
          </a:prstGeom>
        </p:spPr>
        <p:txBody>
          <a:bodyPr wrap="none">
            <a:spAutoFit/>
          </a:bodyPr>
          <a:lstStyle/>
          <a:p>
            <a:pPr algn="ctr" defTabSz="685800">
              <a:defRPr/>
            </a:pP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通义星尘平台上多智能体群聊功能的优缺点</a:t>
            </a:r>
            <a:endParaRPr lang="zh-CN" altLang="en-US" sz="2400" b="1"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sp>
        <p:nvSpPr>
          <p:cNvPr id="4" name="菱形 3"/>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菱形 4"/>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 name="图片 302"/>
          <p:cNvPicPr>
            <a:picLocks noChangeAspect="1"/>
          </p:cNvPicPr>
          <p:nvPr/>
        </p:nvPicPr>
        <p:blipFill>
          <a:blip r:embed="rId2"/>
          <a:srcRect l="14108" t="15346" r="13614" b="11386"/>
          <a:stretch>
            <a:fillRect/>
          </a:stretch>
        </p:blipFill>
        <p:spPr>
          <a:xfrm>
            <a:off x="660400" y="2216290"/>
            <a:ext cx="3547554" cy="3542511"/>
          </a:xfrm>
          <a:prstGeom prst="rect">
            <a:avLst/>
          </a:prstGeom>
        </p:spPr>
      </p:pic>
      <p:sp>
        <p:nvSpPr>
          <p:cNvPr id="6" name="文本框 303"/>
          <p:cNvSpPr txBox="1"/>
          <p:nvPr/>
        </p:nvSpPr>
        <p:spPr>
          <a:xfrm>
            <a:off x="5147802" y="2265788"/>
            <a:ext cx="6204150" cy="1424621"/>
          </a:xfrm>
          <a:prstGeom prst="rect">
            <a:avLst/>
          </a:prstGeom>
          <a:ln w="12700">
            <a:prstDash val="solid"/>
            <a:miter lim="800000"/>
          </a:ln>
        </p:spPr>
        <p:txBody>
          <a:bodyPr wrap="square">
            <a:spAutoFit/>
          </a:bodyPr>
          <a:lstStyle/>
          <a:p>
            <a:pPr>
              <a:lnSpc>
                <a:spcPct val="150000"/>
              </a:lnSpc>
            </a:pPr>
            <a:r>
              <a:rPr sz="2000" b="1" dirty="0" err="1"/>
              <a:t>优点</a:t>
            </a:r>
            <a:r>
              <a:rPr sz="2000" dirty="0"/>
              <a:t>：</a:t>
            </a:r>
            <a:r>
              <a:rPr lang="zh-CN" altLang="en-US" sz="2000" b="1" i="0" dirty="0">
                <a:effectLst/>
                <a:latin typeface="-apple-system"/>
              </a:rPr>
              <a:t>通义星尘的多智能体群聊功能能够实现</a:t>
            </a:r>
            <a:r>
              <a:rPr lang="zh-CN" altLang="en-US" sz="2000" b="1" i="0" dirty="0">
                <a:solidFill>
                  <a:srgbClr val="FF0000"/>
                </a:solidFill>
                <a:effectLst/>
                <a:latin typeface="-apple-system"/>
              </a:rPr>
              <a:t>多个智能体</a:t>
            </a:r>
            <a:r>
              <a:rPr lang="zh-CN" altLang="en-US" sz="2000" b="1" i="0" dirty="0">
                <a:effectLst/>
                <a:latin typeface="-apple-system"/>
              </a:rPr>
              <a:t>在群聊场景下的</a:t>
            </a:r>
            <a:r>
              <a:rPr lang="zh-CN" altLang="en-US" sz="2000" b="1" i="0" dirty="0">
                <a:solidFill>
                  <a:srgbClr val="FF0000"/>
                </a:solidFill>
                <a:effectLst/>
                <a:latin typeface="-apple-system"/>
              </a:rPr>
              <a:t>互动</a:t>
            </a:r>
            <a:r>
              <a:rPr lang="zh-CN" altLang="en-US" sz="2000" b="1" i="0" dirty="0">
                <a:effectLst/>
                <a:latin typeface="-apple-system"/>
              </a:rPr>
              <a:t>，由模型自主调度发言的角色顺序，从而高效地完成复杂任务</a:t>
            </a:r>
            <a:endParaRPr sz="2000" b="1" dirty="0"/>
          </a:p>
        </p:txBody>
      </p:sp>
      <p:sp>
        <p:nvSpPr>
          <p:cNvPr id="7" name="文本框 304"/>
          <p:cNvSpPr txBox="1"/>
          <p:nvPr/>
        </p:nvSpPr>
        <p:spPr>
          <a:xfrm>
            <a:off x="5147802" y="4394434"/>
            <a:ext cx="6204150" cy="855234"/>
          </a:xfrm>
          <a:prstGeom prst="rect">
            <a:avLst/>
          </a:prstGeom>
          <a:ln w="12700">
            <a:prstDash val="solid"/>
            <a:miter lim="800000"/>
          </a:ln>
        </p:spPr>
        <p:txBody>
          <a:bodyPr wrap="square">
            <a:spAutoFit/>
          </a:bodyPr>
          <a:lstStyle/>
          <a:p>
            <a:pPr>
              <a:lnSpc>
                <a:spcPct val="130000"/>
              </a:lnSpc>
            </a:pPr>
            <a:r>
              <a:rPr sz="2000" b="1" dirty="0" err="1">
                <a:latin typeface="-apple-system"/>
              </a:rPr>
              <a:t>缺点</a:t>
            </a:r>
            <a:r>
              <a:rPr sz="2000" b="1" dirty="0">
                <a:latin typeface="-apple-system"/>
              </a:rPr>
              <a:t> ：</a:t>
            </a:r>
            <a:r>
              <a:rPr lang="zh-CN" altLang="en-US" sz="2000" b="1" dirty="0">
                <a:latin typeface="-apple-system"/>
              </a:rPr>
              <a:t>场景丰富度不足，生成效果上可能会比较靠“抽卡”，即生成的内容质量存在一定的随机性</a:t>
            </a:r>
            <a:endParaRPr sz="2000" b="1" dirty="0">
              <a:latin typeface="-apple-system"/>
            </a:endParaRPr>
          </a:p>
        </p:txBody>
      </p:sp>
      <p:sp>
        <p:nvSpPr>
          <p:cNvPr id="8" name="矩形 305"/>
          <p:cNvSpPr/>
          <p:nvPr/>
        </p:nvSpPr>
        <p:spPr>
          <a:xfrm>
            <a:off x="5111193" y="2304132"/>
            <a:ext cx="6240759" cy="1492616"/>
          </a:xfrm>
          <a:prstGeom prst="rect">
            <a:avLst/>
          </a:prstGeom>
          <a:noFill/>
          <a:ln w="38100">
            <a:solidFill>
              <a:schemeClr val="accent1">
                <a:alpha val="100000"/>
              </a:schemeClr>
            </a:solidFill>
            <a:prstDash val="solid"/>
            <a:miter lim="800000"/>
          </a:ln>
        </p:spPr>
        <p:txBody>
          <a:bodyPr anchor="ctr"/>
          <a:lstStyle/>
          <a:p>
            <a:pPr algn="ctr"/>
          </a:p>
        </p:txBody>
      </p:sp>
      <p:sp>
        <p:nvSpPr>
          <p:cNvPr id="9" name="矩形 306"/>
          <p:cNvSpPr/>
          <p:nvPr/>
        </p:nvSpPr>
        <p:spPr>
          <a:xfrm>
            <a:off x="5111193" y="4288095"/>
            <a:ext cx="6283157" cy="1053525"/>
          </a:xfrm>
          <a:prstGeom prst="rect">
            <a:avLst/>
          </a:prstGeom>
          <a:noFill/>
          <a:ln w="38100">
            <a:solidFill>
              <a:schemeClr val="accent1">
                <a:alpha val="100000"/>
              </a:schemeClr>
            </a:solidFill>
            <a:prstDash val="solid"/>
            <a:miter lim="800000"/>
          </a:ln>
        </p:spPr>
        <p:txBody>
          <a:bodyPr anchor="ctr"/>
          <a:lstStyle/>
          <a:p>
            <a:pPr algn="ctr"/>
          </a:p>
        </p:txBody>
      </p:sp>
      <p:pic>
        <p:nvPicPr>
          <p:cNvPr id="10" name="图片 9"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677490" y="3007186"/>
            <a:ext cx="5059680" cy="829945"/>
          </a:xfrm>
          <a:prstGeom prst="rect">
            <a:avLst/>
          </a:prstGeom>
        </p:spPr>
        <p:txBody>
          <a:bodyPr wrap="none">
            <a:spAutoFit/>
          </a:bodyPr>
          <a:lstStyle/>
          <a:p>
            <a:pPr algn="ctr" defTabSz="685800">
              <a:defRPr/>
            </a:pPr>
            <a:r>
              <a:rPr lang="zh-CN" altLang="en-US" sz="4800"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多智能体研究进展</a:t>
            </a:r>
            <a:endParaRPr lang="zh-CN" altLang="en-US" sz="4800" b="1" dirty="0">
              <a:solidFill>
                <a:schemeClr val="bg1"/>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Arial" panose="020B0604020202020204" pitchFamily="34" charset="0"/>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a:latin typeface="Times New Roman" panose="02020603050405020304" charset="0"/>
                  <a:ea typeface="方正公文小标宋" panose="02000500000000000000" charset="-122"/>
                  <a:cs typeface="+mn-ea"/>
                  <a:sym typeface="Arial" panose="020B0604020202020204" pitchFamily="34" charset="0"/>
                </a:rPr>
                <a:t>04</a:t>
              </a:r>
              <a:endParaRPr lang="en-US" altLang="zh-CN" sz="4000" b="1" dirty="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39436" y="509935"/>
            <a:ext cx="5008880" cy="1198880"/>
          </a:xfrm>
          <a:prstGeom prst="rect">
            <a:avLst/>
          </a:prstGeom>
        </p:spPr>
        <p:txBody>
          <a:bodyPr wrap="none">
            <a:spAutoFit/>
          </a:bodyPr>
          <a:lstStyle/>
          <a:p>
            <a:pPr algn="l"/>
            <a:r>
              <a:rPr lang="en-US" altLang="zh-CN" sz="3600" dirty="0" err="1">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ChatDev</a:t>
            </a:r>
            <a:r>
              <a:rPr lang="zh-CN" altLang="en-US" sz="36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自动化软件开发</a:t>
            </a:r>
            <a:endParaRPr lang="en-US" altLang="zh-CN" sz="36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a:p>
            <a:pPr algn="l"/>
            <a:r>
              <a:rPr lang="zh-CN" altLang="en-US"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en-US" altLang="zh-CN"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2023</a:t>
            </a:r>
            <a:r>
              <a:rPr lang="zh-CN" altLang="en-US"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年</a:t>
            </a:r>
            <a:r>
              <a:rPr lang="en-US" altLang="zh-CN"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11</a:t>
            </a:r>
            <a:r>
              <a:rPr lang="zh-CN" altLang="en-US"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月）</a:t>
            </a:r>
            <a:endParaRPr lang="en-US" altLang="zh-CN" sz="3600" b="1"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grpSp>
        <p:nvGrpSpPr>
          <p:cNvPr id="2" name="组合 1"/>
          <p:cNvGrpSpPr/>
          <p:nvPr/>
        </p:nvGrpSpPr>
        <p:grpSpPr>
          <a:xfrm>
            <a:off x="6959350" y="60218"/>
            <a:ext cx="2010399" cy="595563"/>
            <a:chOff x="-166359" y="25994"/>
            <a:chExt cx="2209314" cy="654490"/>
          </a:xfrm>
        </p:grpSpPr>
        <p:pic>
          <p:nvPicPr>
            <p:cNvPr id="3" name="图片 2"/>
            <p:cNvPicPr>
              <a:picLocks noChangeAspect="1"/>
            </p:cNvPicPr>
            <p:nvPr>
              <p:custDataLst>
                <p:tags r:id="rId1"/>
              </p:custDataLst>
            </p:nvPr>
          </p:nvPicPr>
          <p:blipFill rotWithShape="1">
            <a:blip r:embed="rId2" cstate="screen"/>
            <a:srcRect b="46928"/>
            <a:stretch>
              <a:fillRect/>
            </a:stretch>
          </p:blipFill>
          <p:spPr>
            <a:xfrm>
              <a:off x="-166359" y="80141"/>
              <a:ext cx="1100822" cy="600343"/>
            </a:xfrm>
            <a:prstGeom prst="rect">
              <a:avLst/>
            </a:prstGeom>
          </p:spPr>
        </p:pic>
        <p:pic>
          <p:nvPicPr>
            <p:cNvPr id="4" name="图片 3"/>
            <p:cNvPicPr>
              <a:picLocks noChangeAspect="1"/>
            </p:cNvPicPr>
            <p:nvPr>
              <p:custDataLst>
                <p:tags r:id="rId3"/>
              </p:custDataLst>
            </p:nvPr>
          </p:nvPicPr>
          <p:blipFill rotWithShape="1">
            <a:blip r:embed="rId2" cstate="screen"/>
            <a:srcRect t="51788"/>
            <a:stretch>
              <a:fillRect/>
            </a:stretch>
          </p:blipFill>
          <p:spPr>
            <a:xfrm>
              <a:off x="768901" y="25994"/>
              <a:ext cx="1274054" cy="631179"/>
            </a:xfrm>
            <a:prstGeom prst="rect">
              <a:avLst/>
            </a:prstGeom>
          </p:spPr>
        </p:pic>
      </p:grpSp>
      <p:pic>
        <p:nvPicPr>
          <p:cNvPr id="6" name="图片 477"/>
          <p:cNvPicPr>
            <a:picLocks noChangeAspect="1"/>
          </p:cNvPicPr>
          <p:nvPr/>
        </p:nvPicPr>
        <p:blipFill>
          <a:blip r:embed="rId4"/>
          <a:stretch>
            <a:fillRect/>
          </a:stretch>
        </p:blipFill>
        <p:spPr>
          <a:xfrm>
            <a:off x="6372867" y="1981643"/>
            <a:ext cx="5589664" cy="4590416"/>
          </a:xfrm>
          <a:prstGeom prst="rect">
            <a:avLst/>
          </a:prstGeom>
        </p:spPr>
      </p:pic>
      <p:sp>
        <p:nvSpPr>
          <p:cNvPr id="12" name="文本框 476"/>
          <p:cNvSpPr txBox="1"/>
          <p:nvPr/>
        </p:nvSpPr>
        <p:spPr>
          <a:xfrm>
            <a:off x="402355" y="2348126"/>
            <a:ext cx="5336268" cy="3076575"/>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marL="0" indent="0" algn="l" defTabSz="914400">
              <a:lnSpc>
                <a:spcPct val="150000"/>
              </a:lnSpc>
              <a:spcBef>
                <a:spcPts val="0"/>
              </a:spcBef>
              <a:spcAft>
                <a:spcPts val="600"/>
              </a:spcAft>
            </a:pPr>
            <a:r>
              <a:rPr sz="1800" dirty="0">
                <a:solidFill>
                  <a:schemeClr val="tx1"/>
                </a:solidFill>
                <a:latin typeface="Times New Roman" panose="02020603050405020304" charset="0"/>
                <a:ea typeface="方正公文小标宋" panose="02000500000000000000" charset="-122"/>
                <a:cs typeface="+mn-cs"/>
              </a:rPr>
              <a:t>ChatDev是一个多功能的AI平台，它允许用户利用AI的强大能力来执行各种复杂的任务。通过ChatDev，指导AI扮演不同的角色，比如：设计师、开发者、测试工程师，甚至是项目经理。</a:t>
            </a:r>
            <a:endParaRPr sz="1800" dirty="0">
              <a:solidFill>
                <a:schemeClr val="tx1"/>
              </a:solidFill>
              <a:latin typeface="Times New Roman" panose="02020603050405020304" charset="0"/>
              <a:ea typeface="方正公文小标宋" panose="02000500000000000000" charset="-122"/>
            </a:endParaRPr>
          </a:p>
          <a:p>
            <a:pPr marL="0" indent="0" algn="l" defTabSz="914400">
              <a:lnSpc>
                <a:spcPct val="150000"/>
              </a:lnSpc>
              <a:spcBef>
                <a:spcPts val="0"/>
              </a:spcBef>
              <a:spcAft>
                <a:spcPts val="600"/>
              </a:spcAft>
            </a:pPr>
            <a:r>
              <a:rPr sz="1800" dirty="0" err="1">
                <a:solidFill>
                  <a:schemeClr val="tx1"/>
                </a:solidFill>
                <a:latin typeface="Times New Roman" panose="02020603050405020304" charset="0"/>
                <a:ea typeface="方正公文小标宋" panose="02000500000000000000" charset="-122"/>
                <a:cs typeface="+mn-cs"/>
              </a:rPr>
              <a:t>每个角色都对应着软件开发过程中的一个关键环节，AI可以独立完成这些任务，或者在多个AI之间进行协作，以推动项目向前发展</a:t>
            </a:r>
            <a:r>
              <a:rPr sz="1800" dirty="0">
                <a:solidFill>
                  <a:schemeClr val="tx1"/>
                </a:solidFill>
                <a:latin typeface="Times New Roman" panose="02020603050405020304" charset="0"/>
                <a:ea typeface="方正公文小标宋" panose="02000500000000000000" charset="-122"/>
                <a:cs typeface="+mn-cs"/>
              </a:rPr>
              <a:t>。</a:t>
            </a:r>
            <a:endParaRPr sz="1800" dirty="0">
              <a:solidFill>
                <a:schemeClr val="tx1"/>
              </a:solidFill>
              <a:latin typeface="Times New Roman" panose="02020603050405020304" charset="0"/>
              <a:ea typeface="方正公文小标宋" panose="02000500000000000000" charset="-122"/>
              <a:cs typeface="+mn-cs"/>
            </a:endParaRPr>
          </a:p>
        </p:txBody>
      </p:sp>
      <p:sp>
        <p:nvSpPr>
          <p:cNvPr id="13" name="文本框 12"/>
          <p:cNvSpPr txBox="1"/>
          <p:nvPr/>
        </p:nvSpPr>
        <p:spPr>
          <a:xfrm>
            <a:off x="6068482" y="1036923"/>
            <a:ext cx="6306868" cy="645160"/>
          </a:xfrm>
          <a:prstGeom prst="rect">
            <a:avLst/>
          </a:prstGeom>
          <a:noFill/>
        </p:spPr>
        <p:txBody>
          <a:bodyPr wrap="square" rtlCol="0">
            <a:spAutoFit/>
          </a:bodyPr>
          <a:lstStyle/>
          <a:p>
            <a:r>
              <a:rPr lang="en-US" altLang="zh-CN" sz="1800" dirty="0" err="1">
                <a:solidFill>
                  <a:schemeClr val="tx1">
                    <a:alpha val="100000"/>
                  </a:schemeClr>
                </a:solidFill>
                <a:latin typeface="Times New Roman" panose="02020603050405020304" charset="0"/>
                <a:ea typeface="方正公文小标宋" panose="02000500000000000000" charset="-122"/>
                <a:cs typeface="+mn-cs"/>
              </a:rPr>
              <a:t>ChatDev</a:t>
            </a:r>
            <a:r>
              <a:rPr lang="zh-CN" altLang="en-US" sz="1800" dirty="0">
                <a:solidFill>
                  <a:schemeClr val="tx1">
                    <a:alpha val="100000"/>
                  </a:schemeClr>
                </a:solidFill>
                <a:latin typeface="Times New Roman" panose="02020603050405020304" charset="0"/>
                <a:ea typeface="方正公文小标宋" panose="02000500000000000000" charset="-122"/>
                <a:cs typeface="+mn-cs"/>
              </a:rPr>
              <a:t>开源地址：</a:t>
            </a:r>
            <a:r>
              <a:rPr lang="en-US" altLang="zh-CN" sz="1800" dirty="0">
                <a:solidFill>
                  <a:schemeClr val="tx1">
                    <a:alpha val="100000"/>
                  </a:schemeClr>
                </a:solidFill>
                <a:latin typeface="Times New Roman" panose="02020603050405020304" charset="0"/>
                <a:ea typeface="方正公文小标宋" panose="02000500000000000000" charset="-122"/>
                <a:cs typeface="+mn-cs"/>
              </a:rPr>
              <a:t>https://github.com/OpenBMB/ChatDev</a:t>
            </a:r>
            <a:endParaRPr lang="en-US" altLang="zh-CN" sz="1800" dirty="0">
              <a:latin typeface="Times New Roman" panose="02020603050405020304" charset="0"/>
              <a:ea typeface="方正公文小标宋" panose="02000500000000000000" charset="-122"/>
            </a:endParaRPr>
          </a:p>
          <a:p>
            <a:endParaRPr lang="zh-CN" altLang="en-US" dirty="0">
              <a:latin typeface="Times New Roman" panose="02020603050405020304" charset="0"/>
              <a:ea typeface="方正公文小标宋" panose="02000500000000000000" charset="-122"/>
            </a:endParaRPr>
          </a:p>
        </p:txBody>
      </p:sp>
      <p:pic>
        <p:nvPicPr>
          <p:cNvPr id="7" name="图片 6" descr="22a8307a-a163-4d38-ba95-64190f171470(1)"/>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483"/>
          <p:cNvSpPr txBox="1"/>
          <p:nvPr/>
        </p:nvSpPr>
        <p:spPr>
          <a:xfrm>
            <a:off x="106534" y="398719"/>
            <a:ext cx="6096000" cy="1198880"/>
          </a:xfrm>
          <a:prstGeom prst="rect">
            <a:avLst/>
          </a:prstGeom>
        </p:spPr>
        <p:txBody>
          <a:bodyPr>
            <a:spAutoFit/>
          </a:bodyPr>
          <a:lstStyle/>
          <a:p>
            <a:pPr marL="0" lvl="0" indent="0" algn="ctr" defTabSz="914400">
              <a:lnSpc>
                <a:spcPct val="100000"/>
              </a:lnSpc>
              <a:buNone/>
              <a:defRPr sz="1800">
                <a:solidFill>
                  <a:schemeClr val="tx1">
                    <a:alpha val="100000"/>
                  </a:schemeClr>
                </a:solidFill>
                <a:latin typeface="Arial" panose="020B0604020202020204"/>
                <a:ea typeface="微软雅黑" panose="020B0503020204020204" pitchFamily="34" charset="-122"/>
                <a:cs typeface="+mn-cs"/>
              </a:defRPr>
            </a:pPr>
            <a:r>
              <a:rPr 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AutoGen Studio</a:t>
            </a:r>
            <a:endParaRPr lang="en-US" alt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endParaRPr>
          </a:p>
          <a:p>
            <a:pPr marL="0" lvl="0" indent="0" algn="ctr" defTabSz="914400">
              <a:lnSpc>
                <a:spcPct val="100000"/>
              </a:lnSpc>
              <a:buNone/>
              <a:defRPr sz="1800">
                <a:solidFill>
                  <a:schemeClr val="tx1">
                    <a:alpha val="100000"/>
                  </a:schemeClr>
                </a:solidFill>
                <a:latin typeface="Arial" panose="020B0604020202020204"/>
                <a:ea typeface="微软雅黑" panose="020B0503020204020204" pitchFamily="34" charset="-122"/>
                <a:cs typeface="+mn-cs"/>
              </a:defRPr>
            </a:pPr>
            <a:r>
              <a:rPr lang="zh-CN" altLang="en-US" sz="3600" b="1" spc="100" dirty="0">
                <a:solidFill>
                  <a:schemeClr val="tx1">
                    <a:alpha val="100000"/>
                  </a:schemeClr>
                </a:solidFill>
                <a:latin typeface="Times New Roman" panose="02020603050405020304" charset="0"/>
                <a:ea typeface="方正公文小标宋" panose="02000500000000000000" charset="-122"/>
              </a:rPr>
              <a:t>（</a:t>
            </a:r>
            <a:r>
              <a:rPr lang="en-US" altLang="zh-CN" sz="3600" b="1" spc="100" dirty="0">
                <a:solidFill>
                  <a:schemeClr val="tx1">
                    <a:alpha val="100000"/>
                  </a:schemeClr>
                </a:solidFill>
                <a:latin typeface="Times New Roman" panose="02020603050405020304" charset="0"/>
                <a:ea typeface="方正公文小标宋" panose="02000500000000000000" charset="-122"/>
              </a:rPr>
              <a:t>2024</a:t>
            </a:r>
            <a:r>
              <a:rPr lang="zh-CN" altLang="en-US" sz="3600" b="1" spc="100" dirty="0">
                <a:solidFill>
                  <a:schemeClr val="tx1">
                    <a:alpha val="100000"/>
                  </a:schemeClr>
                </a:solidFill>
                <a:latin typeface="Times New Roman" panose="02020603050405020304" charset="0"/>
                <a:ea typeface="方正公文小标宋" panose="02000500000000000000" charset="-122"/>
              </a:rPr>
              <a:t>年</a:t>
            </a:r>
            <a:r>
              <a:rPr lang="en-US" altLang="zh-CN" sz="3600" b="1" spc="100" dirty="0">
                <a:solidFill>
                  <a:schemeClr val="tx1">
                    <a:alpha val="100000"/>
                  </a:schemeClr>
                </a:solidFill>
                <a:latin typeface="Times New Roman" panose="02020603050405020304" charset="0"/>
                <a:ea typeface="方正公文小标宋" panose="02000500000000000000" charset="-122"/>
              </a:rPr>
              <a:t>3</a:t>
            </a:r>
            <a:r>
              <a:rPr lang="zh-CN" altLang="en-US" sz="3600" b="1" spc="100" dirty="0">
                <a:solidFill>
                  <a:schemeClr val="tx1">
                    <a:alpha val="100000"/>
                  </a:schemeClr>
                </a:solidFill>
                <a:latin typeface="Times New Roman" panose="02020603050405020304" charset="0"/>
                <a:ea typeface="方正公文小标宋" panose="02000500000000000000" charset="-122"/>
              </a:rPr>
              <a:t>月）</a:t>
            </a:r>
            <a:endParaRPr sz="3600" b="1" dirty="0">
              <a:solidFill>
                <a:schemeClr val="tx1">
                  <a:alpha val="100000"/>
                </a:schemeClr>
              </a:solidFill>
              <a:latin typeface="Times New Roman" panose="02020603050405020304" charset="0"/>
              <a:ea typeface="方正公文小标宋" panose="02000500000000000000" charset="-122"/>
              <a:cs typeface="+mj-cs"/>
            </a:endParaRPr>
          </a:p>
        </p:txBody>
      </p:sp>
      <p:sp>
        <p:nvSpPr>
          <p:cNvPr id="3" name="文本框 484"/>
          <p:cNvSpPr txBox="1"/>
          <p:nvPr/>
        </p:nvSpPr>
        <p:spPr>
          <a:xfrm>
            <a:off x="5402422" y="814412"/>
            <a:ext cx="6489700" cy="521970"/>
          </a:xfrm>
          <a:prstGeom prst="rect">
            <a:avLst/>
          </a:prstGeom>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sz="1400" spc="100" dirty="0">
                <a:solidFill>
                  <a:schemeClr val="tx1">
                    <a:alpha val="100000"/>
                  </a:schemeClr>
                </a:solidFill>
                <a:latin typeface="Times New Roman" panose="02020603050405020304" charset="0"/>
                <a:ea typeface="方正公文小标宋" panose="02000500000000000000" charset="-122"/>
                <a:cs typeface="+mn-cs"/>
              </a:rPr>
              <a:t>https://github.com/microsoft/autogen/tree/main/samples/apps/autogen-studio</a:t>
            </a:r>
            <a:endParaRPr sz="1400" spc="100" dirty="0">
              <a:solidFill>
                <a:schemeClr val="tx1">
                  <a:alpha val="100000"/>
                </a:schemeClr>
              </a:solidFill>
              <a:latin typeface="Times New Roman" panose="02020603050405020304" charset="0"/>
              <a:ea typeface="方正公文小标宋" panose="02000500000000000000" charset="-122"/>
              <a:cs typeface="+mn-cs"/>
            </a:endParaRPr>
          </a:p>
        </p:txBody>
      </p:sp>
      <p:sp>
        <p:nvSpPr>
          <p:cNvPr id="6" name="文本框 481"/>
          <p:cNvSpPr txBox="1"/>
          <p:nvPr/>
        </p:nvSpPr>
        <p:spPr>
          <a:xfrm>
            <a:off x="868545" y="2323988"/>
            <a:ext cx="4283625" cy="2938145"/>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defTabSz="914400">
              <a:lnSpc>
                <a:spcPct val="150000"/>
              </a:lnSpc>
              <a:spcBef>
                <a:spcPts val="0"/>
              </a:spcBef>
              <a:spcAft>
                <a:spcPts val="600"/>
              </a:spcAft>
            </a:pPr>
            <a:r>
              <a:rPr sz="2400" spc="100" dirty="0" err="1">
                <a:solidFill>
                  <a:schemeClr val="tx1"/>
                </a:solidFill>
                <a:latin typeface="Times New Roman" panose="02020603050405020304" charset="0"/>
                <a:ea typeface="方正公文小标宋" panose="02000500000000000000" charset="-122"/>
              </a:rPr>
              <a:t>AutoGen</a:t>
            </a:r>
            <a:r>
              <a:rPr sz="2400" spc="100" dirty="0">
                <a:solidFill>
                  <a:schemeClr val="tx1"/>
                </a:solidFill>
                <a:latin typeface="Times New Roman" panose="02020603050405020304" charset="0"/>
                <a:ea typeface="方正公文小标宋" panose="02000500000000000000" charset="-122"/>
              </a:rPr>
              <a:t> Studio </a:t>
            </a:r>
            <a:endParaRPr sz="2400" dirty="0">
              <a:solidFill>
                <a:schemeClr val="tx1"/>
              </a:solidFill>
              <a:latin typeface="Times New Roman" panose="02020603050405020304" charset="0"/>
              <a:ea typeface="方正公文小标宋" panose="02000500000000000000" charset="-122"/>
            </a:endParaRPr>
          </a:p>
          <a:p>
            <a:pPr marL="0" indent="0" algn="l" defTabSz="914400">
              <a:lnSpc>
                <a:spcPct val="150000"/>
              </a:lnSpc>
              <a:spcBef>
                <a:spcPts val="0"/>
              </a:spcBef>
              <a:spcAft>
                <a:spcPts val="600"/>
              </a:spcAft>
            </a:pPr>
            <a:r>
              <a:rPr sz="2400" spc="100" dirty="0" err="1">
                <a:solidFill>
                  <a:schemeClr val="tx1"/>
                </a:solidFill>
                <a:latin typeface="Times New Roman" panose="02020603050405020304" charset="0"/>
                <a:ea typeface="方正公文小标宋" panose="02000500000000000000" charset="-122"/>
                <a:cs typeface="+mn-cs"/>
              </a:rPr>
              <a:t>是微软推出的一个开源工具</a:t>
            </a:r>
            <a:r>
              <a:rPr sz="2400" spc="100" dirty="0" err="1">
                <a:solidFill>
                  <a:schemeClr val="tx1"/>
                </a:solidFill>
                <a:latin typeface="Times New Roman" panose="02020603050405020304" charset="0"/>
                <a:ea typeface="方正公文小标宋" panose="02000500000000000000" charset="-122"/>
              </a:rPr>
              <a:t>，它让用户能够通过图形界面快速搭建和管理多个智能体（agents）协作的工作流</a:t>
            </a:r>
            <a:r>
              <a:rPr spc="100" dirty="0">
                <a:solidFill>
                  <a:schemeClr val="tx1"/>
                </a:solidFill>
                <a:latin typeface="Times New Roman" panose="02020603050405020304" charset="0"/>
                <a:ea typeface="方正公文小标宋" panose="02000500000000000000" charset="-122"/>
              </a:rPr>
              <a:t>。</a:t>
            </a:r>
            <a:endParaRPr spc="100" dirty="0">
              <a:solidFill>
                <a:schemeClr val="tx1"/>
              </a:solidFill>
              <a:latin typeface="Times New Roman" panose="02020603050405020304" charset="0"/>
              <a:ea typeface="方正公文小标宋" panose="02000500000000000000" charset="-122"/>
            </a:endParaRPr>
          </a:p>
        </p:txBody>
      </p:sp>
      <p:pic>
        <p:nvPicPr>
          <p:cNvPr id="7" name="图片 6"/>
          <p:cNvPicPr>
            <a:picLocks noChangeAspect="1"/>
          </p:cNvPicPr>
          <p:nvPr/>
        </p:nvPicPr>
        <p:blipFill>
          <a:blip r:embed="rId1"/>
          <a:stretch>
            <a:fillRect/>
          </a:stretch>
        </p:blipFill>
        <p:spPr>
          <a:xfrm>
            <a:off x="5076224" y="1261448"/>
            <a:ext cx="6750172" cy="5310611"/>
          </a:xfrm>
          <a:prstGeom prst="rect">
            <a:avLst/>
          </a:prstGeom>
        </p:spPr>
      </p:pic>
      <p:pic>
        <p:nvPicPr>
          <p:cNvPr id="4" name="图片 3"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474"/>
          <p:cNvSpPr txBox="1"/>
          <p:nvPr/>
        </p:nvSpPr>
        <p:spPr>
          <a:xfrm>
            <a:off x="94269" y="402888"/>
            <a:ext cx="6096000" cy="1198880"/>
          </a:xfrm>
          <a:prstGeom prst="rect">
            <a:avLst/>
          </a:prstGeom>
        </p:spPr>
        <p:txBody>
          <a:bodyPr>
            <a:spAutoFit/>
          </a:bodyPr>
          <a:lstStyle/>
          <a:p>
            <a:pPr marL="0" lvl="0" indent="0" algn="ctr" defTabSz="914400">
              <a:lnSpc>
                <a:spcPct val="100000"/>
              </a:lnSpc>
              <a:buNone/>
              <a:defRPr sz="1800">
                <a:solidFill>
                  <a:schemeClr val="tx1">
                    <a:alpha val="100000"/>
                  </a:schemeClr>
                </a:solidFill>
                <a:latin typeface="Arial" panose="020B0604020202020204"/>
                <a:ea typeface="微软雅黑" panose="020B0503020204020204" pitchFamily="34" charset="-122"/>
                <a:cs typeface="+mn-cs"/>
              </a:defRPr>
            </a:pPr>
            <a:r>
              <a:rPr 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Agent Hospital</a:t>
            </a:r>
            <a:endParaRPr lang="en-US" alt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endParaRPr>
          </a:p>
          <a:p>
            <a:pPr marL="0" lvl="0" indent="0" algn="ctr" defTabSz="914400">
              <a:lnSpc>
                <a:spcPct val="100000"/>
              </a:lnSpc>
              <a:buNone/>
              <a:defRPr sz="1800">
                <a:solidFill>
                  <a:schemeClr val="tx1">
                    <a:alpha val="100000"/>
                  </a:schemeClr>
                </a:solidFill>
                <a:latin typeface="Arial" panose="020B0604020202020204"/>
                <a:ea typeface="微软雅黑" panose="020B0503020204020204" pitchFamily="34" charset="-122"/>
                <a:cs typeface="+mn-cs"/>
              </a:defRPr>
            </a:pPr>
            <a:r>
              <a:rPr 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（2024年5月）</a:t>
            </a:r>
            <a:endParaRPr sz="3600" b="1" dirty="0">
              <a:solidFill>
                <a:schemeClr val="tx1">
                  <a:alpha val="100000"/>
                </a:schemeClr>
              </a:solidFill>
              <a:latin typeface="Times New Roman" panose="02020603050405020304" charset="0"/>
              <a:ea typeface="方正公文小标宋" panose="02000500000000000000" charset="-122"/>
              <a:cs typeface="+mj-cs"/>
            </a:endParaRPr>
          </a:p>
        </p:txBody>
      </p:sp>
      <p:sp>
        <p:nvSpPr>
          <p:cNvPr id="4" name="文本框 471"/>
          <p:cNvSpPr txBox="1"/>
          <p:nvPr/>
        </p:nvSpPr>
        <p:spPr>
          <a:xfrm>
            <a:off x="722630" y="1773555"/>
            <a:ext cx="4248785" cy="4246245"/>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a:lnSpc>
                <a:spcPct val="150000"/>
              </a:lnSpc>
            </a:pPr>
            <a:r>
              <a:rPr sz="2000" dirty="0" err="1">
                <a:solidFill>
                  <a:schemeClr val="tx1"/>
                </a:solidFill>
                <a:latin typeface="Times New Roman" panose="02020603050405020304" charset="0"/>
                <a:ea typeface="方正公文小标宋" panose="02000500000000000000" charset="-122"/>
                <a:cs typeface="+mn-cs"/>
              </a:rPr>
              <a:t>由清华大学开发的医院仿真系统，模拟了从接诊、诊断到治疗的完整医疗流程，完整复刻了现实医院的各种问诊室、检查室</a:t>
            </a:r>
            <a:r>
              <a:rPr sz="2000" dirty="0">
                <a:solidFill>
                  <a:schemeClr val="tx1"/>
                </a:solidFill>
                <a:latin typeface="Times New Roman" panose="02020603050405020304" charset="0"/>
                <a:ea typeface="方正公文小标宋" panose="02000500000000000000" charset="-122"/>
                <a:cs typeface="+mn-cs"/>
              </a:rPr>
              <a:t>。</a:t>
            </a:r>
            <a:endParaRPr sz="2000" dirty="0">
              <a:solidFill>
                <a:schemeClr val="tx1"/>
              </a:solidFill>
              <a:latin typeface="Times New Roman" panose="02020603050405020304" charset="0"/>
              <a:ea typeface="方正公文小标宋" panose="02000500000000000000" charset="-122"/>
            </a:endParaRPr>
          </a:p>
          <a:p>
            <a:pPr>
              <a:lnSpc>
                <a:spcPct val="150000"/>
              </a:lnSpc>
            </a:pPr>
            <a:r>
              <a:rPr sz="2000" dirty="0">
                <a:solidFill>
                  <a:schemeClr val="tx1"/>
                </a:solidFill>
                <a:latin typeface="Times New Roman" panose="02020603050405020304" charset="0"/>
                <a:ea typeface="方正公文小标宋" panose="02000500000000000000" charset="-122"/>
                <a:cs typeface="+mn-cs"/>
              </a:rPr>
              <a:t>AI Agent 扮演的14个医生和4个护士，模拟了治疗患者疾病整个闭环过程：疾病发作、分诊、挂号、咨询、医学检查、诊断、药房配药、康复以及出院后的随访。</a:t>
            </a:r>
            <a:endParaRPr sz="2000" dirty="0">
              <a:solidFill>
                <a:schemeClr val="tx1"/>
              </a:solidFill>
              <a:latin typeface="Times New Roman" panose="02020603050405020304" charset="0"/>
              <a:ea typeface="方正公文小标宋" panose="02000500000000000000" charset="-122"/>
              <a:cs typeface="+mn-cs"/>
            </a:endParaRPr>
          </a:p>
        </p:txBody>
      </p:sp>
      <p:pic>
        <p:nvPicPr>
          <p:cNvPr id="6" name="图片 472"/>
          <p:cNvPicPr>
            <a:picLocks noChangeAspect="1"/>
          </p:cNvPicPr>
          <p:nvPr/>
        </p:nvPicPr>
        <p:blipFill>
          <a:blip r:embed="rId1"/>
          <a:stretch>
            <a:fillRect/>
          </a:stretch>
        </p:blipFill>
        <p:spPr>
          <a:xfrm>
            <a:off x="5499356" y="1151170"/>
            <a:ext cx="5887395" cy="5286611"/>
          </a:xfrm>
          <a:prstGeom prst="rect">
            <a:avLst/>
          </a:prstGeom>
        </p:spPr>
      </p:pic>
      <p:pic>
        <p:nvPicPr>
          <p:cNvPr id="7" name="图片 6"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
        <p:nvSpPr>
          <p:cNvPr id="8" name="文本框 7"/>
          <p:cNvSpPr txBox="1"/>
          <p:nvPr/>
        </p:nvSpPr>
        <p:spPr>
          <a:xfrm>
            <a:off x="5802630" y="991870"/>
            <a:ext cx="6096000" cy="368300"/>
          </a:xfrm>
          <a:prstGeom prst="rect">
            <a:avLst/>
          </a:prstGeom>
          <a:noFill/>
        </p:spPr>
        <p:txBody>
          <a:bodyPr wrap="square" rtlCol="0" anchor="t">
            <a:spAutoFit/>
          </a:bodyPr>
          <a:p>
            <a:r>
              <a:rPr lang="en-US" altLang="zh-CN"/>
              <a:t>https://www.tairex.cn/agent-hospital/login</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474"/>
          <p:cNvSpPr txBox="1"/>
          <p:nvPr/>
        </p:nvSpPr>
        <p:spPr>
          <a:xfrm>
            <a:off x="928836" y="429072"/>
            <a:ext cx="6096000" cy="645160"/>
          </a:xfrm>
          <a:prstGeom prst="rect">
            <a:avLst/>
          </a:prstGeom>
        </p:spPr>
        <p:txBody>
          <a:bodyPr>
            <a:spAutoFit/>
          </a:bodyPr>
          <a:lstStyle/>
          <a:p>
            <a:pPr algn="ctr">
              <a:defRPr sz="1800">
                <a:solidFill>
                  <a:schemeClr val="tx1">
                    <a:alpha val="100000"/>
                  </a:schemeClr>
                </a:solidFill>
                <a:latin typeface="Arial" panose="020B0604020202020204"/>
                <a:ea typeface="微软雅黑" panose="020B0503020204020204" pitchFamily="34" charset="-122"/>
                <a:cs typeface="+mn-cs"/>
              </a:defRPr>
            </a:pPr>
            <a:r>
              <a:rPr kumimoji="0" lang="en-US" altLang="zh-CN" sz="3600" b="0" i="0" u="none" strike="noStrike" cap="none" normalizeH="0" baseline="0" dirty="0" err="1">
                <a:ln>
                  <a:noFill/>
                </a:ln>
                <a:solidFill>
                  <a:schemeClr val="tx1"/>
                </a:solidFill>
                <a:effectLst/>
                <a:latin typeface="Impact" panose="020B0806030902050204" charset="0"/>
                <a:ea typeface="方正公文小标宋" panose="02000500000000000000" charset="-122"/>
              </a:rPr>
              <a:t>Khanmigo</a:t>
            </a:r>
            <a:r>
              <a:rPr lang="zh-CN" sz="3600" b="1" i="0" u="none" strike="noStrike" spc="100" dirty="0">
                <a:solidFill>
                  <a:schemeClr val="tx1">
                    <a:alpha val="100000"/>
                  </a:schemeClr>
                </a:solidFill>
                <a:latin typeface="Impact" panose="020B0806030902050204" charset="0"/>
                <a:ea typeface="方正公文小标宋" panose="02000500000000000000" charset="-122"/>
                <a:cs typeface="+mn-cs"/>
              </a:rPr>
              <a:t>（2024年</a:t>
            </a:r>
            <a:r>
              <a:rPr lang="en-US" altLang="zh-CN" sz="3600" b="1" spc="100" dirty="0">
                <a:solidFill>
                  <a:schemeClr val="tx1">
                    <a:alpha val="100000"/>
                  </a:schemeClr>
                </a:solidFill>
                <a:latin typeface="Impact" panose="020B0806030902050204" charset="0"/>
                <a:ea typeface="方正公文小标宋" panose="02000500000000000000" charset="-122"/>
                <a:cs typeface="+mn-cs"/>
              </a:rPr>
              <a:t>6</a:t>
            </a:r>
            <a:r>
              <a:rPr lang="zh-CN" sz="3600" b="1" i="0" u="none" strike="noStrike" spc="100" dirty="0">
                <a:solidFill>
                  <a:schemeClr val="tx1">
                    <a:alpha val="100000"/>
                  </a:schemeClr>
                </a:solidFill>
                <a:latin typeface="Impact" panose="020B0806030902050204" charset="0"/>
                <a:ea typeface="方正公文小标宋" panose="02000500000000000000" charset="-122"/>
                <a:cs typeface="+mn-cs"/>
              </a:rPr>
              <a:t>月）</a:t>
            </a:r>
            <a:endParaRPr sz="3600" b="1" dirty="0">
              <a:solidFill>
                <a:schemeClr val="tx1">
                  <a:alpha val="100000"/>
                </a:schemeClr>
              </a:solidFill>
              <a:latin typeface="Impact" panose="020B0806030902050204" charset="0"/>
              <a:ea typeface="方正公文小标宋" panose="02000500000000000000" charset="-122"/>
              <a:cs typeface="+mj-cs"/>
            </a:endParaRPr>
          </a:p>
        </p:txBody>
      </p:sp>
      <p:sp>
        <p:nvSpPr>
          <p:cNvPr id="3" name="文本框 473"/>
          <p:cNvSpPr txBox="1"/>
          <p:nvPr/>
        </p:nvSpPr>
        <p:spPr>
          <a:xfrm>
            <a:off x="4420066" y="1286852"/>
            <a:ext cx="7378700" cy="337185"/>
          </a:xfrm>
          <a:prstGeom prst="rect">
            <a:avLst/>
          </a:prstGeom>
        </p:spPr>
        <p:txBody>
          <a:bodyPr>
            <a:spAutoFit/>
          </a:bodyPr>
          <a:lstStyle/>
          <a:p>
            <a:pPr algn="ctr"/>
            <a:r>
              <a:rPr lang="en-US" sz="1600" b="1">
                <a:solidFill>
                  <a:schemeClr val="tx1">
                    <a:alpha val="100000"/>
                  </a:schemeClr>
                </a:solidFill>
                <a:latin typeface="Times New Roman" panose="02020603050405020304" charset="0"/>
                <a:ea typeface="方正公文小标宋" panose="02000500000000000000" charset="-122"/>
                <a:cs typeface="+mn-cs"/>
              </a:rPr>
              <a:t>https://www.khanmigo.ai/</a:t>
            </a:r>
            <a:endParaRPr lang="en-US" sz="1600" b="1">
              <a:solidFill>
                <a:schemeClr val="tx1">
                  <a:alpha val="100000"/>
                </a:schemeClr>
              </a:solidFill>
              <a:latin typeface="Times New Roman" panose="02020603050405020304" charset="0"/>
              <a:ea typeface="方正公文小标宋" panose="02000500000000000000" charset="-122"/>
              <a:cs typeface="+mn-cs"/>
            </a:endParaRPr>
          </a:p>
        </p:txBody>
      </p:sp>
      <p:sp>
        <p:nvSpPr>
          <p:cNvPr id="4" name="文本框 471"/>
          <p:cNvSpPr txBox="1"/>
          <p:nvPr/>
        </p:nvSpPr>
        <p:spPr>
          <a:xfrm>
            <a:off x="662305" y="1837055"/>
            <a:ext cx="3757930" cy="3784600"/>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marL="285750" marR="0" lvl="0" indent="-285750" algn="l" defTabSz="914400" rtl="0" eaLnBrk="0" fontAlgn="base" latinLnBrk="0" hangingPunct="0">
              <a:lnSpc>
                <a:spcPct val="100000"/>
              </a:lnSpc>
              <a:spcBef>
                <a:spcPct val="0"/>
              </a:spcBef>
              <a:spcAft>
                <a:spcPct val="0"/>
              </a:spcAft>
              <a:buClr>
                <a:srgbClr val="FFFF00"/>
              </a:buClr>
              <a:buSzTx/>
              <a:buFont typeface="Wingdings" panose="05000000000000000000" pitchFamily="2" charset="2"/>
              <a:buChar char="l"/>
            </a:pPr>
            <a:r>
              <a:rPr lang="en-US" altLang="zh-CN" sz="2000" dirty="0" err="1">
                <a:solidFill>
                  <a:schemeClr val="tx1"/>
                </a:solidFill>
                <a:latin typeface="Times New Roman" panose="02020603050405020304" charset="0"/>
                <a:ea typeface="方正公文小标宋" panose="02000500000000000000" charset="-122"/>
                <a:cs typeface="+mn-cs"/>
              </a:rPr>
              <a:t>Khanmigo</a:t>
            </a:r>
            <a:r>
              <a:rPr lang="zh-CN" altLang="en-US" sz="2000" dirty="0">
                <a:solidFill>
                  <a:schemeClr val="tx1"/>
                </a:solidFill>
                <a:latin typeface="Times New Roman" panose="02020603050405020304" charset="0"/>
                <a:ea typeface="方正公文小标宋" panose="02000500000000000000" charset="-122"/>
                <a:cs typeface="+mn-cs"/>
              </a:rPr>
              <a:t>是一个基于</a:t>
            </a:r>
            <a:r>
              <a:rPr lang="en-US" altLang="zh-CN" sz="2000" dirty="0">
                <a:solidFill>
                  <a:schemeClr val="tx1"/>
                </a:solidFill>
                <a:latin typeface="Times New Roman" panose="02020603050405020304" charset="0"/>
                <a:ea typeface="方正公文小标宋" panose="02000500000000000000" charset="-122"/>
                <a:cs typeface="+mn-cs"/>
              </a:rPr>
              <a:t>GPT-4</a:t>
            </a:r>
            <a:r>
              <a:rPr lang="zh-CN" altLang="en-US" sz="2000" dirty="0">
                <a:solidFill>
                  <a:schemeClr val="tx1"/>
                </a:solidFill>
                <a:latin typeface="Times New Roman" panose="02020603050405020304" charset="0"/>
                <a:ea typeface="方正公文小标宋" panose="02000500000000000000" charset="-122"/>
                <a:cs typeface="+mn-cs"/>
              </a:rPr>
              <a:t>的</a:t>
            </a:r>
            <a:r>
              <a:rPr lang="en-US" altLang="zh-CN" sz="2000" dirty="0">
                <a:solidFill>
                  <a:schemeClr val="tx1"/>
                </a:solidFill>
                <a:latin typeface="Times New Roman" panose="02020603050405020304" charset="0"/>
                <a:ea typeface="方正公文小标宋" panose="02000500000000000000" charset="-122"/>
                <a:cs typeface="+mn-cs"/>
              </a:rPr>
              <a:t>Al Agent</a:t>
            </a:r>
            <a:r>
              <a:rPr lang="zh-CN" altLang="en-US" sz="2000" dirty="0">
                <a:solidFill>
                  <a:schemeClr val="tx1"/>
                </a:solidFill>
                <a:latin typeface="Times New Roman" panose="02020603050405020304" charset="0"/>
                <a:ea typeface="方正公文小标宋" panose="02000500000000000000" charset="-122"/>
                <a:cs typeface="+mn-cs"/>
              </a:rPr>
              <a:t>，由可汗学院</a:t>
            </a:r>
            <a:r>
              <a:rPr lang="en-US" altLang="zh-CN" sz="2000" dirty="0">
                <a:solidFill>
                  <a:schemeClr val="tx1"/>
                </a:solidFill>
                <a:latin typeface="Times New Roman" panose="02020603050405020304" charset="0"/>
                <a:ea typeface="方正公文小标宋" panose="02000500000000000000" charset="-122"/>
                <a:cs typeface="+mn-cs"/>
              </a:rPr>
              <a:t>(Khan Academy)</a:t>
            </a:r>
            <a:r>
              <a:rPr lang="zh-CN" altLang="en-US" sz="2000" dirty="0">
                <a:solidFill>
                  <a:schemeClr val="tx1"/>
                </a:solidFill>
                <a:latin typeface="Times New Roman" panose="02020603050405020304" charset="0"/>
                <a:ea typeface="方正公文小标宋" panose="02000500000000000000" charset="-122"/>
                <a:cs typeface="+mn-cs"/>
              </a:rPr>
              <a:t>开发。</a:t>
            </a:r>
            <a:endParaRPr lang="en-US" altLang="zh-CN" sz="2000" dirty="0">
              <a:solidFill>
                <a:schemeClr val="tx1"/>
              </a:solidFill>
              <a:latin typeface="Times New Roman" panose="02020603050405020304" charset="0"/>
              <a:ea typeface="方正公文小标宋" panose="02000500000000000000" charset="-122"/>
              <a:cs typeface="+mn-cs"/>
            </a:endParaRPr>
          </a:p>
          <a:p>
            <a:pPr marL="285750" marR="0" lvl="0" indent="-285750" algn="l" defTabSz="914400" rtl="0" eaLnBrk="0" fontAlgn="base" latinLnBrk="0" hangingPunct="0">
              <a:lnSpc>
                <a:spcPct val="100000"/>
              </a:lnSpc>
              <a:spcBef>
                <a:spcPct val="0"/>
              </a:spcBef>
              <a:spcAft>
                <a:spcPct val="0"/>
              </a:spcAft>
              <a:buClr>
                <a:srgbClr val="FFFF00"/>
              </a:buClr>
              <a:buSzTx/>
              <a:buFont typeface="Wingdings" panose="05000000000000000000" pitchFamily="2" charset="2"/>
              <a:buChar char="l"/>
            </a:pPr>
            <a:r>
              <a:rPr lang="zh-CN" altLang="en-US" sz="2000" dirty="0">
                <a:solidFill>
                  <a:schemeClr val="tx1"/>
                </a:solidFill>
                <a:latin typeface="Times New Roman" panose="02020603050405020304" charset="0"/>
                <a:ea typeface="方正公文小标宋" panose="02000500000000000000" charset="-122"/>
                <a:cs typeface="+mn-cs"/>
              </a:rPr>
              <a:t>师</a:t>
            </a:r>
            <a:r>
              <a:rPr lang="en-US" altLang="zh-CN" sz="2000" dirty="0" err="1">
                <a:solidFill>
                  <a:schemeClr val="tx1"/>
                </a:solidFill>
                <a:latin typeface="Times New Roman" panose="02020603050405020304" charset="0"/>
                <a:ea typeface="方正公文小标宋" panose="02000500000000000000" charset="-122"/>
                <a:cs typeface="+mn-cs"/>
              </a:rPr>
              <a:t>Khanmigo</a:t>
            </a:r>
            <a:r>
              <a:rPr lang="zh-CN" altLang="en-US" sz="2000" dirty="0">
                <a:solidFill>
                  <a:schemeClr val="tx1"/>
                </a:solidFill>
                <a:latin typeface="Times New Roman" panose="02020603050405020304" charset="0"/>
                <a:ea typeface="方正公文小标宋" panose="02000500000000000000" charset="-122"/>
                <a:cs typeface="+mn-cs"/>
              </a:rPr>
              <a:t>可提供个性化的指导、支持和参与，以满足不同年龄和水平的学生的需求。</a:t>
            </a:r>
            <a:endParaRPr lang="en-US" altLang="zh-CN" sz="2000" dirty="0">
              <a:solidFill>
                <a:schemeClr val="tx1"/>
              </a:solidFill>
              <a:latin typeface="Times New Roman" panose="02020603050405020304" charset="0"/>
              <a:ea typeface="方正公文小标宋" panose="02000500000000000000" charset="-122"/>
              <a:cs typeface="+mn-cs"/>
            </a:endParaRPr>
          </a:p>
          <a:p>
            <a:pPr marL="285750" marR="0" lvl="0" indent="-285750" algn="l" defTabSz="914400" rtl="0" eaLnBrk="0" fontAlgn="base" latinLnBrk="0" hangingPunct="0">
              <a:lnSpc>
                <a:spcPct val="100000"/>
              </a:lnSpc>
              <a:spcBef>
                <a:spcPct val="0"/>
              </a:spcBef>
              <a:spcAft>
                <a:spcPct val="0"/>
              </a:spcAft>
              <a:buClr>
                <a:srgbClr val="FFFF00"/>
              </a:buClr>
              <a:buSzTx/>
              <a:buFont typeface="Wingdings" panose="05000000000000000000" pitchFamily="2" charset="2"/>
              <a:buChar char="l"/>
            </a:pPr>
            <a:r>
              <a:rPr lang="en-US" altLang="zh-CN" sz="2000" dirty="0" err="1">
                <a:solidFill>
                  <a:schemeClr val="tx1"/>
                </a:solidFill>
                <a:latin typeface="Times New Roman" panose="02020603050405020304" charset="0"/>
                <a:ea typeface="方正公文小标宋" panose="02000500000000000000" charset="-122"/>
                <a:cs typeface="+mn-cs"/>
              </a:rPr>
              <a:t>Khanmigo</a:t>
            </a:r>
            <a:r>
              <a:rPr lang="zh-CN" altLang="en-US" sz="2000" dirty="0">
                <a:solidFill>
                  <a:schemeClr val="tx1"/>
                </a:solidFill>
                <a:latin typeface="Times New Roman" panose="02020603050405020304" charset="0"/>
                <a:ea typeface="方正公文小标宋" panose="02000500000000000000" charset="-122"/>
                <a:cs typeface="+mn-cs"/>
              </a:rPr>
              <a:t>进行课程规划，节省时间。此外，</a:t>
            </a:r>
            <a:r>
              <a:rPr lang="en-US" altLang="zh-CN" sz="2000" dirty="0" err="1">
                <a:solidFill>
                  <a:schemeClr val="tx1"/>
                </a:solidFill>
                <a:latin typeface="Times New Roman" panose="02020603050405020304" charset="0"/>
                <a:ea typeface="方正公文小标宋" panose="02000500000000000000" charset="-122"/>
                <a:cs typeface="+mn-cs"/>
              </a:rPr>
              <a:t>Khanmigo</a:t>
            </a:r>
            <a:r>
              <a:rPr lang="zh-CN" altLang="en-US" sz="2000" dirty="0">
                <a:solidFill>
                  <a:schemeClr val="tx1"/>
                </a:solidFill>
                <a:latin typeface="Times New Roman" panose="02020603050405020304" charset="0"/>
                <a:ea typeface="方正公文小标宋" panose="02000500000000000000" charset="-122"/>
                <a:cs typeface="+mn-cs"/>
              </a:rPr>
              <a:t>还能模仿写作教练，为学生在写作、辩论和协作过程中提供提示和建议。</a:t>
            </a:r>
            <a:endParaRPr kumimoji="0" lang="zh-CN" altLang="en-US" sz="2000" b="0" i="0" u="none" strike="noStrike" cap="none" normalizeH="0" baseline="0" dirty="0">
              <a:ln>
                <a:noFill/>
              </a:ln>
              <a:solidFill>
                <a:schemeClr val="tx1"/>
              </a:solidFill>
              <a:effectLst/>
              <a:latin typeface="Times New Roman" panose="02020603050405020304" charset="0"/>
              <a:ea typeface="方正公文小标宋" panose="02000500000000000000" charset="-122"/>
              <a:cs typeface="+mn-cs"/>
            </a:endParaRPr>
          </a:p>
        </p:txBody>
      </p:sp>
      <p:pic>
        <p:nvPicPr>
          <p:cNvPr id="6" name="图片 5"/>
          <p:cNvPicPr>
            <a:picLocks noChangeAspect="1"/>
          </p:cNvPicPr>
          <p:nvPr/>
        </p:nvPicPr>
        <p:blipFill>
          <a:blip r:embed="rId1"/>
          <a:stretch>
            <a:fillRect/>
          </a:stretch>
        </p:blipFill>
        <p:spPr>
          <a:xfrm>
            <a:off x="4770280" y="1517812"/>
            <a:ext cx="6847074" cy="4649247"/>
          </a:xfrm>
          <a:prstGeom prst="rect">
            <a:avLst/>
          </a:prstGeom>
        </p:spPr>
      </p:pic>
      <p:pic>
        <p:nvPicPr>
          <p:cNvPr id="7" name="图片 6"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3" name="文本框 474"/>
          <p:cNvSpPr txBox="1"/>
          <p:nvPr/>
        </p:nvSpPr>
        <p:spPr>
          <a:xfrm>
            <a:off x="728595" y="322463"/>
            <a:ext cx="6419180" cy="1198880"/>
          </a:xfrm>
          <a:prstGeom prst="rect">
            <a:avLst/>
          </a:prstGeom>
        </p:spPr>
        <p:txBody>
          <a:bodyPr wrap="square">
            <a:spAutoFit/>
          </a:bodyPr>
          <a:lstStyle/>
          <a:p>
            <a:pPr algn="ctr">
              <a:defRPr sz="1800">
                <a:solidFill>
                  <a:schemeClr val="tx1">
                    <a:alpha val="100000"/>
                  </a:schemeClr>
                </a:solidFill>
                <a:latin typeface="Arial" panose="020B0604020202020204"/>
                <a:ea typeface="微软雅黑" panose="020B0503020204020204" pitchFamily="34" charset="-122"/>
                <a:cs typeface="+mn-cs"/>
              </a:defRPr>
            </a:pPr>
            <a:r>
              <a:rPr kumimoji="0" lang="zh-CN" altLang="zh-CN" sz="3600" b="0" i="0" u="none" strike="noStrike" cap="none" normalizeH="0" baseline="0" dirty="0">
                <a:ln>
                  <a:noFill/>
                </a:ln>
                <a:solidFill>
                  <a:schemeClr val="tx1"/>
                </a:solidFill>
                <a:effectLst/>
                <a:latin typeface="Times New Roman" panose="02020603050405020304" charset="0"/>
                <a:ea typeface="方正公文小标宋" panose="02000500000000000000" charset="-122"/>
              </a:rPr>
              <a:t>Medical EDucation C</a:t>
            </a:r>
            <a:r>
              <a:rPr kumimoji="0" lang="en-US" altLang="zh-CN" sz="3600" b="0" i="0" u="none" strike="noStrike" cap="none" normalizeH="0" baseline="0" dirty="0">
                <a:ln>
                  <a:noFill/>
                </a:ln>
                <a:solidFill>
                  <a:schemeClr val="tx1"/>
                </a:solidFill>
                <a:effectLst/>
                <a:latin typeface="Times New Roman" panose="02020603050405020304" charset="0"/>
                <a:ea typeface="方正公文小标宋" panose="02000500000000000000" charset="-122"/>
              </a:rPr>
              <a:t>o</a:t>
            </a:r>
            <a:r>
              <a:rPr kumimoji="0" lang="zh-CN" altLang="zh-CN" sz="3600" b="0" i="0" u="none" strike="noStrike" cap="none" normalizeH="0" baseline="0" dirty="0">
                <a:ln>
                  <a:noFill/>
                </a:ln>
                <a:solidFill>
                  <a:schemeClr val="tx1"/>
                </a:solidFill>
                <a:effectLst/>
                <a:latin typeface="Times New Roman" panose="02020603050405020304" charset="0"/>
                <a:ea typeface="方正公文小标宋" panose="02000500000000000000" charset="-122"/>
              </a:rPr>
              <a:t>pilots</a:t>
            </a:r>
            <a:endParaRPr kumimoji="0" lang="en-US" altLang="zh-CN" sz="3600" b="0" i="0" u="none" strike="noStrike" cap="none" normalizeH="0" baseline="0" dirty="0">
              <a:ln>
                <a:noFill/>
              </a:ln>
              <a:solidFill>
                <a:schemeClr val="tx1"/>
              </a:solidFill>
              <a:effectLst/>
              <a:latin typeface="Times New Roman" panose="02020603050405020304" charset="0"/>
              <a:ea typeface="方正公文小标宋" panose="02000500000000000000" charset="-122"/>
            </a:endParaRPr>
          </a:p>
          <a:p>
            <a:pPr algn="ctr">
              <a:defRPr sz="1800">
                <a:solidFill>
                  <a:schemeClr val="tx1">
                    <a:alpha val="100000"/>
                  </a:schemeClr>
                </a:solidFill>
                <a:latin typeface="Arial" panose="020B0604020202020204"/>
                <a:ea typeface="微软雅黑" panose="020B0503020204020204" pitchFamily="34" charset="-122"/>
                <a:cs typeface="+mn-cs"/>
              </a:defRPr>
            </a:pPr>
            <a:r>
              <a:rPr 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（2024年</a:t>
            </a:r>
            <a:r>
              <a:rPr lang="en-US" alt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8</a:t>
            </a:r>
            <a:r>
              <a:rPr 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月）</a:t>
            </a:r>
            <a:endParaRPr sz="3600" b="1" dirty="0">
              <a:solidFill>
                <a:schemeClr val="tx1">
                  <a:alpha val="100000"/>
                </a:schemeClr>
              </a:solidFill>
              <a:latin typeface="Times New Roman" panose="02020603050405020304" charset="0"/>
              <a:ea typeface="方正公文小标宋" panose="02000500000000000000" charset="-122"/>
              <a:cs typeface="+mj-cs"/>
            </a:endParaRPr>
          </a:p>
        </p:txBody>
      </p:sp>
      <p:sp>
        <p:nvSpPr>
          <p:cNvPr id="4" name="文本框 473"/>
          <p:cNvSpPr txBox="1"/>
          <p:nvPr/>
        </p:nvSpPr>
        <p:spPr>
          <a:xfrm>
            <a:off x="6723277" y="958763"/>
            <a:ext cx="7378700" cy="337185"/>
          </a:xfrm>
          <a:prstGeom prst="rect">
            <a:avLst/>
          </a:prstGeom>
        </p:spPr>
        <p:txBody>
          <a:bodyPr>
            <a:spAutoFit/>
          </a:bodyPr>
          <a:lstStyle/>
          <a:p>
            <a:pPr algn="ctr"/>
            <a:r>
              <a:rPr lang="en-US" sz="1600" dirty="0">
                <a:solidFill>
                  <a:schemeClr val="tx1">
                    <a:alpha val="100000"/>
                  </a:schemeClr>
                </a:solidFill>
                <a:latin typeface="Times New Roman" panose="02020603050405020304" charset="0"/>
                <a:ea typeface="方正公文小标宋" panose="02000500000000000000" charset="-122"/>
                <a:cs typeface="+mn-cs"/>
              </a:rPr>
              <a:t>https://arxiv.org/abs/2408.12496</a:t>
            </a:r>
            <a:endParaRPr lang="en-US" sz="1600" dirty="0">
              <a:solidFill>
                <a:schemeClr val="tx1">
                  <a:alpha val="100000"/>
                </a:schemeClr>
              </a:solidFill>
              <a:latin typeface="Times New Roman" panose="02020603050405020304" charset="0"/>
              <a:ea typeface="方正公文小标宋" panose="02000500000000000000" charset="-122"/>
              <a:cs typeface="+mn-cs"/>
            </a:endParaRPr>
          </a:p>
        </p:txBody>
      </p:sp>
      <p:sp>
        <p:nvSpPr>
          <p:cNvPr id="6" name="文本框 471"/>
          <p:cNvSpPr txBox="1"/>
          <p:nvPr/>
        </p:nvSpPr>
        <p:spPr>
          <a:xfrm>
            <a:off x="639946" y="2114727"/>
            <a:ext cx="3706194" cy="3415030"/>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pPr>
            <a:r>
              <a:rPr lang="zh-CN" altLang="zh-CN" sz="2400" dirty="0">
                <a:solidFill>
                  <a:schemeClr val="accent2"/>
                </a:solidFill>
                <a:latin typeface="Times New Roman" panose="02020603050405020304" charset="0"/>
                <a:ea typeface="方正公文小标宋" panose="02000500000000000000" charset="-122"/>
                <a:cs typeface="+mn-cs"/>
              </a:rPr>
              <a:t>MEDCO（Medical EDucation COpilots通过模拟真实的医疗训练环境，帮助医学学生提高临床诊断和沟通能力，实验结果表明MEDCO能显著提升学生的诊断表现，并展现出类人的学习行为。</a:t>
            </a:r>
            <a:endParaRPr lang="zh-CN" altLang="zh-CN" sz="2400" dirty="0">
              <a:solidFill>
                <a:schemeClr val="accent2"/>
              </a:solidFill>
              <a:latin typeface="Times New Roman" panose="02020603050405020304" charset="0"/>
              <a:ea typeface="方正公文小标宋" panose="02000500000000000000" charset="-122"/>
              <a:cs typeface="+mn-cs"/>
            </a:endParaRPr>
          </a:p>
          <a:p>
            <a:pPr marL="0" marR="0" lvl="0" indent="0" algn="l" defTabSz="914400" rtl="0" eaLnBrk="0" fontAlgn="base" latinLnBrk="0" hangingPunct="0">
              <a:lnSpc>
                <a:spcPct val="100000"/>
              </a:lnSpc>
              <a:spcBef>
                <a:spcPct val="0"/>
              </a:spcBef>
              <a:spcAft>
                <a:spcPct val="0"/>
              </a:spcAft>
              <a:buClrTx/>
              <a:buSzTx/>
              <a:buFontTx/>
              <a:buNone/>
            </a:pPr>
            <a:endParaRPr kumimoji="0" lang="zh-CN" altLang="zh-CN" sz="2400" b="0" i="0" u="none" strike="noStrike" cap="none" normalizeH="0" baseline="0" dirty="0">
              <a:ln>
                <a:noFill/>
              </a:ln>
              <a:solidFill>
                <a:schemeClr val="accent2"/>
              </a:solidFill>
              <a:effectLst/>
              <a:latin typeface="Times New Roman" panose="02020603050405020304" charset="0"/>
              <a:ea typeface="方正公文小标宋" panose="02000500000000000000" charset="-122"/>
              <a:cs typeface="+mn-cs"/>
            </a:endParaRPr>
          </a:p>
        </p:txBody>
      </p:sp>
      <p:pic>
        <p:nvPicPr>
          <p:cNvPr id="7" name="图片 6"/>
          <p:cNvPicPr>
            <a:picLocks noChangeAspect="1"/>
          </p:cNvPicPr>
          <p:nvPr/>
        </p:nvPicPr>
        <p:blipFill>
          <a:blip r:embed="rId1"/>
          <a:stretch>
            <a:fillRect/>
          </a:stretch>
        </p:blipFill>
        <p:spPr>
          <a:xfrm>
            <a:off x="4569619" y="1470496"/>
            <a:ext cx="7322503" cy="4766339"/>
          </a:xfrm>
          <a:prstGeom prst="rect">
            <a:avLst/>
          </a:prstGeom>
        </p:spPr>
      </p:pic>
      <p:pic>
        <p:nvPicPr>
          <p:cNvPr id="2" name="图片 1"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474"/>
          <p:cNvSpPr txBox="1"/>
          <p:nvPr/>
        </p:nvSpPr>
        <p:spPr>
          <a:xfrm>
            <a:off x="1145635" y="476925"/>
            <a:ext cx="7514442" cy="645160"/>
          </a:xfrm>
          <a:prstGeom prst="rect">
            <a:avLst/>
          </a:prstGeom>
        </p:spPr>
        <p:txBody>
          <a:bodyPr wrap="square">
            <a:spAutoFit/>
          </a:bodyPr>
          <a:lstStyle/>
          <a:p>
            <a:pPr algn="ctr">
              <a:defRPr sz="1800">
                <a:solidFill>
                  <a:schemeClr val="tx1">
                    <a:alpha val="100000"/>
                  </a:schemeClr>
                </a:solidFill>
                <a:latin typeface="Arial" panose="020B0604020202020204"/>
                <a:ea typeface="微软雅黑" panose="020B0503020204020204" pitchFamily="34" charset="-122"/>
                <a:cs typeface="+mn-cs"/>
              </a:defRPr>
            </a:pPr>
            <a:r>
              <a:rPr lang="zh-CN" altLang="zh-CN" sz="3600" b="1" spc="100" dirty="0">
                <a:solidFill>
                  <a:schemeClr val="tx1">
                    <a:alpha val="100000"/>
                  </a:schemeClr>
                </a:solidFill>
                <a:latin typeface="Times New Roman" panose="02020603050405020304" charset="0"/>
                <a:ea typeface="方正公文小标宋" panose="02000500000000000000" charset="-122"/>
                <a:cs typeface="+mn-cs"/>
              </a:rPr>
              <a:t>OpenAI Swarm</a:t>
            </a:r>
            <a:r>
              <a:rPr lang="zh-CN" altLang="en-US"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a:t>
            </a:r>
            <a:r>
              <a:rPr lang="en-US" altLang="zh-CN"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2024</a:t>
            </a:r>
            <a:r>
              <a:rPr lang="zh-CN" altLang="en-US" sz="3600" b="1" spc="100" dirty="0">
                <a:solidFill>
                  <a:schemeClr val="tx1">
                    <a:alpha val="100000"/>
                  </a:schemeClr>
                </a:solidFill>
                <a:latin typeface="Times New Roman" panose="02020603050405020304" charset="0"/>
                <a:ea typeface="方正公文小标宋" panose="02000500000000000000" charset="-122"/>
                <a:cs typeface="+mn-cs"/>
              </a:rPr>
              <a:t>年</a:t>
            </a:r>
            <a:r>
              <a:rPr lang="en-US" altLang="zh-CN" sz="3600" b="1" spc="100" dirty="0">
                <a:solidFill>
                  <a:schemeClr val="tx1">
                    <a:alpha val="100000"/>
                  </a:schemeClr>
                </a:solidFill>
                <a:latin typeface="Times New Roman" panose="02020603050405020304" charset="0"/>
                <a:ea typeface="方正公文小标宋" panose="02000500000000000000" charset="-122"/>
                <a:cs typeface="+mn-cs"/>
              </a:rPr>
              <a:t>11</a:t>
            </a:r>
            <a:r>
              <a:rPr lang="zh-CN" altLang="en-US" sz="3600" b="1" spc="100" dirty="0">
                <a:solidFill>
                  <a:schemeClr val="tx1">
                    <a:alpha val="100000"/>
                  </a:schemeClr>
                </a:solidFill>
                <a:latin typeface="Times New Roman" panose="02020603050405020304" charset="0"/>
                <a:ea typeface="方正公文小标宋" panose="02000500000000000000" charset="-122"/>
                <a:cs typeface="+mn-cs"/>
              </a:rPr>
              <a:t>月</a:t>
            </a:r>
            <a:r>
              <a:rPr lang="zh-CN" altLang="en-US" sz="3600" b="1" i="0" u="none" strike="noStrike" spc="100" dirty="0">
                <a:solidFill>
                  <a:schemeClr val="tx1">
                    <a:alpha val="100000"/>
                  </a:schemeClr>
                </a:solidFill>
                <a:latin typeface="Times New Roman" panose="02020603050405020304" charset="0"/>
                <a:ea typeface="方正公文小标宋" panose="02000500000000000000" charset="-122"/>
                <a:cs typeface="+mn-cs"/>
              </a:rPr>
              <a:t>）</a:t>
            </a:r>
            <a:endParaRPr lang="zh-CN" altLang="en-US" sz="3600" b="1" dirty="0">
              <a:solidFill>
                <a:schemeClr val="tx1">
                  <a:alpha val="100000"/>
                </a:schemeClr>
              </a:solidFill>
              <a:latin typeface="Times New Roman" panose="02020603050405020304" charset="0"/>
              <a:ea typeface="方正公文小标宋" panose="02000500000000000000" charset="-122"/>
              <a:cs typeface="+mj-cs"/>
            </a:endParaRPr>
          </a:p>
        </p:txBody>
      </p:sp>
      <p:sp>
        <p:nvSpPr>
          <p:cNvPr id="3" name="文本框 473"/>
          <p:cNvSpPr txBox="1"/>
          <p:nvPr/>
        </p:nvSpPr>
        <p:spPr>
          <a:xfrm>
            <a:off x="8850577" y="830868"/>
            <a:ext cx="7378700" cy="338554"/>
          </a:xfrm>
          <a:prstGeom prst="rect">
            <a:avLst/>
          </a:prstGeom>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zh-CN" altLang="zh-CN" sz="1600" b="0" i="0" u="none" strike="noStrike" cap="none" normalizeH="0" baseline="0" dirty="0">
                <a:ln>
                  <a:noFill/>
                </a:ln>
                <a:solidFill>
                  <a:schemeClr val="tx1"/>
                </a:solidFill>
                <a:effectLst/>
                <a:latin typeface="Arial" panose="020B0604020202020204" pitchFamily="34" charset="0"/>
              </a:rPr>
              <a:t>https://github.com/openai/swarm</a:t>
            </a:r>
            <a:endParaRPr kumimoji="0" lang="zh-CN" altLang="zh-CN" sz="1600" b="0" i="0" u="none" strike="noStrike" cap="none" normalizeH="0" baseline="0" dirty="0">
              <a:ln>
                <a:noFill/>
              </a:ln>
              <a:solidFill>
                <a:schemeClr val="tx1"/>
              </a:solidFill>
              <a:effectLst/>
              <a:latin typeface="Arial" panose="020B0604020202020204" pitchFamily="34" charset="0"/>
            </a:endParaRPr>
          </a:p>
        </p:txBody>
      </p:sp>
      <p:sp>
        <p:nvSpPr>
          <p:cNvPr id="4" name="文本框 471"/>
          <p:cNvSpPr txBox="1"/>
          <p:nvPr/>
        </p:nvSpPr>
        <p:spPr>
          <a:xfrm>
            <a:off x="640080" y="1384300"/>
            <a:ext cx="4492625" cy="4892675"/>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a:lnSpc>
                <a:spcPct val="150000"/>
              </a:lnSpc>
            </a:pPr>
            <a:r>
              <a:rPr kumimoji="0" lang="zh-CN" altLang="zh-CN" sz="1600" b="0" i="0" u="none" strike="noStrike" cap="none" normalizeH="0" baseline="0" dirty="0">
                <a:ln>
                  <a:noFill/>
                </a:ln>
                <a:solidFill>
                  <a:schemeClr val="tx1"/>
                </a:solidFill>
                <a:effectLst/>
                <a:latin typeface="Arial" panose="020B0604020202020204" pitchFamily="34" charset="0"/>
              </a:rPr>
              <a:t>OpenAI Swarm 是一个新兴的多智能体协作框架，旨在通过集成强化学习和分布式计算的优势来解决复杂问题。该框架允许多个智能体在共享环境中同时交互与学习，彼此共享信息，从而提高决策质量和学习效率。Swarm 框架采用先进的强化学习算法，使智能体能够在动态环境中持续适应和优化策略，同时通过分布式计算高效利用资源，加速训练过程。它具有很强的可扩展性，能够根据需求增加智能体数量，适应不同规模和复杂度的任务。应用场景广泛，包括智能交通系统、机器人群体和游戏开发等，OpenAI Swarm 为实现更高效的智能系统提供了灵活且强大的解决方案，推动各领域的智能化进程</a:t>
            </a:r>
            <a:endParaRPr kumimoji="0" lang="zh-CN" altLang="zh-CN" sz="1600" b="0" i="0" u="none" strike="noStrike" cap="none" normalizeH="0" baseline="0" dirty="0">
              <a:ln>
                <a:noFill/>
              </a:ln>
              <a:solidFill>
                <a:schemeClr val="tx1"/>
              </a:solidFill>
              <a:effectLst/>
              <a:latin typeface="Arial" panose="020B0604020202020204" pitchFamily="34" charset="0"/>
            </a:endParaRPr>
          </a:p>
        </p:txBody>
      </p:sp>
      <p:pic>
        <p:nvPicPr>
          <p:cNvPr id="6" name="图片 5"/>
          <p:cNvPicPr>
            <a:picLocks noChangeAspect="1"/>
          </p:cNvPicPr>
          <p:nvPr/>
        </p:nvPicPr>
        <p:blipFill>
          <a:blip r:embed="rId1"/>
          <a:stretch>
            <a:fillRect/>
          </a:stretch>
        </p:blipFill>
        <p:spPr>
          <a:xfrm>
            <a:off x="5337737" y="1577561"/>
            <a:ext cx="6644073" cy="4365420"/>
          </a:xfrm>
          <a:prstGeom prst="rect">
            <a:avLst/>
          </a:prstGeom>
        </p:spPr>
      </p:pic>
      <p:pic>
        <p:nvPicPr>
          <p:cNvPr id="7" name="图片 6"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74034"/>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488"/>
          <p:cNvSpPr txBox="1"/>
          <p:nvPr/>
        </p:nvSpPr>
        <p:spPr>
          <a:xfrm>
            <a:off x="-247736" y="416624"/>
            <a:ext cx="6096000" cy="645160"/>
          </a:xfrm>
          <a:prstGeom prst="rect">
            <a:avLst/>
          </a:prstGeom>
        </p:spPr>
        <p:txBody>
          <a:bodyPr>
            <a:spAutoFit/>
          </a:bodyPr>
          <a:lstStyle/>
          <a:p>
            <a:pPr lvl="0" algn="ctr">
              <a:buNone/>
            </a:pPr>
            <a:r>
              <a:rPr sz="3600" b="1" spc="100" dirty="0" err="1">
                <a:solidFill>
                  <a:schemeClr val="tx1">
                    <a:alpha val="100000"/>
                  </a:schemeClr>
                </a:solidFill>
                <a:latin typeface="Impact" panose="020B0806030902050204" charset="0"/>
                <a:ea typeface="方正公文小标宋" panose="02000500000000000000" charset="-122"/>
                <a:cs typeface="+mn-cs"/>
              </a:rPr>
              <a:t>专家业界学者</a:t>
            </a:r>
            <a:endParaRPr sz="3600" b="1" spc="100" dirty="0" err="1">
              <a:solidFill>
                <a:schemeClr val="tx1">
                  <a:alpha val="100000"/>
                </a:schemeClr>
              </a:solidFill>
              <a:latin typeface="Impact" panose="020B0806030902050204" charset="0"/>
              <a:ea typeface="方正公文小标宋" panose="02000500000000000000" charset="-122"/>
              <a:cs typeface="+mn-cs"/>
            </a:endParaRPr>
          </a:p>
        </p:txBody>
      </p:sp>
      <p:sp>
        <p:nvSpPr>
          <p:cNvPr id="3" name="文本框 486"/>
          <p:cNvSpPr txBox="1"/>
          <p:nvPr/>
        </p:nvSpPr>
        <p:spPr>
          <a:xfrm>
            <a:off x="541156" y="1805106"/>
            <a:ext cx="3986934" cy="4246245"/>
          </a:xfrm>
          <a:prstGeom prst="rect">
            <a:avLst/>
          </a:prstGeom>
          <a:gradFill rotWithShape="1">
            <a:gsLst>
              <a:gs pos="0">
                <a:srgbClr val="E5EFFF">
                  <a:alpha val="100000"/>
                </a:srgbClr>
              </a:gs>
              <a:gs pos="100000">
                <a:srgbClr val="99BEFF">
                  <a:alpha val="100000"/>
                </a:srgbClr>
              </a:gs>
            </a:gsLst>
            <a:lin ang="8100000" scaled="1"/>
          </a:gradFill>
          <a:ln w="12700">
            <a:prstDash val="solid"/>
            <a:miter lim="800000"/>
          </a:ln>
        </p:spPr>
        <p:txBody>
          <a:bodyPr wrap="square">
            <a:spAutoFit/>
          </a:bodyPr>
          <a:lstStyle/>
          <a:p>
            <a:pPr>
              <a:lnSpc>
                <a:spcPct val="150000"/>
              </a:lnSpc>
            </a:pPr>
            <a:r>
              <a:rPr sz="2000" dirty="0">
                <a:solidFill>
                  <a:schemeClr val="tx1"/>
                </a:solidFill>
                <a:latin typeface="Times New Roman" panose="02020603050405020304" charset="0"/>
                <a:ea typeface="方正公文小标宋" panose="02000500000000000000" charset="-122"/>
                <a:cs typeface="+mn-cs"/>
              </a:rPr>
              <a:t>2024年3月，人工智能著名学者、斯坦福大学教授</a:t>
            </a:r>
            <a:endParaRPr sz="2000" dirty="0">
              <a:solidFill>
                <a:schemeClr val="tx1"/>
              </a:solidFill>
              <a:latin typeface="Times New Roman" panose="02020603050405020304" charset="0"/>
              <a:ea typeface="方正公文小标宋" panose="02000500000000000000" charset="-122"/>
            </a:endParaRPr>
          </a:p>
          <a:p>
            <a:pPr>
              <a:lnSpc>
                <a:spcPct val="150000"/>
              </a:lnSpc>
            </a:pPr>
            <a:r>
              <a:rPr sz="2000" dirty="0" err="1">
                <a:solidFill>
                  <a:schemeClr val="tx1"/>
                </a:solidFill>
                <a:latin typeface="Times New Roman" panose="02020603050405020304" charset="0"/>
                <a:ea typeface="方正公文小标宋" panose="02000500000000000000" charset="-122"/>
                <a:cs typeface="+mn-cs"/>
              </a:rPr>
              <a:t>吴恩达指出</a:t>
            </a:r>
            <a:r>
              <a:rPr sz="2000" dirty="0">
                <a:solidFill>
                  <a:schemeClr val="tx1"/>
                </a:solidFill>
                <a:latin typeface="Times New Roman" panose="02020603050405020304" charset="0"/>
                <a:ea typeface="方正公文小标宋" panose="02000500000000000000" charset="-122"/>
                <a:cs typeface="+mn-cs"/>
              </a:rPr>
              <a:t>：</a:t>
            </a:r>
            <a:endParaRPr sz="2000" dirty="0">
              <a:solidFill>
                <a:schemeClr val="tx1"/>
              </a:solidFill>
              <a:latin typeface="Times New Roman" panose="02020603050405020304" charset="0"/>
              <a:ea typeface="方正公文小标宋" panose="02000500000000000000" charset="-122"/>
            </a:endParaRPr>
          </a:p>
          <a:p>
            <a:pPr>
              <a:lnSpc>
                <a:spcPct val="150000"/>
              </a:lnSpc>
            </a:pPr>
            <a:r>
              <a:rPr sz="2000" dirty="0" err="1">
                <a:solidFill>
                  <a:schemeClr val="tx1"/>
                </a:solidFill>
                <a:latin typeface="Times New Roman" panose="02020603050405020304" charset="0"/>
                <a:ea typeface="方正公文小标宋" panose="02000500000000000000" charset="-122"/>
                <a:cs typeface="+mn-cs"/>
              </a:rPr>
              <a:t>AI智能体工作流将在今年推动人工智能取得巨大进步，甚至可能超过下一代基础模型</a:t>
            </a:r>
            <a:r>
              <a:rPr sz="2000" dirty="0">
                <a:solidFill>
                  <a:schemeClr val="tx1"/>
                </a:solidFill>
                <a:latin typeface="Times New Roman" panose="02020603050405020304" charset="0"/>
                <a:ea typeface="方正公文小标宋" panose="02000500000000000000" charset="-122"/>
                <a:cs typeface="+mn-cs"/>
              </a:rPr>
              <a:t>。</a:t>
            </a:r>
            <a:endParaRPr sz="2000" dirty="0">
              <a:solidFill>
                <a:schemeClr val="tx1"/>
              </a:solidFill>
              <a:latin typeface="Times New Roman" panose="02020603050405020304" charset="0"/>
              <a:ea typeface="方正公文小标宋" panose="02000500000000000000" charset="-122"/>
            </a:endParaRPr>
          </a:p>
          <a:p>
            <a:pPr>
              <a:lnSpc>
                <a:spcPct val="150000"/>
              </a:lnSpc>
            </a:pPr>
            <a:r>
              <a:rPr sz="2000" dirty="0" err="1">
                <a:solidFill>
                  <a:schemeClr val="tx1"/>
                </a:solidFill>
                <a:latin typeface="Times New Roman" panose="02020603050405020304" charset="0"/>
                <a:ea typeface="方正公文小标宋" panose="02000500000000000000" charset="-122"/>
                <a:cs typeface="+mn-cs"/>
              </a:rPr>
              <a:t>他呼吁所有从事人工智能工作的人都关注AI</a:t>
            </a:r>
            <a:r>
              <a:rPr sz="2000" dirty="0">
                <a:solidFill>
                  <a:schemeClr val="tx1"/>
                </a:solidFill>
                <a:latin typeface="Times New Roman" panose="02020603050405020304" charset="0"/>
                <a:ea typeface="方正公文小标宋" panose="02000500000000000000" charset="-122"/>
                <a:cs typeface="+mn-cs"/>
              </a:rPr>
              <a:t> </a:t>
            </a:r>
            <a:r>
              <a:rPr sz="2000" dirty="0" err="1">
                <a:solidFill>
                  <a:schemeClr val="tx1"/>
                </a:solidFill>
                <a:latin typeface="Times New Roman" panose="02020603050405020304" charset="0"/>
                <a:ea typeface="方正公文小标宋" panose="02000500000000000000" charset="-122"/>
                <a:cs typeface="+mn-cs"/>
              </a:rPr>
              <a:t>智能体工作流，并撰写一篇博客简单阐述了原因</a:t>
            </a:r>
            <a:r>
              <a:rPr sz="2000" dirty="0">
                <a:solidFill>
                  <a:schemeClr val="tx1"/>
                </a:solidFill>
                <a:latin typeface="Times New Roman" panose="02020603050405020304" charset="0"/>
                <a:ea typeface="方正公文小标宋" panose="02000500000000000000" charset="-122"/>
                <a:cs typeface="+mn-cs"/>
              </a:rPr>
              <a:t>。</a:t>
            </a:r>
            <a:endParaRPr sz="2000" dirty="0">
              <a:solidFill>
                <a:schemeClr val="tx1"/>
              </a:solidFill>
              <a:latin typeface="Times New Roman" panose="02020603050405020304" charset="0"/>
              <a:ea typeface="方正公文小标宋" panose="02000500000000000000" charset="-122"/>
              <a:cs typeface="+mn-cs"/>
            </a:endParaRPr>
          </a:p>
        </p:txBody>
      </p:sp>
      <p:pic>
        <p:nvPicPr>
          <p:cNvPr id="4" name="图片 487"/>
          <p:cNvPicPr>
            <a:picLocks noChangeAspect="1"/>
          </p:cNvPicPr>
          <p:nvPr/>
        </p:nvPicPr>
        <p:blipFill>
          <a:blip r:embed="rId1"/>
          <a:stretch>
            <a:fillRect/>
          </a:stretch>
        </p:blipFill>
        <p:spPr>
          <a:xfrm>
            <a:off x="4782853" y="867530"/>
            <a:ext cx="6301158" cy="5671967"/>
          </a:xfrm>
          <a:prstGeom prst="rect">
            <a:avLst/>
          </a:prstGeom>
        </p:spPr>
      </p:pic>
      <p:pic>
        <p:nvPicPr>
          <p:cNvPr id="7" name="图片 6"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68281"/>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51501" y="509935"/>
            <a:ext cx="4324350" cy="460375"/>
          </a:xfrm>
          <a:prstGeom prst="rect">
            <a:avLst/>
          </a:prstGeom>
        </p:spPr>
        <p:txBody>
          <a:bodyPr wrap="none">
            <a:spAutoFit/>
          </a:bodyPr>
          <a:lstStyle/>
          <a:p>
            <a:pPr algn="l"/>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项目式学习</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团队组建</a:t>
            </a:r>
            <a:r>
              <a:rPr lang="en-US" altLang="zh-CN"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Impact" panose="020B0806030902050204" charset="0"/>
                <a:ea typeface="方正公文小标宋" panose="02000500000000000000" charset="-122"/>
                <a:cs typeface="汉仪雅酷黑 75W" panose="020B0804020202020204" charset="-122"/>
                <a:sym typeface="Arial" panose="020B0604020202020204" pitchFamily="34" charset="0"/>
              </a:rPr>
              <a:t>角色安排</a:t>
            </a:r>
            <a:endParaRPr lang="zh-CN" altLang="en-US" sz="2400" b="1" dirty="0">
              <a:solidFill>
                <a:schemeClr val="tx1">
                  <a:lumMod val="85000"/>
                  <a:lumOff val="15000"/>
                </a:schemeClr>
              </a:solidFill>
              <a:latin typeface="Impact" panose="020B0806030902050204" charset="0"/>
              <a:ea typeface="方正公文小标宋" panose="02000500000000000000" charset="-122"/>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4" name="矩形: 圆角 522"/>
          <p:cNvSpPr/>
          <p:nvPr/>
        </p:nvSpPr>
        <p:spPr>
          <a:xfrm>
            <a:off x="820394" y="2542699"/>
            <a:ext cx="1280021" cy="561960"/>
          </a:xfrm>
          <a:prstGeom prst="roundRect">
            <a:avLst/>
          </a:prstGeom>
          <a:noFill/>
          <a:ln w="38100">
            <a:solidFill>
              <a:schemeClr val="accent1">
                <a:alpha val="100000"/>
              </a:schemeClr>
            </a:solidFill>
            <a:prstDash val="solid"/>
            <a:miter lim="800000"/>
          </a:ln>
        </p:spPr>
        <p:txBody>
          <a:bodyPr anchor="ctr"/>
          <a:lstStyle/>
          <a:p>
            <a:pPr algn="ctr"/>
            <a:r>
              <a:t>采访专家</a:t>
            </a:r>
          </a:p>
        </p:txBody>
      </p:sp>
      <p:sp>
        <p:nvSpPr>
          <p:cNvPr id="5" name="矩形: 圆角 523"/>
          <p:cNvSpPr/>
          <p:nvPr/>
        </p:nvSpPr>
        <p:spPr>
          <a:xfrm>
            <a:off x="2116025" y="1481217"/>
            <a:ext cx="1280021" cy="561960"/>
          </a:xfrm>
          <a:prstGeom prst="roundRect">
            <a:avLst/>
          </a:prstGeom>
          <a:noFill/>
          <a:ln w="38100">
            <a:solidFill>
              <a:schemeClr val="accent1">
                <a:alpha val="100000"/>
              </a:schemeClr>
            </a:solidFill>
            <a:prstDash val="solid"/>
            <a:miter lim="800000"/>
          </a:ln>
        </p:spPr>
        <p:txBody>
          <a:bodyPr anchor="ctr"/>
          <a:lstStyle/>
          <a:p>
            <a:pPr algn="ctr"/>
            <a:r>
              <a:t>分析</a:t>
            </a:r>
          </a:p>
          <a:p>
            <a:pPr algn="ctr"/>
            <a:r>
              <a:t>访谈数据</a:t>
            </a:r>
          </a:p>
        </p:txBody>
      </p:sp>
      <p:sp>
        <p:nvSpPr>
          <p:cNvPr id="6" name="矩形: 圆角 524"/>
          <p:cNvSpPr/>
          <p:nvPr/>
        </p:nvSpPr>
        <p:spPr>
          <a:xfrm>
            <a:off x="6296907" y="1068419"/>
            <a:ext cx="1280021" cy="561960"/>
          </a:xfrm>
          <a:prstGeom prst="roundRect">
            <a:avLst/>
          </a:prstGeom>
          <a:noFill/>
          <a:ln w="38100">
            <a:solidFill>
              <a:schemeClr val="accent1">
                <a:alpha val="100000"/>
              </a:schemeClr>
            </a:solidFill>
            <a:prstDash val="solid"/>
            <a:miter lim="800000"/>
          </a:ln>
        </p:spPr>
        <p:txBody>
          <a:bodyPr anchor="ctr"/>
          <a:lstStyle/>
          <a:p>
            <a:pPr algn="ctr"/>
            <a:r>
              <a:t>撰写</a:t>
            </a:r>
          </a:p>
          <a:p>
            <a:pPr algn="ctr"/>
            <a:r>
              <a:t>项目报告</a:t>
            </a:r>
          </a:p>
        </p:txBody>
      </p:sp>
      <p:sp>
        <p:nvSpPr>
          <p:cNvPr id="7" name="矩形: 圆角 525"/>
          <p:cNvSpPr/>
          <p:nvPr/>
        </p:nvSpPr>
        <p:spPr>
          <a:xfrm>
            <a:off x="8568164" y="1481217"/>
            <a:ext cx="1280021" cy="561960"/>
          </a:xfrm>
          <a:prstGeom prst="roundRect">
            <a:avLst/>
          </a:prstGeom>
          <a:noFill/>
          <a:ln w="38100">
            <a:solidFill>
              <a:schemeClr val="accent1">
                <a:alpha val="100000"/>
              </a:schemeClr>
            </a:solidFill>
            <a:prstDash val="solid"/>
            <a:miter lim="800000"/>
          </a:ln>
        </p:spPr>
        <p:txBody>
          <a:bodyPr anchor="ctr"/>
          <a:lstStyle/>
          <a:p>
            <a:pPr algn="ctr"/>
            <a:r>
              <a:t>管理</a:t>
            </a:r>
          </a:p>
          <a:p>
            <a:pPr algn="ctr"/>
            <a:r>
              <a:t>项目进展</a:t>
            </a:r>
          </a:p>
        </p:txBody>
      </p:sp>
      <p:sp>
        <p:nvSpPr>
          <p:cNvPr id="8" name="矩形: 圆角 526"/>
          <p:cNvSpPr/>
          <p:nvPr/>
        </p:nvSpPr>
        <p:spPr>
          <a:xfrm>
            <a:off x="10123962" y="2542699"/>
            <a:ext cx="1280021" cy="561960"/>
          </a:xfrm>
          <a:prstGeom prst="roundRect">
            <a:avLst/>
          </a:prstGeom>
          <a:noFill/>
          <a:ln w="38100">
            <a:solidFill>
              <a:schemeClr val="accent1">
                <a:alpha val="100000"/>
              </a:schemeClr>
            </a:solidFill>
            <a:prstDash val="solid"/>
            <a:miter lim="800000"/>
          </a:ln>
        </p:spPr>
        <p:txBody>
          <a:bodyPr anchor="ctr"/>
          <a:lstStyle/>
          <a:p>
            <a:pPr algn="ctr"/>
            <a:r>
              <a:t>高质量的公众演讲</a:t>
            </a:r>
          </a:p>
        </p:txBody>
      </p:sp>
      <p:sp>
        <p:nvSpPr>
          <p:cNvPr id="9" name="矩形: 圆角 527"/>
          <p:cNvSpPr/>
          <p:nvPr/>
        </p:nvSpPr>
        <p:spPr>
          <a:xfrm>
            <a:off x="8177914" y="3491441"/>
            <a:ext cx="2347210" cy="561960"/>
          </a:xfrm>
          <a:prstGeom prst="roundRect">
            <a:avLst/>
          </a:prstGeom>
          <a:noFill/>
          <a:ln w="38100">
            <a:solidFill>
              <a:schemeClr val="accent1">
                <a:alpha val="100000"/>
              </a:schemeClr>
            </a:solidFill>
            <a:prstDash val="solid"/>
            <a:miter lim="800000"/>
          </a:ln>
        </p:spPr>
        <p:txBody>
          <a:bodyPr anchor="ctr"/>
          <a:lstStyle/>
          <a:p>
            <a:pPr algn="ctr"/>
            <a:r>
              <a:t>高质量、有创意的视觉辅助（PPT）</a:t>
            </a:r>
          </a:p>
        </p:txBody>
      </p:sp>
      <p:sp>
        <p:nvSpPr>
          <p:cNvPr id="10" name="矩形: 圆角 528"/>
          <p:cNvSpPr/>
          <p:nvPr/>
        </p:nvSpPr>
        <p:spPr>
          <a:xfrm>
            <a:off x="4254642" y="1075356"/>
            <a:ext cx="1280021" cy="561960"/>
          </a:xfrm>
          <a:prstGeom prst="roundRect">
            <a:avLst/>
          </a:prstGeom>
          <a:noFill/>
          <a:ln w="38100">
            <a:solidFill>
              <a:schemeClr val="accent1">
                <a:alpha val="100000"/>
              </a:schemeClr>
            </a:solidFill>
            <a:prstDash val="solid"/>
            <a:miter lim="800000"/>
          </a:ln>
        </p:spPr>
        <p:txBody>
          <a:bodyPr anchor="ctr"/>
          <a:lstStyle/>
          <a:p>
            <a:pPr algn="ctr"/>
            <a:r>
              <a:t>分析</a:t>
            </a:r>
          </a:p>
          <a:p>
            <a:pPr algn="ctr"/>
            <a:r>
              <a:t>数字报告</a:t>
            </a:r>
          </a:p>
        </p:txBody>
      </p:sp>
      <p:sp>
        <p:nvSpPr>
          <p:cNvPr id="11" name="矩形: 圆角 529"/>
          <p:cNvSpPr/>
          <p:nvPr/>
        </p:nvSpPr>
        <p:spPr>
          <a:xfrm>
            <a:off x="1658131" y="3491441"/>
            <a:ext cx="2195808" cy="561960"/>
          </a:xfrm>
          <a:prstGeom prst="roundRect">
            <a:avLst/>
          </a:prstGeom>
          <a:noFill/>
          <a:ln w="38100">
            <a:solidFill>
              <a:schemeClr val="accent1">
                <a:alpha val="100000"/>
              </a:schemeClr>
            </a:solidFill>
            <a:prstDash val="solid"/>
            <a:miter lim="800000"/>
          </a:ln>
        </p:spPr>
        <p:txBody>
          <a:bodyPr anchor="ctr"/>
          <a:lstStyle/>
          <a:p>
            <a:pPr algn="ctr"/>
            <a:r>
              <a:t>理解项目的情境、有丰富的背景知识</a:t>
            </a:r>
          </a:p>
        </p:txBody>
      </p:sp>
      <p:sp>
        <p:nvSpPr>
          <p:cNvPr id="12" name="矩形: 圆角 530"/>
          <p:cNvSpPr/>
          <p:nvPr/>
        </p:nvSpPr>
        <p:spPr>
          <a:xfrm>
            <a:off x="5011683" y="2542699"/>
            <a:ext cx="1925234" cy="561960"/>
          </a:xfrm>
          <a:prstGeom prst="roundRect">
            <a:avLst/>
          </a:prstGeom>
          <a:noFill/>
          <a:ln w="38100">
            <a:solidFill>
              <a:srgbClr val="FF0000">
                <a:alpha val="100000"/>
              </a:srgbClr>
            </a:solidFill>
            <a:prstDash val="solid"/>
            <a:miter lim="800000"/>
          </a:ln>
        </p:spPr>
        <p:txBody>
          <a:bodyPr anchor="ctr"/>
          <a:lstStyle/>
          <a:p>
            <a:pPr algn="ctr"/>
            <a:r>
              <a:t>完成项目所需的能力和技能</a:t>
            </a:r>
          </a:p>
        </p:txBody>
      </p:sp>
      <p:cxnSp>
        <p:nvCxnSpPr>
          <p:cNvPr id="13" name="直接箭头连接符 531"/>
          <p:cNvCxnSpPr>
            <a:stCxn id="12" idx="2"/>
          </p:cNvCxnSpPr>
          <p:nvPr/>
        </p:nvCxnSpPr>
        <p:spPr>
          <a:xfrm>
            <a:off x="5974300" y="3104659"/>
            <a:ext cx="0" cy="1585644"/>
          </a:xfrm>
          <a:prstGeom prst="straightConnector1">
            <a:avLst/>
          </a:prstGeom>
          <a:ln w="101600">
            <a:solidFill>
              <a:schemeClr val="tx1">
                <a:alpha val="100000"/>
              </a:schemeClr>
            </a:solidFill>
            <a:prstDash val="solid"/>
            <a:headEnd type="triangle" w="med" len="med"/>
            <a:tailEnd type="triangle" w="med" len="med"/>
          </a:ln>
        </p:spPr>
      </p:cxnSp>
      <p:cxnSp>
        <p:nvCxnSpPr>
          <p:cNvPr id="14" name="直接箭头连接符 532"/>
          <p:cNvCxnSpPr>
            <a:endCxn id="11" idx="3"/>
          </p:cNvCxnSpPr>
          <p:nvPr/>
        </p:nvCxnSpPr>
        <p:spPr>
          <a:xfrm flipH="1">
            <a:off x="3853939" y="3094252"/>
            <a:ext cx="1061481" cy="678169"/>
          </a:xfrm>
          <a:prstGeom prst="straightConnector1">
            <a:avLst/>
          </a:prstGeom>
          <a:ln w="38100">
            <a:solidFill>
              <a:schemeClr val="tx1">
                <a:alpha val="100000"/>
              </a:schemeClr>
            </a:solidFill>
            <a:prstDash val="solid"/>
            <a:tailEnd type="triangle" w="med" len="med"/>
          </a:ln>
        </p:spPr>
      </p:cxnSp>
      <p:cxnSp>
        <p:nvCxnSpPr>
          <p:cNvPr id="15" name="直接箭头连接符 533"/>
          <p:cNvCxnSpPr/>
          <p:nvPr/>
        </p:nvCxnSpPr>
        <p:spPr>
          <a:xfrm flipH="1">
            <a:off x="2104337" y="2823678"/>
            <a:ext cx="2707016" cy="10406"/>
          </a:xfrm>
          <a:prstGeom prst="straightConnector1">
            <a:avLst/>
          </a:prstGeom>
          <a:ln w="38100">
            <a:solidFill>
              <a:srgbClr val="000000">
                <a:alpha val="100000"/>
              </a:srgbClr>
            </a:solidFill>
            <a:prstDash val="solid"/>
            <a:tailEnd type="triangle" w="med" len="med"/>
          </a:ln>
        </p:spPr>
      </p:cxnSp>
      <p:cxnSp>
        <p:nvCxnSpPr>
          <p:cNvPr id="16" name="直接箭头连接符 534"/>
          <p:cNvCxnSpPr>
            <a:endCxn id="9" idx="1"/>
          </p:cNvCxnSpPr>
          <p:nvPr/>
        </p:nvCxnSpPr>
        <p:spPr>
          <a:xfrm>
            <a:off x="6996756" y="3094252"/>
            <a:ext cx="1181157" cy="678169"/>
          </a:xfrm>
          <a:prstGeom prst="straightConnector1">
            <a:avLst/>
          </a:prstGeom>
          <a:ln w="38100">
            <a:solidFill>
              <a:srgbClr val="000000">
                <a:alpha val="100000"/>
              </a:srgbClr>
            </a:solidFill>
            <a:prstDash val="solid"/>
            <a:tailEnd type="triangle" w="med" len="med"/>
          </a:ln>
        </p:spPr>
      </p:cxnSp>
      <p:cxnSp>
        <p:nvCxnSpPr>
          <p:cNvPr id="17" name="直接箭头连接符 535"/>
          <p:cNvCxnSpPr>
            <a:endCxn id="8" idx="1"/>
          </p:cNvCxnSpPr>
          <p:nvPr/>
        </p:nvCxnSpPr>
        <p:spPr>
          <a:xfrm flipV="1">
            <a:off x="7150471" y="2823679"/>
            <a:ext cx="2973491" cy="0"/>
          </a:xfrm>
          <a:prstGeom prst="straightConnector1">
            <a:avLst/>
          </a:prstGeom>
          <a:ln w="38100">
            <a:solidFill>
              <a:srgbClr val="000000">
                <a:alpha val="100000"/>
              </a:srgbClr>
            </a:solidFill>
            <a:prstDash val="solid"/>
            <a:tailEnd type="triangle" w="med" len="med"/>
          </a:ln>
        </p:spPr>
      </p:cxnSp>
      <p:cxnSp>
        <p:nvCxnSpPr>
          <p:cNvPr id="24" name="直接箭头连接符 536"/>
          <p:cNvCxnSpPr>
            <a:endCxn id="7" idx="1"/>
          </p:cNvCxnSpPr>
          <p:nvPr/>
        </p:nvCxnSpPr>
        <p:spPr>
          <a:xfrm flipV="1">
            <a:off x="7069602" y="1762197"/>
            <a:ext cx="1498561" cy="770094"/>
          </a:xfrm>
          <a:prstGeom prst="straightConnector1">
            <a:avLst/>
          </a:prstGeom>
          <a:ln w="38100">
            <a:solidFill>
              <a:srgbClr val="000000">
                <a:alpha val="100000"/>
              </a:srgbClr>
            </a:solidFill>
            <a:prstDash val="solid"/>
            <a:tailEnd type="triangle" w="med" len="med"/>
          </a:ln>
        </p:spPr>
      </p:cxnSp>
      <p:cxnSp>
        <p:nvCxnSpPr>
          <p:cNvPr id="25" name="直接箭头连接符 537"/>
          <p:cNvCxnSpPr>
            <a:endCxn id="6" idx="2"/>
          </p:cNvCxnSpPr>
          <p:nvPr/>
        </p:nvCxnSpPr>
        <p:spPr>
          <a:xfrm flipV="1">
            <a:off x="6234467" y="1630379"/>
            <a:ext cx="702450" cy="759688"/>
          </a:xfrm>
          <a:prstGeom prst="straightConnector1">
            <a:avLst/>
          </a:prstGeom>
          <a:ln w="38100">
            <a:solidFill>
              <a:srgbClr val="000000">
                <a:alpha val="100000"/>
              </a:srgbClr>
            </a:solidFill>
            <a:prstDash val="solid"/>
            <a:tailEnd type="triangle" w="med" len="med"/>
          </a:ln>
        </p:spPr>
      </p:cxnSp>
      <p:cxnSp>
        <p:nvCxnSpPr>
          <p:cNvPr id="26" name="直接箭头连接符 538"/>
          <p:cNvCxnSpPr>
            <a:endCxn id="5" idx="3"/>
          </p:cNvCxnSpPr>
          <p:nvPr/>
        </p:nvCxnSpPr>
        <p:spPr>
          <a:xfrm flipH="1" flipV="1">
            <a:off x="3396046" y="1762197"/>
            <a:ext cx="1630137" cy="680842"/>
          </a:xfrm>
          <a:prstGeom prst="straightConnector1">
            <a:avLst/>
          </a:prstGeom>
          <a:ln w="38100">
            <a:solidFill>
              <a:srgbClr val="000000">
                <a:alpha val="100000"/>
              </a:srgbClr>
            </a:solidFill>
            <a:prstDash val="solid"/>
            <a:tailEnd type="triangle" w="med" len="med"/>
          </a:ln>
        </p:spPr>
      </p:cxnSp>
      <p:cxnSp>
        <p:nvCxnSpPr>
          <p:cNvPr id="27" name="直接箭头连接符 539"/>
          <p:cNvCxnSpPr>
            <a:endCxn id="10" idx="2"/>
          </p:cNvCxnSpPr>
          <p:nvPr/>
        </p:nvCxnSpPr>
        <p:spPr>
          <a:xfrm flipH="1" flipV="1">
            <a:off x="4894653" y="1637316"/>
            <a:ext cx="879363" cy="738875"/>
          </a:xfrm>
          <a:prstGeom prst="straightConnector1">
            <a:avLst/>
          </a:prstGeom>
          <a:ln w="38100">
            <a:solidFill>
              <a:srgbClr val="000000">
                <a:alpha val="100000"/>
              </a:srgbClr>
            </a:solidFill>
            <a:prstDash val="solid"/>
            <a:tailEnd type="triangle" w="med" len="med"/>
          </a:ln>
        </p:spPr>
      </p:cxnSp>
      <p:sp>
        <p:nvSpPr>
          <p:cNvPr id="28" name="矩形 540"/>
          <p:cNvSpPr/>
          <p:nvPr/>
        </p:nvSpPr>
        <p:spPr>
          <a:xfrm>
            <a:off x="4634440" y="4728100"/>
            <a:ext cx="2674515" cy="437080"/>
          </a:xfrm>
          <a:prstGeom prst="rect">
            <a:avLst/>
          </a:prstGeom>
          <a:noFill/>
          <a:ln w="38100">
            <a:solidFill>
              <a:srgbClr val="FF0000">
                <a:alpha val="100000"/>
              </a:srgbClr>
            </a:solidFill>
            <a:prstDash val="solid"/>
            <a:miter lim="800000"/>
          </a:ln>
        </p:spPr>
        <p:txBody>
          <a:bodyPr anchor="ctr"/>
          <a:lstStyle/>
          <a:p>
            <a:pPr algn="ctr"/>
            <a:r>
              <a:t>小高的个人资产</a:t>
            </a:r>
          </a:p>
        </p:txBody>
      </p:sp>
      <p:sp>
        <p:nvSpPr>
          <p:cNvPr id="29" name="矩形 541"/>
          <p:cNvSpPr/>
          <p:nvPr/>
        </p:nvSpPr>
        <p:spPr>
          <a:xfrm>
            <a:off x="1210003" y="4488747"/>
            <a:ext cx="2247842" cy="915787"/>
          </a:xfrm>
          <a:prstGeom prst="rect">
            <a:avLst/>
          </a:prstGeom>
          <a:noFill/>
          <a:ln w="38100">
            <a:solidFill>
              <a:srgbClr val="FFC000">
                <a:alpha val="100000"/>
              </a:srgbClr>
            </a:solidFill>
            <a:prstDash val="solid"/>
            <a:miter lim="800000"/>
          </a:ln>
        </p:spPr>
        <p:txBody>
          <a:bodyPr anchor="ctr"/>
          <a:lstStyle/>
          <a:p>
            <a:pPr lvl="0"/>
            <a:r>
              <a:t>曾在社区做过周末义工，对项目问题理解比较深刻</a:t>
            </a:r>
          </a:p>
        </p:txBody>
      </p:sp>
      <p:sp>
        <p:nvSpPr>
          <p:cNvPr id="30" name="矩形 542"/>
          <p:cNvSpPr/>
          <p:nvPr/>
        </p:nvSpPr>
        <p:spPr>
          <a:xfrm>
            <a:off x="8432877" y="4488747"/>
            <a:ext cx="2247836" cy="915797"/>
          </a:xfrm>
          <a:prstGeom prst="rect">
            <a:avLst/>
          </a:prstGeom>
          <a:noFill/>
          <a:ln w="38100">
            <a:solidFill>
              <a:srgbClr val="FFC000">
                <a:alpha val="100000"/>
              </a:srgbClr>
            </a:solidFill>
            <a:prstDash val="solid"/>
            <a:miter lim="800000"/>
          </a:ln>
        </p:spPr>
        <p:txBody>
          <a:bodyPr anchor="ctr"/>
          <a:lstStyle/>
          <a:p>
            <a:pPr lvl="0"/>
          </a:p>
          <a:p>
            <a:pPr lvl="0"/>
            <a:r>
              <a:t>参与过“走近普通人”项目，采访过多位写作对象
</a:t>
            </a:r>
          </a:p>
        </p:txBody>
      </p:sp>
      <p:sp>
        <p:nvSpPr>
          <p:cNvPr id="31" name="矩形 543"/>
          <p:cNvSpPr/>
          <p:nvPr/>
        </p:nvSpPr>
        <p:spPr>
          <a:xfrm>
            <a:off x="3531312" y="5829300"/>
            <a:ext cx="2195829" cy="678179"/>
          </a:xfrm>
          <a:prstGeom prst="rect">
            <a:avLst/>
          </a:prstGeom>
          <a:noFill/>
          <a:ln w="38100">
            <a:solidFill>
              <a:srgbClr val="FFC000">
                <a:alpha val="100000"/>
              </a:srgbClr>
            </a:solidFill>
            <a:prstDash val="solid"/>
            <a:miter lim="800000"/>
          </a:ln>
        </p:spPr>
        <p:txBody>
          <a:bodyPr anchor="ctr"/>
          <a:lstStyle/>
          <a:p>
            <a:pPr lvl="0"/>
            <a:r>
              <a:t>有参加校级和区级演讲比赛的经历</a:t>
            </a:r>
          </a:p>
        </p:txBody>
      </p:sp>
      <p:sp>
        <p:nvSpPr>
          <p:cNvPr id="32" name="矩形 544"/>
          <p:cNvSpPr/>
          <p:nvPr/>
        </p:nvSpPr>
        <p:spPr>
          <a:xfrm>
            <a:off x="6215934" y="5829300"/>
            <a:ext cx="2477430" cy="678179"/>
          </a:xfrm>
          <a:prstGeom prst="rect">
            <a:avLst/>
          </a:prstGeom>
          <a:noFill/>
          <a:ln w="38100">
            <a:solidFill>
              <a:srgbClr val="FFC000">
                <a:alpha val="100000"/>
              </a:srgbClr>
            </a:solidFill>
            <a:prstDash val="solid"/>
            <a:miter lim="800000"/>
          </a:ln>
        </p:spPr>
        <p:txBody>
          <a:bodyPr anchor="ctr"/>
          <a:lstStyle/>
          <a:p>
            <a:pPr lvl="0"/>
            <a:r>
              <a:t>在以前的项目式学习中写过篇幅较短的报告</a:t>
            </a:r>
          </a:p>
        </p:txBody>
      </p:sp>
      <p:cxnSp>
        <p:nvCxnSpPr>
          <p:cNvPr id="33" name="直接箭头连接符 545"/>
          <p:cNvCxnSpPr/>
          <p:nvPr/>
        </p:nvCxnSpPr>
        <p:spPr>
          <a:xfrm flipH="1">
            <a:off x="3656212" y="4905014"/>
            <a:ext cx="822127" cy="0"/>
          </a:xfrm>
          <a:prstGeom prst="straightConnector1">
            <a:avLst/>
          </a:prstGeom>
          <a:ln w="63500">
            <a:solidFill>
              <a:schemeClr val="tx1">
                <a:alpha val="100000"/>
              </a:schemeClr>
            </a:solidFill>
            <a:prstDash val="solid"/>
            <a:tailEnd type="triangle" w="med" len="med"/>
          </a:ln>
        </p:spPr>
      </p:cxnSp>
      <p:cxnSp>
        <p:nvCxnSpPr>
          <p:cNvPr id="34" name="直接箭头连接符 546"/>
          <p:cNvCxnSpPr/>
          <p:nvPr/>
        </p:nvCxnSpPr>
        <p:spPr>
          <a:xfrm>
            <a:off x="7433836" y="4915420"/>
            <a:ext cx="811720" cy="0"/>
          </a:xfrm>
          <a:prstGeom prst="straightConnector1">
            <a:avLst/>
          </a:prstGeom>
          <a:ln w="63500">
            <a:solidFill>
              <a:srgbClr val="000000">
                <a:alpha val="100000"/>
              </a:srgbClr>
            </a:solidFill>
            <a:prstDash val="solid"/>
            <a:tailEnd type="triangle" w="med" len="med"/>
          </a:ln>
        </p:spPr>
      </p:cxnSp>
      <p:cxnSp>
        <p:nvCxnSpPr>
          <p:cNvPr id="35" name="直接箭头连接符 547"/>
          <p:cNvCxnSpPr/>
          <p:nvPr/>
        </p:nvCxnSpPr>
        <p:spPr>
          <a:xfrm flipH="1">
            <a:off x="5206807" y="5227621"/>
            <a:ext cx="0" cy="541147"/>
          </a:xfrm>
          <a:prstGeom prst="straightConnector1">
            <a:avLst/>
          </a:prstGeom>
          <a:ln w="63500">
            <a:solidFill>
              <a:srgbClr val="000000">
                <a:alpha val="100000"/>
              </a:srgbClr>
            </a:solidFill>
            <a:prstDash val="solid"/>
            <a:tailEnd type="triangle" w="med" len="med"/>
          </a:ln>
        </p:spPr>
      </p:cxnSp>
      <p:cxnSp>
        <p:nvCxnSpPr>
          <p:cNvPr id="36" name="直接箭头连接符 548"/>
          <p:cNvCxnSpPr/>
          <p:nvPr/>
        </p:nvCxnSpPr>
        <p:spPr>
          <a:xfrm flipH="1">
            <a:off x="6736588" y="5227621"/>
            <a:ext cx="0" cy="541147"/>
          </a:xfrm>
          <a:prstGeom prst="straightConnector1">
            <a:avLst/>
          </a:prstGeom>
          <a:ln w="63500">
            <a:solidFill>
              <a:srgbClr val="000000">
                <a:alpha val="100000"/>
              </a:srgbClr>
            </a:solidFill>
            <a:prstDash val="solid"/>
            <a:tailEnd type="triangle" w="med" len="med"/>
          </a:ln>
        </p:spPr>
      </p:cxnSp>
      <p:sp>
        <p:nvSpPr>
          <p:cNvPr id="38" name="文本框 37"/>
          <p:cNvSpPr txBox="1"/>
          <p:nvPr/>
        </p:nvSpPr>
        <p:spPr>
          <a:xfrm>
            <a:off x="6709358" y="249491"/>
            <a:ext cx="5377277" cy="584775"/>
          </a:xfrm>
          <a:prstGeom prst="rect">
            <a:avLst/>
          </a:prstGeom>
          <a:noFill/>
        </p:spPr>
        <p:txBody>
          <a:bodyPr wrap="square" rtlCol="0">
            <a:spAutoFit/>
          </a:bodyPr>
          <a:lstStyle/>
          <a:p>
            <a:r>
              <a:rPr lang="zh-CN" altLang="en-US" sz="1400" dirty="0">
                <a:solidFill>
                  <a:srgbClr val="2C2C36">
                    <a:alpha val="100000"/>
                  </a:srgbClr>
                </a:solidFill>
                <a:latin typeface="-apple-system"/>
                <a:ea typeface="-apple-system"/>
                <a:cs typeface="+mn-cs"/>
              </a:rPr>
              <a:t>董艳</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孟南希</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项目式教学之</a:t>
            </a:r>
            <a:r>
              <a:rPr lang="en-US" altLang="zh-CN" sz="1400" dirty="0">
                <a:solidFill>
                  <a:srgbClr val="2C2C36">
                    <a:alpha val="100000"/>
                  </a:srgbClr>
                </a:solidFill>
                <a:latin typeface="-apple-system"/>
                <a:ea typeface="-apple-system"/>
                <a:cs typeface="+mn-cs"/>
              </a:rPr>
              <a:t>99</a:t>
            </a:r>
            <a:r>
              <a:rPr lang="zh-CN" altLang="en-US" sz="1400" dirty="0">
                <a:solidFill>
                  <a:srgbClr val="2C2C36">
                    <a:alpha val="100000"/>
                  </a:srgbClr>
                </a:solidFill>
                <a:latin typeface="-apple-system"/>
                <a:ea typeface="-apple-system"/>
                <a:cs typeface="+mn-cs"/>
              </a:rPr>
              <a:t>问</a:t>
            </a:r>
            <a:r>
              <a:rPr lang="en-US" altLang="zh-CN" sz="1400" dirty="0">
                <a:solidFill>
                  <a:srgbClr val="2C2C36">
                    <a:alpha val="100000"/>
                  </a:srgbClr>
                </a:solidFill>
                <a:latin typeface="-apple-system"/>
                <a:ea typeface="-apple-system"/>
                <a:cs typeface="+mn-cs"/>
              </a:rPr>
              <a:t>[M]. </a:t>
            </a:r>
            <a:r>
              <a:rPr lang="zh-CN" altLang="en-US" sz="1400" dirty="0">
                <a:solidFill>
                  <a:srgbClr val="2C2C36">
                    <a:alpha val="100000"/>
                  </a:srgbClr>
                </a:solidFill>
                <a:latin typeface="-apple-system"/>
                <a:ea typeface="-apple-system"/>
                <a:cs typeface="+mn-cs"/>
              </a:rPr>
              <a:t>北京</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人民邮电出版社</a:t>
            </a:r>
            <a:r>
              <a:rPr lang="en-US" altLang="zh-CN" sz="1400" dirty="0">
                <a:solidFill>
                  <a:srgbClr val="2C2C36">
                    <a:alpha val="100000"/>
                  </a:srgbClr>
                </a:solidFill>
                <a:latin typeface="-apple-system"/>
                <a:ea typeface="-apple-system"/>
                <a:cs typeface="+mn-cs"/>
              </a:rPr>
              <a:t>, 2022.</a:t>
            </a:r>
            <a:endParaRPr lang="zh-CN" altLang="en-US" sz="1400" dirty="0"/>
          </a:p>
          <a:p>
            <a:endParaRPr lang="zh-CN" altLang="en-US" dirty="0"/>
          </a:p>
        </p:txBody>
      </p:sp>
      <p:sp>
        <p:nvSpPr>
          <p:cNvPr id="40" name="文本框 39"/>
          <p:cNvSpPr txBox="1"/>
          <p:nvPr/>
        </p:nvSpPr>
        <p:spPr>
          <a:xfrm>
            <a:off x="8819828" y="6145193"/>
            <a:ext cx="3034979" cy="369332"/>
          </a:xfrm>
          <a:prstGeom prst="rect">
            <a:avLst/>
          </a:prstGeom>
          <a:noFill/>
        </p:spPr>
        <p:txBody>
          <a:bodyPr wrap="square" rtlCol="0">
            <a:spAutoFit/>
          </a:bodyPr>
          <a:lstStyle/>
          <a:p>
            <a:r>
              <a:rPr lang="zh-CN" altLang="en-US" b="1" dirty="0"/>
              <a:t>团队成员资产和团队任务图</a:t>
            </a:r>
            <a:endParaRPr lang="zh-CN" altLang="en-US" b="1"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457" y="63249"/>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5" name="矩形 4"/>
          <p:cNvSpPr/>
          <p:nvPr/>
        </p:nvSpPr>
        <p:spPr>
          <a:xfrm>
            <a:off x="2800264"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9" name="矩形 8"/>
          <p:cNvSpPr/>
          <p:nvPr/>
        </p:nvSpPr>
        <p:spPr>
          <a:xfrm>
            <a:off x="7586842" y="4400776"/>
            <a:ext cx="2527470" cy="553085"/>
          </a:xfrm>
          <a:prstGeom prst="rect">
            <a:avLst/>
          </a:prstGeom>
        </p:spPr>
        <p:txBody>
          <a:bodyPr wrap="square">
            <a:spAutoFit/>
          </a:bodyPr>
          <a:lstStyle/>
          <a:p>
            <a:pPr algn="ctr" defTabSz="913130">
              <a:lnSpc>
                <a:spcPct val="150000"/>
              </a:lnSpc>
              <a:buFont typeface="Arial" panose="020B0604020202020204" pitchFamily="34" charset="0"/>
              <a:buNone/>
            </a:pPr>
            <a:r>
              <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rPr>
              <a:t>添加标题内容</a:t>
            </a:r>
            <a:endParaRPr lang="zh-CN" altLang="en-US" sz="2000" b="1" dirty="0">
              <a:solidFill>
                <a:schemeClr val="bg1"/>
              </a:solidFill>
              <a:latin typeface="Times New Roman" panose="02020603050405020304" charset="0"/>
              <a:ea typeface="方正公文小标宋" panose="02000500000000000000" charset="-122"/>
              <a:sym typeface="微软雅黑" panose="020B0503020204020204" pitchFamily="34" charset="-122"/>
            </a:endParaRPr>
          </a:p>
        </p:txBody>
      </p:sp>
      <p:sp>
        <p:nvSpPr>
          <p:cNvPr id="2" name="文本框 5"/>
          <p:cNvSpPr txBox="1"/>
          <p:nvPr/>
        </p:nvSpPr>
        <p:spPr>
          <a:xfrm>
            <a:off x="1145635" y="465389"/>
            <a:ext cx="8896826" cy="645160"/>
          </a:xfrm>
          <a:prstGeom prst="rect">
            <a:avLst/>
          </a:prstGeom>
          <a:noFill/>
        </p:spPr>
        <p:txBody>
          <a:bodyPr wrap="square">
            <a:spAutoFit/>
          </a:bodyPr>
          <a:lstStyle/>
          <a:p>
            <a:pPr defTabSz="685800">
              <a:buClrTx/>
            </a:pPr>
            <a:r>
              <a:rPr lang="en-US" altLang="zh-CN" sz="3600" b="1" kern="1200" cap="all" spc="188" dirty="0">
                <a:solidFill>
                  <a:schemeClr val="tx1"/>
                </a:solidFill>
                <a:latin typeface="Times New Roman" panose="02020603050405020304" charset="0"/>
                <a:ea typeface="方正公文小标宋" panose="02000500000000000000" charset="-122"/>
                <a:cs typeface="微软雅黑" panose="020B0503020204020204" pitchFamily="34" charset="-122"/>
              </a:rPr>
              <a:t>Agent</a:t>
            </a:r>
            <a:r>
              <a:rPr lang="zh-CN" altLang="en-US" sz="3600" b="1" kern="1200" cap="all" spc="188" dirty="0">
                <a:solidFill>
                  <a:schemeClr val="tx1"/>
                </a:solidFill>
                <a:latin typeface="Times New Roman" panose="02020603050405020304" charset="0"/>
                <a:ea typeface="方正公文小标宋" panose="02000500000000000000" charset="-122"/>
                <a:cs typeface="微软雅黑" panose="020B0503020204020204" pitchFamily="34" charset="-122"/>
              </a:rPr>
              <a:t>（智能体）未来演化</a:t>
            </a:r>
            <a:endParaRPr lang="zh-CN" altLang="en-US" sz="3600" b="1" kern="1200" cap="all" spc="188" dirty="0">
              <a:solidFill>
                <a:schemeClr val="tx1"/>
              </a:solidFill>
              <a:latin typeface="Times New Roman" panose="02020603050405020304" charset="0"/>
              <a:ea typeface="方正公文小标宋" panose="02000500000000000000"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449446" y="1374259"/>
            <a:ext cx="11124050" cy="4904184"/>
          </a:xfrm>
          <a:prstGeom prst="rect">
            <a:avLst/>
          </a:prstGeom>
        </p:spPr>
      </p:pic>
      <p:pic>
        <p:nvPicPr>
          <p:cNvPr id="7" name="图片 6"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50000">
                <a:schemeClr val="accent1">
                  <a:lumMod val="75000"/>
                  <a:alpha val="100000"/>
                  <a:lumOff val="25000"/>
                </a:schemeClr>
              </a:gs>
              <a:gs pos="83000">
                <a:schemeClr val="accent1">
                  <a:lumMod val="45000"/>
                  <a:lumOff val="55000"/>
                </a:schemeClr>
              </a:gs>
              <a:gs pos="0">
                <a:srgbClr val="0070C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图片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1011535" y="5818505"/>
            <a:ext cx="1180465" cy="1039495"/>
          </a:xfrm>
          <a:prstGeom prst="rect">
            <a:avLst/>
          </a:prstGeom>
        </p:spPr>
      </p:pic>
      <p:sp>
        <p:nvSpPr>
          <p:cNvPr id="11" name="矩形 259"/>
          <p:cNvSpPr>
            <a:spLocks noChangeArrowheads="1"/>
          </p:cNvSpPr>
          <p:nvPr/>
        </p:nvSpPr>
        <p:spPr bwMode="auto">
          <a:xfrm>
            <a:off x="1850390" y="1504950"/>
            <a:ext cx="4245610" cy="313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50000"/>
              </a:lnSpc>
              <a:buNone/>
            </a:pPr>
            <a:r>
              <a:rPr lang="zh-CN" sz="6600" dirty="0">
                <a:solidFill>
                  <a:schemeClr val="bg1"/>
                </a:solidFill>
                <a:latin typeface="方正公文小标宋" panose="02000500000000000000" charset="-122"/>
                <a:ea typeface="方正公文小标宋" panose="02000500000000000000" charset="-122"/>
                <a:cs typeface="方正公文小标宋" panose="02000500000000000000" charset="-122"/>
                <a:sym typeface="汉仪雅酷黑 75W" panose="020B0804020202020204" charset="-122"/>
              </a:rPr>
              <a:t>欢迎共同学习交流</a:t>
            </a:r>
            <a:endParaRPr lang="zh-CN" sz="6600" dirty="0">
              <a:solidFill>
                <a:schemeClr val="bg1"/>
              </a:solidFill>
              <a:latin typeface="方正公文小标宋" panose="02000500000000000000" charset="-122"/>
              <a:ea typeface="方正公文小标宋" panose="02000500000000000000" charset="-122"/>
              <a:cs typeface="方正公文小标宋" panose="02000500000000000000" charset="-122"/>
              <a:sym typeface="汉仪雅酷黑 75W" panose="020B0804020202020204" charset="-122"/>
            </a:endParaRPr>
          </a:p>
        </p:txBody>
      </p: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r="-2489" b="-3816"/>
          <a:stretch>
            <a:fillRect/>
          </a:stretch>
        </p:blipFill>
        <p:spPr>
          <a:xfrm>
            <a:off x="7788766" y="1367408"/>
            <a:ext cx="4089780" cy="46554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par>
                          <p:cTn id="12" fill="hold">
                            <p:stCondLst>
                              <p:cond delay="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1"/>
                                        </p:tgtEl>
                                      </p:cBhvr>
                                    </p:animEffect>
                                    <p:animScale>
                                      <p:cBhvr>
                                        <p:cTn id="15"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0185" y="154245"/>
            <a:ext cx="11771086" cy="65088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51501" y="509935"/>
            <a:ext cx="3027680" cy="460375"/>
          </a:xfrm>
          <a:prstGeom prst="rect">
            <a:avLst/>
          </a:prstGeom>
        </p:spPr>
        <p:txBody>
          <a:bodyPr wrap="none">
            <a:spAutoFit/>
          </a:bodyPr>
          <a:lstStyle/>
          <a:p>
            <a:pPr algn="l"/>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项目式学习</a:t>
            </a:r>
            <a:r>
              <a:rPr lang="en-US" altLang="zh-CN"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a:t>
            </a:r>
            <a:r>
              <a:rPr lang="zh-CN" altLang="en-US" sz="24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Arial" panose="020B0604020202020204" pitchFamily="34" charset="0"/>
              </a:rPr>
              <a:t>成果产出</a:t>
            </a:r>
            <a:endParaRPr lang="zh-CN" altLang="en-US" sz="2400" b="1" dirty="0">
              <a:solidFill>
                <a:schemeClr val="tx1">
                  <a:lumMod val="85000"/>
                  <a:lumOff val="15000"/>
                </a:schemeClr>
              </a:solidFill>
              <a:latin typeface="Times New Roman" panose="02020603050405020304" charset="0"/>
              <a:ea typeface="方正公文小标宋" panose="02000500000000000000" charset="-122"/>
            </a:endParaRPr>
          </a:p>
        </p:txBody>
      </p:sp>
      <p:sp>
        <p:nvSpPr>
          <p:cNvPr id="19" name="菱形 18"/>
          <p:cNvSpPr/>
          <p:nvPr/>
        </p:nvSpPr>
        <p:spPr>
          <a:xfrm>
            <a:off x="449446" y="509935"/>
            <a:ext cx="457200" cy="4572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sp>
        <p:nvSpPr>
          <p:cNvPr id="20" name="菱形 19"/>
          <p:cNvSpPr/>
          <p:nvPr/>
        </p:nvSpPr>
        <p:spPr>
          <a:xfrm>
            <a:off x="639946" y="509935"/>
            <a:ext cx="457200" cy="4572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charset="0"/>
              <a:ea typeface="方正公文小标宋" panose="02000500000000000000" charset="-122"/>
              <a:cs typeface="+mn-ea"/>
              <a:sym typeface="Arial" panose="020B0604020202020204" pitchFamily="34" charset="0"/>
            </a:endParaRPr>
          </a:p>
        </p:txBody>
      </p:sp>
      <p:pic>
        <p:nvPicPr>
          <p:cNvPr id="23" name="图片 2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248900" y="5138420"/>
            <a:ext cx="1732915" cy="1524635"/>
          </a:xfrm>
          <a:prstGeom prst="rect">
            <a:avLst/>
          </a:prstGeom>
        </p:spPr>
      </p:pic>
      <p:sp>
        <p:nvSpPr>
          <p:cNvPr id="4" name="文本框 3"/>
          <p:cNvSpPr txBox="1"/>
          <p:nvPr/>
        </p:nvSpPr>
        <p:spPr>
          <a:xfrm>
            <a:off x="6709358" y="249491"/>
            <a:ext cx="5377277" cy="584775"/>
          </a:xfrm>
          <a:prstGeom prst="rect">
            <a:avLst/>
          </a:prstGeom>
          <a:noFill/>
        </p:spPr>
        <p:txBody>
          <a:bodyPr wrap="square" rtlCol="0">
            <a:spAutoFit/>
          </a:bodyPr>
          <a:lstStyle/>
          <a:p>
            <a:r>
              <a:rPr lang="zh-CN" altLang="en-US" sz="1400" dirty="0">
                <a:solidFill>
                  <a:srgbClr val="2C2C36">
                    <a:alpha val="100000"/>
                  </a:srgbClr>
                </a:solidFill>
                <a:latin typeface="-apple-system"/>
                <a:ea typeface="-apple-system"/>
                <a:cs typeface="+mn-cs"/>
              </a:rPr>
              <a:t>董艳</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孟南希</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项目式教学之</a:t>
            </a:r>
            <a:r>
              <a:rPr lang="en-US" altLang="zh-CN" sz="1400" dirty="0">
                <a:solidFill>
                  <a:srgbClr val="2C2C36">
                    <a:alpha val="100000"/>
                  </a:srgbClr>
                </a:solidFill>
                <a:latin typeface="-apple-system"/>
                <a:ea typeface="-apple-system"/>
                <a:cs typeface="+mn-cs"/>
              </a:rPr>
              <a:t>99</a:t>
            </a:r>
            <a:r>
              <a:rPr lang="zh-CN" altLang="en-US" sz="1400" dirty="0">
                <a:solidFill>
                  <a:srgbClr val="2C2C36">
                    <a:alpha val="100000"/>
                  </a:srgbClr>
                </a:solidFill>
                <a:latin typeface="-apple-system"/>
                <a:ea typeface="-apple-system"/>
                <a:cs typeface="+mn-cs"/>
              </a:rPr>
              <a:t>问</a:t>
            </a:r>
            <a:r>
              <a:rPr lang="en-US" altLang="zh-CN" sz="1400" dirty="0">
                <a:solidFill>
                  <a:srgbClr val="2C2C36">
                    <a:alpha val="100000"/>
                  </a:srgbClr>
                </a:solidFill>
                <a:latin typeface="-apple-system"/>
                <a:ea typeface="-apple-system"/>
                <a:cs typeface="+mn-cs"/>
              </a:rPr>
              <a:t>[M]. </a:t>
            </a:r>
            <a:r>
              <a:rPr lang="zh-CN" altLang="en-US" sz="1400" dirty="0">
                <a:solidFill>
                  <a:srgbClr val="2C2C36">
                    <a:alpha val="100000"/>
                  </a:srgbClr>
                </a:solidFill>
                <a:latin typeface="-apple-system"/>
                <a:ea typeface="-apple-system"/>
                <a:cs typeface="+mn-cs"/>
              </a:rPr>
              <a:t>北京</a:t>
            </a:r>
            <a:r>
              <a:rPr lang="en-US" altLang="zh-CN" sz="1400" dirty="0">
                <a:solidFill>
                  <a:srgbClr val="2C2C36">
                    <a:alpha val="100000"/>
                  </a:srgbClr>
                </a:solidFill>
                <a:latin typeface="-apple-system"/>
                <a:ea typeface="-apple-system"/>
                <a:cs typeface="+mn-cs"/>
              </a:rPr>
              <a:t>: </a:t>
            </a:r>
            <a:r>
              <a:rPr lang="zh-CN" altLang="en-US" sz="1400" dirty="0">
                <a:solidFill>
                  <a:srgbClr val="2C2C36">
                    <a:alpha val="100000"/>
                  </a:srgbClr>
                </a:solidFill>
                <a:latin typeface="-apple-system"/>
                <a:ea typeface="-apple-system"/>
                <a:cs typeface="+mn-cs"/>
              </a:rPr>
              <a:t>人民邮电出版社</a:t>
            </a:r>
            <a:r>
              <a:rPr lang="en-US" altLang="zh-CN" sz="1400" dirty="0">
                <a:solidFill>
                  <a:srgbClr val="2C2C36">
                    <a:alpha val="100000"/>
                  </a:srgbClr>
                </a:solidFill>
                <a:latin typeface="-apple-system"/>
                <a:ea typeface="-apple-system"/>
                <a:cs typeface="+mn-cs"/>
              </a:rPr>
              <a:t>, 2022.</a:t>
            </a:r>
            <a:endParaRPr lang="zh-CN" altLang="en-US" sz="1400" dirty="0"/>
          </a:p>
          <a:p>
            <a:endParaRPr lang="zh-CN" altLang="en-US" dirty="0"/>
          </a:p>
        </p:txBody>
      </p:sp>
      <p:sp>
        <p:nvSpPr>
          <p:cNvPr id="5" name="椭圆 4"/>
          <p:cNvSpPr/>
          <p:nvPr/>
        </p:nvSpPr>
        <p:spPr>
          <a:xfrm>
            <a:off x="829268" y="1945474"/>
            <a:ext cx="2967053" cy="2967053"/>
          </a:xfrm>
          <a:prstGeom prst="ellipse">
            <a:avLst/>
          </a:prstGeom>
          <a:noFill/>
          <a:ln w="127000">
            <a:solidFill>
              <a:srgbClr val="5370C4">
                <a:alpha val="100000"/>
              </a:srgbClr>
            </a:solidFill>
            <a:prstDash val="solid"/>
            <a:miter lim="800000"/>
          </a:ln>
        </p:spPr>
        <p:txBody>
          <a:bodyPr anchor="ctr"/>
          <a:lstStyle/>
          <a:p>
            <a:pPr algn="ctr"/>
          </a:p>
        </p:txBody>
      </p:sp>
      <p:sp>
        <p:nvSpPr>
          <p:cNvPr id="6" name="文本框 5"/>
          <p:cNvSpPr txBox="1"/>
          <p:nvPr/>
        </p:nvSpPr>
        <p:spPr>
          <a:xfrm>
            <a:off x="1458267" y="2582182"/>
            <a:ext cx="1712080" cy="520700"/>
          </a:xfrm>
          <a:prstGeom prst="rect">
            <a:avLst/>
          </a:prstGeom>
          <a:ln w="12700">
            <a:prstDash val="solid"/>
            <a:miter lim="800000"/>
          </a:ln>
        </p:spPr>
        <p:txBody>
          <a:bodyPr>
            <a:spAutoFit/>
          </a:bodyPr>
          <a:lstStyle/>
          <a:p>
            <a:r>
              <a:rPr sz="2800" b="1"/>
              <a:t>个人产出</a:t>
            </a:r>
            <a:endParaRPr sz="2800" b="1"/>
          </a:p>
        </p:txBody>
      </p:sp>
      <p:sp>
        <p:nvSpPr>
          <p:cNvPr id="7" name="椭圆 6"/>
          <p:cNvSpPr/>
          <p:nvPr/>
        </p:nvSpPr>
        <p:spPr>
          <a:xfrm>
            <a:off x="4494125" y="1945474"/>
            <a:ext cx="2967053" cy="2967053"/>
          </a:xfrm>
          <a:prstGeom prst="ellipse">
            <a:avLst/>
          </a:prstGeom>
          <a:noFill/>
          <a:ln w="127000">
            <a:solidFill>
              <a:srgbClr val="43E143">
                <a:alpha val="100000"/>
              </a:srgbClr>
            </a:solidFill>
            <a:prstDash val="solid"/>
            <a:miter lim="800000"/>
          </a:ln>
        </p:spPr>
        <p:txBody>
          <a:bodyPr anchor="ctr"/>
          <a:lstStyle/>
          <a:p>
            <a:pPr algn="ctr"/>
          </a:p>
        </p:txBody>
      </p:sp>
      <p:sp>
        <p:nvSpPr>
          <p:cNvPr id="8" name="文本框 7"/>
          <p:cNvSpPr txBox="1"/>
          <p:nvPr/>
        </p:nvSpPr>
        <p:spPr>
          <a:xfrm>
            <a:off x="631557" y="3102882"/>
            <a:ext cx="3365500" cy="1003300"/>
          </a:xfrm>
          <a:prstGeom prst="rect">
            <a:avLst/>
          </a:prstGeom>
        </p:spPr>
        <p:txBody>
          <a:bodyPr>
            <a:spAutoFit/>
          </a:bodyPr>
          <a:lstStyle/>
          <a:p>
            <a:pPr algn="ctr"/>
            <a:r>
              <a:rPr sz="2000"/>
              <a:t>学生必须参与和</a:t>
            </a:r>
            <a:endParaRPr sz="2000"/>
          </a:p>
          <a:p>
            <a:pPr algn="ctr"/>
            <a:r>
              <a:rPr sz="2000"/>
              <a:t>有能力完成的</a:t>
            </a:r>
            <a:endParaRPr sz="2000"/>
          </a:p>
          <a:p>
            <a:pPr algn="ctr"/>
            <a:r>
              <a:rPr sz="2000"/>
              <a:t>个人任务</a:t>
            </a:r>
            <a:endParaRPr sz="2000"/>
          </a:p>
        </p:txBody>
      </p:sp>
      <p:sp>
        <p:nvSpPr>
          <p:cNvPr id="9" name="文本框 8"/>
          <p:cNvSpPr txBox="1"/>
          <p:nvPr/>
        </p:nvSpPr>
        <p:spPr>
          <a:xfrm>
            <a:off x="4538319" y="3102882"/>
            <a:ext cx="2882900" cy="1308100"/>
          </a:xfrm>
          <a:prstGeom prst="rect">
            <a:avLst/>
          </a:prstGeom>
        </p:spPr>
        <p:txBody>
          <a:bodyPr>
            <a:spAutoFit/>
          </a:bodyPr>
          <a:lstStyle/>
          <a:p>
            <a:pPr algn="ctr"/>
            <a:r>
              <a:rPr sz="2000"/>
              <a:t>经过小组成员沟通</a:t>
            </a:r>
            <a:endParaRPr sz="2000"/>
          </a:p>
          <a:p>
            <a:pPr algn="ctr"/>
            <a:r>
              <a:rPr sz="2000"/>
              <a:t>与协作形成的完整、</a:t>
            </a:r>
            <a:endParaRPr sz="2000"/>
          </a:p>
          <a:p>
            <a:pPr algn="ctr"/>
            <a:r>
              <a:rPr sz="2000"/>
              <a:t>结构清晰、风格统</a:t>
            </a:r>
            <a:endParaRPr sz="2000"/>
          </a:p>
          <a:p>
            <a:pPr algn="ctr"/>
            <a:r>
              <a:rPr sz="2000"/>
              <a:t>一的项目成果</a:t>
            </a:r>
            <a:endParaRPr sz="2000"/>
          </a:p>
        </p:txBody>
      </p:sp>
      <p:sp>
        <p:nvSpPr>
          <p:cNvPr id="10" name="文本框 9"/>
          <p:cNvSpPr txBox="1"/>
          <p:nvPr/>
        </p:nvSpPr>
        <p:spPr>
          <a:xfrm>
            <a:off x="4784272" y="2582182"/>
            <a:ext cx="2550885" cy="520700"/>
          </a:xfrm>
          <a:prstGeom prst="rect">
            <a:avLst/>
          </a:prstGeom>
          <a:ln w="12700">
            <a:prstDash val="solid"/>
            <a:miter lim="800000"/>
          </a:ln>
        </p:spPr>
        <p:txBody>
          <a:bodyPr>
            <a:spAutoFit/>
          </a:bodyPr>
          <a:lstStyle/>
          <a:p>
            <a:r>
              <a:rPr sz="2800" b="1"/>
              <a:t>小组/班级产出</a:t>
            </a:r>
            <a:endParaRPr sz="2800" b="1"/>
          </a:p>
        </p:txBody>
      </p:sp>
      <p:sp>
        <p:nvSpPr>
          <p:cNvPr id="11" name="椭圆 10"/>
          <p:cNvSpPr/>
          <p:nvPr/>
        </p:nvSpPr>
        <p:spPr>
          <a:xfrm>
            <a:off x="8158982" y="1945474"/>
            <a:ext cx="2967053" cy="2967053"/>
          </a:xfrm>
          <a:prstGeom prst="ellipse">
            <a:avLst/>
          </a:prstGeom>
          <a:noFill/>
          <a:ln w="127000">
            <a:solidFill>
              <a:srgbClr val="E97311">
                <a:alpha val="100000"/>
              </a:srgbClr>
            </a:solidFill>
            <a:prstDash val="solid"/>
            <a:miter lim="800000"/>
          </a:ln>
        </p:spPr>
        <p:txBody>
          <a:bodyPr anchor="ctr"/>
          <a:lstStyle/>
          <a:p>
            <a:pPr algn="ctr"/>
          </a:p>
        </p:txBody>
      </p:sp>
      <p:sp>
        <p:nvSpPr>
          <p:cNvPr id="12" name="文本框 11"/>
          <p:cNvSpPr txBox="1"/>
          <p:nvPr/>
        </p:nvSpPr>
        <p:spPr>
          <a:xfrm>
            <a:off x="8539524" y="2613932"/>
            <a:ext cx="2552700" cy="520700"/>
          </a:xfrm>
          <a:prstGeom prst="rect">
            <a:avLst/>
          </a:prstGeom>
          <a:ln w="12700">
            <a:prstDash val="solid"/>
            <a:miter lim="800000"/>
          </a:ln>
        </p:spPr>
        <p:txBody>
          <a:bodyPr>
            <a:spAutoFit/>
          </a:bodyPr>
          <a:lstStyle/>
          <a:p>
            <a:r>
              <a:rPr sz="2800" b="1"/>
              <a:t>面向公众产出</a:t>
            </a:r>
            <a:endParaRPr sz="2800" b="1"/>
          </a:p>
        </p:txBody>
      </p:sp>
      <p:sp>
        <p:nvSpPr>
          <p:cNvPr id="13" name="文本框 12"/>
          <p:cNvSpPr txBox="1"/>
          <p:nvPr/>
        </p:nvSpPr>
        <p:spPr>
          <a:xfrm>
            <a:off x="8539524" y="3134632"/>
            <a:ext cx="2364233" cy="1477328"/>
          </a:xfrm>
          <a:prstGeom prst="rect">
            <a:avLst/>
          </a:prstGeom>
        </p:spPr>
        <p:txBody>
          <a:bodyPr wrap="square">
            <a:spAutoFit/>
          </a:bodyPr>
          <a:lstStyle/>
          <a:p>
            <a:pPr algn="ctr"/>
            <a:r>
              <a:t>面向真实社区成员、</a:t>
            </a:r>
          </a:p>
          <a:p>
            <a:pPr algn="ctr"/>
            <a:r>
              <a:t>对项目感兴趣的观</a:t>
            </a:r>
          </a:p>
          <a:p>
            <a:pPr algn="ctr"/>
            <a:r>
              <a:t>众和行业从业者、</a:t>
            </a:r>
          </a:p>
          <a:p>
            <a:pPr algn="ctr"/>
            <a:r>
              <a:t>专家等进行展示和</a:t>
            </a:r>
          </a:p>
          <a:p>
            <a:pPr algn="ctr"/>
            <a:r>
              <a:t>汇报</a:t>
            </a:r>
          </a:p>
        </p:txBody>
      </p:sp>
      <p:sp>
        <p:nvSpPr>
          <p:cNvPr id="14" name="文本框 13"/>
          <p:cNvSpPr txBox="1"/>
          <p:nvPr/>
        </p:nvSpPr>
        <p:spPr>
          <a:xfrm>
            <a:off x="3796321" y="5522928"/>
            <a:ext cx="6096000" cy="457200"/>
          </a:xfrm>
          <a:prstGeom prst="rect">
            <a:avLst/>
          </a:prstGeom>
        </p:spPr>
        <p:txBody>
          <a:bodyPr>
            <a:spAutoFit/>
          </a:bodyPr>
          <a:lstStyle/>
          <a:p>
            <a:r>
              <a:rPr sz="2400" b="1"/>
              <a:t>个人、 集体、公众三级学习产出</a:t>
            </a:r>
            <a:endParaRPr sz="2400" b="1"/>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4_2"/>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4_2"/>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gradient&quot;:[{&quot;brightness&quot;:0,&quot;colorType&quot;:1,&quot;foreColorIndex&quot;:5,&quot;pos&quot;:0,&quot;transparency&quot;:0.8899999856948853},{&quot;brightness&quot;:0,&quot;colorType&quot;:1,&quot;foreColorIndex&quot;:5,&quot;pos&quot;:1,&quot;transparency&quot;:1}],&quot;type&quot;:2},&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2_1"/>
  <p:tag name="KSO_WM_TEMPLATE_CATEGORY" val="diagram"/>
  <p:tag name="KSO_WM_TEMPLATE_INDEX" val="20231440"/>
  <p:tag name="KSO_WM_UNIT_LAYERLEVEL" val="1_1_1"/>
  <p:tag name="KSO_WM_TAG_VERSION" val="3.0"/>
  <p:tag name="KSO_WM_BEAUTIFY_FLAG" val="#wm#"/>
  <p:tag name="KSO_WM_UNIT_VALUE" val="55*60"/>
  <p:tag name="KSO_WM_DIAGRAM_GROUP_CODE" val="l1-1"/>
  <p:tag name="KSO_WM_UNIT_TYPE" val="l_h_x"/>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6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6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gradient&quot;:[{&quot;brightness&quot;:0.4000000059604645,&quot;colorType&quot;:1,&quot;foreColorIndex&quot;:5,&quot;pos&quot;:0,&quot;transparency&quot;:0},{&quot;brightness&quot;:-0.25,&quot;colorType&quot;:1,&quot;foreColorIndex&quot;:5,&quot;pos&quot;:1,&quot;transparency&quot;:0}],&quot;type&quot;:2},&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3_1"/>
  <p:tag name="KSO_WM_TEMPLATE_CATEGORY" val="diagram"/>
  <p:tag name="KSO_WM_TEMPLATE_INDEX" val="20231440"/>
  <p:tag name="KSO_WM_UNIT_LAYERLEVEL" val="1_1_1"/>
  <p:tag name="KSO_WM_TAG_VERSION" val="3.0"/>
  <p:tag name="KSO_WM_BEAUTIFY_FLAG" val="#wm#"/>
  <p:tag name="KSO_WM_UNIT_VALUE" val="60*62"/>
  <p:tag name="KSO_WM_DIAGRAM_GROUP_CODE" val="l1-1"/>
  <p:tag name="KSO_WM_UNIT_TYPE" val="l_h_x"/>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1_1"/>
  <p:tag name="KSO_WM_TEMPLATE_CATEGORY" val="diagram"/>
  <p:tag name="KSO_WM_TEMPLATE_INDEX" val="20231440"/>
  <p:tag name="KSO_WM_UNIT_LAYERLEVEL" val="1_1_1"/>
  <p:tag name="KSO_WM_TAG_VERSION" val="3.0"/>
  <p:tag name="KSO_WM_BEAUTIFY_FLAG" val="#wm#"/>
  <p:tag name="KSO_WM_UNIT_VALUE" val="60*60"/>
  <p:tag name="KSO_WM_DIAGRAM_GROUP_CODE" val="l1-1"/>
  <p:tag name="KSO_WM_UNIT_TYPE" val="l_h_x"/>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i*1_2"/>
  <p:tag name="KSO_WM_TEMPLATE_CATEGORY" val="diagram"/>
  <p:tag name="KSO_WM_TEMPLATE_INDEX" val="20231440"/>
  <p:tag name="KSO_WM_UNIT_LAYERLEVEL" val="1_1"/>
  <p:tag name="KSO_WM_TAG_VERSION" val="3.0"/>
  <p:tag name="KSO_WM_BEAUTIFY_FLAG" val="#wm#"/>
  <p:tag name="KSO_WM_DIAGRAM_GROUP_CODE" val="l1-1"/>
  <p:tag name="KSO_WM_UNIT_TYPE" val="l_i"/>
  <p:tag name="KSO_WM_UNIT_INDEX" val="1_2"/>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800000011920929,&quot;colorType&quot;:1,&quot;foreColorIndex&quot;:5,&quot;pos&quot;:1,&quot;transparency&quot;:0.8999999761581421},{&quot;brightness&quot;:0.800000011920929,&quot;colorType&quot;:1,&quot;foreColorIndex&quot;:5,&quot;pos&quot;:0,&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i*1_1"/>
  <p:tag name="KSO_WM_TEMPLATE_CATEGORY" val="diagram"/>
  <p:tag name="KSO_WM_TEMPLATE_INDEX" val="20231440"/>
  <p:tag name="KSO_WM_UNIT_LAYERLEVEL" val="1_1"/>
  <p:tag name="KSO_WM_TAG_VERSION" val="3.0"/>
  <p:tag name="KSO_WM_BEAUTIFY_FLAG" val="#wm#"/>
  <p:tag name="KSO_WM_DIAGRAM_GROUP_CODE" val="l1-1"/>
  <p:tag name="KSO_WM_UNIT_TYPE" val="l_i"/>
  <p:tag name="KSO_WM_UNIT_INDEX" val="1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800000011920929,&quot;colorType&quot;:1,&quot;foreColorIndex&quot;:5,&quot;pos&quot;:1,&quot;transparency&quot;:0.8999999761581421},{&quot;brightness&quot;:0.800000011920929,&quot;colorType&quot;:1,&quot;foreColorIndex&quot;:5,&quot;pos&quot;:0,&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1_1"/>
  <p:tag name="KSO_WM_UNIT_ID" val="diagram20231440_5*l_h_a*1_1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TYPE" val="1"/>
  <p:tag name="KSO_WM_UNIT_PRESET_TEXT" val="单击此处添加标题内容"/>
  <p:tag name="KSO_WM_DIAGRAM_USE_COLOR_VALUE" val="{&quot;color_scheme&quot;:1,&quot;color_type&quot;:1,&quot;theme_color_indexes&quot;:[5,6,5,6,5,6]}"/>
</p:tagLst>
</file>

<file path=ppt/tags/tag1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3_1"/>
  <p:tag name="KSO_WM_UNIT_ID" val="diagram20231440_5*l_h_a*1_3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TYPE" val="1"/>
  <p:tag name="KSO_WM_UNIT_PRESET_TEXT" val="单击此处添加标题内容"/>
  <p:tag name="KSO_WM_DIAGRAM_USE_COLOR_VALUE" val="{&quot;color_scheme&quot;:1,&quot;color_type&quot;:1,&quot;theme_color_indexes&quot;:[5,6,5,6,5,6]}"/>
</p:tagLst>
</file>

<file path=ppt/tags/tag1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5_1"/>
  <p:tag name="KSO_WM_UNIT_ID" val="diagram20231440_5*l_h_a*1_5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TYPE" val="1"/>
  <p:tag name="KSO_WM_UNIT_PRESET_TEXT" val="单击此处添加标题内容"/>
  <p:tag name="KSO_WM_DIAGRAM_USE_COLOR_VALUE" val="{&quot;color_scheme&quot;:1,&quot;color_type&quot;:1,&quot;theme_color_indexes&quot;:[5,6,5,6,5,6]}"/>
</p:tagLst>
</file>

<file path=ppt/tags/tag1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diagram20231440_5*l_h_a*1_2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FILL_FORE_SCHEMECOLOR_INDEX" val="1"/>
  <p:tag name="KSO_WM_UNIT_TEXT_FILL_TYPE" val="1"/>
  <p:tag name="KSO_WM_UNIT_TEXT_TYPE" val="1"/>
  <p:tag name="KSO_WM_UNIT_PRESET_TEXT" val="单击此处添加标题内容"/>
  <p:tag name="KSO_WM_DIAGRAM_USE_COLOR_VALUE" val="{&quot;color_scheme&quot;:1,&quot;color_type&quot;:1,&quot;theme_color_indexes&quot;:[5,6,5,6,5,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3_2"/>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3_2"/>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800000011920929,&quot;colorType&quot;:1,&quot;foreColorIndex&quot;:5,&quot;pos&quot;:1,&quot;transparency&quot;:0.8999999761581421},{&quot;brightness&quot;:0.800000011920929,&quot;colorType&quot;:1,&quot;foreColorIndex&quot;:5,&quot;pos&quot;:0,&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0.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4_1"/>
  <p:tag name="KSO_WM_UNIT_ID" val="diagram20231440_5*l_h_a*1_4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FILL_FORE_SCHEMECOLOR_INDEX" val="1"/>
  <p:tag name="KSO_WM_UNIT_TEXT_FILL_TYPE" val="1"/>
  <p:tag name="KSO_WM_UNIT_TEXT_TYPE" val="1"/>
  <p:tag name="KSO_WM_UNIT_PRESET_TEXT" val="单击此处添加标题内容"/>
  <p:tag name="KSO_WM_DIAGRAM_USE_COLOR_VALUE" val="{&quot;color_scheme&quot;:1,&quot;color_type&quot;:1,&quot;theme_color_indexes&quot;:[5,6,5,6,5,6]}"/>
</p:tagLst>
</file>

<file path=ppt/tags/tag21.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l_h_a"/>
  <p:tag name="KSO_WM_UNIT_INDEX" val="1_6_1"/>
  <p:tag name="KSO_WM_UNIT_ID" val="diagram20231440_5*l_h_a*1_6_1"/>
  <p:tag name="KSO_WM_TEMPLATE_CATEGORY" val="diagram"/>
  <p:tag name="KSO_WM_TEMPLATE_INDEX" val="20231440"/>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TEXT_FILL_FORE_SCHEMECOLOR_INDEX" val="1"/>
  <p:tag name="KSO_WM_UNIT_TEXT_FILL_TYPE" val="1"/>
  <p:tag name="KSO_WM_UNIT_TEXT_TYPE" val="1"/>
  <p:tag name="KSO_WM_UNIT_PRESET_TEXT" val="单击此处添加标题内容"/>
  <p:tag name="KSO_WM_DIAGRAM_USE_COLOR_VALUE" val="{&quot;color_scheme&quot;:1,&quot;color_type&quot;:1,&quot;theme_color_indexes&quot;:[5,6,5,6,5,6]}"/>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5_1"/>
  <p:tag name="KSO_WM_TEMPLATE_CATEGORY" val="diagram"/>
  <p:tag name="KSO_WM_TEMPLATE_INDEX" val="20231440"/>
  <p:tag name="KSO_WM_UNIT_LAYERLEVEL" val="1_1_1"/>
  <p:tag name="KSO_WM_TAG_VERSION" val="3.0"/>
  <p:tag name="KSO_WM_BEAUTIFY_FLAG" val="#wm#"/>
  <p:tag name="KSO_WM_UNIT_VALUE" val="61*70"/>
  <p:tag name="KSO_WM_DIAGRAM_GROUP_CODE" val="l1-1"/>
  <p:tag name="KSO_WM_UNIT_TYPE" val="l_h_x"/>
  <p:tag name="KSO_WM_UNIT_INDEX" val="1_5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4_1"/>
  <p:tag name="KSO_WM_TEMPLATE_CATEGORY" val="diagram"/>
  <p:tag name="KSO_WM_TEMPLATE_INDEX" val="20231440"/>
  <p:tag name="KSO_WM_UNIT_LAYERLEVEL" val="1_1_1"/>
  <p:tag name="KSO_WM_TAG_VERSION" val="3.0"/>
  <p:tag name="KSO_WM_BEAUTIFY_FLAG" val="#wm#"/>
  <p:tag name="KSO_WM_UNIT_VALUE" val="60*60"/>
  <p:tag name="KSO_WM_DIAGRAM_GROUP_CODE" val="l1-1"/>
  <p:tag name="KSO_WM_UNIT_TYPE" val="l_h_x"/>
  <p:tag name="KSO_WM_UNIT_INDEX" val="1_4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glow&quot;:{},&quot;line&quot;:{},&quot;shadow&quot;:{},&quot;threeD&quot;:{}}}"/>
  <p:tag name="KSO_WM_UNIT_FILL_FORE_SCHEMECOLOR_INDEX" val="5"/>
  <p:tag name="KSO_WM_UNIT_FILL_FORE_SCHEMECOLOR_INDEX_BRIGHTNESS" val="0"/>
  <p:tag name="KSO_WM_DIAGRAM_USE_COLOR_VALUE" val="{&quot;color_scheme&quot;:1,&quot;color_type&quot;:1,&quot;theme_color_indexes&quot;:[5,6,5,6,5,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x*1_6_1"/>
  <p:tag name="KSO_WM_TEMPLATE_CATEGORY" val="diagram"/>
  <p:tag name="KSO_WM_TEMPLATE_INDEX" val="20231440"/>
  <p:tag name="KSO_WM_UNIT_LAYERLEVEL" val="1_1_1"/>
  <p:tag name="KSO_WM_TAG_VERSION" val="3.0"/>
  <p:tag name="KSO_WM_BEAUTIFY_FLAG" val="#wm#"/>
  <p:tag name="KSO_WM_UNIT_VALUE" val="64*64"/>
  <p:tag name="KSO_WM_DIAGRAM_GROUP_CODE" val="l1-1"/>
  <p:tag name="KSO_WM_UNIT_TYPE" val="l_h_x"/>
  <p:tag name="KSO_WM_UNIT_INDEX" val="1_6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glow&quot;:{},&quot;line&quot;:{},&quot;shadow&quot;:{},&quot;threeD&quot;:{}}}"/>
  <p:tag name="KSO_WM_UNIT_FILL_FORE_SCHEMECOLOR_INDEX" val="5"/>
  <p:tag name="KSO_WM_UNIT_FILL_FORE_SCHEMECOLOR_INDEX_BRIGHTNESS" val="0"/>
  <p:tag name="KSO_WM_DIAGRAM_USE_COLOR_VALUE" val="{&quot;color_scheme&quot;:1,&quot;color_type&quot;:1,&quot;theme_color_indexes&quot;:[5,6,5,6,5,6]}"/>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RESOURCE_RECORD_KEY" val="{&quot;70&quot;:[3318507,3318327]}"/>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5_2"/>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5_2"/>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800000011920929,&quot;colorType&quot;:1,&quot;foreColorIndex&quot;:5,&quot;pos&quot;:1,&quot;transparency&quot;:0.8999999761581421},{&quot;brightness&quot;:0.800000011920929,&quot;colorType&quot;:1,&quot;foreColorIndex&quot;:5,&quot;pos&quot;:0,&quot;transparency&quot;:0.60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2_2"/>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2_2"/>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type&quot;:0},&quot;glow&quot;:{&quot;colorType&quot;:0},&quot;line&quot;:{&quot;gradient&quot;:[{&quot;brightness&quot;:0,&quot;colorType&quot;:1,&quot;foreColorIndex&quot;:5,&quot;pos&quot;:0,&quot;transparency&quot;:0.8899999856948853},{&quot;brightness&quot;:0,&quot;colorType&quot;:1,&quot;foreColorIndex&quot;:5,&quot;pos&quot;:1,&quot;transparency&quot;:1}],&quot;type&quot;:2},&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1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25,&quot;colorType&quot;:1,&quot;foreColorIndex&quot;:5,&quot;pos&quot;:0.14000000059604645,&quot;transparency&quot;:0},{&quot;brightness&quot;:0.4000000059604645,&quot;colorType&quot;:1,&quot;foreColorIndex&quot;:5,&quot;pos&quot;:1,&quot;transparency&quot;:0},{&quot;brightness&quot;:0,&quot;colorType&quot;:1,&quot;foreColorIndex&quot;:5,&quot;pos&quot;:0.6100000143051147,&quot;transparency&quot;:0}],&quot;type&quot;:3},&quot;glow&quot;:{&quot;colorType&quot;:0},&quot;line&quot;:{&quot;type&quot;:0},&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2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gradient&quot;:[{&quot;brightness&quot;:0.4000000059604645,&quot;colorType&quot;:1,&quot;foreColorIndex&quot;:5,&quot;pos&quot;:0,&quot;transparency&quot;:0},{&quot;brightness&quot;:-0.25,&quot;colorType&quot;:1,&quot;foreColorIndex&quot;:5,&quot;pos&quot;:1,&quot;transparency&quot;:0}],&quot;type&quot;:2},&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3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25,&quot;colorType&quot;:1,&quot;foreColorIndex&quot;:5,&quot;pos&quot;:0.14000000059604645,&quot;transparency&quot;:0},{&quot;brightness&quot;:0.4000000059604645,&quot;colorType&quot;:1,&quot;foreColorIndex&quot;:5,&quot;pos&quot;:1,&quot;transparency&quot;:0},{&quot;brightness&quot;:0,&quot;colorType&quot;:1,&quot;foreColorIndex&quot;:5,&quot;pos&quot;:0.6100000143051147,&quot;transparency&quot;:0}],&quot;type&quot;:3},&quot;glow&quot;:{&quot;colorType&quot;:0},&quot;line&quot;:{&quot;type&quot;:0},&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4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4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solid&quot;:{&quot;brightness&quot;:0,&quot;colorType&quot;:2,&quot;rgb&quot;:&quot;#ffffff&quot;,&quot;transparency&quot;:0},&quot;type&quot;:1},&quot;glow&quot;:{&quot;colorType&quot;:0},&quot;line&quot;:{&quot;gradient&quot;:[{&quot;brightness&quot;:0.4000000059604645,&quot;colorType&quot;:1,&quot;foreColorIndex&quot;:5,&quot;pos&quot;:0,&quot;transparency&quot;:0},{&quot;brightness&quot;:-0.25,&quot;colorType&quot;:1,&quot;foreColorIndex&quot;:5,&quot;pos&quot;:1,&quot;transparency&quot;:0}],&quot;type&quot;:2},&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40_5*l_h_i*1_5_1"/>
  <p:tag name="KSO_WM_TEMPLATE_CATEGORY" val="diagram"/>
  <p:tag name="KSO_WM_TEMPLATE_INDEX" val="20231440"/>
  <p:tag name="KSO_WM_UNIT_LAYERLEVEL" val="1_1_1"/>
  <p:tag name="KSO_WM_TAG_VERSION" val="3.0"/>
  <p:tag name="KSO_WM_BEAUTIFY_FLAG" val="#wm#"/>
  <p:tag name="KSO_WM_DIAGRAM_GROUP_CODE" val="l1-1"/>
  <p:tag name="KSO_WM_UNIT_TYPE" val="l_h_i"/>
  <p:tag name="KSO_WM_UNIT_INDEX" val="1_5_1"/>
  <p:tag name="KSO_WM_DIAGRAM_VERSION" val="3"/>
  <p:tag name="KSO_WM_DIAGRAM_COLOR_TRICK" val="1"/>
  <p:tag name="KSO_WM_DIAGRAM_COLOR_TEXT_CAN_REMOVE" val="n"/>
  <p:tag name="KSO_WM_DIAGRAM_MAX_ITEMCNT" val="6"/>
  <p:tag name="KSO_WM_DIAGRAM_MIN_ITEMCNT" val="2"/>
  <p:tag name="KSO_WM_DIAGRAM_VIRTUALLY_FRAME" val="{&quot;height&quot;:379.1423645019531,&quot;left&quot;:56.418670654296875,&quot;top&quot;:139.07881774902344,&quot;width&quot;:849.7494110983489}"/>
  <p:tag name="KSO_WM_DIAGRAM_COLOR_MATCH_VALUE" val="{&quot;shape&quot;:{&quot;fill&quot;:{&quot;gradient&quot;:[{&quot;brightness&quot;:-0.25,&quot;colorType&quot;:1,&quot;foreColorIndex&quot;:5,&quot;pos&quot;:0.14000000059604645,&quot;transparency&quot;:0},{&quot;brightness&quot;:0.4000000059604645,&quot;colorType&quot;:1,&quot;foreColorIndex&quot;:5,&quot;pos&quot;:1,&quot;transparency&quot;:0},{&quot;brightness&quot;:0,&quot;colorType&quot;:1,&quot;foreColorIndex&quot;:5,&quot;pos&quot;:0.6100000143051147,&quot;transparency&quot;:0}],&quot;type&quot;:3},&quot;glow&quot;:{&quot;colorType&quot;:0},&quot;line&quot;:{&quot;type&quot;:0},&quot;shadow&quot;:{&quot;brightness&quot;:0,&quot;colorType&quot;:1,&quot;foreColorIndex&quot;:5,&quot;transparency&quot;:0.8299999833106995},&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heme/theme1.xml><?xml version="1.0" encoding="utf-8"?>
<a:theme xmlns:a="http://schemas.openxmlformats.org/drawingml/2006/main" name="Office 主题">
  <a:themeElements>
    <a:clrScheme name="自定义 297">
      <a:dk1>
        <a:sysClr val="windowText" lastClr="000000"/>
      </a:dk1>
      <a:lt1>
        <a:sysClr val="window" lastClr="FFFFFF"/>
      </a:lt1>
      <a:dk2>
        <a:srgbClr val="44546A"/>
      </a:dk2>
      <a:lt2>
        <a:srgbClr val="E7E6E6"/>
      </a:lt2>
      <a:accent1>
        <a:srgbClr val="4991AD"/>
      </a:accent1>
      <a:accent2>
        <a:srgbClr val="5DBED9"/>
      </a:accent2>
      <a:accent3>
        <a:srgbClr val="ADABB4"/>
      </a:accent3>
      <a:accent4>
        <a:srgbClr val="4991AD"/>
      </a:accent4>
      <a:accent5>
        <a:srgbClr val="5DBED9"/>
      </a:accent5>
      <a:accent6>
        <a:srgbClr val="ADABB4"/>
      </a:accent6>
      <a:hlink>
        <a:srgbClr val="0563C1"/>
      </a:hlink>
      <a:folHlink>
        <a:srgbClr val="954F72"/>
      </a:folHlink>
    </a:clrScheme>
    <a:fontScheme name="">
      <a:majorFont>
        <a:latin typeface="Impact"/>
        <a:ea typeface="方正公文小标宋"/>
        <a:cs typeface=""/>
      </a:majorFont>
      <a:minorFont>
        <a:latin typeface="Times New Roman"/>
        <a:ea typeface="方正公文小标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5511</Words>
  <Application>WPS 演示</Application>
  <PresentationFormat>宽屏</PresentationFormat>
  <Paragraphs>583</Paragraphs>
  <Slides>81</Slides>
  <Notes>12</Notes>
  <HiddenSlides>0</HiddenSlides>
  <MMClips>0</MMClips>
  <ScaleCrop>false</ScaleCrop>
  <HeadingPairs>
    <vt:vector size="6" baseType="variant">
      <vt:variant>
        <vt:lpstr>已用的字体</vt:lpstr>
      </vt:variant>
      <vt:variant>
        <vt:i4>27</vt:i4>
      </vt:variant>
      <vt:variant>
        <vt:lpstr>主题</vt:lpstr>
      </vt:variant>
      <vt:variant>
        <vt:i4>1</vt:i4>
      </vt:variant>
      <vt:variant>
        <vt:lpstr>幻灯片标题</vt:lpstr>
      </vt:variant>
      <vt:variant>
        <vt:i4>81</vt:i4>
      </vt:variant>
    </vt:vector>
  </HeadingPairs>
  <TitlesOfParts>
    <vt:vector size="109" baseType="lpstr">
      <vt:lpstr>Arial</vt:lpstr>
      <vt:lpstr>宋体</vt:lpstr>
      <vt:lpstr>Wingdings</vt:lpstr>
      <vt:lpstr>Impact</vt:lpstr>
      <vt:lpstr>方正公文小标宋</vt:lpstr>
      <vt:lpstr>微软雅黑</vt:lpstr>
      <vt:lpstr>Calibri</vt:lpstr>
      <vt:lpstr>汉仪润圆-65简</vt:lpstr>
      <vt:lpstr>Segoe Print</vt:lpstr>
      <vt:lpstr>Arial</vt:lpstr>
      <vt:lpstr>Times New Roman</vt:lpstr>
      <vt:lpstr>汉仪雅酷黑 75W</vt:lpstr>
      <vt:lpstr>汉仪旗黑-55简</vt:lpstr>
      <vt:lpstr>TimesNewRomanPSMT</vt:lpstr>
      <vt:lpstr>-apple-system</vt:lpstr>
      <vt:lpstr>FZSSJW--GB1-0</vt:lpstr>
      <vt:lpstr>Arial Unicode MS</vt:lpstr>
      <vt:lpstr>等线</vt:lpstr>
      <vt:lpstr>方正小标宋_GBK</vt:lpstr>
      <vt:lpstr>Abel</vt:lpstr>
      <vt:lpstr>Yu Gothic UI</vt:lpstr>
      <vt:lpstr>OPPOSans M</vt:lpstr>
      <vt:lpstr>思源黑体 CN Light</vt:lpstr>
      <vt:lpstr>楷体</vt:lpstr>
      <vt:lpstr>OPPOSans R</vt:lpstr>
      <vt:lpstr>-apple-system-font</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角色智能体构建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多智能体群聊构建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角色应用与效果分析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夏至未至</dc:creator>
  <cp:lastModifiedBy>13666009973手机用户</cp:lastModifiedBy>
  <cp:revision>53</cp:revision>
  <dcterms:created xsi:type="dcterms:W3CDTF">2021-11-17T07:59:00Z</dcterms:created>
  <dcterms:modified xsi:type="dcterms:W3CDTF">2025-03-24T22:55:43Z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BE4F272D8B5C4017A2BE152BCC0D465E_11</vt:lpwstr>
  </property>
  <property fmtid="{D5CDD505-2E9C-101B-9397-08002B2CF9AE}" pid="3" name="KSOProductBuildVer">
    <vt:lpwstr>2052-12.1.0.20305</vt:lpwstr>
  </property>
  <property fmtid="{D5CDD505-2E9C-101B-9397-08002B2CF9AE}" pid="4" name="KSOTemplateUUID">
    <vt:lpwstr>v1.0_mb_AEHCIek5GxAGZI3b/f9VbQ==</vt:lpwstr>
  </property>
</Properties>
</file>