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00.svg" ContentType="image/svg+xml"/>
  <Override PartName="/ppt/media/image101.svg" ContentType="image/svg+xml"/>
  <Override PartName="/ppt/media/image102.svg" ContentType="image/svg+xml"/>
  <Override PartName="/ppt/media/image104.svg" ContentType="image/svg+xml"/>
  <Override PartName="/ppt/media/image106.svg" ContentType="image/svg+xml"/>
  <Override PartName="/ppt/media/image108.svg" ContentType="image/svg+xml"/>
  <Override PartName="/ppt/media/image11.svg" ContentType="image/svg+xml"/>
  <Override PartName="/ppt/media/image110.svg" ContentType="image/svg+xml"/>
  <Override PartName="/ppt/media/image111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117.svg" ContentType="image/svg+xml"/>
  <Override PartName="/ppt/media/image118.svg" ContentType="image/svg+xml"/>
  <Override PartName="/ppt/media/image120.svg" ContentType="image/svg+xml"/>
  <Override PartName="/ppt/media/image122.svg" ContentType="image/svg+xml"/>
  <Override PartName="/ppt/media/image124.svg" ContentType="image/svg+xml"/>
  <Override PartName="/ppt/media/image126.svg" ContentType="image/svg+xml"/>
  <Override PartName="/ppt/media/image128.svg" ContentType="image/svg+xml"/>
  <Override PartName="/ppt/media/image13.svg" ContentType="image/svg+xml"/>
  <Override PartName="/ppt/media/image130.svg" ContentType="image/svg+xml"/>
  <Override PartName="/ppt/media/image131.svg" ContentType="image/svg+xml"/>
  <Override PartName="/ppt/media/image132.svg" ContentType="image/svg+xml"/>
  <Override PartName="/ppt/media/image134.svg" ContentType="image/svg+xml"/>
  <Override PartName="/ppt/media/image136.svg" ContentType="image/svg+xml"/>
  <Override PartName="/ppt/media/image138.svg" ContentType="image/svg+xml"/>
  <Override PartName="/ppt/media/image14.svg" ContentType="image/svg+xml"/>
  <Override PartName="/ppt/media/image140.svg" ContentType="image/svg+xml"/>
  <Override PartName="/ppt/media/image142.svg" ContentType="image/svg+xml"/>
  <Override PartName="/ppt/media/image143.svg" ContentType="image/svg+xml"/>
  <Override PartName="/ppt/media/image144.svg" ContentType="image/svg+xml"/>
  <Override PartName="/ppt/media/image146.svg" ContentType="image/svg+xml"/>
  <Override PartName="/ppt/media/image149.svg" ContentType="image/svg+xml"/>
  <Override PartName="/ppt/media/image15.svg" ContentType="image/svg+xml"/>
  <Override PartName="/ppt/media/image150.svg" ContentType="image/svg+xml"/>
  <Override PartName="/ppt/media/image151.svg" ContentType="image/svg+xml"/>
  <Override PartName="/ppt/media/image153.svg" ContentType="image/svg+xml"/>
  <Override PartName="/ppt/media/image155.svg" ContentType="image/svg+xml"/>
  <Override PartName="/ppt/media/image156.svg" ContentType="image/svg+xml"/>
  <Override PartName="/ppt/media/image157.svg" ContentType="image/svg+xml"/>
  <Override PartName="/ppt/media/image159.svg" ContentType="image/svg+xml"/>
  <Override PartName="/ppt/media/image161.svg" ContentType="image/svg+xml"/>
  <Override PartName="/ppt/media/image163.svg" ContentType="image/svg+xml"/>
  <Override PartName="/ppt/media/image164.svg" ContentType="image/svg+xml"/>
  <Override PartName="/ppt/media/image165.svg" ContentType="image/svg+xml"/>
  <Override PartName="/ppt/media/image167.svg" ContentType="image/svg+xml"/>
  <Override PartName="/ppt/media/image169.svg" ContentType="image/svg+xml"/>
  <Override PartName="/ppt/media/image17.svg" ContentType="image/svg+xml"/>
  <Override PartName="/ppt/media/image171.svg" ContentType="image/svg+xml"/>
  <Override PartName="/ppt/media/image173.svg" ContentType="image/svg+xml"/>
  <Override PartName="/ppt/media/image175.svg" ContentType="image/svg+xml"/>
  <Override PartName="/ppt/media/image178.svg" ContentType="image/svg+xml"/>
  <Override PartName="/ppt/media/image180.svg" ContentType="image/svg+xml"/>
  <Override PartName="/ppt/media/image182.svg" ContentType="image/svg+xml"/>
  <Override PartName="/ppt/media/image184.svg" ContentType="image/svg+xml"/>
  <Override PartName="/ppt/media/image185.svg" ContentType="image/svg+xml"/>
  <Override PartName="/ppt/media/image186.svg" ContentType="image/svg+xml"/>
  <Override PartName="/ppt/media/image188.svg" ContentType="image/svg+xml"/>
  <Override PartName="/ppt/media/image19.svg" ContentType="image/svg+xml"/>
  <Override PartName="/ppt/media/image190.svg" ContentType="image/svg+xml"/>
  <Override PartName="/ppt/media/image192.svg" ContentType="image/svg+xml"/>
  <Override PartName="/ppt/media/image193.svg" ContentType="image/svg+xml"/>
  <Override PartName="/ppt/media/image194.svg" ContentType="image/svg+xml"/>
  <Override PartName="/ppt/media/image196.svg" ContentType="image/svg+xml"/>
  <Override PartName="/ppt/media/image198.svg" ContentType="image/svg+xml"/>
  <Override PartName="/ppt/media/image200.svg" ContentType="image/svg+xml"/>
  <Override PartName="/ppt/media/image201.svg" ContentType="image/svg+xml"/>
  <Override PartName="/ppt/media/image21.svg" ContentType="image/svg+xml"/>
  <Override PartName="/ppt/media/image24.svg" ContentType="image/svg+xml"/>
  <Override PartName="/ppt/media/image25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3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1.svg" ContentType="image/svg+xml"/>
  <Override PartName="/ppt/media/image52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6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2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4.svg" ContentType="image/svg+xml"/>
  <Override PartName="/ppt/media/image86.svg" ContentType="image/svg+xml"/>
  <Override PartName="/ppt/media/image88.svg" ContentType="image/svg+xml"/>
  <Override PartName="/ppt/media/image89.svg" ContentType="image/svg+xml"/>
  <Override PartName="/ppt/media/image9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accent1"/>
            </a:solidFill>
          </c:spPr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欧洲</c:v>
                </c:pt>
                <c:pt idx="1">
                  <c:v>美洲</c:v>
                </c:pt>
                <c:pt idx="2">
                  <c:v>亚洲</c:v>
                </c:pt>
                <c:pt idx="3">
                  <c:v>非洲</c:v>
                </c:pt>
                <c:pt idx="4">
                  <c:v>大洋洲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187</c:v>
                </c:pt>
                <c:pt idx="1">
                  <c:v>154</c:v>
                </c:pt>
                <c:pt idx="2">
                  <c:v>122</c:v>
                </c:pt>
                <c:pt idx="3">
                  <c:v>68</c:v>
                </c:pt>
                <c:pt idx="4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6848" g="10702" b="8650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c0642a9-c400-473d-a5b4-0336d056a2b2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0.xml"/><Relationship Id="rId31" Type="http://schemas.openxmlformats.org/officeDocument/2006/relationships/tags" Target="../tags/tag39.xml"/><Relationship Id="rId30" Type="http://schemas.openxmlformats.org/officeDocument/2006/relationships/tags" Target="../tags/tag38.xml"/><Relationship Id="rId3" Type="http://schemas.openxmlformats.org/officeDocument/2006/relationships/tags" Target="../tags/tag11.xml"/><Relationship Id="rId29" Type="http://schemas.openxmlformats.org/officeDocument/2006/relationships/tags" Target="../tags/tag37.xml"/><Relationship Id="rId28" Type="http://schemas.openxmlformats.org/officeDocument/2006/relationships/tags" Target="../tags/tag36.xml"/><Relationship Id="rId27" Type="http://schemas.openxmlformats.org/officeDocument/2006/relationships/tags" Target="../tags/tag35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50.xml"/><Relationship Id="rId49" Type="http://schemas.openxmlformats.org/officeDocument/2006/relationships/tags" Target="../tags/tag88.xml"/><Relationship Id="rId48" Type="http://schemas.openxmlformats.org/officeDocument/2006/relationships/tags" Target="../tags/tag87.xml"/><Relationship Id="rId47" Type="http://schemas.openxmlformats.org/officeDocument/2006/relationships/tags" Target="../tags/tag86.xml"/><Relationship Id="rId46" Type="http://schemas.openxmlformats.org/officeDocument/2006/relationships/tags" Target="../tags/tag85.xml"/><Relationship Id="rId45" Type="http://schemas.openxmlformats.org/officeDocument/2006/relationships/tags" Target="../tags/tag84.xml"/><Relationship Id="rId44" Type="http://schemas.openxmlformats.org/officeDocument/2006/relationships/tags" Target="../tags/tag83.xml"/><Relationship Id="rId43" Type="http://schemas.openxmlformats.org/officeDocument/2006/relationships/image" Target="../media/image11.svg"/><Relationship Id="rId42" Type="http://schemas.openxmlformats.org/officeDocument/2006/relationships/image" Target="../media/image10.png"/><Relationship Id="rId41" Type="http://schemas.openxmlformats.org/officeDocument/2006/relationships/tags" Target="../tags/tag82.xml"/><Relationship Id="rId40" Type="http://schemas.openxmlformats.org/officeDocument/2006/relationships/tags" Target="../tags/tag81.xml"/><Relationship Id="rId4" Type="http://schemas.openxmlformats.org/officeDocument/2006/relationships/tags" Target="../tags/tag49.xml"/><Relationship Id="rId39" Type="http://schemas.openxmlformats.org/officeDocument/2006/relationships/tags" Target="../tags/tag80.xml"/><Relationship Id="rId38" Type="http://schemas.openxmlformats.org/officeDocument/2006/relationships/tags" Target="../tags/tag79.xml"/><Relationship Id="rId37" Type="http://schemas.openxmlformats.org/officeDocument/2006/relationships/tags" Target="../tags/tag78.xml"/><Relationship Id="rId36" Type="http://schemas.openxmlformats.org/officeDocument/2006/relationships/tags" Target="../tags/tag77.xml"/><Relationship Id="rId35" Type="http://schemas.openxmlformats.org/officeDocument/2006/relationships/tags" Target="../tags/tag76.xml"/><Relationship Id="rId34" Type="http://schemas.openxmlformats.org/officeDocument/2006/relationships/tags" Target="../tags/tag75.xml"/><Relationship Id="rId33" Type="http://schemas.openxmlformats.org/officeDocument/2006/relationships/tags" Target="../tags/tag74.xml"/><Relationship Id="rId32" Type="http://schemas.openxmlformats.org/officeDocument/2006/relationships/image" Target="../media/image9.svg"/><Relationship Id="rId31" Type="http://schemas.openxmlformats.org/officeDocument/2006/relationships/image" Target="../media/image8.png"/><Relationship Id="rId30" Type="http://schemas.openxmlformats.org/officeDocument/2006/relationships/tags" Target="../tags/tag73.xml"/><Relationship Id="rId3" Type="http://schemas.openxmlformats.org/officeDocument/2006/relationships/tags" Target="../tags/tag48.xml"/><Relationship Id="rId29" Type="http://schemas.openxmlformats.org/officeDocument/2006/relationships/tags" Target="../tags/tag72.xml"/><Relationship Id="rId28" Type="http://schemas.openxmlformats.org/officeDocument/2006/relationships/tags" Target="../tags/tag71.xml"/><Relationship Id="rId27" Type="http://schemas.openxmlformats.org/officeDocument/2006/relationships/tags" Target="../tags/tag70.xml"/><Relationship Id="rId26" Type="http://schemas.openxmlformats.org/officeDocument/2006/relationships/tags" Target="../tags/tag69.xml"/><Relationship Id="rId25" Type="http://schemas.openxmlformats.org/officeDocument/2006/relationships/tags" Target="../tags/tag68.xml"/><Relationship Id="rId24" Type="http://schemas.openxmlformats.org/officeDocument/2006/relationships/tags" Target="../tags/tag67.xml"/><Relationship Id="rId23" Type="http://schemas.openxmlformats.org/officeDocument/2006/relationships/tags" Target="../tags/tag66.xml"/><Relationship Id="rId22" Type="http://schemas.openxmlformats.org/officeDocument/2006/relationships/tags" Target="../tags/tag65.xml"/><Relationship Id="rId21" Type="http://schemas.openxmlformats.org/officeDocument/2006/relationships/image" Target="../media/image7.svg"/><Relationship Id="rId20" Type="http://schemas.openxmlformats.org/officeDocument/2006/relationships/image" Target="../media/image6.png"/><Relationship Id="rId2" Type="http://schemas.openxmlformats.org/officeDocument/2006/relationships/tags" Target="../tags/tag47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8" Type="http://schemas.openxmlformats.org/officeDocument/2006/relationships/slideLayout" Target="../slideLayouts/slideLayout7.xml"/><Relationship Id="rId57" Type="http://schemas.openxmlformats.org/officeDocument/2006/relationships/tags" Target="../tags/tag135.xml"/><Relationship Id="rId56" Type="http://schemas.openxmlformats.org/officeDocument/2006/relationships/image" Target="../media/image21.svg"/><Relationship Id="rId55" Type="http://schemas.openxmlformats.org/officeDocument/2006/relationships/image" Target="../media/image20.png"/><Relationship Id="rId54" Type="http://schemas.openxmlformats.org/officeDocument/2006/relationships/tags" Target="../tags/tag134.xml"/><Relationship Id="rId53" Type="http://schemas.openxmlformats.org/officeDocument/2006/relationships/tags" Target="../tags/tag133.xml"/><Relationship Id="rId52" Type="http://schemas.openxmlformats.org/officeDocument/2006/relationships/tags" Target="../tags/tag132.xml"/><Relationship Id="rId51" Type="http://schemas.openxmlformats.org/officeDocument/2006/relationships/tags" Target="../tags/tag131.xml"/><Relationship Id="rId50" Type="http://schemas.openxmlformats.org/officeDocument/2006/relationships/tags" Target="../tags/tag130.xml"/><Relationship Id="rId5" Type="http://schemas.openxmlformats.org/officeDocument/2006/relationships/tags" Target="../tags/tag93.xml"/><Relationship Id="rId49" Type="http://schemas.openxmlformats.org/officeDocument/2006/relationships/tags" Target="../tags/tag129.xml"/><Relationship Id="rId48" Type="http://schemas.openxmlformats.org/officeDocument/2006/relationships/tags" Target="../tags/tag128.xml"/><Relationship Id="rId47" Type="http://schemas.openxmlformats.org/officeDocument/2006/relationships/tags" Target="../tags/tag127.xml"/><Relationship Id="rId46" Type="http://schemas.openxmlformats.org/officeDocument/2006/relationships/tags" Target="../tags/tag126.xml"/><Relationship Id="rId45" Type="http://schemas.openxmlformats.org/officeDocument/2006/relationships/tags" Target="../tags/tag125.xml"/><Relationship Id="rId44" Type="http://schemas.openxmlformats.org/officeDocument/2006/relationships/tags" Target="../tags/tag124.xml"/><Relationship Id="rId43" Type="http://schemas.openxmlformats.org/officeDocument/2006/relationships/tags" Target="../tags/tag123.xml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tags" Target="../tags/tag120.xml"/><Relationship Id="rId4" Type="http://schemas.openxmlformats.org/officeDocument/2006/relationships/tags" Target="../tags/tag92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tags" Target="../tags/tag116.xml"/><Relationship Id="rId35" Type="http://schemas.openxmlformats.org/officeDocument/2006/relationships/tags" Target="../tags/tag115.xml"/><Relationship Id="rId34" Type="http://schemas.openxmlformats.org/officeDocument/2006/relationships/tags" Target="../tags/tag114.xml"/><Relationship Id="rId33" Type="http://schemas.openxmlformats.org/officeDocument/2006/relationships/tags" Target="../tags/tag113.xml"/><Relationship Id="rId32" Type="http://schemas.openxmlformats.org/officeDocument/2006/relationships/image" Target="../media/image19.svg"/><Relationship Id="rId31" Type="http://schemas.openxmlformats.org/officeDocument/2006/relationships/image" Target="../media/image18.png"/><Relationship Id="rId30" Type="http://schemas.openxmlformats.org/officeDocument/2006/relationships/tags" Target="../tags/tag112.xml"/><Relationship Id="rId3" Type="http://schemas.openxmlformats.org/officeDocument/2006/relationships/tags" Target="../tags/tag91.xml"/><Relationship Id="rId29" Type="http://schemas.openxmlformats.org/officeDocument/2006/relationships/tags" Target="../tags/tag111.xml"/><Relationship Id="rId28" Type="http://schemas.openxmlformats.org/officeDocument/2006/relationships/image" Target="../media/image17.svg"/><Relationship Id="rId27" Type="http://schemas.openxmlformats.org/officeDocument/2006/relationships/image" Target="../media/image16.png"/><Relationship Id="rId26" Type="http://schemas.openxmlformats.org/officeDocument/2006/relationships/tags" Target="../tags/tag110.xml"/><Relationship Id="rId25" Type="http://schemas.openxmlformats.org/officeDocument/2006/relationships/image" Target="../media/image15.svg"/><Relationship Id="rId24" Type="http://schemas.openxmlformats.org/officeDocument/2006/relationships/tags" Target="../tags/tag109.xml"/><Relationship Id="rId23" Type="http://schemas.openxmlformats.org/officeDocument/2006/relationships/image" Target="../media/image14.svg"/><Relationship Id="rId22" Type="http://schemas.openxmlformats.org/officeDocument/2006/relationships/tags" Target="../tags/tag108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90.xml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8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image" Target="../media/image25.svg"/><Relationship Id="rId7" Type="http://schemas.openxmlformats.org/officeDocument/2006/relationships/tags" Target="../tags/tag139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tags" Target="../tags/tag13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159.xml"/><Relationship Id="rId32" Type="http://schemas.openxmlformats.org/officeDocument/2006/relationships/tags" Target="../tags/tag158.xml"/><Relationship Id="rId31" Type="http://schemas.openxmlformats.org/officeDocument/2006/relationships/tags" Target="../tags/tag157.xml"/><Relationship Id="rId30" Type="http://schemas.openxmlformats.org/officeDocument/2006/relationships/tags" Target="../tags/tag156.xml"/><Relationship Id="rId3" Type="http://schemas.openxmlformats.org/officeDocument/2006/relationships/image" Target="../media/image22.jpeg"/><Relationship Id="rId29" Type="http://schemas.openxmlformats.org/officeDocument/2006/relationships/tags" Target="../tags/tag155.xml"/><Relationship Id="rId28" Type="http://schemas.openxmlformats.org/officeDocument/2006/relationships/tags" Target="../tags/tag154.xml"/><Relationship Id="rId27" Type="http://schemas.openxmlformats.org/officeDocument/2006/relationships/tags" Target="../tags/tag153.xml"/><Relationship Id="rId26" Type="http://schemas.openxmlformats.org/officeDocument/2006/relationships/tags" Target="../tags/tag152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tags" Target="../tags/tag147.xml"/><Relationship Id="rId20" Type="http://schemas.openxmlformats.org/officeDocument/2006/relationships/tags" Target="../tags/tag146.xml"/><Relationship Id="rId2" Type="http://schemas.openxmlformats.org/officeDocument/2006/relationships/tags" Target="../tags/tag137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image" Target="../media/image30.svg"/><Relationship Id="rId16" Type="http://schemas.openxmlformats.org/officeDocument/2006/relationships/image" Target="../media/image29.png"/><Relationship Id="rId15" Type="http://schemas.openxmlformats.org/officeDocument/2006/relationships/tags" Target="../tags/tag143.xml"/><Relationship Id="rId14" Type="http://schemas.openxmlformats.org/officeDocument/2006/relationships/tags" Target="../tags/tag142.xml"/><Relationship Id="rId13" Type="http://schemas.openxmlformats.org/officeDocument/2006/relationships/image" Target="../media/image28.svg"/><Relationship Id="rId12" Type="http://schemas.openxmlformats.org/officeDocument/2006/relationships/image" Target="../media/image27.png"/><Relationship Id="rId11" Type="http://schemas.openxmlformats.org/officeDocument/2006/relationships/tags" Target="../tags/tag141.xml"/><Relationship Id="rId10" Type="http://schemas.openxmlformats.org/officeDocument/2006/relationships/image" Target="../media/image26.svg"/><Relationship Id="rId1" Type="http://schemas.openxmlformats.org/officeDocument/2006/relationships/tags" Target="../tags/tag13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svg"/><Relationship Id="rId8" Type="http://schemas.openxmlformats.org/officeDocument/2006/relationships/tags" Target="../tags/tag165.xml"/><Relationship Id="rId7" Type="http://schemas.openxmlformats.org/officeDocument/2006/relationships/image" Target="../media/image32.svg"/><Relationship Id="rId6" Type="http://schemas.openxmlformats.org/officeDocument/2006/relationships/image" Target="../media/image31.png"/><Relationship Id="rId59" Type="http://schemas.openxmlformats.org/officeDocument/2006/relationships/slideLayout" Target="../slideLayouts/slideLayout7.xml"/><Relationship Id="rId58" Type="http://schemas.openxmlformats.org/officeDocument/2006/relationships/tags" Target="../tags/tag205.xml"/><Relationship Id="rId57" Type="http://schemas.openxmlformats.org/officeDocument/2006/relationships/tags" Target="../tags/tag204.xml"/><Relationship Id="rId56" Type="http://schemas.openxmlformats.org/officeDocument/2006/relationships/tags" Target="../tags/tag203.xml"/><Relationship Id="rId55" Type="http://schemas.openxmlformats.org/officeDocument/2006/relationships/tags" Target="../tags/tag202.xml"/><Relationship Id="rId54" Type="http://schemas.openxmlformats.org/officeDocument/2006/relationships/tags" Target="../tags/tag201.xml"/><Relationship Id="rId53" Type="http://schemas.openxmlformats.org/officeDocument/2006/relationships/tags" Target="../tags/tag200.xml"/><Relationship Id="rId52" Type="http://schemas.openxmlformats.org/officeDocument/2006/relationships/tags" Target="../tags/tag199.xml"/><Relationship Id="rId51" Type="http://schemas.openxmlformats.org/officeDocument/2006/relationships/tags" Target="../tags/tag198.xml"/><Relationship Id="rId50" Type="http://schemas.openxmlformats.org/officeDocument/2006/relationships/tags" Target="../tags/tag197.xml"/><Relationship Id="rId5" Type="http://schemas.openxmlformats.org/officeDocument/2006/relationships/tags" Target="../tags/tag164.xml"/><Relationship Id="rId49" Type="http://schemas.openxmlformats.org/officeDocument/2006/relationships/tags" Target="../tags/tag196.xml"/><Relationship Id="rId48" Type="http://schemas.openxmlformats.org/officeDocument/2006/relationships/tags" Target="../tags/tag195.xml"/><Relationship Id="rId47" Type="http://schemas.openxmlformats.org/officeDocument/2006/relationships/image" Target="../media/image42.svg"/><Relationship Id="rId46" Type="http://schemas.openxmlformats.org/officeDocument/2006/relationships/image" Target="../media/image41.png"/><Relationship Id="rId45" Type="http://schemas.openxmlformats.org/officeDocument/2006/relationships/tags" Target="../tags/tag194.xml"/><Relationship Id="rId44" Type="http://schemas.openxmlformats.org/officeDocument/2006/relationships/tags" Target="../tags/tag193.xml"/><Relationship Id="rId43" Type="http://schemas.openxmlformats.org/officeDocument/2006/relationships/tags" Target="../tags/tag192.xml"/><Relationship Id="rId42" Type="http://schemas.openxmlformats.org/officeDocument/2006/relationships/tags" Target="../tags/tag191.xml"/><Relationship Id="rId41" Type="http://schemas.openxmlformats.org/officeDocument/2006/relationships/tags" Target="../tags/tag190.xml"/><Relationship Id="rId40" Type="http://schemas.openxmlformats.org/officeDocument/2006/relationships/tags" Target="../tags/tag189.xml"/><Relationship Id="rId4" Type="http://schemas.openxmlformats.org/officeDocument/2006/relationships/tags" Target="../tags/tag163.xml"/><Relationship Id="rId39" Type="http://schemas.openxmlformats.org/officeDocument/2006/relationships/tags" Target="../tags/tag188.xml"/><Relationship Id="rId38" Type="http://schemas.openxmlformats.org/officeDocument/2006/relationships/tags" Target="../tags/tag187.xml"/><Relationship Id="rId37" Type="http://schemas.openxmlformats.org/officeDocument/2006/relationships/tags" Target="../tags/tag186.xml"/><Relationship Id="rId36" Type="http://schemas.openxmlformats.org/officeDocument/2006/relationships/tags" Target="../tags/tag185.xml"/><Relationship Id="rId35" Type="http://schemas.openxmlformats.org/officeDocument/2006/relationships/tags" Target="../tags/tag184.xml"/><Relationship Id="rId34" Type="http://schemas.openxmlformats.org/officeDocument/2006/relationships/image" Target="../media/image40.svg"/><Relationship Id="rId33" Type="http://schemas.openxmlformats.org/officeDocument/2006/relationships/image" Target="../media/image39.png"/><Relationship Id="rId32" Type="http://schemas.openxmlformats.org/officeDocument/2006/relationships/tags" Target="../tags/tag183.xml"/><Relationship Id="rId31" Type="http://schemas.openxmlformats.org/officeDocument/2006/relationships/tags" Target="../tags/tag182.xml"/><Relationship Id="rId30" Type="http://schemas.openxmlformats.org/officeDocument/2006/relationships/tags" Target="../tags/tag181.xml"/><Relationship Id="rId3" Type="http://schemas.openxmlformats.org/officeDocument/2006/relationships/tags" Target="../tags/tag162.xml"/><Relationship Id="rId29" Type="http://schemas.openxmlformats.org/officeDocument/2006/relationships/tags" Target="../tags/tag180.xml"/><Relationship Id="rId28" Type="http://schemas.openxmlformats.org/officeDocument/2006/relationships/tags" Target="../tags/tag179.xml"/><Relationship Id="rId27" Type="http://schemas.openxmlformats.org/officeDocument/2006/relationships/tags" Target="../tags/tag178.xml"/><Relationship Id="rId26" Type="http://schemas.openxmlformats.org/officeDocument/2006/relationships/tags" Target="../tags/tag177.xml"/><Relationship Id="rId25" Type="http://schemas.openxmlformats.org/officeDocument/2006/relationships/tags" Target="../tags/tag176.xml"/><Relationship Id="rId24" Type="http://schemas.openxmlformats.org/officeDocument/2006/relationships/tags" Target="../tags/tag175.xml"/><Relationship Id="rId23" Type="http://schemas.openxmlformats.org/officeDocument/2006/relationships/tags" Target="../tags/tag174.xml"/><Relationship Id="rId22" Type="http://schemas.openxmlformats.org/officeDocument/2006/relationships/tags" Target="../tags/tag173.xml"/><Relationship Id="rId21" Type="http://schemas.openxmlformats.org/officeDocument/2006/relationships/tags" Target="../tags/tag172.xml"/><Relationship Id="rId20" Type="http://schemas.openxmlformats.org/officeDocument/2006/relationships/tags" Target="../tags/tag171.xml"/><Relationship Id="rId2" Type="http://schemas.openxmlformats.org/officeDocument/2006/relationships/tags" Target="../tags/tag161.xml"/><Relationship Id="rId19" Type="http://schemas.openxmlformats.org/officeDocument/2006/relationships/tags" Target="../tags/tag170.xml"/><Relationship Id="rId18" Type="http://schemas.openxmlformats.org/officeDocument/2006/relationships/image" Target="../media/image38.svg"/><Relationship Id="rId17" Type="http://schemas.openxmlformats.org/officeDocument/2006/relationships/image" Target="../media/image37.png"/><Relationship Id="rId16" Type="http://schemas.openxmlformats.org/officeDocument/2006/relationships/tags" Target="../tags/tag169.xml"/><Relationship Id="rId15" Type="http://schemas.openxmlformats.org/officeDocument/2006/relationships/tags" Target="../tags/tag168.xml"/><Relationship Id="rId14" Type="http://schemas.openxmlformats.org/officeDocument/2006/relationships/image" Target="../media/image36.svg"/><Relationship Id="rId13" Type="http://schemas.openxmlformats.org/officeDocument/2006/relationships/image" Target="../media/image35.png"/><Relationship Id="rId12" Type="http://schemas.openxmlformats.org/officeDocument/2006/relationships/tags" Target="../tags/tag167.xml"/><Relationship Id="rId11" Type="http://schemas.openxmlformats.org/officeDocument/2006/relationships/image" Target="../media/image34.svg"/><Relationship Id="rId10" Type="http://schemas.openxmlformats.org/officeDocument/2006/relationships/tags" Target="../tags/tag166.xml"/><Relationship Id="rId1" Type="http://schemas.openxmlformats.org/officeDocument/2006/relationships/tags" Target="../tags/tag160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249.xml"/><Relationship Id="rId40" Type="http://schemas.openxmlformats.org/officeDocument/2006/relationships/tags" Target="../tags/tag248.xml"/><Relationship Id="rId4" Type="http://schemas.openxmlformats.org/officeDocument/2006/relationships/tags" Target="../tags/tag214.xml"/><Relationship Id="rId39" Type="http://schemas.openxmlformats.org/officeDocument/2006/relationships/tags" Target="../tags/tag247.xml"/><Relationship Id="rId38" Type="http://schemas.openxmlformats.org/officeDocument/2006/relationships/tags" Target="../tags/tag246.xml"/><Relationship Id="rId37" Type="http://schemas.openxmlformats.org/officeDocument/2006/relationships/tags" Target="../tags/tag245.xml"/><Relationship Id="rId36" Type="http://schemas.openxmlformats.org/officeDocument/2006/relationships/tags" Target="../tags/tag244.xml"/><Relationship Id="rId35" Type="http://schemas.openxmlformats.org/officeDocument/2006/relationships/tags" Target="../tags/tag243.xml"/><Relationship Id="rId34" Type="http://schemas.openxmlformats.org/officeDocument/2006/relationships/tags" Target="../tags/tag242.xml"/><Relationship Id="rId33" Type="http://schemas.openxmlformats.org/officeDocument/2006/relationships/tags" Target="../tags/tag241.xml"/><Relationship Id="rId32" Type="http://schemas.openxmlformats.org/officeDocument/2006/relationships/tags" Target="../tags/tag240.xml"/><Relationship Id="rId31" Type="http://schemas.openxmlformats.org/officeDocument/2006/relationships/tags" Target="../tags/tag239.xml"/><Relationship Id="rId30" Type="http://schemas.openxmlformats.org/officeDocument/2006/relationships/tags" Target="../tags/tag238.xml"/><Relationship Id="rId3" Type="http://schemas.openxmlformats.org/officeDocument/2006/relationships/tags" Target="../tags/tag213.xml"/><Relationship Id="rId29" Type="http://schemas.openxmlformats.org/officeDocument/2006/relationships/tags" Target="../tags/tag237.xml"/><Relationship Id="rId28" Type="http://schemas.openxmlformats.org/officeDocument/2006/relationships/tags" Target="../tags/tag236.xml"/><Relationship Id="rId27" Type="http://schemas.openxmlformats.org/officeDocument/2006/relationships/tags" Target="../tags/tag235.xml"/><Relationship Id="rId26" Type="http://schemas.openxmlformats.org/officeDocument/2006/relationships/tags" Target="../tags/tag234.xml"/><Relationship Id="rId25" Type="http://schemas.openxmlformats.org/officeDocument/2006/relationships/tags" Target="../tags/tag233.xml"/><Relationship Id="rId24" Type="http://schemas.openxmlformats.org/officeDocument/2006/relationships/tags" Target="../tags/tag232.xml"/><Relationship Id="rId23" Type="http://schemas.openxmlformats.org/officeDocument/2006/relationships/tags" Target="../tags/tag231.xml"/><Relationship Id="rId22" Type="http://schemas.openxmlformats.org/officeDocument/2006/relationships/tags" Target="../tags/tag230.xml"/><Relationship Id="rId21" Type="http://schemas.openxmlformats.org/officeDocument/2006/relationships/tags" Target="../tags/tag229.xml"/><Relationship Id="rId20" Type="http://schemas.openxmlformats.org/officeDocument/2006/relationships/tags" Target="../tags/tag228.xml"/><Relationship Id="rId2" Type="http://schemas.openxmlformats.org/officeDocument/2006/relationships/tags" Target="../tags/tag212.xml"/><Relationship Id="rId19" Type="http://schemas.openxmlformats.org/officeDocument/2006/relationships/tags" Target="../tags/tag227.xml"/><Relationship Id="rId18" Type="http://schemas.openxmlformats.org/officeDocument/2006/relationships/tags" Target="../tags/tag226.xml"/><Relationship Id="rId17" Type="http://schemas.openxmlformats.org/officeDocument/2006/relationships/tags" Target="../tags/tag225.xml"/><Relationship Id="rId16" Type="http://schemas.openxmlformats.org/officeDocument/2006/relationships/tags" Target="../tags/tag224.xml"/><Relationship Id="rId15" Type="http://schemas.openxmlformats.org/officeDocument/2006/relationships/tags" Target="../tags/tag223.xml"/><Relationship Id="rId14" Type="http://schemas.openxmlformats.org/officeDocument/2006/relationships/tags" Target="../tags/tag222.xml"/><Relationship Id="rId13" Type="http://schemas.openxmlformats.org/officeDocument/2006/relationships/tags" Target="../tags/tag221.xml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image" Target="../media/image44.svg"/><Relationship Id="rId1" Type="http://schemas.openxmlformats.org/officeDocument/2006/relationships/tags" Target="../tags/tag21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292.xml"/><Relationship Id="rId46" Type="http://schemas.openxmlformats.org/officeDocument/2006/relationships/tags" Target="../tags/tag291.xml"/><Relationship Id="rId45" Type="http://schemas.openxmlformats.org/officeDocument/2006/relationships/tags" Target="../tags/tag290.xml"/><Relationship Id="rId44" Type="http://schemas.openxmlformats.org/officeDocument/2006/relationships/tags" Target="../tags/tag289.xml"/><Relationship Id="rId43" Type="http://schemas.openxmlformats.org/officeDocument/2006/relationships/tags" Target="../tags/tag288.xml"/><Relationship Id="rId42" Type="http://schemas.openxmlformats.org/officeDocument/2006/relationships/tags" Target="../tags/tag287.xml"/><Relationship Id="rId41" Type="http://schemas.openxmlformats.org/officeDocument/2006/relationships/tags" Target="../tags/tag286.xml"/><Relationship Id="rId40" Type="http://schemas.openxmlformats.org/officeDocument/2006/relationships/tags" Target="../tags/tag285.xml"/><Relationship Id="rId4" Type="http://schemas.openxmlformats.org/officeDocument/2006/relationships/tags" Target="../tags/tag253.xml"/><Relationship Id="rId39" Type="http://schemas.openxmlformats.org/officeDocument/2006/relationships/tags" Target="../tags/tag284.xml"/><Relationship Id="rId38" Type="http://schemas.openxmlformats.org/officeDocument/2006/relationships/tags" Target="../tags/tag283.xml"/><Relationship Id="rId37" Type="http://schemas.openxmlformats.org/officeDocument/2006/relationships/tags" Target="../tags/tag282.xml"/><Relationship Id="rId36" Type="http://schemas.openxmlformats.org/officeDocument/2006/relationships/tags" Target="../tags/tag281.xml"/><Relationship Id="rId35" Type="http://schemas.openxmlformats.org/officeDocument/2006/relationships/tags" Target="../tags/tag280.xml"/><Relationship Id="rId34" Type="http://schemas.openxmlformats.org/officeDocument/2006/relationships/tags" Target="../tags/tag279.xml"/><Relationship Id="rId33" Type="http://schemas.openxmlformats.org/officeDocument/2006/relationships/tags" Target="../tags/tag278.xml"/><Relationship Id="rId32" Type="http://schemas.openxmlformats.org/officeDocument/2006/relationships/image" Target="../media/image48.svg"/><Relationship Id="rId31" Type="http://schemas.openxmlformats.org/officeDocument/2006/relationships/image" Target="../media/image47.png"/><Relationship Id="rId30" Type="http://schemas.openxmlformats.org/officeDocument/2006/relationships/tags" Target="../tags/tag277.xml"/><Relationship Id="rId3" Type="http://schemas.openxmlformats.org/officeDocument/2006/relationships/tags" Target="../tags/tag252.xml"/><Relationship Id="rId29" Type="http://schemas.openxmlformats.org/officeDocument/2006/relationships/tags" Target="../tags/tag276.xml"/><Relationship Id="rId28" Type="http://schemas.openxmlformats.org/officeDocument/2006/relationships/tags" Target="../tags/tag275.xml"/><Relationship Id="rId27" Type="http://schemas.openxmlformats.org/officeDocument/2006/relationships/tags" Target="../tags/tag274.xml"/><Relationship Id="rId26" Type="http://schemas.openxmlformats.org/officeDocument/2006/relationships/tags" Target="../tags/tag273.xml"/><Relationship Id="rId25" Type="http://schemas.openxmlformats.org/officeDocument/2006/relationships/tags" Target="../tags/tag272.xml"/><Relationship Id="rId24" Type="http://schemas.openxmlformats.org/officeDocument/2006/relationships/tags" Target="../tags/tag271.xml"/><Relationship Id="rId23" Type="http://schemas.openxmlformats.org/officeDocument/2006/relationships/tags" Target="../tags/tag270.xml"/><Relationship Id="rId22" Type="http://schemas.openxmlformats.org/officeDocument/2006/relationships/tags" Target="../tags/tag269.xml"/><Relationship Id="rId21" Type="http://schemas.openxmlformats.org/officeDocument/2006/relationships/tags" Target="../tags/tag268.xml"/><Relationship Id="rId20" Type="http://schemas.openxmlformats.org/officeDocument/2006/relationships/tags" Target="../tags/tag267.xml"/><Relationship Id="rId2" Type="http://schemas.openxmlformats.org/officeDocument/2006/relationships/tags" Target="../tags/tag251.xml"/><Relationship Id="rId19" Type="http://schemas.openxmlformats.org/officeDocument/2006/relationships/tags" Target="../tags/tag266.xml"/><Relationship Id="rId18" Type="http://schemas.openxmlformats.org/officeDocument/2006/relationships/tags" Target="../tags/tag265.xml"/><Relationship Id="rId17" Type="http://schemas.openxmlformats.org/officeDocument/2006/relationships/tags" Target="../tags/tag264.xml"/><Relationship Id="rId16" Type="http://schemas.openxmlformats.org/officeDocument/2006/relationships/tags" Target="../tags/tag263.xml"/><Relationship Id="rId15" Type="http://schemas.openxmlformats.org/officeDocument/2006/relationships/tags" Target="../tags/tag262.xml"/><Relationship Id="rId14" Type="http://schemas.openxmlformats.org/officeDocument/2006/relationships/tags" Target="../tags/tag261.xml"/><Relationship Id="rId13" Type="http://schemas.openxmlformats.org/officeDocument/2006/relationships/tags" Target="../tags/tag260.xml"/><Relationship Id="rId12" Type="http://schemas.openxmlformats.org/officeDocument/2006/relationships/tags" Target="../tags/tag259.xml"/><Relationship Id="rId11" Type="http://schemas.openxmlformats.org/officeDocument/2006/relationships/tags" Target="../tags/tag258.xml"/><Relationship Id="rId10" Type="http://schemas.openxmlformats.org/officeDocument/2006/relationships/image" Target="../media/image46.svg"/><Relationship Id="rId1" Type="http://schemas.openxmlformats.org/officeDocument/2006/relationships/tags" Target="../tags/tag25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98.xml"/><Relationship Id="rId8" Type="http://schemas.openxmlformats.org/officeDocument/2006/relationships/image" Target="../media/image51.svg"/><Relationship Id="rId7" Type="http://schemas.openxmlformats.org/officeDocument/2006/relationships/image" Target="../media/image50.png"/><Relationship Id="rId6" Type="http://schemas.openxmlformats.org/officeDocument/2006/relationships/tags" Target="../tags/tag297.xml"/><Relationship Id="rId56" Type="http://schemas.openxmlformats.org/officeDocument/2006/relationships/slideLayout" Target="../slideLayouts/slideLayout7.xml"/><Relationship Id="rId55" Type="http://schemas.openxmlformats.org/officeDocument/2006/relationships/tags" Target="../tags/tag332.xml"/><Relationship Id="rId54" Type="http://schemas.openxmlformats.org/officeDocument/2006/relationships/tags" Target="../tags/tag331.xml"/><Relationship Id="rId53" Type="http://schemas.openxmlformats.org/officeDocument/2006/relationships/tags" Target="../tags/tag330.xml"/><Relationship Id="rId52" Type="http://schemas.openxmlformats.org/officeDocument/2006/relationships/image" Target="../media/image63.svg"/><Relationship Id="rId51" Type="http://schemas.openxmlformats.org/officeDocument/2006/relationships/image" Target="../media/image62.png"/><Relationship Id="rId50" Type="http://schemas.openxmlformats.org/officeDocument/2006/relationships/tags" Target="../tags/tag329.xml"/><Relationship Id="rId5" Type="http://schemas.openxmlformats.org/officeDocument/2006/relationships/tags" Target="../tags/tag296.xml"/><Relationship Id="rId49" Type="http://schemas.openxmlformats.org/officeDocument/2006/relationships/tags" Target="../tags/tag328.xml"/><Relationship Id="rId48" Type="http://schemas.openxmlformats.org/officeDocument/2006/relationships/tags" Target="../tags/tag327.xml"/><Relationship Id="rId47" Type="http://schemas.openxmlformats.org/officeDocument/2006/relationships/tags" Target="../tags/tag326.xml"/><Relationship Id="rId46" Type="http://schemas.openxmlformats.org/officeDocument/2006/relationships/tags" Target="../tags/tag325.xml"/><Relationship Id="rId45" Type="http://schemas.openxmlformats.org/officeDocument/2006/relationships/tags" Target="../tags/tag324.xml"/><Relationship Id="rId44" Type="http://schemas.openxmlformats.org/officeDocument/2006/relationships/tags" Target="../tags/tag323.xml"/><Relationship Id="rId43" Type="http://schemas.openxmlformats.org/officeDocument/2006/relationships/tags" Target="../tags/tag322.xml"/><Relationship Id="rId42" Type="http://schemas.openxmlformats.org/officeDocument/2006/relationships/tags" Target="../tags/tag321.xml"/><Relationship Id="rId41" Type="http://schemas.openxmlformats.org/officeDocument/2006/relationships/image" Target="../media/image61.svg"/><Relationship Id="rId40" Type="http://schemas.openxmlformats.org/officeDocument/2006/relationships/image" Target="../media/image60.png"/><Relationship Id="rId4" Type="http://schemas.openxmlformats.org/officeDocument/2006/relationships/tags" Target="../tags/tag295.xml"/><Relationship Id="rId39" Type="http://schemas.openxmlformats.org/officeDocument/2006/relationships/tags" Target="../tags/tag320.xml"/><Relationship Id="rId38" Type="http://schemas.openxmlformats.org/officeDocument/2006/relationships/tags" Target="../tags/tag319.xml"/><Relationship Id="rId37" Type="http://schemas.openxmlformats.org/officeDocument/2006/relationships/tags" Target="../tags/tag318.xml"/><Relationship Id="rId36" Type="http://schemas.openxmlformats.org/officeDocument/2006/relationships/tags" Target="../tags/tag317.xml"/><Relationship Id="rId35" Type="http://schemas.openxmlformats.org/officeDocument/2006/relationships/tags" Target="../tags/tag316.xml"/><Relationship Id="rId34" Type="http://schemas.openxmlformats.org/officeDocument/2006/relationships/tags" Target="../tags/tag315.xml"/><Relationship Id="rId33" Type="http://schemas.openxmlformats.org/officeDocument/2006/relationships/tags" Target="../tags/tag314.xml"/><Relationship Id="rId32" Type="http://schemas.openxmlformats.org/officeDocument/2006/relationships/tags" Target="../tags/tag313.xml"/><Relationship Id="rId31" Type="http://schemas.openxmlformats.org/officeDocument/2006/relationships/tags" Target="../tags/tag312.xml"/><Relationship Id="rId30" Type="http://schemas.openxmlformats.org/officeDocument/2006/relationships/image" Target="../media/image59.svg"/><Relationship Id="rId3" Type="http://schemas.openxmlformats.org/officeDocument/2006/relationships/image" Target="../media/image49.jpeg"/><Relationship Id="rId29" Type="http://schemas.openxmlformats.org/officeDocument/2006/relationships/image" Target="../media/image58.png"/><Relationship Id="rId28" Type="http://schemas.openxmlformats.org/officeDocument/2006/relationships/tags" Target="../tags/tag311.xml"/><Relationship Id="rId27" Type="http://schemas.openxmlformats.org/officeDocument/2006/relationships/tags" Target="../tags/tag310.xml"/><Relationship Id="rId26" Type="http://schemas.openxmlformats.org/officeDocument/2006/relationships/tags" Target="../tags/tag309.xml"/><Relationship Id="rId25" Type="http://schemas.openxmlformats.org/officeDocument/2006/relationships/tags" Target="../tags/tag308.xml"/><Relationship Id="rId24" Type="http://schemas.openxmlformats.org/officeDocument/2006/relationships/tags" Target="../tags/tag307.xml"/><Relationship Id="rId23" Type="http://schemas.openxmlformats.org/officeDocument/2006/relationships/tags" Target="../tags/tag306.xml"/><Relationship Id="rId22" Type="http://schemas.openxmlformats.org/officeDocument/2006/relationships/tags" Target="../tags/tag305.xml"/><Relationship Id="rId21" Type="http://schemas.openxmlformats.org/officeDocument/2006/relationships/tags" Target="../tags/tag304.xml"/><Relationship Id="rId20" Type="http://schemas.openxmlformats.org/officeDocument/2006/relationships/tags" Target="../tags/tag303.xml"/><Relationship Id="rId2" Type="http://schemas.openxmlformats.org/officeDocument/2006/relationships/tags" Target="../tags/tag294.xml"/><Relationship Id="rId19" Type="http://schemas.openxmlformats.org/officeDocument/2006/relationships/image" Target="../media/image57.svg"/><Relationship Id="rId18" Type="http://schemas.openxmlformats.org/officeDocument/2006/relationships/image" Target="../media/image56.png"/><Relationship Id="rId17" Type="http://schemas.openxmlformats.org/officeDocument/2006/relationships/tags" Target="../tags/tag302.xml"/><Relationship Id="rId16" Type="http://schemas.openxmlformats.org/officeDocument/2006/relationships/tags" Target="../tags/tag301.xml"/><Relationship Id="rId15" Type="http://schemas.openxmlformats.org/officeDocument/2006/relationships/image" Target="../media/image55.svg"/><Relationship Id="rId14" Type="http://schemas.openxmlformats.org/officeDocument/2006/relationships/image" Target="../media/image54.png"/><Relationship Id="rId13" Type="http://schemas.openxmlformats.org/officeDocument/2006/relationships/tags" Target="../tags/tag300.xml"/><Relationship Id="rId12" Type="http://schemas.openxmlformats.org/officeDocument/2006/relationships/image" Target="../media/image53.svg"/><Relationship Id="rId11" Type="http://schemas.openxmlformats.org/officeDocument/2006/relationships/tags" Target="../tags/tag299.xml"/><Relationship Id="rId10" Type="http://schemas.openxmlformats.org/officeDocument/2006/relationships/image" Target="../media/image52.svg"/><Relationship Id="rId1" Type="http://schemas.openxmlformats.org/officeDocument/2006/relationships/tags" Target="../tags/tag293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37.xml"/><Relationship Id="rId4" Type="http://schemas.openxmlformats.org/officeDocument/2006/relationships/tags" Target="../tags/tag336.xml"/><Relationship Id="rId3" Type="http://schemas.openxmlformats.org/officeDocument/2006/relationships/tags" Target="../tags/tag335.xml"/><Relationship Id="rId2" Type="http://schemas.openxmlformats.org/officeDocument/2006/relationships/tags" Target="../tags/tag334.xml"/><Relationship Id="rId1" Type="http://schemas.openxmlformats.org/officeDocument/2006/relationships/tags" Target="../tags/tag33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openxmlformats.org/officeDocument/2006/relationships/tags" Target="../tags/tag345.xml"/><Relationship Id="rId7" Type="http://schemas.openxmlformats.org/officeDocument/2006/relationships/tags" Target="../tags/tag344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368.xml"/><Relationship Id="rId30" Type="http://schemas.openxmlformats.org/officeDocument/2006/relationships/tags" Target="../tags/tag367.xml"/><Relationship Id="rId3" Type="http://schemas.openxmlformats.org/officeDocument/2006/relationships/tags" Target="../tags/tag340.xml"/><Relationship Id="rId29" Type="http://schemas.openxmlformats.org/officeDocument/2006/relationships/tags" Target="../tags/tag366.xml"/><Relationship Id="rId28" Type="http://schemas.openxmlformats.org/officeDocument/2006/relationships/tags" Target="../tags/tag365.xml"/><Relationship Id="rId27" Type="http://schemas.openxmlformats.org/officeDocument/2006/relationships/tags" Target="../tags/tag364.xml"/><Relationship Id="rId26" Type="http://schemas.openxmlformats.org/officeDocument/2006/relationships/tags" Target="../tags/tag363.xml"/><Relationship Id="rId25" Type="http://schemas.openxmlformats.org/officeDocument/2006/relationships/tags" Target="../tags/tag362.xml"/><Relationship Id="rId24" Type="http://schemas.openxmlformats.org/officeDocument/2006/relationships/tags" Target="../tags/tag361.xml"/><Relationship Id="rId23" Type="http://schemas.openxmlformats.org/officeDocument/2006/relationships/tags" Target="../tags/tag360.xml"/><Relationship Id="rId22" Type="http://schemas.openxmlformats.org/officeDocument/2006/relationships/tags" Target="../tags/tag359.xml"/><Relationship Id="rId21" Type="http://schemas.openxmlformats.org/officeDocument/2006/relationships/tags" Target="../tags/tag358.xml"/><Relationship Id="rId20" Type="http://schemas.openxmlformats.org/officeDocument/2006/relationships/tags" Target="../tags/tag357.xml"/><Relationship Id="rId2" Type="http://schemas.openxmlformats.org/officeDocument/2006/relationships/tags" Target="../tags/tag339.xml"/><Relationship Id="rId19" Type="http://schemas.openxmlformats.org/officeDocument/2006/relationships/tags" Target="../tags/tag356.xml"/><Relationship Id="rId18" Type="http://schemas.openxmlformats.org/officeDocument/2006/relationships/tags" Target="../tags/tag355.xml"/><Relationship Id="rId17" Type="http://schemas.openxmlformats.org/officeDocument/2006/relationships/tags" Target="../tags/tag354.xml"/><Relationship Id="rId16" Type="http://schemas.openxmlformats.org/officeDocument/2006/relationships/tags" Target="../tags/tag353.xml"/><Relationship Id="rId15" Type="http://schemas.openxmlformats.org/officeDocument/2006/relationships/tags" Target="../tags/tag352.xml"/><Relationship Id="rId14" Type="http://schemas.openxmlformats.org/officeDocument/2006/relationships/tags" Target="../tags/tag351.xml"/><Relationship Id="rId13" Type="http://schemas.openxmlformats.org/officeDocument/2006/relationships/tags" Target="../tags/tag350.xml"/><Relationship Id="rId12" Type="http://schemas.openxmlformats.org/officeDocument/2006/relationships/tags" Target="../tags/tag349.xml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tags" Target="../tags/tag33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svg"/><Relationship Id="rId8" Type="http://schemas.openxmlformats.org/officeDocument/2006/relationships/tags" Target="../tags/tag372.xml"/><Relationship Id="rId7" Type="http://schemas.openxmlformats.org/officeDocument/2006/relationships/image" Target="../media/image66.svg"/><Relationship Id="rId6" Type="http://schemas.openxmlformats.org/officeDocument/2006/relationships/tags" Target="../tags/tag371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3" Type="http://schemas.openxmlformats.org/officeDocument/2006/relationships/tags" Target="../tags/tag370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386.xml"/><Relationship Id="rId24" Type="http://schemas.openxmlformats.org/officeDocument/2006/relationships/tags" Target="../tags/tag385.xml"/><Relationship Id="rId23" Type="http://schemas.openxmlformats.org/officeDocument/2006/relationships/tags" Target="../tags/tag384.xml"/><Relationship Id="rId22" Type="http://schemas.openxmlformats.org/officeDocument/2006/relationships/tags" Target="../tags/tag383.xml"/><Relationship Id="rId21" Type="http://schemas.openxmlformats.org/officeDocument/2006/relationships/tags" Target="../tags/tag382.xml"/><Relationship Id="rId20" Type="http://schemas.openxmlformats.org/officeDocument/2006/relationships/tags" Target="../tags/tag381.xml"/><Relationship Id="rId2" Type="http://schemas.openxmlformats.org/officeDocument/2006/relationships/tags" Target="../tags/tag369.xml"/><Relationship Id="rId19" Type="http://schemas.openxmlformats.org/officeDocument/2006/relationships/tags" Target="../tags/tag380.xml"/><Relationship Id="rId18" Type="http://schemas.openxmlformats.org/officeDocument/2006/relationships/tags" Target="../tags/tag379.xml"/><Relationship Id="rId17" Type="http://schemas.openxmlformats.org/officeDocument/2006/relationships/tags" Target="../tags/tag378.xml"/><Relationship Id="rId16" Type="http://schemas.openxmlformats.org/officeDocument/2006/relationships/tags" Target="../tags/tag377.xml"/><Relationship Id="rId15" Type="http://schemas.openxmlformats.org/officeDocument/2006/relationships/tags" Target="../tags/tag376.xml"/><Relationship Id="rId14" Type="http://schemas.openxmlformats.org/officeDocument/2006/relationships/tags" Target="../tags/tag375.xml"/><Relationship Id="rId13" Type="http://schemas.openxmlformats.org/officeDocument/2006/relationships/tags" Target="../tags/tag374.xml"/><Relationship Id="rId12" Type="http://schemas.openxmlformats.org/officeDocument/2006/relationships/image" Target="../media/image69.svg"/><Relationship Id="rId11" Type="http://schemas.openxmlformats.org/officeDocument/2006/relationships/image" Target="../media/image68.png"/><Relationship Id="rId10" Type="http://schemas.openxmlformats.org/officeDocument/2006/relationships/tags" Target="../tags/tag373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92.xml"/><Relationship Id="rId8" Type="http://schemas.openxmlformats.org/officeDocument/2006/relationships/image" Target="../media/image72.svg"/><Relationship Id="rId7" Type="http://schemas.openxmlformats.org/officeDocument/2006/relationships/tags" Target="../tags/tag391.xml"/><Relationship Id="rId67" Type="http://schemas.openxmlformats.org/officeDocument/2006/relationships/slideLayout" Target="../slideLayouts/slideLayout7.xml"/><Relationship Id="rId66" Type="http://schemas.openxmlformats.org/officeDocument/2006/relationships/tags" Target="../tags/tag436.xml"/><Relationship Id="rId65" Type="http://schemas.openxmlformats.org/officeDocument/2006/relationships/image" Target="../media/image81.svg"/><Relationship Id="rId64" Type="http://schemas.openxmlformats.org/officeDocument/2006/relationships/image" Target="../media/image80.png"/><Relationship Id="rId63" Type="http://schemas.openxmlformats.org/officeDocument/2006/relationships/tags" Target="../tags/tag435.xml"/><Relationship Id="rId62" Type="http://schemas.openxmlformats.org/officeDocument/2006/relationships/tags" Target="../tags/tag434.xml"/><Relationship Id="rId61" Type="http://schemas.openxmlformats.org/officeDocument/2006/relationships/tags" Target="../tags/tag433.xml"/><Relationship Id="rId60" Type="http://schemas.openxmlformats.org/officeDocument/2006/relationships/image" Target="../media/image79.svg"/><Relationship Id="rId6" Type="http://schemas.openxmlformats.org/officeDocument/2006/relationships/image" Target="../media/image71.svg"/><Relationship Id="rId59" Type="http://schemas.openxmlformats.org/officeDocument/2006/relationships/image" Target="../media/image78.png"/><Relationship Id="rId58" Type="http://schemas.openxmlformats.org/officeDocument/2006/relationships/tags" Target="../tags/tag432.xml"/><Relationship Id="rId57" Type="http://schemas.openxmlformats.org/officeDocument/2006/relationships/tags" Target="../tags/tag431.xml"/><Relationship Id="rId56" Type="http://schemas.openxmlformats.org/officeDocument/2006/relationships/tags" Target="../tags/tag430.xml"/><Relationship Id="rId55" Type="http://schemas.openxmlformats.org/officeDocument/2006/relationships/tags" Target="../tags/tag429.xml"/><Relationship Id="rId54" Type="http://schemas.openxmlformats.org/officeDocument/2006/relationships/tags" Target="../tags/tag428.xml"/><Relationship Id="rId53" Type="http://schemas.openxmlformats.org/officeDocument/2006/relationships/tags" Target="../tags/tag427.xml"/><Relationship Id="rId52" Type="http://schemas.openxmlformats.org/officeDocument/2006/relationships/tags" Target="../tags/tag426.xml"/><Relationship Id="rId51" Type="http://schemas.openxmlformats.org/officeDocument/2006/relationships/tags" Target="../tags/tag425.xml"/><Relationship Id="rId50" Type="http://schemas.openxmlformats.org/officeDocument/2006/relationships/tags" Target="../tags/tag424.xml"/><Relationship Id="rId5" Type="http://schemas.openxmlformats.org/officeDocument/2006/relationships/image" Target="../media/image70.png"/><Relationship Id="rId49" Type="http://schemas.openxmlformats.org/officeDocument/2006/relationships/tags" Target="../tags/tag423.xml"/><Relationship Id="rId48" Type="http://schemas.openxmlformats.org/officeDocument/2006/relationships/tags" Target="../tags/tag422.xml"/><Relationship Id="rId47" Type="http://schemas.openxmlformats.org/officeDocument/2006/relationships/tags" Target="../tags/tag421.xml"/><Relationship Id="rId46" Type="http://schemas.openxmlformats.org/officeDocument/2006/relationships/image" Target="../media/image63.svg"/><Relationship Id="rId45" Type="http://schemas.openxmlformats.org/officeDocument/2006/relationships/image" Target="../media/image62.png"/><Relationship Id="rId44" Type="http://schemas.openxmlformats.org/officeDocument/2006/relationships/tags" Target="../tags/tag420.xml"/><Relationship Id="rId43" Type="http://schemas.openxmlformats.org/officeDocument/2006/relationships/tags" Target="../tags/tag419.xml"/><Relationship Id="rId42" Type="http://schemas.openxmlformats.org/officeDocument/2006/relationships/tags" Target="../tags/tag418.xml"/><Relationship Id="rId41" Type="http://schemas.openxmlformats.org/officeDocument/2006/relationships/tags" Target="../tags/tag417.xml"/><Relationship Id="rId40" Type="http://schemas.openxmlformats.org/officeDocument/2006/relationships/tags" Target="../tags/tag416.xml"/><Relationship Id="rId4" Type="http://schemas.openxmlformats.org/officeDocument/2006/relationships/tags" Target="../tags/tag390.xml"/><Relationship Id="rId39" Type="http://schemas.openxmlformats.org/officeDocument/2006/relationships/tags" Target="../tags/tag415.xml"/><Relationship Id="rId38" Type="http://schemas.openxmlformats.org/officeDocument/2006/relationships/tags" Target="../tags/tag414.xml"/><Relationship Id="rId37" Type="http://schemas.openxmlformats.org/officeDocument/2006/relationships/tags" Target="../tags/tag413.xml"/><Relationship Id="rId36" Type="http://schemas.openxmlformats.org/officeDocument/2006/relationships/tags" Target="../tags/tag412.xml"/><Relationship Id="rId35" Type="http://schemas.openxmlformats.org/officeDocument/2006/relationships/tags" Target="../tags/tag411.xml"/><Relationship Id="rId34" Type="http://schemas.openxmlformats.org/officeDocument/2006/relationships/tags" Target="../tags/tag410.xml"/><Relationship Id="rId33" Type="http://schemas.openxmlformats.org/officeDocument/2006/relationships/tags" Target="../tags/tag409.xml"/><Relationship Id="rId32" Type="http://schemas.openxmlformats.org/officeDocument/2006/relationships/tags" Target="../tags/tag408.xml"/><Relationship Id="rId31" Type="http://schemas.openxmlformats.org/officeDocument/2006/relationships/tags" Target="../tags/tag407.xml"/><Relationship Id="rId30" Type="http://schemas.openxmlformats.org/officeDocument/2006/relationships/tags" Target="../tags/tag406.xml"/><Relationship Id="rId3" Type="http://schemas.openxmlformats.org/officeDocument/2006/relationships/tags" Target="../tags/tag389.xml"/><Relationship Id="rId29" Type="http://schemas.openxmlformats.org/officeDocument/2006/relationships/image" Target="../media/image77.svg"/><Relationship Id="rId28" Type="http://schemas.openxmlformats.org/officeDocument/2006/relationships/image" Target="../media/image76.png"/><Relationship Id="rId27" Type="http://schemas.openxmlformats.org/officeDocument/2006/relationships/tags" Target="../tags/tag405.xml"/><Relationship Id="rId26" Type="http://schemas.openxmlformats.org/officeDocument/2006/relationships/tags" Target="../tags/tag404.xml"/><Relationship Id="rId25" Type="http://schemas.openxmlformats.org/officeDocument/2006/relationships/tags" Target="../tags/tag403.xml"/><Relationship Id="rId24" Type="http://schemas.openxmlformats.org/officeDocument/2006/relationships/tags" Target="../tags/tag402.xml"/><Relationship Id="rId23" Type="http://schemas.openxmlformats.org/officeDocument/2006/relationships/tags" Target="../tags/tag401.xml"/><Relationship Id="rId22" Type="http://schemas.openxmlformats.org/officeDocument/2006/relationships/tags" Target="../tags/tag400.xml"/><Relationship Id="rId21" Type="http://schemas.openxmlformats.org/officeDocument/2006/relationships/tags" Target="../tags/tag399.xml"/><Relationship Id="rId20" Type="http://schemas.openxmlformats.org/officeDocument/2006/relationships/tags" Target="../tags/tag398.xml"/><Relationship Id="rId2" Type="http://schemas.openxmlformats.org/officeDocument/2006/relationships/tags" Target="../tags/tag388.xml"/><Relationship Id="rId19" Type="http://schemas.openxmlformats.org/officeDocument/2006/relationships/tags" Target="../tags/tag397.xml"/><Relationship Id="rId18" Type="http://schemas.openxmlformats.org/officeDocument/2006/relationships/tags" Target="../tags/tag396.xml"/><Relationship Id="rId17" Type="http://schemas.openxmlformats.org/officeDocument/2006/relationships/image" Target="../media/image46.svg"/><Relationship Id="rId16" Type="http://schemas.openxmlformats.org/officeDocument/2006/relationships/image" Target="../media/image45.png"/><Relationship Id="rId15" Type="http://schemas.openxmlformats.org/officeDocument/2006/relationships/tags" Target="../tags/tag395.xml"/><Relationship Id="rId14" Type="http://schemas.openxmlformats.org/officeDocument/2006/relationships/tags" Target="../tags/tag394.xml"/><Relationship Id="rId13" Type="http://schemas.openxmlformats.org/officeDocument/2006/relationships/image" Target="../media/image75.svg"/><Relationship Id="rId12" Type="http://schemas.openxmlformats.org/officeDocument/2006/relationships/image" Target="../media/image74.png"/><Relationship Id="rId11" Type="http://schemas.openxmlformats.org/officeDocument/2006/relationships/tags" Target="../tags/tag393.xml"/><Relationship Id="rId10" Type="http://schemas.openxmlformats.org/officeDocument/2006/relationships/image" Target="../media/image73.svg"/><Relationship Id="rId1" Type="http://schemas.openxmlformats.org/officeDocument/2006/relationships/tags" Target="../tags/tag38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42.xml"/><Relationship Id="rId8" Type="http://schemas.openxmlformats.org/officeDocument/2006/relationships/image" Target="../media/image84.svg"/><Relationship Id="rId7" Type="http://schemas.openxmlformats.org/officeDocument/2006/relationships/image" Target="../media/image83.png"/><Relationship Id="rId6" Type="http://schemas.openxmlformats.org/officeDocument/2006/relationships/tags" Target="../tags/tag441.xml"/><Relationship Id="rId5" Type="http://schemas.openxmlformats.org/officeDocument/2006/relationships/tags" Target="../tags/tag440.xml"/><Relationship Id="rId4" Type="http://schemas.openxmlformats.org/officeDocument/2006/relationships/tags" Target="../tags/tag439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462.xml"/><Relationship Id="rId30" Type="http://schemas.openxmlformats.org/officeDocument/2006/relationships/tags" Target="../tags/tag461.xml"/><Relationship Id="rId3" Type="http://schemas.openxmlformats.org/officeDocument/2006/relationships/image" Target="../media/image82.jpeg"/><Relationship Id="rId29" Type="http://schemas.openxmlformats.org/officeDocument/2006/relationships/tags" Target="../tags/tag460.xml"/><Relationship Id="rId28" Type="http://schemas.openxmlformats.org/officeDocument/2006/relationships/tags" Target="../tags/tag459.xml"/><Relationship Id="rId27" Type="http://schemas.openxmlformats.org/officeDocument/2006/relationships/tags" Target="../tags/tag458.xml"/><Relationship Id="rId26" Type="http://schemas.openxmlformats.org/officeDocument/2006/relationships/tags" Target="../tags/tag457.xml"/><Relationship Id="rId25" Type="http://schemas.openxmlformats.org/officeDocument/2006/relationships/tags" Target="../tags/tag456.xml"/><Relationship Id="rId24" Type="http://schemas.openxmlformats.org/officeDocument/2006/relationships/tags" Target="../tags/tag455.xml"/><Relationship Id="rId23" Type="http://schemas.openxmlformats.org/officeDocument/2006/relationships/tags" Target="../tags/tag454.xml"/><Relationship Id="rId22" Type="http://schemas.openxmlformats.org/officeDocument/2006/relationships/tags" Target="../tags/tag453.xml"/><Relationship Id="rId21" Type="http://schemas.openxmlformats.org/officeDocument/2006/relationships/tags" Target="../tags/tag452.xml"/><Relationship Id="rId20" Type="http://schemas.openxmlformats.org/officeDocument/2006/relationships/tags" Target="../tags/tag451.xml"/><Relationship Id="rId2" Type="http://schemas.openxmlformats.org/officeDocument/2006/relationships/tags" Target="../tags/tag438.xml"/><Relationship Id="rId19" Type="http://schemas.openxmlformats.org/officeDocument/2006/relationships/image" Target="../media/image86.svg"/><Relationship Id="rId18" Type="http://schemas.openxmlformats.org/officeDocument/2006/relationships/image" Target="../media/image85.png"/><Relationship Id="rId17" Type="http://schemas.openxmlformats.org/officeDocument/2006/relationships/tags" Target="../tags/tag450.xml"/><Relationship Id="rId16" Type="http://schemas.openxmlformats.org/officeDocument/2006/relationships/tags" Target="../tags/tag449.xml"/><Relationship Id="rId15" Type="http://schemas.openxmlformats.org/officeDocument/2006/relationships/tags" Target="../tags/tag448.xml"/><Relationship Id="rId14" Type="http://schemas.openxmlformats.org/officeDocument/2006/relationships/tags" Target="../tags/tag447.xml"/><Relationship Id="rId13" Type="http://schemas.openxmlformats.org/officeDocument/2006/relationships/tags" Target="../tags/tag446.xml"/><Relationship Id="rId12" Type="http://schemas.openxmlformats.org/officeDocument/2006/relationships/tags" Target="../tags/tag445.xml"/><Relationship Id="rId11" Type="http://schemas.openxmlformats.org/officeDocument/2006/relationships/tags" Target="../tags/tag444.xml"/><Relationship Id="rId10" Type="http://schemas.openxmlformats.org/officeDocument/2006/relationships/tags" Target="../tags/tag443.xml"/><Relationship Id="rId1" Type="http://schemas.openxmlformats.org/officeDocument/2006/relationships/tags" Target="../tags/tag43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67.xml"/><Relationship Id="rId8" Type="http://schemas.openxmlformats.org/officeDocument/2006/relationships/image" Target="../media/image90.svg"/><Relationship Id="rId7" Type="http://schemas.openxmlformats.org/officeDocument/2006/relationships/tags" Target="../tags/tag466.xml"/><Relationship Id="rId65" Type="http://schemas.openxmlformats.org/officeDocument/2006/relationships/slideLayout" Target="../slideLayouts/slideLayout7.xml"/><Relationship Id="rId64" Type="http://schemas.openxmlformats.org/officeDocument/2006/relationships/tags" Target="../tags/tag512.xml"/><Relationship Id="rId63" Type="http://schemas.openxmlformats.org/officeDocument/2006/relationships/tags" Target="../tags/tag511.xml"/><Relationship Id="rId62" Type="http://schemas.openxmlformats.org/officeDocument/2006/relationships/tags" Target="../tags/tag510.xml"/><Relationship Id="rId61" Type="http://schemas.openxmlformats.org/officeDocument/2006/relationships/tags" Target="../tags/tag509.xml"/><Relationship Id="rId60" Type="http://schemas.openxmlformats.org/officeDocument/2006/relationships/tags" Target="../tags/tag508.xml"/><Relationship Id="rId6" Type="http://schemas.openxmlformats.org/officeDocument/2006/relationships/image" Target="../media/image89.svg"/><Relationship Id="rId59" Type="http://schemas.openxmlformats.org/officeDocument/2006/relationships/tags" Target="../tags/tag507.xml"/><Relationship Id="rId58" Type="http://schemas.openxmlformats.org/officeDocument/2006/relationships/tags" Target="../tags/tag506.xml"/><Relationship Id="rId57" Type="http://schemas.openxmlformats.org/officeDocument/2006/relationships/image" Target="../media/image98.svg"/><Relationship Id="rId56" Type="http://schemas.openxmlformats.org/officeDocument/2006/relationships/image" Target="../media/image97.png"/><Relationship Id="rId55" Type="http://schemas.openxmlformats.org/officeDocument/2006/relationships/tags" Target="../tags/tag505.xml"/><Relationship Id="rId54" Type="http://schemas.openxmlformats.org/officeDocument/2006/relationships/tags" Target="../tags/tag504.xml"/><Relationship Id="rId53" Type="http://schemas.openxmlformats.org/officeDocument/2006/relationships/tags" Target="../tags/tag503.xml"/><Relationship Id="rId52" Type="http://schemas.openxmlformats.org/officeDocument/2006/relationships/tags" Target="../tags/tag502.xml"/><Relationship Id="rId51" Type="http://schemas.openxmlformats.org/officeDocument/2006/relationships/tags" Target="../tags/tag501.xml"/><Relationship Id="rId50" Type="http://schemas.openxmlformats.org/officeDocument/2006/relationships/tags" Target="../tags/tag500.xml"/><Relationship Id="rId5" Type="http://schemas.openxmlformats.org/officeDocument/2006/relationships/tags" Target="../tags/tag465.xml"/><Relationship Id="rId49" Type="http://schemas.openxmlformats.org/officeDocument/2006/relationships/tags" Target="../tags/tag499.xml"/><Relationship Id="rId48" Type="http://schemas.openxmlformats.org/officeDocument/2006/relationships/tags" Target="../tags/tag498.xml"/><Relationship Id="rId47" Type="http://schemas.openxmlformats.org/officeDocument/2006/relationships/tags" Target="../tags/tag497.xml"/><Relationship Id="rId46" Type="http://schemas.openxmlformats.org/officeDocument/2006/relationships/tags" Target="../tags/tag496.xml"/><Relationship Id="rId45" Type="http://schemas.openxmlformats.org/officeDocument/2006/relationships/tags" Target="../tags/tag495.xml"/><Relationship Id="rId44" Type="http://schemas.openxmlformats.org/officeDocument/2006/relationships/tags" Target="../tags/tag494.xml"/><Relationship Id="rId43" Type="http://schemas.openxmlformats.org/officeDocument/2006/relationships/tags" Target="../tags/tag493.xml"/><Relationship Id="rId42" Type="http://schemas.openxmlformats.org/officeDocument/2006/relationships/image" Target="../media/image96.svg"/><Relationship Id="rId41" Type="http://schemas.openxmlformats.org/officeDocument/2006/relationships/image" Target="../media/image95.png"/><Relationship Id="rId40" Type="http://schemas.openxmlformats.org/officeDocument/2006/relationships/tags" Target="../tags/tag492.xml"/><Relationship Id="rId4" Type="http://schemas.openxmlformats.org/officeDocument/2006/relationships/image" Target="../media/image88.svg"/><Relationship Id="rId39" Type="http://schemas.openxmlformats.org/officeDocument/2006/relationships/tags" Target="../tags/tag491.xml"/><Relationship Id="rId38" Type="http://schemas.openxmlformats.org/officeDocument/2006/relationships/tags" Target="../tags/tag490.xml"/><Relationship Id="rId37" Type="http://schemas.openxmlformats.org/officeDocument/2006/relationships/tags" Target="../tags/tag489.xml"/><Relationship Id="rId36" Type="http://schemas.openxmlformats.org/officeDocument/2006/relationships/tags" Target="../tags/tag488.xml"/><Relationship Id="rId35" Type="http://schemas.openxmlformats.org/officeDocument/2006/relationships/tags" Target="../tags/tag487.xml"/><Relationship Id="rId34" Type="http://schemas.openxmlformats.org/officeDocument/2006/relationships/tags" Target="../tags/tag486.xml"/><Relationship Id="rId33" Type="http://schemas.openxmlformats.org/officeDocument/2006/relationships/tags" Target="../tags/tag485.xml"/><Relationship Id="rId32" Type="http://schemas.openxmlformats.org/officeDocument/2006/relationships/tags" Target="../tags/tag484.xml"/><Relationship Id="rId31" Type="http://schemas.openxmlformats.org/officeDocument/2006/relationships/tags" Target="../tags/tag483.xml"/><Relationship Id="rId30" Type="http://schemas.openxmlformats.org/officeDocument/2006/relationships/tags" Target="../tags/tag482.xml"/><Relationship Id="rId3" Type="http://schemas.openxmlformats.org/officeDocument/2006/relationships/image" Target="../media/image87.png"/><Relationship Id="rId29" Type="http://schemas.openxmlformats.org/officeDocument/2006/relationships/image" Target="../media/image63.svg"/><Relationship Id="rId28" Type="http://schemas.openxmlformats.org/officeDocument/2006/relationships/image" Target="../media/image62.png"/><Relationship Id="rId27" Type="http://schemas.openxmlformats.org/officeDocument/2006/relationships/tags" Target="../tags/tag481.xml"/><Relationship Id="rId26" Type="http://schemas.openxmlformats.org/officeDocument/2006/relationships/tags" Target="../tags/tag480.xml"/><Relationship Id="rId25" Type="http://schemas.openxmlformats.org/officeDocument/2006/relationships/tags" Target="../tags/tag479.xml"/><Relationship Id="rId24" Type="http://schemas.openxmlformats.org/officeDocument/2006/relationships/tags" Target="../tags/tag478.xml"/><Relationship Id="rId23" Type="http://schemas.openxmlformats.org/officeDocument/2006/relationships/tags" Target="../tags/tag477.xml"/><Relationship Id="rId22" Type="http://schemas.openxmlformats.org/officeDocument/2006/relationships/tags" Target="../tags/tag476.xml"/><Relationship Id="rId21" Type="http://schemas.openxmlformats.org/officeDocument/2006/relationships/tags" Target="../tags/tag475.xml"/><Relationship Id="rId20" Type="http://schemas.openxmlformats.org/officeDocument/2006/relationships/tags" Target="../tags/tag474.xml"/><Relationship Id="rId2" Type="http://schemas.openxmlformats.org/officeDocument/2006/relationships/tags" Target="../tags/tag464.xml"/><Relationship Id="rId19" Type="http://schemas.openxmlformats.org/officeDocument/2006/relationships/tags" Target="../tags/tag473.xml"/><Relationship Id="rId18" Type="http://schemas.openxmlformats.org/officeDocument/2006/relationships/tags" Target="../tags/tag472.xml"/><Relationship Id="rId17" Type="http://schemas.openxmlformats.org/officeDocument/2006/relationships/tags" Target="../tags/tag471.xml"/><Relationship Id="rId16" Type="http://schemas.openxmlformats.org/officeDocument/2006/relationships/tags" Target="../tags/tag470.xml"/><Relationship Id="rId15" Type="http://schemas.openxmlformats.org/officeDocument/2006/relationships/image" Target="../media/image94.svg"/><Relationship Id="rId14" Type="http://schemas.openxmlformats.org/officeDocument/2006/relationships/image" Target="../media/image93.png"/><Relationship Id="rId13" Type="http://schemas.openxmlformats.org/officeDocument/2006/relationships/tags" Target="../tags/tag469.xml"/><Relationship Id="rId12" Type="http://schemas.openxmlformats.org/officeDocument/2006/relationships/tags" Target="../tags/tag468.xml"/><Relationship Id="rId11" Type="http://schemas.openxmlformats.org/officeDocument/2006/relationships/image" Target="../media/image92.svg"/><Relationship Id="rId10" Type="http://schemas.openxmlformats.org/officeDocument/2006/relationships/image" Target="../media/image91.png"/><Relationship Id="rId1" Type="http://schemas.openxmlformats.org/officeDocument/2006/relationships/tags" Target="../tags/tag463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3" Type="http://schemas.openxmlformats.org/officeDocument/2006/relationships/tags" Target="../tags/tag515.xml"/><Relationship Id="rId2" Type="http://schemas.openxmlformats.org/officeDocument/2006/relationships/tags" Target="../tags/tag514.xml"/><Relationship Id="rId1" Type="http://schemas.openxmlformats.org/officeDocument/2006/relationships/tags" Target="../tags/tag51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svg"/><Relationship Id="rId8" Type="http://schemas.openxmlformats.org/officeDocument/2006/relationships/tags" Target="../tags/tag522.xml"/><Relationship Id="rId79" Type="http://schemas.openxmlformats.org/officeDocument/2006/relationships/slideLayout" Target="../slideLayouts/slideLayout7.xml"/><Relationship Id="rId78" Type="http://schemas.openxmlformats.org/officeDocument/2006/relationships/tags" Target="../tags/tag589.xml"/><Relationship Id="rId77" Type="http://schemas.openxmlformats.org/officeDocument/2006/relationships/tags" Target="../tags/tag588.xml"/><Relationship Id="rId76" Type="http://schemas.openxmlformats.org/officeDocument/2006/relationships/tags" Target="../tags/tag587.xml"/><Relationship Id="rId75" Type="http://schemas.openxmlformats.org/officeDocument/2006/relationships/tags" Target="../tags/tag586.xml"/><Relationship Id="rId74" Type="http://schemas.openxmlformats.org/officeDocument/2006/relationships/tags" Target="../tags/tag585.xml"/><Relationship Id="rId73" Type="http://schemas.openxmlformats.org/officeDocument/2006/relationships/tags" Target="../tags/tag584.xml"/><Relationship Id="rId72" Type="http://schemas.openxmlformats.org/officeDocument/2006/relationships/tags" Target="../tags/tag583.xml"/><Relationship Id="rId71" Type="http://schemas.openxmlformats.org/officeDocument/2006/relationships/tags" Target="../tags/tag582.xml"/><Relationship Id="rId70" Type="http://schemas.openxmlformats.org/officeDocument/2006/relationships/tags" Target="../tags/tag581.xml"/><Relationship Id="rId7" Type="http://schemas.openxmlformats.org/officeDocument/2006/relationships/image" Target="../media/image101.svg"/><Relationship Id="rId69" Type="http://schemas.openxmlformats.org/officeDocument/2006/relationships/tags" Target="../tags/tag580.xml"/><Relationship Id="rId68" Type="http://schemas.openxmlformats.org/officeDocument/2006/relationships/tags" Target="../tags/tag579.xml"/><Relationship Id="rId67" Type="http://schemas.openxmlformats.org/officeDocument/2006/relationships/tags" Target="../tags/tag578.xml"/><Relationship Id="rId66" Type="http://schemas.openxmlformats.org/officeDocument/2006/relationships/tags" Target="../tags/tag577.xml"/><Relationship Id="rId65" Type="http://schemas.openxmlformats.org/officeDocument/2006/relationships/tags" Target="../tags/tag576.xml"/><Relationship Id="rId64" Type="http://schemas.openxmlformats.org/officeDocument/2006/relationships/tags" Target="../tags/tag575.xml"/><Relationship Id="rId63" Type="http://schemas.openxmlformats.org/officeDocument/2006/relationships/tags" Target="../tags/tag574.xml"/><Relationship Id="rId62" Type="http://schemas.openxmlformats.org/officeDocument/2006/relationships/tags" Target="../tags/tag573.xml"/><Relationship Id="rId61" Type="http://schemas.openxmlformats.org/officeDocument/2006/relationships/tags" Target="../tags/tag572.xml"/><Relationship Id="rId60" Type="http://schemas.openxmlformats.org/officeDocument/2006/relationships/tags" Target="../tags/tag571.xml"/><Relationship Id="rId6" Type="http://schemas.openxmlformats.org/officeDocument/2006/relationships/tags" Target="../tags/tag521.xml"/><Relationship Id="rId59" Type="http://schemas.openxmlformats.org/officeDocument/2006/relationships/tags" Target="../tags/tag570.xml"/><Relationship Id="rId58" Type="http://schemas.openxmlformats.org/officeDocument/2006/relationships/tags" Target="../tags/tag569.xml"/><Relationship Id="rId57" Type="http://schemas.openxmlformats.org/officeDocument/2006/relationships/tags" Target="../tags/tag568.xml"/><Relationship Id="rId56" Type="http://schemas.openxmlformats.org/officeDocument/2006/relationships/tags" Target="../tags/tag567.xml"/><Relationship Id="rId55" Type="http://schemas.openxmlformats.org/officeDocument/2006/relationships/tags" Target="../tags/tag566.xml"/><Relationship Id="rId54" Type="http://schemas.openxmlformats.org/officeDocument/2006/relationships/tags" Target="../tags/tag565.xml"/><Relationship Id="rId53" Type="http://schemas.openxmlformats.org/officeDocument/2006/relationships/tags" Target="../tags/tag564.xml"/><Relationship Id="rId52" Type="http://schemas.openxmlformats.org/officeDocument/2006/relationships/tags" Target="../tags/tag563.xml"/><Relationship Id="rId51" Type="http://schemas.openxmlformats.org/officeDocument/2006/relationships/tags" Target="../tags/tag562.xml"/><Relationship Id="rId50" Type="http://schemas.openxmlformats.org/officeDocument/2006/relationships/tags" Target="../tags/tag561.xml"/><Relationship Id="rId5" Type="http://schemas.openxmlformats.org/officeDocument/2006/relationships/image" Target="../media/image100.svg"/><Relationship Id="rId49" Type="http://schemas.openxmlformats.org/officeDocument/2006/relationships/tags" Target="../tags/tag560.xml"/><Relationship Id="rId48" Type="http://schemas.openxmlformats.org/officeDocument/2006/relationships/tags" Target="../tags/tag559.xml"/><Relationship Id="rId47" Type="http://schemas.openxmlformats.org/officeDocument/2006/relationships/tags" Target="../tags/tag558.xml"/><Relationship Id="rId46" Type="http://schemas.openxmlformats.org/officeDocument/2006/relationships/tags" Target="../tags/tag557.xml"/><Relationship Id="rId45" Type="http://schemas.openxmlformats.org/officeDocument/2006/relationships/tags" Target="../tags/tag556.xml"/><Relationship Id="rId44" Type="http://schemas.openxmlformats.org/officeDocument/2006/relationships/tags" Target="../tags/tag555.xml"/><Relationship Id="rId43" Type="http://schemas.openxmlformats.org/officeDocument/2006/relationships/tags" Target="../tags/tag554.xml"/><Relationship Id="rId42" Type="http://schemas.openxmlformats.org/officeDocument/2006/relationships/tags" Target="../tags/tag553.xml"/><Relationship Id="rId41" Type="http://schemas.openxmlformats.org/officeDocument/2006/relationships/tags" Target="../tags/tag552.xml"/><Relationship Id="rId40" Type="http://schemas.openxmlformats.org/officeDocument/2006/relationships/tags" Target="../tags/tag551.xml"/><Relationship Id="rId4" Type="http://schemas.openxmlformats.org/officeDocument/2006/relationships/image" Target="../media/image99.png"/><Relationship Id="rId39" Type="http://schemas.openxmlformats.org/officeDocument/2006/relationships/tags" Target="../tags/tag550.xml"/><Relationship Id="rId38" Type="http://schemas.openxmlformats.org/officeDocument/2006/relationships/tags" Target="../tags/tag549.xml"/><Relationship Id="rId37" Type="http://schemas.openxmlformats.org/officeDocument/2006/relationships/tags" Target="../tags/tag548.xml"/><Relationship Id="rId36" Type="http://schemas.openxmlformats.org/officeDocument/2006/relationships/tags" Target="../tags/tag547.xml"/><Relationship Id="rId35" Type="http://schemas.openxmlformats.org/officeDocument/2006/relationships/tags" Target="../tags/tag546.xml"/><Relationship Id="rId34" Type="http://schemas.openxmlformats.org/officeDocument/2006/relationships/tags" Target="../tags/tag545.xml"/><Relationship Id="rId33" Type="http://schemas.openxmlformats.org/officeDocument/2006/relationships/tags" Target="../tags/tag544.xml"/><Relationship Id="rId32" Type="http://schemas.openxmlformats.org/officeDocument/2006/relationships/tags" Target="../tags/tag543.xml"/><Relationship Id="rId31" Type="http://schemas.openxmlformats.org/officeDocument/2006/relationships/tags" Target="../tags/tag542.xml"/><Relationship Id="rId30" Type="http://schemas.openxmlformats.org/officeDocument/2006/relationships/tags" Target="../tags/tag541.xml"/><Relationship Id="rId3" Type="http://schemas.openxmlformats.org/officeDocument/2006/relationships/tags" Target="../tags/tag520.xml"/><Relationship Id="rId29" Type="http://schemas.openxmlformats.org/officeDocument/2006/relationships/tags" Target="../tags/tag540.xml"/><Relationship Id="rId28" Type="http://schemas.openxmlformats.org/officeDocument/2006/relationships/tags" Target="../tags/tag539.xml"/><Relationship Id="rId27" Type="http://schemas.openxmlformats.org/officeDocument/2006/relationships/tags" Target="../tags/tag538.xml"/><Relationship Id="rId26" Type="http://schemas.openxmlformats.org/officeDocument/2006/relationships/tags" Target="../tags/tag537.xml"/><Relationship Id="rId25" Type="http://schemas.openxmlformats.org/officeDocument/2006/relationships/tags" Target="../tags/tag536.xml"/><Relationship Id="rId24" Type="http://schemas.openxmlformats.org/officeDocument/2006/relationships/tags" Target="../tags/tag535.xml"/><Relationship Id="rId23" Type="http://schemas.openxmlformats.org/officeDocument/2006/relationships/tags" Target="../tags/tag534.xml"/><Relationship Id="rId22" Type="http://schemas.openxmlformats.org/officeDocument/2006/relationships/tags" Target="../tags/tag533.xml"/><Relationship Id="rId21" Type="http://schemas.openxmlformats.org/officeDocument/2006/relationships/tags" Target="../tags/tag532.xml"/><Relationship Id="rId20" Type="http://schemas.openxmlformats.org/officeDocument/2006/relationships/tags" Target="../tags/tag531.xml"/><Relationship Id="rId2" Type="http://schemas.openxmlformats.org/officeDocument/2006/relationships/tags" Target="../tags/tag519.xml"/><Relationship Id="rId19" Type="http://schemas.openxmlformats.org/officeDocument/2006/relationships/tags" Target="../tags/tag530.xml"/><Relationship Id="rId18" Type="http://schemas.openxmlformats.org/officeDocument/2006/relationships/tags" Target="../tags/tag529.xml"/><Relationship Id="rId17" Type="http://schemas.openxmlformats.org/officeDocument/2006/relationships/tags" Target="../tags/tag528.xml"/><Relationship Id="rId16" Type="http://schemas.openxmlformats.org/officeDocument/2006/relationships/tags" Target="../tags/tag527.xml"/><Relationship Id="rId15" Type="http://schemas.openxmlformats.org/officeDocument/2006/relationships/tags" Target="../tags/tag526.xml"/><Relationship Id="rId14" Type="http://schemas.openxmlformats.org/officeDocument/2006/relationships/tags" Target="../tags/tag525.xml"/><Relationship Id="rId13" Type="http://schemas.openxmlformats.org/officeDocument/2006/relationships/tags" Target="../tags/tag524.xml"/><Relationship Id="rId12" Type="http://schemas.openxmlformats.org/officeDocument/2006/relationships/image" Target="../media/image104.svg"/><Relationship Id="rId11" Type="http://schemas.openxmlformats.org/officeDocument/2006/relationships/image" Target="../media/image103.png"/><Relationship Id="rId10" Type="http://schemas.openxmlformats.org/officeDocument/2006/relationships/tags" Target="../tags/tag523.xml"/><Relationship Id="rId1" Type="http://schemas.openxmlformats.org/officeDocument/2006/relationships/tags" Target="../tags/tag518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7.png"/><Relationship Id="rId8" Type="http://schemas.openxmlformats.org/officeDocument/2006/relationships/tags" Target="../tags/tag595.xml"/><Relationship Id="rId7" Type="http://schemas.openxmlformats.org/officeDocument/2006/relationships/tags" Target="../tags/tag594.xml"/><Relationship Id="rId6" Type="http://schemas.openxmlformats.org/officeDocument/2006/relationships/image" Target="../media/image106.svg"/><Relationship Id="rId5" Type="http://schemas.openxmlformats.org/officeDocument/2006/relationships/image" Target="../media/image105.png"/><Relationship Id="rId4" Type="http://schemas.openxmlformats.org/officeDocument/2006/relationships/tags" Target="../tags/tag593.xml"/><Relationship Id="rId3" Type="http://schemas.openxmlformats.org/officeDocument/2006/relationships/tags" Target="../tags/tag592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602.xml"/><Relationship Id="rId22" Type="http://schemas.openxmlformats.org/officeDocument/2006/relationships/tags" Target="../tags/tag601.xml"/><Relationship Id="rId21" Type="http://schemas.openxmlformats.org/officeDocument/2006/relationships/image" Target="../media/image114.svg"/><Relationship Id="rId20" Type="http://schemas.openxmlformats.org/officeDocument/2006/relationships/image" Target="../media/image113.png"/><Relationship Id="rId2" Type="http://schemas.openxmlformats.org/officeDocument/2006/relationships/tags" Target="../tags/tag591.xml"/><Relationship Id="rId19" Type="http://schemas.openxmlformats.org/officeDocument/2006/relationships/tags" Target="../tags/tag600.xml"/><Relationship Id="rId18" Type="http://schemas.openxmlformats.org/officeDocument/2006/relationships/image" Target="../media/image112.svg"/><Relationship Id="rId17" Type="http://schemas.openxmlformats.org/officeDocument/2006/relationships/tags" Target="../tags/tag599.xml"/><Relationship Id="rId16" Type="http://schemas.openxmlformats.org/officeDocument/2006/relationships/image" Target="../media/image111.svg"/><Relationship Id="rId15" Type="http://schemas.openxmlformats.org/officeDocument/2006/relationships/tags" Target="../tags/tag598.xml"/><Relationship Id="rId14" Type="http://schemas.openxmlformats.org/officeDocument/2006/relationships/image" Target="../media/image110.svg"/><Relationship Id="rId13" Type="http://schemas.openxmlformats.org/officeDocument/2006/relationships/image" Target="../media/image109.png"/><Relationship Id="rId12" Type="http://schemas.openxmlformats.org/officeDocument/2006/relationships/tags" Target="../tags/tag597.xml"/><Relationship Id="rId11" Type="http://schemas.openxmlformats.org/officeDocument/2006/relationships/tags" Target="../tags/tag596.xml"/><Relationship Id="rId10" Type="http://schemas.openxmlformats.org/officeDocument/2006/relationships/image" Target="../media/image108.svg"/><Relationship Id="rId1" Type="http://schemas.openxmlformats.org/officeDocument/2006/relationships/tags" Target="../tags/tag590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08.xml"/><Relationship Id="rId8" Type="http://schemas.openxmlformats.org/officeDocument/2006/relationships/image" Target="../media/image117.svg"/><Relationship Id="rId7" Type="http://schemas.openxmlformats.org/officeDocument/2006/relationships/tags" Target="../tags/tag607.xml"/><Relationship Id="rId6" Type="http://schemas.openxmlformats.org/officeDocument/2006/relationships/image" Target="../media/image116.svg"/><Relationship Id="rId58" Type="http://schemas.openxmlformats.org/officeDocument/2006/relationships/slideLayout" Target="../slideLayouts/slideLayout7.xml"/><Relationship Id="rId57" Type="http://schemas.openxmlformats.org/officeDocument/2006/relationships/tags" Target="../tags/tag645.xml"/><Relationship Id="rId56" Type="http://schemas.openxmlformats.org/officeDocument/2006/relationships/tags" Target="../tags/tag644.xml"/><Relationship Id="rId55" Type="http://schemas.openxmlformats.org/officeDocument/2006/relationships/tags" Target="../tags/tag643.xml"/><Relationship Id="rId54" Type="http://schemas.openxmlformats.org/officeDocument/2006/relationships/tags" Target="../tags/tag642.xml"/><Relationship Id="rId53" Type="http://schemas.openxmlformats.org/officeDocument/2006/relationships/image" Target="../media/image128.svg"/><Relationship Id="rId52" Type="http://schemas.openxmlformats.org/officeDocument/2006/relationships/image" Target="../media/image127.png"/><Relationship Id="rId51" Type="http://schemas.openxmlformats.org/officeDocument/2006/relationships/tags" Target="../tags/tag641.xml"/><Relationship Id="rId50" Type="http://schemas.openxmlformats.org/officeDocument/2006/relationships/tags" Target="../tags/tag640.xml"/><Relationship Id="rId5" Type="http://schemas.openxmlformats.org/officeDocument/2006/relationships/image" Target="../media/image115.png"/><Relationship Id="rId49" Type="http://schemas.openxmlformats.org/officeDocument/2006/relationships/tags" Target="../tags/tag639.xml"/><Relationship Id="rId48" Type="http://schemas.openxmlformats.org/officeDocument/2006/relationships/tags" Target="../tags/tag638.xml"/><Relationship Id="rId47" Type="http://schemas.openxmlformats.org/officeDocument/2006/relationships/tags" Target="../tags/tag637.xml"/><Relationship Id="rId46" Type="http://schemas.openxmlformats.org/officeDocument/2006/relationships/tags" Target="../tags/tag636.xml"/><Relationship Id="rId45" Type="http://schemas.openxmlformats.org/officeDocument/2006/relationships/tags" Target="../tags/tag635.xml"/><Relationship Id="rId44" Type="http://schemas.openxmlformats.org/officeDocument/2006/relationships/tags" Target="../tags/tag634.xml"/><Relationship Id="rId43" Type="http://schemas.openxmlformats.org/officeDocument/2006/relationships/tags" Target="../tags/tag633.xml"/><Relationship Id="rId42" Type="http://schemas.openxmlformats.org/officeDocument/2006/relationships/tags" Target="../tags/tag632.xml"/><Relationship Id="rId41" Type="http://schemas.openxmlformats.org/officeDocument/2006/relationships/image" Target="../media/image126.svg"/><Relationship Id="rId40" Type="http://schemas.openxmlformats.org/officeDocument/2006/relationships/image" Target="../media/image125.png"/><Relationship Id="rId4" Type="http://schemas.openxmlformats.org/officeDocument/2006/relationships/tags" Target="../tags/tag606.xml"/><Relationship Id="rId39" Type="http://schemas.openxmlformats.org/officeDocument/2006/relationships/tags" Target="../tags/tag631.xml"/><Relationship Id="rId38" Type="http://schemas.openxmlformats.org/officeDocument/2006/relationships/tags" Target="../tags/tag630.xml"/><Relationship Id="rId37" Type="http://schemas.openxmlformats.org/officeDocument/2006/relationships/tags" Target="../tags/tag629.xml"/><Relationship Id="rId36" Type="http://schemas.openxmlformats.org/officeDocument/2006/relationships/tags" Target="../tags/tag628.xml"/><Relationship Id="rId35" Type="http://schemas.openxmlformats.org/officeDocument/2006/relationships/tags" Target="../tags/tag627.xml"/><Relationship Id="rId34" Type="http://schemas.openxmlformats.org/officeDocument/2006/relationships/tags" Target="../tags/tag626.xml"/><Relationship Id="rId33" Type="http://schemas.openxmlformats.org/officeDocument/2006/relationships/tags" Target="../tags/tag625.xml"/><Relationship Id="rId32" Type="http://schemas.openxmlformats.org/officeDocument/2006/relationships/tags" Target="../tags/tag624.xml"/><Relationship Id="rId31" Type="http://schemas.openxmlformats.org/officeDocument/2006/relationships/tags" Target="../tags/tag623.xml"/><Relationship Id="rId30" Type="http://schemas.openxmlformats.org/officeDocument/2006/relationships/tags" Target="../tags/tag622.xml"/><Relationship Id="rId3" Type="http://schemas.openxmlformats.org/officeDocument/2006/relationships/tags" Target="../tags/tag605.xml"/><Relationship Id="rId29" Type="http://schemas.openxmlformats.org/officeDocument/2006/relationships/image" Target="../media/image124.svg"/><Relationship Id="rId28" Type="http://schemas.openxmlformats.org/officeDocument/2006/relationships/image" Target="../media/image123.png"/><Relationship Id="rId27" Type="http://schemas.openxmlformats.org/officeDocument/2006/relationships/tags" Target="../tags/tag621.xml"/><Relationship Id="rId26" Type="http://schemas.openxmlformats.org/officeDocument/2006/relationships/tags" Target="../tags/tag620.xml"/><Relationship Id="rId25" Type="http://schemas.openxmlformats.org/officeDocument/2006/relationships/tags" Target="../tags/tag619.xml"/><Relationship Id="rId24" Type="http://schemas.openxmlformats.org/officeDocument/2006/relationships/tags" Target="../tags/tag618.xml"/><Relationship Id="rId23" Type="http://schemas.openxmlformats.org/officeDocument/2006/relationships/tags" Target="../tags/tag617.xml"/><Relationship Id="rId22" Type="http://schemas.openxmlformats.org/officeDocument/2006/relationships/tags" Target="../tags/tag616.xml"/><Relationship Id="rId21" Type="http://schemas.openxmlformats.org/officeDocument/2006/relationships/tags" Target="../tags/tag615.xml"/><Relationship Id="rId20" Type="http://schemas.openxmlformats.org/officeDocument/2006/relationships/tags" Target="../tags/tag614.xml"/><Relationship Id="rId2" Type="http://schemas.openxmlformats.org/officeDocument/2006/relationships/tags" Target="../tags/tag604.xml"/><Relationship Id="rId19" Type="http://schemas.openxmlformats.org/officeDocument/2006/relationships/tags" Target="../tags/tag613.xml"/><Relationship Id="rId18" Type="http://schemas.openxmlformats.org/officeDocument/2006/relationships/tags" Target="../tags/tag612.xml"/><Relationship Id="rId17" Type="http://schemas.openxmlformats.org/officeDocument/2006/relationships/image" Target="../media/image122.svg"/><Relationship Id="rId16" Type="http://schemas.openxmlformats.org/officeDocument/2006/relationships/image" Target="../media/image121.png"/><Relationship Id="rId15" Type="http://schemas.openxmlformats.org/officeDocument/2006/relationships/tags" Target="../tags/tag611.xml"/><Relationship Id="rId14" Type="http://schemas.openxmlformats.org/officeDocument/2006/relationships/tags" Target="../tags/tag610.xml"/><Relationship Id="rId13" Type="http://schemas.openxmlformats.org/officeDocument/2006/relationships/image" Target="../media/image120.svg"/><Relationship Id="rId12" Type="http://schemas.openxmlformats.org/officeDocument/2006/relationships/image" Target="../media/image119.png"/><Relationship Id="rId11" Type="http://schemas.openxmlformats.org/officeDocument/2006/relationships/tags" Target="../tags/tag609.xml"/><Relationship Id="rId10" Type="http://schemas.openxmlformats.org/officeDocument/2006/relationships/image" Target="../media/image118.svg"/><Relationship Id="rId1" Type="http://schemas.openxmlformats.org/officeDocument/2006/relationships/tags" Target="../tags/tag60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1.svg"/><Relationship Id="rId8" Type="http://schemas.openxmlformats.org/officeDocument/2006/relationships/tags" Target="../tags/tag651.xml"/><Relationship Id="rId7" Type="http://schemas.openxmlformats.org/officeDocument/2006/relationships/image" Target="../media/image130.svg"/><Relationship Id="rId62" Type="http://schemas.openxmlformats.org/officeDocument/2006/relationships/slideLayout" Target="../slideLayouts/slideLayout7.xml"/><Relationship Id="rId61" Type="http://schemas.openxmlformats.org/officeDocument/2006/relationships/tags" Target="../tags/tag692.xml"/><Relationship Id="rId60" Type="http://schemas.openxmlformats.org/officeDocument/2006/relationships/tags" Target="../tags/tag691.xml"/><Relationship Id="rId6" Type="http://schemas.openxmlformats.org/officeDocument/2006/relationships/image" Target="../media/image129.png"/><Relationship Id="rId59" Type="http://schemas.openxmlformats.org/officeDocument/2006/relationships/image" Target="../media/image140.svg"/><Relationship Id="rId58" Type="http://schemas.openxmlformats.org/officeDocument/2006/relationships/image" Target="../media/image139.png"/><Relationship Id="rId57" Type="http://schemas.openxmlformats.org/officeDocument/2006/relationships/tags" Target="../tags/tag690.xml"/><Relationship Id="rId56" Type="http://schemas.openxmlformats.org/officeDocument/2006/relationships/tags" Target="../tags/tag689.xml"/><Relationship Id="rId55" Type="http://schemas.openxmlformats.org/officeDocument/2006/relationships/tags" Target="../tags/tag688.xml"/><Relationship Id="rId54" Type="http://schemas.openxmlformats.org/officeDocument/2006/relationships/tags" Target="../tags/tag687.xml"/><Relationship Id="rId53" Type="http://schemas.openxmlformats.org/officeDocument/2006/relationships/tags" Target="../tags/tag686.xml"/><Relationship Id="rId52" Type="http://schemas.openxmlformats.org/officeDocument/2006/relationships/tags" Target="../tags/tag685.xml"/><Relationship Id="rId51" Type="http://schemas.openxmlformats.org/officeDocument/2006/relationships/tags" Target="../tags/tag684.xml"/><Relationship Id="rId50" Type="http://schemas.openxmlformats.org/officeDocument/2006/relationships/tags" Target="../tags/tag683.xml"/><Relationship Id="rId5" Type="http://schemas.openxmlformats.org/officeDocument/2006/relationships/tags" Target="../tags/tag650.xml"/><Relationship Id="rId49" Type="http://schemas.openxmlformats.org/officeDocument/2006/relationships/tags" Target="../tags/tag682.xml"/><Relationship Id="rId48" Type="http://schemas.openxmlformats.org/officeDocument/2006/relationships/tags" Target="../tags/tag681.xml"/><Relationship Id="rId47" Type="http://schemas.openxmlformats.org/officeDocument/2006/relationships/tags" Target="../tags/tag680.xml"/><Relationship Id="rId46" Type="http://schemas.openxmlformats.org/officeDocument/2006/relationships/tags" Target="../tags/tag679.xml"/><Relationship Id="rId45" Type="http://schemas.openxmlformats.org/officeDocument/2006/relationships/tags" Target="../tags/tag678.xml"/><Relationship Id="rId44" Type="http://schemas.openxmlformats.org/officeDocument/2006/relationships/image" Target="../media/image138.svg"/><Relationship Id="rId43" Type="http://schemas.openxmlformats.org/officeDocument/2006/relationships/image" Target="../media/image137.png"/><Relationship Id="rId42" Type="http://schemas.openxmlformats.org/officeDocument/2006/relationships/tags" Target="../tags/tag677.xml"/><Relationship Id="rId41" Type="http://schemas.openxmlformats.org/officeDocument/2006/relationships/tags" Target="../tags/tag676.xml"/><Relationship Id="rId40" Type="http://schemas.openxmlformats.org/officeDocument/2006/relationships/tags" Target="../tags/tag675.xml"/><Relationship Id="rId4" Type="http://schemas.openxmlformats.org/officeDocument/2006/relationships/tags" Target="../tags/tag649.xml"/><Relationship Id="rId39" Type="http://schemas.openxmlformats.org/officeDocument/2006/relationships/tags" Target="../tags/tag674.xml"/><Relationship Id="rId38" Type="http://schemas.openxmlformats.org/officeDocument/2006/relationships/tags" Target="../tags/tag673.xml"/><Relationship Id="rId37" Type="http://schemas.openxmlformats.org/officeDocument/2006/relationships/tags" Target="../tags/tag672.xml"/><Relationship Id="rId36" Type="http://schemas.openxmlformats.org/officeDocument/2006/relationships/tags" Target="../tags/tag671.xml"/><Relationship Id="rId35" Type="http://schemas.openxmlformats.org/officeDocument/2006/relationships/tags" Target="../tags/tag670.xml"/><Relationship Id="rId34" Type="http://schemas.openxmlformats.org/officeDocument/2006/relationships/tags" Target="../tags/tag669.xml"/><Relationship Id="rId33" Type="http://schemas.openxmlformats.org/officeDocument/2006/relationships/tags" Target="../tags/tag668.xml"/><Relationship Id="rId32" Type="http://schemas.openxmlformats.org/officeDocument/2006/relationships/image" Target="../media/image7.svg"/><Relationship Id="rId31" Type="http://schemas.openxmlformats.org/officeDocument/2006/relationships/image" Target="../media/image6.png"/><Relationship Id="rId30" Type="http://schemas.openxmlformats.org/officeDocument/2006/relationships/tags" Target="../tags/tag667.xml"/><Relationship Id="rId3" Type="http://schemas.openxmlformats.org/officeDocument/2006/relationships/tags" Target="../tags/tag648.xml"/><Relationship Id="rId29" Type="http://schemas.openxmlformats.org/officeDocument/2006/relationships/tags" Target="../tags/tag666.xml"/><Relationship Id="rId28" Type="http://schemas.openxmlformats.org/officeDocument/2006/relationships/tags" Target="../tags/tag665.xml"/><Relationship Id="rId27" Type="http://schemas.openxmlformats.org/officeDocument/2006/relationships/tags" Target="../tags/tag664.xml"/><Relationship Id="rId26" Type="http://schemas.openxmlformats.org/officeDocument/2006/relationships/tags" Target="../tags/tag663.xml"/><Relationship Id="rId25" Type="http://schemas.openxmlformats.org/officeDocument/2006/relationships/tags" Target="../tags/tag662.xml"/><Relationship Id="rId24" Type="http://schemas.openxmlformats.org/officeDocument/2006/relationships/tags" Target="../tags/tag661.xml"/><Relationship Id="rId23" Type="http://schemas.openxmlformats.org/officeDocument/2006/relationships/tags" Target="../tags/tag660.xml"/><Relationship Id="rId22" Type="http://schemas.openxmlformats.org/officeDocument/2006/relationships/tags" Target="../tags/tag659.xml"/><Relationship Id="rId21" Type="http://schemas.openxmlformats.org/officeDocument/2006/relationships/tags" Target="../tags/tag658.xml"/><Relationship Id="rId20" Type="http://schemas.openxmlformats.org/officeDocument/2006/relationships/image" Target="../media/image136.svg"/><Relationship Id="rId2" Type="http://schemas.openxmlformats.org/officeDocument/2006/relationships/tags" Target="../tags/tag647.xml"/><Relationship Id="rId19" Type="http://schemas.openxmlformats.org/officeDocument/2006/relationships/image" Target="../media/image135.png"/><Relationship Id="rId18" Type="http://schemas.openxmlformats.org/officeDocument/2006/relationships/tags" Target="../tags/tag657.xml"/><Relationship Id="rId17" Type="http://schemas.openxmlformats.org/officeDocument/2006/relationships/tags" Target="../tags/tag656.xml"/><Relationship Id="rId16" Type="http://schemas.openxmlformats.org/officeDocument/2006/relationships/tags" Target="../tags/tag655.xml"/><Relationship Id="rId15" Type="http://schemas.openxmlformats.org/officeDocument/2006/relationships/tags" Target="../tags/tag654.xml"/><Relationship Id="rId14" Type="http://schemas.openxmlformats.org/officeDocument/2006/relationships/image" Target="../media/image134.svg"/><Relationship Id="rId13" Type="http://schemas.openxmlformats.org/officeDocument/2006/relationships/image" Target="../media/image133.png"/><Relationship Id="rId12" Type="http://schemas.openxmlformats.org/officeDocument/2006/relationships/tags" Target="../tags/tag653.xml"/><Relationship Id="rId11" Type="http://schemas.openxmlformats.org/officeDocument/2006/relationships/image" Target="../media/image132.svg"/><Relationship Id="rId10" Type="http://schemas.openxmlformats.org/officeDocument/2006/relationships/tags" Target="../tags/tag652.xml"/><Relationship Id="rId1" Type="http://schemas.openxmlformats.org/officeDocument/2006/relationships/tags" Target="../tags/tag646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697.xml"/><Relationship Id="rId4" Type="http://schemas.openxmlformats.org/officeDocument/2006/relationships/tags" Target="../tags/tag696.xml"/><Relationship Id="rId3" Type="http://schemas.openxmlformats.org/officeDocument/2006/relationships/tags" Target="../tags/tag695.xml"/><Relationship Id="rId2" Type="http://schemas.openxmlformats.org/officeDocument/2006/relationships/tags" Target="../tags/tag694.xml"/><Relationship Id="rId1" Type="http://schemas.openxmlformats.org/officeDocument/2006/relationships/tags" Target="../tags/tag69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703.xml"/><Relationship Id="rId8" Type="http://schemas.openxmlformats.org/officeDocument/2006/relationships/image" Target="../media/image143.svg"/><Relationship Id="rId7" Type="http://schemas.openxmlformats.org/officeDocument/2006/relationships/tags" Target="../tags/tag702.xml"/><Relationship Id="rId6" Type="http://schemas.openxmlformats.org/officeDocument/2006/relationships/image" Target="../media/image142.svg"/><Relationship Id="rId5" Type="http://schemas.openxmlformats.org/officeDocument/2006/relationships/image" Target="../media/image141.png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730.xml"/><Relationship Id="rId44" Type="http://schemas.openxmlformats.org/officeDocument/2006/relationships/tags" Target="../tags/tag729.xml"/><Relationship Id="rId43" Type="http://schemas.openxmlformats.org/officeDocument/2006/relationships/tags" Target="../tags/tag728.xml"/><Relationship Id="rId42" Type="http://schemas.openxmlformats.org/officeDocument/2006/relationships/tags" Target="../tags/tag727.xml"/><Relationship Id="rId41" Type="http://schemas.openxmlformats.org/officeDocument/2006/relationships/image" Target="../media/image140.svg"/><Relationship Id="rId40" Type="http://schemas.openxmlformats.org/officeDocument/2006/relationships/image" Target="../media/image139.png"/><Relationship Id="rId4" Type="http://schemas.openxmlformats.org/officeDocument/2006/relationships/tags" Target="../tags/tag701.xml"/><Relationship Id="rId39" Type="http://schemas.openxmlformats.org/officeDocument/2006/relationships/tags" Target="../tags/tag726.xml"/><Relationship Id="rId38" Type="http://schemas.openxmlformats.org/officeDocument/2006/relationships/tags" Target="../tags/tag725.xml"/><Relationship Id="rId37" Type="http://schemas.openxmlformats.org/officeDocument/2006/relationships/tags" Target="../tags/tag724.xml"/><Relationship Id="rId36" Type="http://schemas.openxmlformats.org/officeDocument/2006/relationships/tags" Target="../tags/tag723.xml"/><Relationship Id="rId35" Type="http://schemas.openxmlformats.org/officeDocument/2006/relationships/tags" Target="../tags/tag722.xml"/><Relationship Id="rId34" Type="http://schemas.openxmlformats.org/officeDocument/2006/relationships/tags" Target="../tags/tag721.xml"/><Relationship Id="rId33" Type="http://schemas.openxmlformats.org/officeDocument/2006/relationships/tags" Target="../tags/tag720.xml"/><Relationship Id="rId32" Type="http://schemas.openxmlformats.org/officeDocument/2006/relationships/tags" Target="../tags/tag719.xml"/><Relationship Id="rId31" Type="http://schemas.openxmlformats.org/officeDocument/2006/relationships/tags" Target="../tags/tag718.xml"/><Relationship Id="rId30" Type="http://schemas.openxmlformats.org/officeDocument/2006/relationships/tags" Target="../tags/tag717.xml"/><Relationship Id="rId3" Type="http://schemas.openxmlformats.org/officeDocument/2006/relationships/tags" Target="../tags/tag700.xml"/><Relationship Id="rId29" Type="http://schemas.openxmlformats.org/officeDocument/2006/relationships/image" Target="../media/image61.svg"/><Relationship Id="rId28" Type="http://schemas.openxmlformats.org/officeDocument/2006/relationships/image" Target="../media/image60.png"/><Relationship Id="rId27" Type="http://schemas.openxmlformats.org/officeDocument/2006/relationships/tags" Target="../tags/tag716.xml"/><Relationship Id="rId26" Type="http://schemas.openxmlformats.org/officeDocument/2006/relationships/tags" Target="../tags/tag715.xml"/><Relationship Id="rId25" Type="http://schemas.openxmlformats.org/officeDocument/2006/relationships/tags" Target="../tags/tag714.xml"/><Relationship Id="rId24" Type="http://schemas.openxmlformats.org/officeDocument/2006/relationships/tags" Target="../tags/tag713.xml"/><Relationship Id="rId23" Type="http://schemas.openxmlformats.org/officeDocument/2006/relationships/tags" Target="../tags/tag712.xml"/><Relationship Id="rId22" Type="http://schemas.openxmlformats.org/officeDocument/2006/relationships/tags" Target="../tags/tag711.xml"/><Relationship Id="rId21" Type="http://schemas.openxmlformats.org/officeDocument/2006/relationships/tags" Target="../tags/tag710.xml"/><Relationship Id="rId20" Type="http://schemas.openxmlformats.org/officeDocument/2006/relationships/tags" Target="../tags/tag709.xml"/><Relationship Id="rId2" Type="http://schemas.openxmlformats.org/officeDocument/2006/relationships/tags" Target="../tags/tag699.xml"/><Relationship Id="rId19" Type="http://schemas.openxmlformats.org/officeDocument/2006/relationships/tags" Target="../tags/tag708.xml"/><Relationship Id="rId18" Type="http://schemas.openxmlformats.org/officeDocument/2006/relationships/tags" Target="../tags/tag707.xml"/><Relationship Id="rId17" Type="http://schemas.openxmlformats.org/officeDocument/2006/relationships/image" Target="../media/image46.svg"/><Relationship Id="rId16" Type="http://schemas.openxmlformats.org/officeDocument/2006/relationships/image" Target="../media/image45.png"/><Relationship Id="rId15" Type="http://schemas.openxmlformats.org/officeDocument/2006/relationships/tags" Target="../tags/tag706.xml"/><Relationship Id="rId14" Type="http://schemas.openxmlformats.org/officeDocument/2006/relationships/tags" Target="../tags/tag705.xml"/><Relationship Id="rId13" Type="http://schemas.openxmlformats.org/officeDocument/2006/relationships/image" Target="../media/image146.svg"/><Relationship Id="rId12" Type="http://schemas.openxmlformats.org/officeDocument/2006/relationships/image" Target="../media/image145.png"/><Relationship Id="rId11" Type="http://schemas.openxmlformats.org/officeDocument/2006/relationships/tags" Target="../tags/tag704.xml"/><Relationship Id="rId10" Type="http://schemas.openxmlformats.org/officeDocument/2006/relationships/image" Target="../media/image144.svg"/><Relationship Id="rId1" Type="http://schemas.openxmlformats.org/officeDocument/2006/relationships/tags" Target="../tags/tag69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735.xml"/><Relationship Id="rId8" Type="http://schemas.openxmlformats.org/officeDocument/2006/relationships/image" Target="../media/image150.svg"/><Relationship Id="rId7" Type="http://schemas.openxmlformats.org/officeDocument/2006/relationships/tags" Target="../tags/tag734.xml"/><Relationship Id="rId6" Type="http://schemas.openxmlformats.org/officeDocument/2006/relationships/image" Target="../media/image149.svg"/><Relationship Id="rId55" Type="http://schemas.openxmlformats.org/officeDocument/2006/relationships/slideLayout" Target="../slideLayouts/slideLayout7.xml"/><Relationship Id="rId54" Type="http://schemas.openxmlformats.org/officeDocument/2006/relationships/tags" Target="../tags/tag769.xml"/><Relationship Id="rId53" Type="http://schemas.openxmlformats.org/officeDocument/2006/relationships/tags" Target="../tags/tag768.xml"/><Relationship Id="rId52" Type="http://schemas.openxmlformats.org/officeDocument/2006/relationships/tags" Target="../tags/tag767.xml"/><Relationship Id="rId51" Type="http://schemas.openxmlformats.org/officeDocument/2006/relationships/image" Target="../media/image161.svg"/><Relationship Id="rId50" Type="http://schemas.openxmlformats.org/officeDocument/2006/relationships/image" Target="../media/image160.png"/><Relationship Id="rId5" Type="http://schemas.openxmlformats.org/officeDocument/2006/relationships/image" Target="../media/image148.png"/><Relationship Id="rId49" Type="http://schemas.openxmlformats.org/officeDocument/2006/relationships/tags" Target="../tags/tag766.xml"/><Relationship Id="rId48" Type="http://schemas.openxmlformats.org/officeDocument/2006/relationships/tags" Target="../tags/tag765.xml"/><Relationship Id="rId47" Type="http://schemas.openxmlformats.org/officeDocument/2006/relationships/tags" Target="../tags/tag764.xml"/><Relationship Id="rId46" Type="http://schemas.openxmlformats.org/officeDocument/2006/relationships/tags" Target="../tags/tag763.xml"/><Relationship Id="rId45" Type="http://schemas.openxmlformats.org/officeDocument/2006/relationships/tags" Target="../tags/tag762.xml"/><Relationship Id="rId44" Type="http://schemas.openxmlformats.org/officeDocument/2006/relationships/tags" Target="../tags/tag761.xml"/><Relationship Id="rId43" Type="http://schemas.openxmlformats.org/officeDocument/2006/relationships/tags" Target="../tags/tag760.xml"/><Relationship Id="rId42" Type="http://schemas.openxmlformats.org/officeDocument/2006/relationships/tags" Target="../tags/tag759.xml"/><Relationship Id="rId41" Type="http://schemas.openxmlformats.org/officeDocument/2006/relationships/tags" Target="../tags/tag758.xml"/><Relationship Id="rId40" Type="http://schemas.openxmlformats.org/officeDocument/2006/relationships/tags" Target="../tags/tag757.xml"/><Relationship Id="rId4" Type="http://schemas.openxmlformats.org/officeDocument/2006/relationships/tags" Target="../tags/tag733.xml"/><Relationship Id="rId39" Type="http://schemas.openxmlformats.org/officeDocument/2006/relationships/tags" Target="../tags/tag756.xml"/><Relationship Id="rId38" Type="http://schemas.openxmlformats.org/officeDocument/2006/relationships/tags" Target="../tags/tag755.xml"/><Relationship Id="rId37" Type="http://schemas.openxmlformats.org/officeDocument/2006/relationships/tags" Target="../tags/tag754.xml"/><Relationship Id="rId36" Type="http://schemas.openxmlformats.org/officeDocument/2006/relationships/image" Target="../media/image159.svg"/><Relationship Id="rId35" Type="http://schemas.openxmlformats.org/officeDocument/2006/relationships/image" Target="../media/image158.png"/><Relationship Id="rId34" Type="http://schemas.openxmlformats.org/officeDocument/2006/relationships/tags" Target="../tags/tag753.xml"/><Relationship Id="rId33" Type="http://schemas.openxmlformats.org/officeDocument/2006/relationships/tags" Target="../tags/tag752.xml"/><Relationship Id="rId32" Type="http://schemas.openxmlformats.org/officeDocument/2006/relationships/tags" Target="../tags/tag751.xml"/><Relationship Id="rId31" Type="http://schemas.openxmlformats.org/officeDocument/2006/relationships/tags" Target="../tags/tag750.xml"/><Relationship Id="rId30" Type="http://schemas.openxmlformats.org/officeDocument/2006/relationships/tags" Target="../tags/tag749.xml"/><Relationship Id="rId3" Type="http://schemas.openxmlformats.org/officeDocument/2006/relationships/image" Target="../media/image147.jpeg"/><Relationship Id="rId29" Type="http://schemas.openxmlformats.org/officeDocument/2006/relationships/image" Target="../media/image157.svg"/><Relationship Id="rId28" Type="http://schemas.openxmlformats.org/officeDocument/2006/relationships/tags" Target="../tags/tag748.xml"/><Relationship Id="rId27" Type="http://schemas.openxmlformats.org/officeDocument/2006/relationships/tags" Target="../tags/tag747.xml"/><Relationship Id="rId26" Type="http://schemas.openxmlformats.org/officeDocument/2006/relationships/image" Target="../media/image156.svg"/><Relationship Id="rId25" Type="http://schemas.openxmlformats.org/officeDocument/2006/relationships/tags" Target="../tags/tag746.xml"/><Relationship Id="rId24" Type="http://schemas.openxmlformats.org/officeDocument/2006/relationships/tags" Target="../tags/tag745.xml"/><Relationship Id="rId23" Type="http://schemas.openxmlformats.org/officeDocument/2006/relationships/tags" Target="../tags/tag744.xml"/><Relationship Id="rId22" Type="http://schemas.openxmlformats.org/officeDocument/2006/relationships/tags" Target="../tags/tag743.xml"/><Relationship Id="rId21" Type="http://schemas.openxmlformats.org/officeDocument/2006/relationships/tags" Target="../tags/tag742.xml"/><Relationship Id="rId20" Type="http://schemas.openxmlformats.org/officeDocument/2006/relationships/tags" Target="../tags/tag741.xml"/><Relationship Id="rId2" Type="http://schemas.openxmlformats.org/officeDocument/2006/relationships/tags" Target="../tags/tag732.xml"/><Relationship Id="rId19" Type="http://schemas.openxmlformats.org/officeDocument/2006/relationships/image" Target="../media/image155.svg"/><Relationship Id="rId18" Type="http://schemas.openxmlformats.org/officeDocument/2006/relationships/image" Target="../media/image154.png"/><Relationship Id="rId17" Type="http://schemas.openxmlformats.org/officeDocument/2006/relationships/tags" Target="../tags/tag740.xml"/><Relationship Id="rId16" Type="http://schemas.openxmlformats.org/officeDocument/2006/relationships/tags" Target="../tags/tag739.xml"/><Relationship Id="rId15" Type="http://schemas.openxmlformats.org/officeDocument/2006/relationships/tags" Target="../tags/tag738.xml"/><Relationship Id="rId14" Type="http://schemas.openxmlformats.org/officeDocument/2006/relationships/tags" Target="../tags/tag737.xml"/><Relationship Id="rId13" Type="http://schemas.openxmlformats.org/officeDocument/2006/relationships/image" Target="../media/image153.svg"/><Relationship Id="rId12" Type="http://schemas.openxmlformats.org/officeDocument/2006/relationships/image" Target="../media/image152.png"/><Relationship Id="rId11" Type="http://schemas.openxmlformats.org/officeDocument/2006/relationships/tags" Target="../tags/tag736.xml"/><Relationship Id="rId10" Type="http://schemas.openxmlformats.org/officeDocument/2006/relationships/image" Target="../media/image151.svg"/><Relationship Id="rId1" Type="http://schemas.openxmlformats.org/officeDocument/2006/relationships/tags" Target="../tags/tag73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775.xml"/><Relationship Id="rId8" Type="http://schemas.openxmlformats.org/officeDocument/2006/relationships/image" Target="../media/image164.svg"/><Relationship Id="rId7" Type="http://schemas.openxmlformats.org/officeDocument/2006/relationships/tags" Target="../tags/tag774.xml"/><Relationship Id="rId6" Type="http://schemas.openxmlformats.org/officeDocument/2006/relationships/image" Target="../media/image163.svg"/><Relationship Id="rId58" Type="http://schemas.openxmlformats.org/officeDocument/2006/relationships/slideLayout" Target="../slideLayouts/slideLayout7.xml"/><Relationship Id="rId57" Type="http://schemas.openxmlformats.org/officeDocument/2006/relationships/tags" Target="../tags/tag812.xml"/><Relationship Id="rId56" Type="http://schemas.openxmlformats.org/officeDocument/2006/relationships/tags" Target="../tags/tag811.xml"/><Relationship Id="rId55" Type="http://schemas.openxmlformats.org/officeDocument/2006/relationships/image" Target="../media/image140.svg"/><Relationship Id="rId54" Type="http://schemas.openxmlformats.org/officeDocument/2006/relationships/image" Target="../media/image139.png"/><Relationship Id="rId53" Type="http://schemas.openxmlformats.org/officeDocument/2006/relationships/tags" Target="../tags/tag810.xml"/><Relationship Id="rId52" Type="http://schemas.openxmlformats.org/officeDocument/2006/relationships/tags" Target="../tags/tag809.xml"/><Relationship Id="rId51" Type="http://schemas.openxmlformats.org/officeDocument/2006/relationships/tags" Target="../tags/tag808.xml"/><Relationship Id="rId50" Type="http://schemas.openxmlformats.org/officeDocument/2006/relationships/tags" Target="../tags/tag807.xml"/><Relationship Id="rId5" Type="http://schemas.openxmlformats.org/officeDocument/2006/relationships/image" Target="../media/image162.png"/><Relationship Id="rId49" Type="http://schemas.openxmlformats.org/officeDocument/2006/relationships/tags" Target="../tags/tag806.xml"/><Relationship Id="rId48" Type="http://schemas.openxmlformats.org/officeDocument/2006/relationships/tags" Target="../tags/tag805.xml"/><Relationship Id="rId47" Type="http://schemas.openxmlformats.org/officeDocument/2006/relationships/tags" Target="../tags/tag804.xml"/><Relationship Id="rId46" Type="http://schemas.openxmlformats.org/officeDocument/2006/relationships/tags" Target="../tags/tag803.xml"/><Relationship Id="rId45" Type="http://schemas.openxmlformats.org/officeDocument/2006/relationships/tags" Target="../tags/tag802.xml"/><Relationship Id="rId44" Type="http://schemas.openxmlformats.org/officeDocument/2006/relationships/tags" Target="../tags/tag801.xml"/><Relationship Id="rId43" Type="http://schemas.openxmlformats.org/officeDocument/2006/relationships/image" Target="../media/image171.svg"/><Relationship Id="rId42" Type="http://schemas.openxmlformats.org/officeDocument/2006/relationships/image" Target="../media/image170.png"/><Relationship Id="rId41" Type="http://schemas.openxmlformats.org/officeDocument/2006/relationships/tags" Target="../tags/tag800.xml"/><Relationship Id="rId40" Type="http://schemas.openxmlformats.org/officeDocument/2006/relationships/tags" Target="../tags/tag799.xml"/><Relationship Id="rId4" Type="http://schemas.openxmlformats.org/officeDocument/2006/relationships/tags" Target="../tags/tag773.xml"/><Relationship Id="rId39" Type="http://schemas.openxmlformats.org/officeDocument/2006/relationships/tags" Target="../tags/tag798.xml"/><Relationship Id="rId38" Type="http://schemas.openxmlformats.org/officeDocument/2006/relationships/tags" Target="../tags/tag797.xml"/><Relationship Id="rId37" Type="http://schemas.openxmlformats.org/officeDocument/2006/relationships/tags" Target="../tags/tag796.xml"/><Relationship Id="rId36" Type="http://schemas.openxmlformats.org/officeDocument/2006/relationships/tags" Target="../tags/tag795.xml"/><Relationship Id="rId35" Type="http://schemas.openxmlformats.org/officeDocument/2006/relationships/tags" Target="../tags/tag794.xml"/><Relationship Id="rId34" Type="http://schemas.openxmlformats.org/officeDocument/2006/relationships/tags" Target="../tags/tag793.xml"/><Relationship Id="rId33" Type="http://schemas.openxmlformats.org/officeDocument/2006/relationships/tags" Target="../tags/tag792.xml"/><Relationship Id="rId32" Type="http://schemas.openxmlformats.org/officeDocument/2006/relationships/tags" Target="../tags/tag791.xml"/><Relationship Id="rId31" Type="http://schemas.openxmlformats.org/officeDocument/2006/relationships/image" Target="../media/image7.svg"/><Relationship Id="rId30" Type="http://schemas.openxmlformats.org/officeDocument/2006/relationships/image" Target="../media/image6.png"/><Relationship Id="rId3" Type="http://schemas.openxmlformats.org/officeDocument/2006/relationships/tags" Target="../tags/tag772.xml"/><Relationship Id="rId29" Type="http://schemas.openxmlformats.org/officeDocument/2006/relationships/tags" Target="../tags/tag790.xml"/><Relationship Id="rId28" Type="http://schemas.openxmlformats.org/officeDocument/2006/relationships/tags" Target="../tags/tag789.xml"/><Relationship Id="rId27" Type="http://schemas.openxmlformats.org/officeDocument/2006/relationships/tags" Target="../tags/tag788.xml"/><Relationship Id="rId26" Type="http://schemas.openxmlformats.org/officeDocument/2006/relationships/tags" Target="../tags/tag787.xml"/><Relationship Id="rId25" Type="http://schemas.openxmlformats.org/officeDocument/2006/relationships/tags" Target="../tags/tag786.xml"/><Relationship Id="rId24" Type="http://schemas.openxmlformats.org/officeDocument/2006/relationships/tags" Target="../tags/tag785.xml"/><Relationship Id="rId23" Type="http://schemas.openxmlformats.org/officeDocument/2006/relationships/tags" Target="../tags/tag784.xml"/><Relationship Id="rId22" Type="http://schemas.openxmlformats.org/officeDocument/2006/relationships/tags" Target="../tags/tag783.xml"/><Relationship Id="rId21" Type="http://schemas.openxmlformats.org/officeDocument/2006/relationships/tags" Target="../tags/tag782.xml"/><Relationship Id="rId20" Type="http://schemas.openxmlformats.org/officeDocument/2006/relationships/tags" Target="../tags/tag781.xml"/><Relationship Id="rId2" Type="http://schemas.openxmlformats.org/officeDocument/2006/relationships/tags" Target="../tags/tag771.xml"/><Relationship Id="rId19" Type="http://schemas.openxmlformats.org/officeDocument/2006/relationships/image" Target="../media/image169.svg"/><Relationship Id="rId18" Type="http://schemas.openxmlformats.org/officeDocument/2006/relationships/image" Target="../media/image168.png"/><Relationship Id="rId17" Type="http://schemas.openxmlformats.org/officeDocument/2006/relationships/tags" Target="../tags/tag780.xml"/><Relationship Id="rId16" Type="http://schemas.openxmlformats.org/officeDocument/2006/relationships/tags" Target="../tags/tag779.xml"/><Relationship Id="rId15" Type="http://schemas.openxmlformats.org/officeDocument/2006/relationships/tags" Target="../tags/tag778.xml"/><Relationship Id="rId14" Type="http://schemas.openxmlformats.org/officeDocument/2006/relationships/tags" Target="../tags/tag777.xml"/><Relationship Id="rId13" Type="http://schemas.openxmlformats.org/officeDocument/2006/relationships/image" Target="../media/image167.svg"/><Relationship Id="rId12" Type="http://schemas.openxmlformats.org/officeDocument/2006/relationships/image" Target="../media/image166.png"/><Relationship Id="rId11" Type="http://schemas.openxmlformats.org/officeDocument/2006/relationships/tags" Target="../tags/tag776.xml"/><Relationship Id="rId10" Type="http://schemas.openxmlformats.org/officeDocument/2006/relationships/image" Target="../media/image165.svg"/><Relationship Id="rId1" Type="http://schemas.openxmlformats.org/officeDocument/2006/relationships/tags" Target="../tags/tag77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2.png"/><Relationship Id="rId8" Type="http://schemas.openxmlformats.org/officeDocument/2006/relationships/tags" Target="../tags/tag820.xml"/><Relationship Id="rId7" Type="http://schemas.openxmlformats.org/officeDocument/2006/relationships/tags" Target="../tags/tag819.xml"/><Relationship Id="rId6" Type="http://schemas.openxmlformats.org/officeDocument/2006/relationships/tags" Target="../tags/tag818.xml"/><Relationship Id="rId52" Type="http://schemas.openxmlformats.org/officeDocument/2006/relationships/slideLayout" Target="../slideLayouts/slideLayout7.xml"/><Relationship Id="rId51" Type="http://schemas.openxmlformats.org/officeDocument/2006/relationships/tags" Target="../tags/tag859.xml"/><Relationship Id="rId50" Type="http://schemas.openxmlformats.org/officeDocument/2006/relationships/tags" Target="../tags/tag858.xml"/><Relationship Id="rId5" Type="http://schemas.openxmlformats.org/officeDocument/2006/relationships/tags" Target="../tags/tag817.xml"/><Relationship Id="rId49" Type="http://schemas.openxmlformats.org/officeDocument/2006/relationships/tags" Target="../tags/tag857.xml"/><Relationship Id="rId48" Type="http://schemas.openxmlformats.org/officeDocument/2006/relationships/tags" Target="../tags/tag856.xml"/><Relationship Id="rId47" Type="http://schemas.openxmlformats.org/officeDocument/2006/relationships/tags" Target="../tags/tag855.xml"/><Relationship Id="rId46" Type="http://schemas.openxmlformats.org/officeDocument/2006/relationships/tags" Target="../tags/tag854.xml"/><Relationship Id="rId45" Type="http://schemas.openxmlformats.org/officeDocument/2006/relationships/tags" Target="../tags/tag853.xml"/><Relationship Id="rId44" Type="http://schemas.openxmlformats.org/officeDocument/2006/relationships/tags" Target="../tags/tag852.xml"/><Relationship Id="rId43" Type="http://schemas.openxmlformats.org/officeDocument/2006/relationships/tags" Target="../tags/tag851.xml"/><Relationship Id="rId42" Type="http://schemas.openxmlformats.org/officeDocument/2006/relationships/tags" Target="../tags/tag850.xml"/><Relationship Id="rId41" Type="http://schemas.openxmlformats.org/officeDocument/2006/relationships/tags" Target="../tags/tag849.xml"/><Relationship Id="rId40" Type="http://schemas.openxmlformats.org/officeDocument/2006/relationships/tags" Target="../tags/tag848.xml"/><Relationship Id="rId4" Type="http://schemas.openxmlformats.org/officeDocument/2006/relationships/tags" Target="../tags/tag816.xml"/><Relationship Id="rId39" Type="http://schemas.openxmlformats.org/officeDocument/2006/relationships/tags" Target="../tags/tag847.xml"/><Relationship Id="rId38" Type="http://schemas.openxmlformats.org/officeDocument/2006/relationships/tags" Target="../tags/tag846.xml"/><Relationship Id="rId37" Type="http://schemas.openxmlformats.org/officeDocument/2006/relationships/tags" Target="../tags/tag845.xml"/><Relationship Id="rId36" Type="http://schemas.openxmlformats.org/officeDocument/2006/relationships/tags" Target="../tags/tag844.xml"/><Relationship Id="rId35" Type="http://schemas.openxmlformats.org/officeDocument/2006/relationships/tags" Target="../tags/tag843.xml"/><Relationship Id="rId34" Type="http://schemas.openxmlformats.org/officeDocument/2006/relationships/image" Target="../media/image175.svg"/><Relationship Id="rId33" Type="http://schemas.openxmlformats.org/officeDocument/2006/relationships/image" Target="../media/image174.png"/><Relationship Id="rId32" Type="http://schemas.openxmlformats.org/officeDocument/2006/relationships/tags" Target="../tags/tag842.xml"/><Relationship Id="rId31" Type="http://schemas.openxmlformats.org/officeDocument/2006/relationships/tags" Target="../tags/tag841.xml"/><Relationship Id="rId30" Type="http://schemas.openxmlformats.org/officeDocument/2006/relationships/tags" Target="../tags/tag840.xml"/><Relationship Id="rId3" Type="http://schemas.openxmlformats.org/officeDocument/2006/relationships/tags" Target="../tags/tag815.xml"/><Relationship Id="rId29" Type="http://schemas.openxmlformats.org/officeDocument/2006/relationships/tags" Target="../tags/tag839.xml"/><Relationship Id="rId28" Type="http://schemas.openxmlformats.org/officeDocument/2006/relationships/tags" Target="../tags/tag838.xml"/><Relationship Id="rId27" Type="http://schemas.openxmlformats.org/officeDocument/2006/relationships/tags" Target="../tags/tag837.xml"/><Relationship Id="rId26" Type="http://schemas.openxmlformats.org/officeDocument/2006/relationships/tags" Target="../tags/tag836.xml"/><Relationship Id="rId25" Type="http://schemas.openxmlformats.org/officeDocument/2006/relationships/tags" Target="../tags/tag835.xml"/><Relationship Id="rId24" Type="http://schemas.openxmlformats.org/officeDocument/2006/relationships/tags" Target="../tags/tag834.xml"/><Relationship Id="rId23" Type="http://schemas.openxmlformats.org/officeDocument/2006/relationships/tags" Target="../tags/tag833.xml"/><Relationship Id="rId22" Type="http://schemas.openxmlformats.org/officeDocument/2006/relationships/tags" Target="../tags/tag832.xml"/><Relationship Id="rId21" Type="http://schemas.openxmlformats.org/officeDocument/2006/relationships/tags" Target="../tags/tag831.xml"/><Relationship Id="rId20" Type="http://schemas.openxmlformats.org/officeDocument/2006/relationships/tags" Target="../tags/tag830.xml"/><Relationship Id="rId2" Type="http://schemas.openxmlformats.org/officeDocument/2006/relationships/tags" Target="../tags/tag814.xml"/><Relationship Id="rId19" Type="http://schemas.openxmlformats.org/officeDocument/2006/relationships/tags" Target="../tags/tag829.xml"/><Relationship Id="rId18" Type="http://schemas.openxmlformats.org/officeDocument/2006/relationships/tags" Target="../tags/tag828.xml"/><Relationship Id="rId17" Type="http://schemas.openxmlformats.org/officeDocument/2006/relationships/tags" Target="../tags/tag827.xml"/><Relationship Id="rId16" Type="http://schemas.openxmlformats.org/officeDocument/2006/relationships/tags" Target="../tags/tag826.xml"/><Relationship Id="rId15" Type="http://schemas.openxmlformats.org/officeDocument/2006/relationships/tags" Target="../tags/tag825.xml"/><Relationship Id="rId14" Type="http://schemas.openxmlformats.org/officeDocument/2006/relationships/tags" Target="../tags/tag824.xml"/><Relationship Id="rId13" Type="http://schemas.openxmlformats.org/officeDocument/2006/relationships/tags" Target="../tags/tag823.xml"/><Relationship Id="rId12" Type="http://schemas.openxmlformats.org/officeDocument/2006/relationships/tags" Target="../tags/tag822.xml"/><Relationship Id="rId11" Type="http://schemas.openxmlformats.org/officeDocument/2006/relationships/tags" Target="../tags/tag821.xml"/><Relationship Id="rId10" Type="http://schemas.openxmlformats.org/officeDocument/2006/relationships/image" Target="../media/image173.svg"/><Relationship Id="rId1" Type="http://schemas.openxmlformats.org/officeDocument/2006/relationships/tags" Target="../tags/tag813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864.xml"/><Relationship Id="rId4" Type="http://schemas.openxmlformats.org/officeDocument/2006/relationships/tags" Target="../tags/tag863.xml"/><Relationship Id="rId3" Type="http://schemas.openxmlformats.org/officeDocument/2006/relationships/tags" Target="../tags/tag862.xml"/><Relationship Id="rId2" Type="http://schemas.openxmlformats.org/officeDocument/2006/relationships/tags" Target="../tags/tag861.xml"/><Relationship Id="rId1" Type="http://schemas.openxmlformats.org/officeDocument/2006/relationships/tags" Target="../tags/tag860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7.png"/><Relationship Id="rId8" Type="http://schemas.openxmlformats.org/officeDocument/2006/relationships/tags" Target="../tags/tag871.xml"/><Relationship Id="rId7" Type="http://schemas.openxmlformats.org/officeDocument/2006/relationships/tags" Target="../tags/tag870.xml"/><Relationship Id="rId6" Type="http://schemas.openxmlformats.org/officeDocument/2006/relationships/tags" Target="../tags/tag869.xml"/><Relationship Id="rId52" Type="http://schemas.openxmlformats.org/officeDocument/2006/relationships/slideLayout" Target="../slideLayouts/slideLayout7.xml"/><Relationship Id="rId51" Type="http://schemas.openxmlformats.org/officeDocument/2006/relationships/tags" Target="../tags/tag910.xml"/><Relationship Id="rId50" Type="http://schemas.openxmlformats.org/officeDocument/2006/relationships/tags" Target="../tags/tag909.xml"/><Relationship Id="rId5" Type="http://schemas.openxmlformats.org/officeDocument/2006/relationships/tags" Target="../tags/tag868.xml"/><Relationship Id="rId49" Type="http://schemas.openxmlformats.org/officeDocument/2006/relationships/tags" Target="../tags/tag908.xml"/><Relationship Id="rId48" Type="http://schemas.openxmlformats.org/officeDocument/2006/relationships/tags" Target="../tags/tag907.xml"/><Relationship Id="rId47" Type="http://schemas.openxmlformats.org/officeDocument/2006/relationships/tags" Target="../tags/tag906.xml"/><Relationship Id="rId46" Type="http://schemas.openxmlformats.org/officeDocument/2006/relationships/tags" Target="../tags/tag905.xml"/><Relationship Id="rId45" Type="http://schemas.openxmlformats.org/officeDocument/2006/relationships/tags" Target="../tags/tag904.xml"/><Relationship Id="rId44" Type="http://schemas.openxmlformats.org/officeDocument/2006/relationships/tags" Target="../tags/tag903.xml"/><Relationship Id="rId43" Type="http://schemas.openxmlformats.org/officeDocument/2006/relationships/tags" Target="../tags/tag902.xml"/><Relationship Id="rId42" Type="http://schemas.openxmlformats.org/officeDocument/2006/relationships/tags" Target="../tags/tag901.xml"/><Relationship Id="rId41" Type="http://schemas.openxmlformats.org/officeDocument/2006/relationships/tags" Target="../tags/tag900.xml"/><Relationship Id="rId40" Type="http://schemas.openxmlformats.org/officeDocument/2006/relationships/tags" Target="../tags/tag899.xml"/><Relationship Id="rId4" Type="http://schemas.openxmlformats.org/officeDocument/2006/relationships/tags" Target="../tags/tag867.xml"/><Relationship Id="rId39" Type="http://schemas.openxmlformats.org/officeDocument/2006/relationships/tags" Target="../tags/tag898.xml"/><Relationship Id="rId38" Type="http://schemas.openxmlformats.org/officeDocument/2006/relationships/tags" Target="../tags/tag897.xml"/><Relationship Id="rId37" Type="http://schemas.openxmlformats.org/officeDocument/2006/relationships/tags" Target="../tags/tag896.xml"/><Relationship Id="rId36" Type="http://schemas.openxmlformats.org/officeDocument/2006/relationships/tags" Target="../tags/tag895.xml"/><Relationship Id="rId35" Type="http://schemas.openxmlformats.org/officeDocument/2006/relationships/tags" Target="../tags/tag894.xml"/><Relationship Id="rId34" Type="http://schemas.openxmlformats.org/officeDocument/2006/relationships/image" Target="../media/image180.svg"/><Relationship Id="rId33" Type="http://schemas.openxmlformats.org/officeDocument/2006/relationships/image" Target="../media/image179.png"/><Relationship Id="rId32" Type="http://schemas.openxmlformats.org/officeDocument/2006/relationships/tags" Target="../tags/tag893.xml"/><Relationship Id="rId31" Type="http://schemas.openxmlformats.org/officeDocument/2006/relationships/tags" Target="../tags/tag892.xml"/><Relationship Id="rId30" Type="http://schemas.openxmlformats.org/officeDocument/2006/relationships/tags" Target="../tags/tag891.xml"/><Relationship Id="rId3" Type="http://schemas.openxmlformats.org/officeDocument/2006/relationships/image" Target="../media/image176.jpeg"/><Relationship Id="rId29" Type="http://schemas.openxmlformats.org/officeDocument/2006/relationships/tags" Target="../tags/tag890.xml"/><Relationship Id="rId28" Type="http://schemas.openxmlformats.org/officeDocument/2006/relationships/tags" Target="../tags/tag889.xml"/><Relationship Id="rId27" Type="http://schemas.openxmlformats.org/officeDocument/2006/relationships/tags" Target="../tags/tag888.xml"/><Relationship Id="rId26" Type="http://schemas.openxmlformats.org/officeDocument/2006/relationships/tags" Target="../tags/tag887.xml"/><Relationship Id="rId25" Type="http://schemas.openxmlformats.org/officeDocument/2006/relationships/tags" Target="../tags/tag886.xml"/><Relationship Id="rId24" Type="http://schemas.openxmlformats.org/officeDocument/2006/relationships/tags" Target="../tags/tag885.xml"/><Relationship Id="rId23" Type="http://schemas.openxmlformats.org/officeDocument/2006/relationships/tags" Target="../tags/tag884.xml"/><Relationship Id="rId22" Type="http://schemas.openxmlformats.org/officeDocument/2006/relationships/tags" Target="../tags/tag883.xml"/><Relationship Id="rId21" Type="http://schemas.openxmlformats.org/officeDocument/2006/relationships/tags" Target="../tags/tag882.xml"/><Relationship Id="rId20" Type="http://schemas.openxmlformats.org/officeDocument/2006/relationships/tags" Target="../tags/tag881.xml"/><Relationship Id="rId2" Type="http://schemas.openxmlformats.org/officeDocument/2006/relationships/tags" Target="../tags/tag866.xml"/><Relationship Id="rId19" Type="http://schemas.openxmlformats.org/officeDocument/2006/relationships/tags" Target="../tags/tag880.xml"/><Relationship Id="rId18" Type="http://schemas.openxmlformats.org/officeDocument/2006/relationships/tags" Target="../tags/tag879.xml"/><Relationship Id="rId17" Type="http://schemas.openxmlformats.org/officeDocument/2006/relationships/tags" Target="../tags/tag878.xml"/><Relationship Id="rId16" Type="http://schemas.openxmlformats.org/officeDocument/2006/relationships/tags" Target="../tags/tag877.xml"/><Relationship Id="rId15" Type="http://schemas.openxmlformats.org/officeDocument/2006/relationships/tags" Target="../tags/tag876.xml"/><Relationship Id="rId14" Type="http://schemas.openxmlformats.org/officeDocument/2006/relationships/tags" Target="../tags/tag875.xml"/><Relationship Id="rId13" Type="http://schemas.openxmlformats.org/officeDocument/2006/relationships/tags" Target="../tags/tag874.xml"/><Relationship Id="rId12" Type="http://schemas.openxmlformats.org/officeDocument/2006/relationships/tags" Target="../tags/tag873.xml"/><Relationship Id="rId11" Type="http://schemas.openxmlformats.org/officeDocument/2006/relationships/tags" Target="../tags/tag872.xml"/><Relationship Id="rId10" Type="http://schemas.openxmlformats.org/officeDocument/2006/relationships/image" Target="../media/image178.svg"/><Relationship Id="rId1" Type="http://schemas.openxmlformats.org/officeDocument/2006/relationships/tags" Target="../tags/tag865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919.xml"/><Relationship Id="rId8" Type="http://schemas.openxmlformats.org/officeDocument/2006/relationships/tags" Target="../tags/tag918.xml"/><Relationship Id="rId7" Type="http://schemas.openxmlformats.org/officeDocument/2006/relationships/tags" Target="../tags/tag917.xml"/><Relationship Id="rId6" Type="http://schemas.openxmlformats.org/officeDocument/2006/relationships/tags" Target="../tags/tag916.xml"/><Relationship Id="rId52" Type="http://schemas.openxmlformats.org/officeDocument/2006/relationships/slideLayout" Target="../slideLayouts/slideLayout7.xml"/><Relationship Id="rId51" Type="http://schemas.openxmlformats.org/officeDocument/2006/relationships/tags" Target="../tags/tag957.xml"/><Relationship Id="rId50" Type="http://schemas.openxmlformats.org/officeDocument/2006/relationships/tags" Target="../tags/tag956.xml"/><Relationship Id="rId5" Type="http://schemas.openxmlformats.org/officeDocument/2006/relationships/tags" Target="../tags/tag915.xml"/><Relationship Id="rId49" Type="http://schemas.openxmlformats.org/officeDocument/2006/relationships/tags" Target="../tags/tag955.xml"/><Relationship Id="rId48" Type="http://schemas.openxmlformats.org/officeDocument/2006/relationships/tags" Target="../tags/tag954.xml"/><Relationship Id="rId47" Type="http://schemas.openxmlformats.org/officeDocument/2006/relationships/tags" Target="../tags/tag953.xml"/><Relationship Id="rId46" Type="http://schemas.openxmlformats.org/officeDocument/2006/relationships/tags" Target="../tags/tag952.xml"/><Relationship Id="rId45" Type="http://schemas.openxmlformats.org/officeDocument/2006/relationships/tags" Target="../tags/tag951.xml"/><Relationship Id="rId44" Type="http://schemas.openxmlformats.org/officeDocument/2006/relationships/tags" Target="../tags/tag950.xml"/><Relationship Id="rId43" Type="http://schemas.openxmlformats.org/officeDocument/2006/relationships/tags" Target="../tags/tag949.xml"/><Relationship Id="rId42" Type="http://schemas.openxmlformats.org/officeDocument/2006/relationships/tags" Target="../tags/tag948.xml"/><Relationship Id="rId41" Type="http://schemas.openxmlformats.org/officeDocument/2006/relationships/tags" Target="../tags/tag947.xml"/><Relationship Id="rId40" Type="http://schemas.openxmlformats.org/officeDocument/2006/relationships/tags" Target="../tags/tag946.xml"/><Relationship Id="rId4" Type="http://schemas.openxmlformats.org/officeDocument/2006/relationships/tags" Target="../tags/tag914.xml"/><Relationship Id="rId39" Type="http://schemas.openxmlformats.org/officeDocument/2006/relationships/tags" Target="../tags/tag945.xml"/><Relationship Id="rId38" Type="http://schemas.openxmlformats.org/officeDocument/2006/relationships/image" Target="../media/image182.svg"/><Relationship Id="rId37" Type="http://schemas.openxmlformats.org/officeDocument/2006/relationships/image" Target="../media/image181.png"/><Relationship Id="rId36" Type="http://schemas.openxmlformats.org/officeDocument/2006/relationships/tags" Target="../tags/tag944.xml"/><Relationship Id="rId35" Type="http://schemas.openxmlformats.org/officeDocument/2006/relationships/tags" Target="../tags/tag943.xml"/><Relationship Id="rId34" Type="http://schemas.openxmlformats.org/officeDocument/2006/relationships/tags" Target="../tags/tag942.xml"/><Relationship Id="rId33" Type="http://schemas.openxmlformats.org/officeDocument/2006/relationships/tags" Target="../tags/tag941.xml"/><Relationship Id="rId32" Type="http://schemas.openxmlformats.org/officeDocument/2006/relationships/tags" Target="../tags/tag940.xml"/><Relationship Id="rId31" Type="http://schemas.openxmlformats.org/officeDocument/2006/relationships/tags" Target="../tags/tag939.xml"/><Relationship Id="rId30" Type="http://schemas.openxmlformats.org/officeDocument/2006/relationships/tags" Target="../tags/tag938.xml"/><Relationship Id="rId3" Type="http://schemas.openxmlformats.org/officeDocument/2006/relationships/tags" Target="../tags/tag913.xml"/><Relationship Id="rId29" Type="http://schemas.openxmlformats.org/officeDocument/2006/relationships/tags" Target="../tags/tag937.xml"/><Relationship Id="rId28" Type="http://schemas.openxmlformats.org/officeDocument/2006/relationships/tags" Target="../tags/tag936.xml"/><Relationship Id="rId27" Type="http://schemas.openxmlformats.org/officeDocument/2006/relationships/tags" Target="../tags/tag935.xml"/><Relationship Id="rId26" Type="http://schemas.openxmlformats.org/officeDocument/2006/relationships/tags" Target="../tags/tag934.xml"/><Relationship Id="rId25" Type="http://schemas.openxmlformats.org/officeDocument/2006/relationships/tags" Target="../tags/tag933.xml"/><Relationship Id="rId24" Type="http://schemas.openxmlformats.org/officeDocument/2006/relationships/tags" Target="../tags/tag932.xml"/><Relationship Id="rId23" Type="http://schemas.openxmlformats.org/officeDocument/2006/relationships/tags" Target="../tags/tag931.xml"/><Relationship Id="rId22" Type="http://schemas.openxmlformats.org/officeDocument/2006/relationships/tags" Target="../tags/tag930.xml"/><Relationship Id="rId21" Type="http://schemas.openxmlformats.org/officeDocument/2006/relationships/tags" Target="../tags/tag929.xml"/><Relationship Id="rId20" Type="http://schemas.openxmlformats.org/officeDocument/2006/relationships/tags" Target="../tags/tag928.xml"/><Relationship Id="rId2" Type="http://schemas.openxmlformats.org/officeDocument/2006/relationships/tags" Target="../tags/tag912.xml"/><Relationship Id="rId19" Type="http://schemas.openxmlformats.org/officeDocument/2006/relationships/tags" Target="../tags/tag927.xml"/><Relationship Id="rId18" Type="http://schemas.openxmlformats.org/officeDocument/2006/relationships/tags" Target="../tags/tag926.xml"/><Relationship Id="rId17" Type="http://schemas.openxmlformats.org/officeDocument/2006/relationships/tags" Target="../tags/tag925.xml"/><Relationship Id="rId16" Type="http://schemas.openxmlformats.org/officeDocument/2006/relationships/tags" Target="../tags/tag924.xml"/><Relationship Id="rId15" Type="http://schemas.openxmlformats.org/officeDocument/2006/relationships/tags" Target="../tags/tag923.xml"/><Relationship Id="rId14" Type="http://schemas.openxmlformats.org/officeDocument/2006/relationships/tags" Target="../tags/tag922.xml"/><Relationship Id="rId13" Type="http://schemas.openxmlformats.org/officeDocument/2006/relationships/image" Target="../media/image98.svg"/><Relationship Id="rId12" Type="http://schemas.openxmlformats.org/officeDocument/2006/relationships/image" Target="../media/image97.png"/><Relationship Id="rId11" Type="http://schemas.openxmlformats.org/officeDocument/2006/relationships/tags" Target="../tags/tag921.xml"/><Relationship Id="rId10" Type="http://schemas.openxmlformats.org/officeDocument/2006/relationships/tags" Target="../tags/tag920.xml"/><Relationship Id="rId1" Type="http://schemas.openxmlformats.org/officeDocument/2006/relationships/tags" Target="../tags/tag911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5.svg"/><Relationship Id="rId8" Type="http://schemas.openxmlformats.org/officeDocument/2006/relationships/tags" Target="../tags/tag963.xml"/><Relationship Id="rId7" Type="http://schemas.openxmlformats.org/officeDocument/2006/relationships/image" Target="../media/image184.svg"/><Relationship Id="rId6" Type="http://schemas.openxmlformats.org/officeDocument/2006/relationships/image" Target="../media/image183.png"/><Relationship Id="rId59" Type="http://schemas.openxmlformats.org/officeDocument/2006/relationships/slideLayout" Target="../slideLayouts/slideLayout7.xml"/><Relationship Id="rId58" Type="http://schemas.openxmlformats.org/officeDocument/2006/relationships/tags" Target="../tags/tag1003.xml"/><Relationship Id="rId57" Type="http://schemas.openxmlformats.org/officeDocument/2006/relationships/tags" Target="../tags/tag1002.xml"/><Relationship Id="rId56" Type="http://schemas.openxmlformats.org/officeDocument/2006/relationships/tags" Target="../tags/tag1001.xml"/><Relationship Id="rId55" Type="http://schemas.openxmlformats.org/officeDocument/2006/relationships/tags" Target="../tags/tag1000.xml"/><Relationship Id="rId54" Type="http://schemas.openxmlformats.org/officeDocument/2006/relationships/tags" Target="../tags/tag999.xml"/><Relationship Id="rId53" Type="http://schemas.openxmlformats.org/officeDocument/2006/relationships/tags" Target="../tags/tag998.xml"/><Relationship Id="rId52" Type="http://schemas.openxmlformats.org/officeDocument/2006/relationships/tags" Target="../tags/tag997.xml"/><Relationship Id="rId51" Type="http://schemas.openxmlformats.org/officeDocument/2006/relationships/tags" Target="../tags/tag996.xml"/><Relationship Id="rId50" Type="http://schemas.openxmlformats.org/officeDocument/2006/relationships/tags" Target="../tags/tag995.xml"/><Relationship Id="rId5" Type="http://schemas.openxmlformats.org/officeDocument/2006/relationships/tags" Target="../tags/tag962.xml"/><Relationship Id="rId49" Type="http://schemas.openxmlformats.org/officeDocument/2006/relationships/tags" Target="../tags/tag994.xml"/><Relationship Id="rId48" Type="http://schemas.openxmlformats.org/officeDocument/2006/relationships/image" Target="../media/image98.svg"/><Relationship Id="rId47" Type="http://schemas.openxmlformats.org/officeDocument/2006/relationships/image" Target="../media/image97.png"/><Relationship Id="rId46" Type="http://schemas.openxmlformats.org/officeDocument/2006/relationships/tags" Target="../tags/tag993.xml"/><Relationship Id="rId45" Type="http://schemas.openxmlformats.org/officeDocument/2006/relationships/tags" Target="../tags/tag992.xml"/><Relationship Id="rId44" Type="http://schemas.openxmlformats.org/officeDocument/2006/relationships/tags" Target="../tags/tag991.xml"/><Relationship Id="rId43" Type="http://schemas.openxmlformats.org/officeDocument/2006/relationships/tags" Target="../tags/tag990.xml"/><Relationship Id="rId42" Type="http://schemas.openxmlformats.org/officeDocument/2006/relationships/tags" Target="../tags/tag989.xml"/><Relationship Id="rId41" Type="http://schemas.openxmlformats.org/officeDocument/2006/relationships/tags" Target="../tags/tag988.xml"/><Relationship Id="rId40" Type="http://schemas.openxmlformats.org/officeDocument/2006/relationships/tags" Target="../tags/tag987.xml"/><Relationship Id="rId4" Type="http://schemas.openxmlformats.org/officeDocument/2006/relationships/tags" Target="../tags/tag961.xml"/><Relationship Id="rId39" Type="http://schemas.openxmlformats.org/officeDocument/2006/relationships/tags" Target="../tags/tag986.xml"/><Relationship Id="rId38" Type="http://schemas.openxmlformats.org/officeDocument/2006/relationships/tags" Target="../tags/tag985.xml"/><Relationship Id="rId37" Type="http://schemas.openxmlformats.org/officeDocument/2006/relationships/tags" Target="../tags/tag984.xml"/><Relationship Id="rId36" Type="http://schemas.openxmlformats.org/officeDocument/2006/relationships/tags" Target="../tags/tag983.xml"/><Relationship Id="rId35" Type="http://schemas.openxmlformats.org/officeDocument/2006/relationships/tags" Target="../tags/tag982.xml"/><Relationship Id="rId34" Type="http://schemas.openxmlformats.org/officeDocument/2006/relationships/tags" Target="../tags/tag981.xml"/><Relationship Id="rId33" Type="http://schemas.openxmlformats.org/officeDocument/2006/relationships/image" Target="../media/image7.svg"/><Relationship Id="rId32" Type="http://schemas.openxmlformats.org/officeDocument/2006/relationships/image" Target="../media/image6.png"/><Relationship Id="rId31" Type="http://schemas.openxmlformats.org/officeDocument/2006/relationships/tags" Target="../tags/tag980.xml"/><Relationship Id="rId30" Type="http://schemas.openxmlformats.org/officeDocument/2006/relationships/tags" Target="../tags/tag979.xml"/><Relationship Id="rId3" Type="http://schemas.openxmlformats.org/officeDocument/2006/relationships/tags" Target="../tags/tag960.xml"/><Relationship Id="rId29" Type="http://schemas.openxmlformats.org/officeDocument/2006/relationships/tags" Target="../tags/tag978.xml"/><Relationship Id="rId28" Type="http://schemas.openxmlformats.org/officeDocument/2006/relationships/tags" Target="../tags/tag977.xml"/><Relationship Id="rId27" Type="http://schemas.openxmlformats.org/officeDocument/2006/relationships/tags" Target="../tags/tag976.xml"/><Relationship Id="rId26" Type="http://schemas.openxmlformats.org/officeDocument/2006/relationships/tags" Target="../tags/tag975.xml"/><Relationship Id="rId25" Type="http://schemas.openxmlformats.org/officeDocument/2006/relationships/tags" Target="../tags/tag974.xml"/><Relationship Id="rId24" Type="http://schemas.openxmlformats.org/officeDocument/2006/relationships/tags" Target="../tags/tag973.xml"/><Relationship Id="rId23" Type="http://schemas.openxmlformats.org/officeDocument/2006/relationships/tags" Target="../tags/tag972.xml"/><Relationship Id="rId22" Type="http://schemas.openxmlformats.org/officeDocument/2006/relationships/tags" Target="../tags/tag971.xml"/><Relationship Id="rId21" Type="http://schemas.openxmlformats.org/officeDocument/2006/relationships/tags" Target="../tags/tag970.xml"/><Relationship Id="rId20" Type="http://schemas.openxmlformats.org/officeDocument/2006/relationships/tags" Target="../tags/tag969.xml"/><Relationship Id="rId2" Type="http://schemas.openxmlformats.org/officeDocument/2006/relationships/tags" Target="../tags/tag959.xml"/><Relationship Id="rId19" Type="http://schemas.openxmlformats.org/officeDocument/2006/relationships/tags" Target="../tags/tag968.xml"/><Relationship Id="rId18" Type="http://schemas.openxmlformats.org/officeDocument/2006/relationships/image" Target="../media/image63.svg"/><Relationship Id="rId17" Type="http://schemas.openxmlformats.org/officeDocument/2006/relationships/image" Target="../media/image62.png"/><Relationship Id="rId16" Type="http://schemas.openxmlformats.org/officeDocument/2006/relationships/tags" Target="../tags/tag967.xml"/><Relationship Id="rId15" Type="http://schemas.openxmlformats.org/officeDocument/2006/relationships/tags" Target="../tags/tag966.xml"/><Relationship Id="rId14" Type="http://schemas.openxmlformats.org/officeDocument/2006/relationships/image" Target="../media/image188.svg"/><Relationship Id="rId13" Type="http://schemas.openxmlformats.org/officeDocument/2006/relationships/image" Target="../media/image187.png"/><Relationship Id="rId12" Type="http://schemas.openxmlformats.org/officeDocument/2006/relationships/tags" Target="../tags/tag965.xml"/><Relationship Id="rId11" Type="http://schemas.openxmlformats.org/officeDocument/2006/relationships/image" Target="../media/image186.svg"/><Relationship Id="rId10" Type="http://schemas.openxmlformats.org/officeDocument/2006/relationships/tags" Target="../tags/tag964.xml"/><Relationship Id="rId1" Type="http://schemas.openxmlformats.org/officeDocument/2006/relationships/tags" Target="../tags/tag958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1010.xml"/><Relationship Id="rId8" Type="http://schemas.openxmlformats.org/officeDocument/2006/relationships/tags" Target="../tags/tag1009.xml"/><Relationship Id="rId7" Type="http://schemas.openxmlformats.org/officeDocument/2006/relationships/tags" Target="../tags/tag1008.xml"/><Relationship Id="rId6" Type="http://schemas.openxmlformats.org/officeDocument/2006/relationships/image" Target="../media/image190.svg"/><Relationship Id="rId5" Type="http://schemas.openxmlformats.org/officeDocument/2006/relationships/image" Target="../media/image189.png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1035.xml"/><Relationship Id="rId43" Type="http://schemas.openxmlformats.org/officeDocument/2006/relationships/tags" Target="../tags/tag1034.xml"/><Relationship Id="rId42" Type="http://schemas.openxmlformats.org/officeDocument/2006/relationships/tags" Target="../tags/tag1033.xml"/><Relationship Id="rId41" Type="http://schemas.openxmlformats.org/officeDocument/2006/relationships/tags" Target="../tags/tag1032.xml"/><Relationship Id="rId40" Type="http://schemas.openxmlformats.org/officeDocument/2006/relationships/tags" Target="../tags/tag1031.xml"/><Relationship Id="rId4" Type="http://schemas.openxmlformats.org/officeDocument/2006/relationships/tags" Target="../tags/tag1007.xml"/><Relationship Id="rId39" Type="http://schemas.openxmlformats.org/officeDocument/2006/relationships/tags" Target="../tags/tag1030.xml"/><Relationship Id="rId38" Type="http://schemas.openxmlformats.org/officeDocument/2006/relationships/tags" Target="../tags/tag1029.xml"/><Relationship Id="rId37" Type="http://schemas.openxmlformats.org/officeDocument/2006/relationships/tags" Target="../tags/tag1028.xml"/><Relationship Id="rId36" Type="http://schemas.openxmlformats.org/officeDocument/2006/relationships/tags" Target="../tags/tag1027.xml"/><Relationship Id="rId35" Type="http://schemas.openxmlformats.org/officeDocument/2006/relationships/tags" Target="../tags/tag1026.xml"/><Relationship Id="rId34" Type="http://schemas.openxmlformats.org/officeDocument/2006/relationships/tags" Target="../tags/tag1025.xml"/><Relationship Id="rId33" Type="http://schemas.openxmlformats.org/officeDocument/2006/relationships/tags" Target="../tags/tag1024.xml"/><Relationship Id="rId32" Type="http://schemas.openxmlformats.org/officeDocument/2006/relationships/tags" Target="../tags/tag1023.xml"/><Relationship Id="rId31" Type="http://schemas.openxmlformats.org/officeDocument/2006/relationships/tags" Target="../tags/tag1022.xml"/><Relationship Id="rId30" Type="http://schemas.openxmlformats.org/officeDocument/2006/relationships/tags" Target="../tags/tag1021.xml"/><Relationship Id="rId3" Type="http://schemas.openxmlformats.org/officeDocument/2006/relationships/tags" Target="../tags/tag1006.xml"/><Relationship Id="rId29" Type="http://schemas.openxmlformats.org/officeDocument/2006/relationships/image" Target="../media/image200.svg"/><Relationship Id="rId28" Type="http://schemas.openxmlformats.org/officeDocument/2006/relationships/image" Target="../media/image199.png"/><Relationship Id="rId27" Type="http://schemas.openxmlformats.org/officeDocument/2006/relationships/tags" Target="../tags/tag1020.xml"/><Relationship Id="rId26" Type="http://schemas.openxmlformats.org/officeDocument/2006/relationships/tags" Target="../tags/tag1019.xml"/><Relationship Id="rId25" Type="http://schemas.openxmlformats.org/officeDocument/2006/relationships/tags" Target="../tags/tag1018.xml"/><Relationship Id="rId24" Type="http://schemas.openxmlformats.org/officeDocument/2006/relationships/image" Target="../media/image198.svg"/><Relationship Id="rId23" Type="http://schemas.openxmlformats.org/officeDocument/2006/relationships/image" Target="../media/image197.png"/><Relationship Id="rId22" Type="http://schemas.openxmlformats.org/officeDocument/2006/relationships/tags" Target="../tags/tag1017.xml"/><Relationship Id="rId21" Type="http://schemas.openxmlformats.org/officeDocument/2006/relationships/tags" Target="../tags/tag1016.xml"/><Relationship Id="rId20" Type="http://schemas.openxmlformats.org/officeDocument/2006/relationships/tags" Target="../tags/tag1015.xml"/><Relationship Id="rId2" Type="http://schemas.openxmlformats.org/officeDocument/2006/relationships/tags" Target="../tags/tag1005.xml"/><Relationship Id="rId19" Type="http://schemas.openxmlformats.org/officeDocument/2006/relationships/tags" Target="../tags/tag1014.xml"/><Relationship Id="rId18" Type="http://schemas.openxmlformats.org/officeDocument/2006/relationships/image" Target="../media/image196.svg"/><Relationship Id="rId17" Type="http://schemas.openxmlformats.org/officeDocument/2006/relationships/image" Target="../media/image195.png"/><Relationship Id="rId16" Type="http://schemas.openxmlformats.org/officeDocument/2006/relationships/tags" Target="../tags/tag1013.xml"/><Relationship Id="rId15" Type="http://schemas.openxmlformats.org/officeDocument/2006/relationships/image" Target="../media/image194.svg"/><Relationship Id="rId14" Type="http://schemas.openxmlformats.org/officeDocument/2006/relationships/tags" Target="../tags/tag1012.xml"/><Relationship Id="rId13" Type="http://schemas.openxmlformats.org/officeDocument/2006/relationships/image" Target="../media/image193.svg"/><Relationship Id="rId12" Type="http://schemas.openxmlformats.org/officeDocument/2006/relationships/tags" Target="../tags/tag1011.xml"/><Relationship Id="rId11" Type="http://schemas.openxmlformats.org/officeDocument/2006/relationships/image" Target="../media/image192.svg"/><Relationship Id="rId10" Type="http://schemas.openxmlformats.org/officeDocument/2006/relationships/image" Target="../media/image191.png"/><Relationship Id="rId1" Type="http://schemas.openxmlformats.org/officeDocument/2006/relationships/tags" Target="../tags/tag1004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1042.xml"/><Relationship Id="rId8" Type="http://schemas.openxmlformats.org/officeDocument/2006/relationships/tags" Target="../tags/tag1041.xml"/><Relationship Id="rId7" Type="http://schemas.openxmlformats.org/officeDocument/2006/relationships/image" Target="../media/image201.svg"/><Relationship Id="rId6" Type="http://schemas.openxmlformats.org/officeDocument/2006/relationships/image" Target="../media/image4.png"/><Relationship Id="rId5" Type="http://schemas.openxmlformats.org/officeDocument/2006/relationships/tags" Target="../tags/tag1040.xml"/><Relationship Id="rId4" Type="http://schemas.openxmlformats.org/officeDocument/2006/relationships/tags" Target="../tags/tag1039.xml"/><Relationship Id="rId3" Type="http://schemas.openxmlformats.org/officeDocument/2006/relationships/tags" Target="../tags/tag1038.xml"/><Relationship Id="rId2" Type="http://schemas.openxmlformats.org/officeDocument/2006/relationships/tags" Target="../tags/tag1037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1043.xml"/><Relationship Id="rId1" Type="http://schemas.openxmlformats.org/officeDocument/2006/relationships/tags" Target="../tags/tag10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912144"/>
            <a:ext cx="5429250" cy="15811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3750" b="1" spc="225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国际中文教育</a:t>
            </a:r>
            <a:r>
              <a:rPr sz="3750" b="1" spc="225">
                <a:solidFill>
                  <a:srgbClr val="1A3A2D"/>
                </a:solidFill>
                <a:latin typeface="+mj-lt"/>
                <a:ea typeface="+mj-ea"/>
                <a:cs typeface="+mj-lt"/>
              </a:rPr>
              <a:t>：</a:t>
            </a:r>
            <a:endParaRPr sz="3750" b="1" spc="225">
              <a:solidFill>
                <a:srgbClr val="1A3A2D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33000"/>
              </a:lnSpc>
            </a:pPr>
            <a:r>
              <a:rPr sz="3750" b="1" spc="225">
                <a:solidFill>
                  <a:srgbClr val="1A3A2D"/>
                </a:solidFill>
                <a:latin typeface="+mj-lt"/>
                <a:ea typeface="+mj-ea"/>
                <a:cs typeface="+mj-lt"/>
              </a:rPr>
              <a:t>现状、发展与海外推广</a:t>
            </a:r>
            <a:endParaRPr sz="3750" b="1" spc="225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66750" y="4221480"/>
            <a:ext cx="5429250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3731419"/>
            <a:ext cx="419256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pc="36">
                <a:solidFill>
                  <a:srgbClr val="4A5C53"/>
                </a:solidFill>
                <a:cs typeface="+mn-lt"/>
              </a:rPr>
              <a:t>规模</a:t>
            </a:r>
            <a:r>
              <a:rPr lang="en-US" altLang="zh-CN" spc="36">
                <a:solidFill>
                  <a:srgbClr val="4A5C53"/>
                </a:solidFill>
                <a:cs typeface="+mn-lt"/>
              </a:rPr>
              <a:t>·</a:t>
            </a:r>
            <a:r>
              <a:rPr lang="zh-CN" altLang="en-US" spc="36">
                <a:solidFill>
                  <a:srgbClr val="4A5C53"/>
                </a:solidFill>
                <a:cs typeface="+mn-lt"/>
              </a:rPr>
              <a:t>制度</a:t>
            </a:r>
            <a:r>
              <a:rPr lang="en-US" altLang="zh-CN" spc="36">
                <a:solidFill>
                  <a:srgbClr val="4A5C53"/>
                </a:solidFill>
                <a:cs typeface="+mn-lt"/>
              </a:rPr>
              <a:t>·</a:t>
            </a:r>
            <a:r>
              <a:rPr lang="zh-CN" altLang="en-US" spc="36">
                <a:solidFill>
                  <a:srgbClr val="4A5C53"/>
                </a:solidFill>
                <a:cs typeface="+mn-lt"/>
              </a:rPr>
              <a:t>载体</a:t>
            </a:r>
            <a:r>
              <a:rPr lang="en-US" altLang="zh-CN" spc="36">
                <a:solidFill>
                  <a:srgbClr val="4A5C53"/>
                </a:solidFill>
                <a:cs typeface="+mn-lt"/>
              </a:rPr>
              <a:t>·</a:t>
            </a:r>
            <a:r>
              <a:rPr lang="zh-CN" altLang="en-US" spc="36">
                <a:solidFill>
                  <a:srgbClr val="4A5C53"/>
                </a:solidFill>
                <a:cs typeface="+mn-lt"/>
              </a:rPr>
              <a:t>标准</a:t>
            </a:r>
            <a:r>
              <a:rPr lang="en-US" altLang="zh-CN" spc="36">
                <a:solidFill>
                  <a:srgbClr val="4A5C53"/>
                </a:solidFill>
                <a:cs typeface="+mn-lt"/>
              </a:rPr>
              <a:t>·</a:t>
            </a:r>
            <a:r>
              <a:rPr lang="zh-CN" altLang="en-US" spc="36">
                <a:solidFill>
                  <a:srgbClr val="4A5C53"/>
                </a:solidFill>
                <a:cs typeface="+mn-lt"/>
              </a:rPr>
              <a:t>融合</a:t>
            </a:r>
            <a:r>
              <a:rPr lang="en-US" altLang="zh-CN" spc="36">
                <a:solidFill>
                  <a:srgbClr val="4A5C53"/>
                </a:solidFill>
                <a:cs typeface="+mn-lt"/>
              </a:rPr>
              <a:t>·</a:t>
            </a:r>
            <a:r>
              <a:rPr lang="zh-CN" altLang="en-US" spc="36">
                <a:solidFill>
                  <a:srgbClr val="4A5C53"/>
                </a:solidFill>
                <a:cs typeface="+mn-lt"/>
              </a:rPr>
              <a:t>互鉴</a:t>
            </a:r>
            <a:endParaRPr lang="zh-CN" altLang="en-US" spc="36">
              <a:solidFill>
                <a:srgbClr val="4A5C53"/>
              </a:solidFill>
              <a:cs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4593431"/>
            <a:ext cx="11837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spc="27">
                <a:solidFill>
                  <a:srgbClr val="6E7D76"/>
                </a:solidFill>
                <a:cs typeface="+mn-lt"/>
              </a:rPr>
              <a:t>2026</a:t>
            </a:r>
            <a:r>
              <a:rPr lang="zh-CN" altLang="en-US" sz="1350" spc="27">
                <a:solidFill>
                  <a:srgbClr val="6E7D76"/>
                </a:solidFill>
                <a:cs typeface="+mn-lt"/>
              </a:rPr>
              <a:t>年</a:t>
            </a:r>
            <a:r>
              <a:rPr lang="en-US" altLang="zh-CN" sz="1350" spc="27">
                <a:solidFill>
                  <a:srgbClr val="6E7D76"/>
                </a:solidFill>
                <a:cs typeface="+mn-lt"/>
              </a:rPr>
              <a:t>10</a:t>
            </a:r>
            <a:r>
              <a:rPr lang="zh-CN" altLang="en-US" sz="1350" spc="27">
                <a:solidFill>
                  <a:srgbClr val="6E7D76"/>
                </a:solidFill>
                <a:cs typeface="+mn-lt"/>
              </a:rPr>
              <a:t>月</a:t>
            </a:r>
            <a:endParaRPr lang="zh-CN" altLang="en-US" sz="1350" spc="27">
              <a:solidFill>
                <a:srgbClr val="6E7D76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1907540" y="4497705"/>
            <a:ext cx="419100" cy="41910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 rot="21480000">
            <a:off x="2044065" y="4617085"/>
            <a:ext cx="2800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文</a:t>
            </a:r>
            <a:endParaRPr sz="1050" b="1" spc="105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2440940" y="4702810"/>
            <a:ext cx="381000" cy="952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课程导览</a:t>
            </a:r>
            <a:endParaRPr sz="4200" b="1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60 w 8595"/>
              <a:gd name="p0y0" fmla="*/ 0 h 2355"/>
              <a:gd name="p0x1" fmla="*/ 8535 w 8595"/>
              <a:gd name="p0y1" fmla="*/ 0 h 2355"/>
              <a:gd name="p0x2" fmla="*/ 8568 w 8595"/>
              <a:gd name="p0y2" fmla="*/ 0 h 2355"/>
              <a:gd name="p0x3" fmla="*/ 8595 w 8595"/>
              <a:gd name="p0y3" fmla="*/ 26 h 2355"/>
              <a:gd name="p0x4" fmla="*/ 8595 w 8595"/>
              <a:gd name="p0y4" fmla="*/ 60 h 2355"/>
              <a:gd name="p0x5" fmla="*/ 8595 w 8595"/>
              <a:gd name="p0y5" fmla="*/ 2295 h 2355"/>
              <a:gd name="p0x6" fmla="*/ 8595 w 8595"/>
              <a:gd name="p0y6" fmla="*/ 2328 h 2355"/>
              <a:gd name="p0x7" fmla="*/ 8568 w 8595"/>
              <a:gd name="p0y7" fmla="*/ 2355 h 2355"/>
              <a:gd name="p0x8" fmla="*/ 8535 w 8595"/>
              <a:gd name="p0y8" fmla="*/ 2355 h 2355"/>
              <a:gd name="p0x9" fmla="*/ 60 w 8595"/>
              <a:gd name="p0y9" fmla="*/ 2355 h 2355"/>
              <a:gd name="p0x10" fmla="*/ 26 w 8595"/>
              <a:gd name="p0y10" fmla="*/ 2355 h 2355"/>
              <a:gd name="p0x11" fmla="*/ 0 w 8595"/>
              <a:gd name="p0y11" fmla="*/ 2328 h 2355"/>
              <a:gd name="p0x12" fmla="*/ 0 w 8595"/>
              <a:gd name="p0y12" fmla="*/ 2295 h 2355"/>
              <a:gd name="p0x13" fmla="*/ 0 w 8595"/>
              <a:gd name="p0y13" fmla="*/ 60 h 2355"/>
              <a:gd name="p0x14" fmla="*/ 0 w 8595"/>
              <a:gd name="p0y14" fmla="*/ 26 h 2355"/>
              <a:gd name="p0x15" fmla="*/ 26 w 8595"/>
              <a:gd name="p0y15" fmla="*/ 0 h 2355"/>
              <a:gd name="p0x16" fmla="*/ 6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6009"/>
              <a:lumOff val="93991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6714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300" b="1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1542415" y="1918970"/>
            <a:ext cx="9525" cy="52387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876425" y="1872139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中文热的</a:t>
            </a: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全球图景</a:t>
            </a:r>
            <a:endParaRPr sz="2100" b="1">
              <a:solidFill>
                <a:schemeClr val="accent1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87642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</a:rPr>
              <a:t>权威数据勾勒规模与格局</a:t>
            </a:r>
            <a:endParaRPr sz="1350">
              <a:solidFill>
                <a:srgbClr val="4A5C5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19569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60 w 8595"/>
              <a:gd name="p0y0" fmla="*/ 0 h 2355"/>
              <a:gd name="p0x1" fmla="*/ 8535 w 8595"/>
              <a:gd name="p0y1" fmla="*/ 0 h 2355"/>
              <a:gd name="p0x2" fmla="*/ 8568 w 8595"/>
              <a:gd name="p0y2" fmla="*/ 0 h 2355"/>
              <a:gd name="p0x3" fmla="*/ 8595 w 8595"/>
              <a:gd name="p0y3" fmla="*/ 26 h 2355"/>
              <a:gd name="p0x4" fmla="*/ 8595 w 8595"/>
              <a:gd name="p0y4" fmla="*/ 60 h 2355"/>
              <a:gd name="p0x5" fmla="*/ 8595 w 8595"/>
              <a:gd name="p0y5" fmla="*/ 2295 h 2355"/>
              <a:gd name="p0x6" fmla="*/ 8595 w 8595"/>
              <a:gd name="p0y6" fmla="*/ 2328 h 2355"/>
              <a:gd name="p0x7" fmla="*/ 8568 w 8595"/>
              <a:gd name="p0y7" fmla="*/ 2355 h 2355"/>
              <a:gd name="p0x8" fmla="*/ 8535 w 8595"/>
              <a:gd name="p0y8" fmla="*/ 2355 h 2355"/>
              <a:gd name="p0x9" fmla="*/ 60 w 8595"/>
              <a:gd name="p0y9" fmla="*/ 2355 h 2355"/>
              <a:gd name="p0x10" fmla="*/ 26 w 8595"/>
              <a:gd name="p0y10" fmla="*/ 2355 h 2355"/>
              <a:gd name="p0x11" fmla="*/ 0 w 8595"/>
              <a:gd name="p0y11" fmla="*/ 2328 h 2355"/>
              <a:gd name="p0x12" fmla="*/ 0 w 8595"/>
              <a:gd name="p0y12" fmla="*/ 2295 h 2355"/>
              <a:gd name="p0x13" fmla="*/ 0 w 8595"/>
              <a:gd name="p0y13" fmla="*/ 60 h 2355"/>
              <a:gd name="p0x14" fmla="*/ 0 w 8595"/>
              <a:gd name="p0y14" fmla="*/ 26 h 2355"/>
              <a:gd name="p0x15" fmla="*/ 26 w 8595"/>
              <a:gd name="p0y15" fmla="*/ 0 h 2355"/>
              <a:gd name="p0x16" fmla="*/ 6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6009"/>
              <a:lumOff val="93991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52499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300" b="1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7200265" y="1918970"/>
            <a:ext cx="9525" cy="52387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534275" y="1872139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制度护航与</a:t>
            </a: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法治里程碑</a:t>
            </a:r>
            <a:endParaRPr sz="2100" b="1">
              <a:solidFill>
                <a:schemeClr val="accent1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53427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</a:rPr>
              <a:t>政策法规为发展定航</a:t>
            </a:r>
            <a:endParaRPr sz="1350">
              <a:solidFill>
                <a:srgbClr val="4A5C5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3784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60 w 8595"/>
              <a:gd name="p0y0" fmla="*/ 0 h 2355"/>
              <a:gd name="p0x1" fmla="*/ 8535 w 8595"/>
              <a:gd name="p0y1" fmla="*/ 0 h 2355"/>
              <a:gd name="p0x2" fmla="*/ 8568 w 8595"/>
              <a:gd name="p0y2" fmla="*/ 0 h 2355"/>
              <a:gd name="p0x3" fmla="*/ 8595 w 8595"/>
              <a:gd name="p0y3" fmla="*/ 26 h 2355"/>
              <a:gd name="p0x4" fmla="*/ 8595 w 8595"/>
              <a:gd name="p0y4" fmla="*/ 60 h 2355"/>
              <a:gd name="p0x5" fmla="*/ 8595 w 8595"/>
              <a:gd name="p0y5" fmla="*/ 2295 h 2355"/>
              <a:gd name="p0x6" fmla="*/ 8595 w 8595"/>
              <a:gd name="p0y6" fmla="*/ 2328 h 2355"/>
              <a:gd name="p0x7" fmla="*/ 8568 w 8595"/>
              <a:gd name="p0y7" fmla="*/ 2355 h 2355"/>
              <a:gd name="p0x8" fmla="*/ 8535 w 8595"/>
              <a:gd name="p0y8" fmla="*/ 2355 h 2355"/>
              <a:gd name="p0x9" fmla="*/ 60 w 8595"/>
              <a:gd name="p0y9" fmla="*/ 2355 h 2355"/>
              <a:gd name="p0x10" fmla="*/ 26 w 8595"/>
              <a:gd name="p0y10" fmla="*/ 2355 h 2355"/>
              <a:gd name="p0x11" fmla="*/ 0 w 8595"/>
              <a:gd name="p0y11" fmla="*/ 2328 h 2355"/>
              <a:gd name="p0x12" fmla="*/ 0 w 8595"/>
              <a:gd name="p0y12" fmla="*/ 2295 h 2355"/>
              <a:gd name="p0x13" fmla="*/ 0 w 8595"/>
              <a:gd name="p0y13" fmla="*/ 60 h 2355"/>
              <a:gd name="p0x14" fmla="*/ 0 w 8595"/>
              <a:gd name="p0y14" fmla="*/ 26 h 2355"/>
              <a:gd name="p0x15" fmla="*/ 26 w 8595"/>
              <a:gd name="p0y15" fmla="*/ 0 h 2355"/>
              <a:gd name="p0x16" fmla="*/ 6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6009"/>
              <a:lumOff val="93991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6714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300" b="1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1542415" y="3614420"/>
            <a:ext cx="9525" cy="52387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876425" y="356758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孔子学院</a:t>
            </a:r>
            <a:r>
              <a:rPr sz="2100" b="1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的全球布局</a:t>
            </a:r>
            <a:endParaRPr sz="2100" b="1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187642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</a:rPr>
              <a:t>核心载体的扩容与在地化</a:t>
            </a:r>
            <a:endParaRPr sz="1350">
              <a:solidFill>
                <a:srgbClr val="4A5C5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619569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60 w 8595"/>
              <a:gd name="p0y0" fmla="*/ 0 h 2355"/>
              <a:gd name="p0x1" fmla="*/ 8535 w 8595"/>
              <a:gd name="p0y1" fmla="*/ 0 h 2355"/>
              <a:gd name="p0x2" fmla="*/ 8568 w 8595"/>
              <a:gd name="p0y2" fmla="*/ 0 h 2355"/>
              <a:gd name="p0x3" fmla="*/ 8595 w 8595"/>
              <a:gd name="p0y3" fmla="*/ 26 h 2355"/>
              <a:gd name="p0x4" fmla="*/ 8595 w 8595"/>
              <a:gd name="p0y4" fmla="*/ 60 h 2355"/>
              <a:gd name="p0x5" fmla="*/ 8595 w 8595"/>
              <a:gd name="p0y5" fmla="*/ 2295 h 2355"/>
              <a:gd name="p0x6" fmla="*/ 8595 w 8595"/>
              <a:gd name="p0y6" fmla="*/ 2328 h 2355"/>
              <a:gd name="p0x7" fmla="*/ 8568 w 8595"/>
              <a:gd name="p0y7" fmla="*/ 2355 h 2355"/>
              <a:gd name="p0x8" fmla="*/ 8535 w 8595"/>
              <a:gd name="p0y8" fmla="*/ 2355 h 2355"/>
              <a:gd name="p0x9" fmla="*/ 60 w 8595"/>
              <a:gd name="p0y9" fmla="*/ 2355 h 2355"/>
              <a:gd name="p0x10" fmla="*/ 26 w 8595"/>
              <a:gd name="p0y10" fmla="*/ 2355 h 2355"/>
              <a:gd name="p0x11" fmla="*/ 0 w 8595"/>
              <a:gd name="p0y11" fmla="*/ 2328 h 2355"/>
              <a:gd name="p0x12" fmla="*/ 0 w 8595"/>
              <a:gd name="p0y12" fmla="*/ 2295 h 2355"/>
              <a:gd name="p0x13" fmla="*/ 0 w 8595"/>
              <a:gd name="p0y13" fmla="*/ 60 h 2355"/>
              <a:gd name="p0x14" fmla="*/ 0 w 8595"/>
              <a:gd name="p0y14" fmla="*/ 26 h 2355"/>
              <a:gd name="p0x15" fmla="*/ 26 w 8595"/>
              <a:gd name="p0y15" fmla="*/ 0 h 2355"/>
              <a:gd name="p0x16" fmla="*/ 6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6009"/>
              <a:lumOff val="93991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652499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300" b="1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200265" y="3614420"/>
            <a:ext cx="9525" cy="52387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534275" y="356758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标准升级</a:t>
            </a:r>
            <a:r>
              <a:rPr sz="2100" b="1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与考试体系</a:t>
            </a:r>
            <a:endParaRPr sz="2100" b="1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53427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HSK3.0</a:t>
            </a:r>
            <a:r>
              <a:rPr lang="zh-CN"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重塑能力认证</a:t>
            </a:r>
            <a:endParaRPr lang="zh-CN" sz="1350">
              <a:solidFill>
                <a:srgbClr val="4A5C53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53784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60 w 8595"/>
              <a:gd name="p0y0" fmla="*/ 0 h 2355"/>
              <a:gd name="p0x1" fmla="*/ 8535 w 8595"/>
              <a:gd name="p0y1" fmla="*/ 0 h 2355"/>
              <a:gd name="p0x2" fmla="*/ 8568 w 8595"/>
              <a:gd name="p0y2" fmla="*/ 0 h 2355"/>
              <a:gd name="p0x3" fmla="*/ 8595 w 8595"/>
              <a:gd name="p0y3" fmla="*/ 26 h 2355"/>
              <a:gd name="p0x4" fmla="*/ 8595 w 8595"/>
              <a:gd name="p0y4" fmla="*/ 60 h 2355"/>
              <a:gd name="p0x5" fmla="*/ 8595 w 8595"/>
              <a:gd name="p0y5" fmla="*/ 2295 h 2355"/>
              <a:gd name="p0x6" fmla="*/ 8595 w 8595"/>
              <a:gd name="p0y6" fmla="*/ 2328 h 2355"/>
              <a:gd name="p0x7" fmla="*/ 8568 w 8595"/>
              <a:gd name="p0y7" fmla="*/ 2355 h 2355"/>
              <a:gd name="p0x8" fmla="*/ 8535 w 8595"/>
              <a:gd name="p0y8" fmla="*/ 2355 h 2355"/>
              <a:gd name="p0x9" fmla="*/ 60 w 8595"/>
              <a:gd name="p0y9" fmla="*/ 2355 h 2355"/>
              <a:gd name="p0x10" fmla="*/ 26 w 8595"/>
              <a:gd name="p0y10" fmla="*/ 2355 h 2355"/>
              <a:gd name="p0x11" fmla="*/ 0 w 8595"/>
              <a:gd name="p0y11" fmla="*/ 2328 h 2355"/>
              <a:gd name="p0x12" fmla="*/ 0 w 8595"/>
              <a:gd name="p0y12" fmla="*/ 2295 h 2355"/>
              <a:gd name="p0x13" fmla="*/ 0 w 8595"/>
              <a:gd name="p0y13" fmla="*/ 60 h 2355"/>
              <a:gd name="p0x14" fmla="*/ 0 w 8595"/>
              <a:gd name="p0y14" fmla="*/ 26 h 2355"/>
              <a:gd name="p0x15" fmla="*/ 26 w 8595"/>
              <a:gd name="p0y15" fmla="*/ 0 h 2355"/>
              <a:gd name="p0x16" fmla="*/ 6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6009"/>
              <a:lumOff val="93991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86714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05</a:t>
            </a:r>
            <a:endParaRPr sz="3300" b="1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1542415" y="5309870"/>
            <a:ext cx="9525" cy="52387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1876425" y="526303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中文</a:t>
            </a:r>
            <a:r>
              <a:rPr lang="en-US" altLang="zh-CN"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+</a:t>
            </a:r>
            <a:r>
              <a:rPr sz="2100" b="1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模式与职业融合</a:t>
            </a:r>
            <a:endParaRPr sz="2100" b="1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187642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</a:rPr>
              <a:t>语言与技能深度绑定</a:t>
            </a:r>
            <a:endParaRPr sz="1350">
              <a:solidFill>
                <a:srgbClr val="4A5C5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28"/>
            </p:custDataLst>
          </p:nvPr>
        </p:nvSpPr>
        <p:spPr>
          <a:xfrm>
            <a:off x="619569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60 w 8595"/>
              <a:gd name="p0y0" fmla="*/ 0 h 2355"/>
              <a:gd name="p0x1" fmla="*/ 8535 w 8595"/>
              <a:gd name="p0y1" fmla="*/ 0 h 2355"/>
              <a:gd name="p0x2" fmla="*/ 8568 w 8595"/>
              <a:gd name="p0y2" fmla="*/ 0 h 2355"/>
              <a:gd name="p0x3" fmla="*/ 8595 w 8595"/>
              <a:gd name="p0y3" fmla="*/ 26 h 2355"/>
              <a:gd name="p0x4" fmla="*/ 8595 w 8595"/>
              <a:gd name="p0y4" fmla="*/ 60 h 2355"/>
              <a:gd name="p0x5" fmla="*/ 8595 w 8595"/>
              <a:gd name="p0y5" fmla="*/ 2295 h 2355"/>
              <a:gd name="p0x6" fmla="*/ 8595 w 8595"/>
              <a:gd name="p0y6" fmla="*/ 2328 h 2355"/>
              <a:gd name="p0x7" fmla="*/ 8568 w 8595"/>
              <a:gd name="p0y7" fmla="*/ 2355 h 2355"/>
              <a:gd name="p0x8" fmla="*/ 8535 w 8595"/>
              <a:gd name="p0y8" fmla="*/ 2355 h 2355"/>
              <a:gd name="p0x9" fmla="*/ 60 w 8595"/>
              <a:gd name="p0y9" fmla="*/ 2355 h 2355"/>
              <a:gd name="p0x10" fmla="*/ 26 w 8595"/>
              <a:gd name="p0y10" fmla="*/ 2355 h 2355"/>
              <a:gd name="p0x11" fmla="*/ 0 w 8595"/>
              <a:gd name="p0y11" fmla="*/ 2328 h 2355"/>
              <a:gd name="p0x12" fmla="*/ 0 w 8595"/>
              <a:gd name="p0y12" fmla="*/ 2295 h 2355"/>
              <a:gd name="p0x13" fmla="*/ 0 w 8595"/>
              <a:gd name="p0y13" fmla="*/ 60 h 2355"/>
              <a:gd name="p0x14" fmla="*/ 0 w 8595"/>
              <a:gd name="p0y14" fmla="*/ 26 h 2355"/>
              <a:gd name="p0x15" fmla="*/ 26 w 8595"/>
              <a:gd name="p0y15" fmla="*/ 0 h 2355"/>
              <a:gd name="p0x16" fmla="*/ 6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6009"/>
              <a:lumOff val="93991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652499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06</a:t>
            </a:r>
            <a:endParaRPr sz="3300" b="1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7" name="矩形 36"/>
          <p:cNvSpPr/>
          <p:nvPr>
            <p:custDataLst>
              <p:tags r:id="rId30"/>
            </p:custDataLst>
          </p:nvPr>
        </p:nvSpPr>
        <p:spPr>
          <a:xfrm>
            <a:off x="7200265" y="5309870"/>
            <a:ext cx="9525" cy="52387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7534275" y="5263039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数智化转型与</a:t>
            </a: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文明互鉴</a:t>
            </a:r>
            <a:endParaRPr sz="2100" b="1">
              <a:solidFill>
                <a:schemeClr val="accent1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753427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AI</a:t>
            </a:r>
            <a:r>
              <a:rPr lang="zh-CN" sz="1350">
                <a:solidFill>
                  <a:srgbClr val="4A5C53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赋能与双向奔赴</a:t>
            </a:r>
            <a:endParaRPr lang="zh-CN" sz="1350">
              <a:solidFill>
                <a:srgbClr val="4A5C53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329940"/>
            <a:ext cx="505666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中文热的全球图景</a:t>
            </a:r>
            <a:endParaRPr sz="4200" b="1" spc="252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66750" y="5057775"/>
            <a:ext cx="381000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4243388"/>
            <a:ext cx="24270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4A5C53"/>
                </a:solidFill>
                <a:cs typeface="+mn-lt"/>
              </a:rPr>
              <a:t>近</a:t>
            </a:r>
            <a:r>
              <a:rPr lang="en-US" altLang="zh-CN" sz="1500" spc="30">
                <a:solidFill>
                  <a:srgbClr val="4A5C53"/>
                </a:solidFill>
                <a:cs typeface="+mn-lt"/>
              </a:rPr>
              <a:t>2.1</a:t>
            </a:r>
            <a:r>
              <a:rPr lang="zh-CN" altLang="en-US" sz="1500" spc="30">
                <a:solidFill>
                  <a:srgbClr val="4A5C53"/>
                </a:solidFill>
                <a:cs typeface="+mn-lt"/>
              </a:rPr>
              <a:t>亿人学中文</a:t>
            </a:r>
            <a:endParaRPr lang="zh-CN" altLang="en-US" sz="1500" spc="3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从少数人的选择到全球刚需</a:t>
            </a:r>
            <a:endParaRPr sz="1500" spc="30">
              <a:solidFill>
                <a:srgbClr val="4A5C53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802130"/>
            <a:ext cx="2398214" cy="11963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400" b="1">
                <a:solidFill>
                  <a:srgbClr val="1A6B4E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8400" b="1">
              <a:solidFill>
                <a:srgbClr val="1A6B4E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3162300"/>
            <a:ext cx="381000" cy="952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近</a:t>
            </a:r>
            <a:r>
              <a:rPr lang="en-US" altLang="zh-CN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2.1</a:t>
            </a:r>
            <a:r>
              <a:rPr lang="zh-CN" altLang="en-US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亿人正在学中文</a:t>
            </a:r>
            <a:endParaRPr lang="zh-CN" altLang="en-US"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120 w 5585"/>
              <a:gd name="p0y0" fmla="*/ 0 h 2576"/>
              <a:gd name="p0x1" fmla="*/ 5465 w 5585"/>
              <a:gd name="p0y1" fmla="*/ 0 h 2576"/>
              <a:gd name="p0x2" fmla="*/ 5531 w 5585"/>
              <a:gd name="p0y2" fmla="*/ 0 h 2576"/>
              <a:gd name="p0x3" fmla="*/ 5585 w 5585"/>
              <a:gd name="p0y3" fmla="*/ 53 h 2576"/>
              <a:gd name="p0x4" fmla="*/ 5585 w 5585"/>
              <a:gd name="p0y4" fmla="*/ 120 h 2576"/>
              <a:gd name="p0x5" fmla="*/ 5585 w 5585"/>
              <a:gd name="p0y5" fmla="*/ 2456 h 2576"/>
              <a:gd name="p0x6" fmla="*/ 5585 w 5585"/>
              <a:gd name="p0y6" fmla="*/ 2523 h 2576"/>
              <a:gd name="p0x7" fmla="*/ 5531 w 5585"/>
              <a:gd name="p0y7" fmla="*/ 2576 h 2576"/>
              <a:gd name="p0x8" fmla="*/ 5465 w 5585"/>
              <a:gd name="p0y8" fmla="*/ 2576 h 2576"/>
              <a:gd name="p0x9" fmla="*/ 120 w 5585"/>
              <a:gd name="p0y9" fmla="*/ 2576 h 2576"/>
              <a:gd name="p0x10" fmla="*/ 53 w 5585"/>
              <a:gd name="p0y10" fmla="*/ 2576 h 2576"/>
              <a:gd name="p0x11" fmla="*/ 0 w 5585"/>
              <a:gd name="p0y11" fmla="*/ 2523 h 2576"/>
              <a:gd name="p0x12" fmla="*/ 0 w 5585"/>
              <a:gd name="p0y12" fmla="*/ 2456 h 2576"/>
              <a:gd name="p0x13" fmla="*/ 0 w 5585"/>
              <a:gd name="p0y13" fmla="*/ 120 h 2576"/>
              <a:gd name="p0x14" fmla="*/ 0 w 5585"/>
              <a:gd name="p0y14" fmla="*/ 53 h 2576"/>
              <a:gd name="p0x15" fmla="*/ 53 w 5585"/>
              <a:gd name="p0y15" fmla="*/ 0 h 2576"/>
              <a:gd name="p0x16" fmla="*/ 12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74445"/>
            <a:ext cx="1027805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>
                <a:solidFill>
                  <a:schemeClr val="accent1"/>
                </a:solidFill>
                <a:cs typeface="+mn-lt"/>
              </a:rPr>
              <a:t>90</a:t>
            </a:r>
            <a:endParaRPr sz="36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380230" y="1406843"/>
            <a:ext cx="6096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个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1823085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纳入国民教育体系国家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2185988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将中文纳入国民教育体系的国家数量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43224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120 w 5585"/>
              <a:gd name="p0y0" fmla="*/ 0 h 2576"/>
              <a:gd name="p0x1" fmla="*/ 5465 w 5585"/>
              <a:gd name="p0y1" fmla="*/ 0 h 2576"/>
              <a:gd name="p0x2" fmla="*/ 5531 w 5585"/>
              <a:gd name="p0y2" fmla="*/ 0 h 2576"/>
              <a:gd name="p0x3" fmla="*/ 5585 w 5585"/>
              <a:gd name="p0y3" fmla="*/ 53 h 2576"/>
              <a:gd name="p0x4" fmla="*/ 5585 w 5585"/>
              <a:gd name="p0y4" fmla="*/ 120 h 2576"/>
              <a:gd name="p0x5" fmla="*/ 5585 w 5585"/>
              <a:gd name="p0y5" fmla="*/ 2456 h 2576"/>
              <a:gd name="p0x6" fmla="*/ 5585 w 5585"/>
              <a:gd name="p0y6" fmla="*/ 2523 h 2576"/>
              <a:gd name="p0x7" fmla="*/ 5531 w 5585"/>
              <a:gd name="p0y7" fmla="*/ 2576 h 2576"/>
              <a:gd name="p0x8" fmla="*/ 5465 w 5585"/>
              <a:gd name="p0y8" fmla="*/ 2576 h 2576"/>
              <a:gd name="p0x9" fmla="*/ 120 w 5585"/>
              <a:gd name="p0y9" fmla="*/ 2576 h 2576"/>
              <a:gd name="p0x10" fmla="*/ 53 w 5585"/>
              <a:gd name="p0y10" fmla="*/ 2576 h 2576"/>
              <a:gd name="p0x11" fmla="*/ 0 w 5585"/>
              <a:gd name="p0y11" fmla="*/ 2523 h 2576"/>
              <a:gd name="p0x12" fmla="*/ 0 w 5585"/>
              <a:gd name="p0y12" fmla="*/ 2456 h 2576"/>
              <a:gd name="p0x13" fmla="*/ 0 w 5585"/>
              <a:gd name="p0y13" fmla="*/ 120 h 2576"/>
              <a:gd name="p0x14" fmla="*/ 0 w 5585"/>
              <a:gd name="p0y14" fmla="*/ 53 h 2576"/>
              <a:gd name="p0x15" fmla="*/ 53 w 5585"/>
              <a:gd name="p0y15" fmla="*/ 0 h 2576"/>
              <a:gd name="p0x16" fmla="*/ 12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518051" y="1274445"/>
            <a:ext cx="1604810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sz="3600" b="1">
                <a:solidFill>
                  <a:schemeClr val="accent1"/>
                </a:solidFill>
                <a:cs typeface="+mn-lt"/>
              </a:rPr>
              <a:t>近</a:t>
            </a:r>
            <a:r>
              <a:rPr lang="en-US" altLang="zh-CN" sz="3600" b="1">
                <a:solidFill>
                  <a:schemeClr val="accent1"/>
                </a:solidFill>
                <a:cs typeface="+mn-lt"/>
              </a:rPr>
              <a:t>2.1</a:t>
            </a:r>
            <a:endParaRPr lang="en-US" altLang="zh-CN" sz="36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703760" y="1406843"/>
            <a:ext cx="6096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亿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518051" y="1823085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学习使用中文人数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518051" y="21859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学习和使用中文的人数规模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068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120 w 5585"/>
              <a:gd name="p0y0" fmla="*/ 0 h 2576"/>
              <a:gd name="p0x1" fmla="*/ 5465 w 5585"/>
              <a:gd name="p0y1" fmla="*/ 0 h 2576"/>
              <a:gd name="p0x2" fmla="*/ 5531 w 5585"/>
              <a:gd name="p0y2" fmla="*/ 0 h 2576"/>
              <a:gd name="p0x3" fmla="*/ 5585 w 5585"/>
              <a:gd name="p0y3" fmla="*/ 53 h 2576"/>
              <a:gd name="p0x4" fmla="*/ 5585 w 5585"/>
              <a:gd name="p0y4" fmla="*/ 120 h 2576"/>
              <a:gd name="p0x5" fmla="*/ 5585 w 5585"/>
              <a:gd name="p0y5" fmla="*/ 2456 h 2576"/>
              <a:gd name="p0x6" fmla="*/ 5585 w 5585"/>
              <a:gd name="p0y6" fmla="*/ 2523 h 2576"/>
              <a:gd name="p0x7" fmla="*/ 5531 w 5585"/>
              <a:gd name="p0y7" fmla="*/ 2576 h 2576"/>
              <a:gd name="p0x8" fmla="*/ 5465 w 5585"/>
              <a:gd name="p0y8" fmla="*/ 2576 h 2576"/>
              <a:gd name="p0x9" fmla="*/ 120 w 5585"/>
              <a:gd name="p0y9" fmla="*/ 2576 h 2576"/>
              <a:gd name="p0x10" fmla="*/ 53 w 5585"/>
              <a:gd name="p0y10" fmla="*/ 2576 h 2576"/>
              <a:gd name="p0x11" fmla="*/ 0 w 5585"/>
              <a:gd name="p0y11" fmla="*/ 2523 h 2576"/>
              <a:gd name="p0x12" fmla="*/ 0 w 5585"/>
              <a:gd name="p0y12" fmla="*/ 2456 h 2576"/>
              <a:gd name="p0x13" fmla="*/ 0 w 5585"/>
              <a:gd name="p0y13" fmla="*/ 120 h 2576"/>
              <a:gd name="p0x14" fmla="*/ 0 w 5585"/>
              <a:gd name="p0y14" fmla="*/ 53 h 2576"/>
              <a:gd name="p0x15" fmla="*/ 53 w 5585"/>
              <a:gd name="p0y15" fmla="*/ 0 h 2576"/>
              <a:gd name="p0x16" fmla="*/ 12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264576" y="1274445"/>
            <a:ext cx="1313107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>
                <a:solidFill>
                  <a:schemeClr val="accent1"/>
                </a:solidFill>
                <a:cs typeface="+mn-lt"/>
              </a:rPr>
              <a:t>212</a:t>
            </a:r>
            <a:endParaRPr sz="36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158583" y="1406843"/>
            <a:ext cx="6096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个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264576" y="1823085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覆盖国家和地区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264576" y="21859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国际中文教育覆盖范围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75945" y="2983865"/>
            <a:ext cx="3546475" cy="3488055"/>
          </a:xfrm>
          <a:custGeom>
            <a:avLst/>
            <a:gdLst>
              <a:gd name="sw" fmla="*/ 1 w 5585"/>
              <a:gd name="sh" fmla="*/ 1 h 5493"/>
              <a:gd name="mins" fmla="min sw sh"/>
              <a:gd name="dsw" fmla="+- 0 sw mins"/>
              <a:gd name="dsh" fmla="+- 0 sh mins"/>
              <a:gd name="p0x0" fmla="*/ 60 w 5585"/>
              <a:gd name="p0y0" fmla="*/ 0 h 5493"/>
              <a:gd name="p0x1" fmla="*/ 5525 w 5585"/>
              <a:gd name="p0y1" fmla="*/ 0 h 5493"/>
              <a:gd name="p0x2" fmla="*/ 5558 w 5585"/>
              <a:gd name="p0y2" fmla="*/ 0 h 5493"/>
              <a:gd name="p0x3" fmla="*/ 5585 w 5585"/>
              <a:gd name="p0y3" fmla="*/ 26 h 5493"/>
              <a:gd name="p0x4" fmla="*/ 5585 w 5585"/>
              <a:gd name="p0y4" fmla="*/ 60 h 5493"/>
              <a:gd name="p0x5" fmla="*/ 5585 w 5585"/>
              <a:gd name="p0y5" fmla="*/ 5433 h 5493"/>
              <a:gd name="p0x6" fmla="*/ 5585 w 5585"/>
              <a:gd name="p0y6" fmla="*/ 5466 h 5493"/>
              <a:gd name="p0x7" fmla="*/ 5558 w 5585"/>
              <a:gd name="p0y7" fmla="*/ 5493 h 5493"/>
              <a:gd name="p0x8" fmla="*/ 5525 w 5585"/>
              <a:gd name="p0y8" fmla="*/ 5493 h 5493"/>
              <a:gd name="p0x9" fmla="*/ 60 w 5585"/>
              <a:gd name="p0y9" fmla="*/ 5493 h 5493"/>
              <a:gd name="p0x10" fmla="*/ 26 w 5585"/>
              <a:gd name="p0y10" fmla="*/ 5493 h 5493"/>
              <a:gd name="p0x11" fmla="*/ 0 w 5585"/>
              <a:gd name="p0y11" fmla="*/ 5466 h 5493"/>
              <a:gd name="p0x12" fmla="*/ 0 w 5585"/>
              <a:gd name="p0y12" fmla="*/ 5433 h 5493"/>
              <a:gd name="p0x13" fmla="*/ 0 w 5585"/>
              <a:gd name="p0y13" fmla="*/ 60 h 5493"/>
              <a:gd name="p0x14" fmla="*/ 0 w 5585"/>
              <a:gd name="p0y14" fmla="*/ 26 h 5493"/>
              <a:gd name="p0x15" fmla="*/ 26 w 5585"/>
              <a:gd name="p0y15" fmla="*/ 0 h 5493"/>
              <a:gd name="p0x16" fmla="*/ 60 w 5585"/>
              <a:gd name="p0y16" fmla="*/ 0 h 54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71525" y="31788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8b50858f-c397-11f1-9e8c-fe83af4ea69b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45" b="245"/>
          <a:stretch>
            <a:fillRect/>
          </a:stretch>
        </p:blipFill>
        <p:spPr>
          <a:xfrm>
            <a:off x="857250" y="326453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304925" y="3230851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覆盖学段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3"/>
            </p:custDataLst>
          </p:nvPr>
        </p:nvSpPr>
        <p:spPr>
          <a:xfrm>
            <a:off x="771525" y="3712210"/>
            <a:ext cx="31559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771525" y="4637405"/>
            <a:ext cx="3155950" cy="838200"/>
          </a:xfrm>
          <a:custGeom>
            <a:avLst/>
            <a:gdLst>
              <a:gd name="sw" fmla="*/ 1 w 4970"/>
              <a:gd name="sh" fmla="*/ 1 h 1320"/>
              <a:gd name="mins" fmla="min sw sh"/>
              <a:gd name="dsw" fmla="+- 0 sw mins"/>
              <a:gd name="dsh" fmla="+- 0 sh mins"/>
              <a:gd name="p0x0" fmla="*/ 30 w 4970"/>
              <a:gd name="p0y0" fmla="*/ 0 h 1320"/>
              <a:gd name="p0x1" fmla="*/ 4940 w 4970"/>
              <a:gd name="p0y1" fmla="*/ 0 h 1320"/>
              <a:gd name="p0x2" fmla="*/ 4956 w 4970"/>
              <a:gd name="p0y2" fmla="*/ 0 h 1320"/>
              <a:gd name="p0x3" fmla="*/ 4970 w 4970"/>
              <a:gd name="p0y3" fmla="*/ 13 h 1320"/>
              <a:gd name="p0x4" fmla="*/ 4970 w 4970"/>
              <a:gd name="p0y4" fmla="*/ 30 h 1320"/>
              <a:gd name="p0x5" fmla="*/ 4970 w 4970"/>
              <a:gd name="p0y5" fmla="*/ 1290 h 1320"/>
              <a:gd name="p0x6" fmla="*/ 4970 w 4970"/>
              <a:gd name="p0y6" fmla="*/ 1306 h 1320"/>
              <a:gd name="p0x7" fmla="*/ 4956 w 4970"/>
              <a:gd name="p0y7" fmla="*/ 1320 h 1320"/>
              <a:gd name="p0x8" fmla="*/ 4940 w 4970"/>
              <a:gd name="p0y8" fmla="*/ 1320 h 1320"/>
              <a:gd name="p0x9" fmla="*/ 30 w 4970"/>
              <a:gd name="p0y9" fmla="*/ 1320 h 1320"/>
              <a:gd name="p0x10" fmla="*/ 13 w 4970"/>
              <a:gd name="p0y10" fmla="*/ 1320 h 1320"/>
              <a:gd name="p0x11" fmla="*/ 0 w 4970"/>
              <a:gd name="p0y11" fmla="*/ 1306 h 1320"/>
              <a:gd name="p0x12" fmla="*/ 0 w 4970"/>
              <a:gd name="p0y12" fmla="*/ 1290 h 1320"/>
              <a:gd name="p0x13" fmla="*/ 0 w 4970"/>
              <a:gd name="p0y13" fmla="*/ 30 h 1320"/>
              <a:gd name="p0x14" fmla="*/ 0 w 4970"/>
              <a:gd name="p0y14" fmla="*/ 13 h 1320"/>
              <a:gd name="p0x15" fmla="*/ 13 w 4970"/>
              <a:gd name="p0y15" fmla="*/ 0 h 1320"/>
              <a:gd name="p0x16" fmla="*/ 30 w 497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890270" y="4756150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rgbClr val="D3E5D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1009650" y="4791065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0F3D2B"/>
                </a:solidFill>
                <a:cs typeface="+mn-lt"/>
              </a:rPr>
              <a:t>全学段</a:t>
            </a:r>
            <a:endParaRPr sz="1200">
              <a:solidFill>
                <a:srgbClr val="0F3D2B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1705051" y="4737726"/>
            <a:ext cx="210814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从</a:t>
            </a:r>
            <a:r>
              <a:rPr sz="1500" b="1">
                <a:solidFill>
                  <a:schemeClr val="accent1"/>
                </a:solidFill>
                <a:cs typeface="+mn-lt"/>
              </a:rPr>
              <a:t>学前到成人</a:t>
            </a:r>
            <a:r>
              <a:rPr sz="1500">
                <a:solidFill>
                  <a:srgbClr val="4A5C53"/>
                </a:solidFill>
                <a:cs typeface="+mn-lt"/>
              </a:rPr>
              <a:t>的全学段覆盖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4322445" y="2983865"/>
            <a:ext cx="3546475" cy="3488055"/>
          </a:xfrm>
          <a:custGeom>
            <a:avLst/>
            <a:gdLst>
              <a:gd name="sw" fmla="*/ 1 w 5585"/>
              <a:gd name="sh" fmla="*/ 1 h 5493"/>
              <a:gd name="mins" fmla="min sw sh"/>
              <a:gd name="dsw" fmla="+- 0 sw mins"/>
              <a:gd name="dsh" fmla="+- 0 sh mins"/>
              <a:gd name="p0x0" fmla="*/ 60 w 5585"/>
              <a:gd name="p0y0" fmla="*/ 0 h 5493"/>
              <a:gd name="p0x1" fmla="*/ 5525 w 5585"/>
              <a:gd name="p0y1" fmla="*/ 0 h 5493"/>
              <a:gd name="p0x2" fmla="*/ 5558 w 5585"/>
              <a:gd name="p0y2" fmla="*/ 0 h 5493"/>
              <a:gd name="p0x3" fmla="*/ 5585 w 5585"/>
              <a:gd name="p0y3" fmla="*/ 26 h 5493"/>
              <a:gd name="p0x4" fmla="*/ 5585 w 5585"/>
              <a:gd name="p0y4" fmla="*/ 60 h 5493"/>
              <a:gd name="p0x5" fmla="*/ 5585 w 5585"/>
              <a:gd name="p0y5" fmla="*/ 5433 h 5493"/>
              <a:gd name="p0x6" fmla="*/ 5585 w 5585"/>
              <a:gd name="p0y6" fmla="*/ 5466 h 5493"/>
              <a:gd name="p0x7" fmla="*/ 5558 w 5585"/>
              <a:gd name="p0y7" fmla="*/ 5493 h 5493"/>
              <a:gd name="p0x8" fmla="*/ 5525 w 5585"/>
              <a:gd name="p0y8" fmla="*/ 5493 h 5493"/>
              <a:gd name="p0x9" fmla="*/ 60 w 5585"/>
              <a:gd name="p0y9" fmla="*/ 5493 h 5493"/>
              <a:gd name="p0x10" fmla="*/ 26 w 5585"/>
              <a:gd name="p0y10" fmla="*/ 5493 h 5493"/>
              <a:gd name="p0x11" fmla="*/ 0 w 5585"/>
              <a:gd name="p0y11" fmla="*/ 5466 h 5493"/>
              <a:gd name="p0x12" fmla="*/ 0 w 5585"/>
              <a:gd name="p0y12" fmla="*/ 5433 h 5493"/>
              <a:gd name="p0x13" fmla="*/ 0 w 5585"/>
              <a:gd name="p0y13" fmla="*/ 60 h 5493"/>
              <a:gd name="p0x14" fmla="*/ 0 w 5585"/>
              <a:gd name="p0y14" fmla="*/ 26 h 5493"/>
              <a:gd name="p0x15" fmla="*/ 26 w 5585"/>
              <a:gd name="p0y15" fmla="*/ 0 h 5493"/>
              <a:gd name="p0x16" fmla="*/ 60 w 5585"/>
              <a:gd name="p0y16" fmla="*/ 0 h 54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4518025" y="31788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8b508680-c397-11f1-9e8c-fe83af4ea69b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0" t="-245" r="10" b="245"/>
          <a:stretch>
            <a:fillRect/>
          </a:stretch>
        </p:blipFill>
        <p:spPr>
          <a:xfrm>
            <a:off x="4603750" y="3264535"/>
            <a:ext cx="247650" cy="2476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5051451" y="3230851"/>
            <a:ext cx="168250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需求性质转变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6" name="矩形 35"/>
          <p:cNvSpPr/>
          <p:nvPr>
            <p:custDataLst>
              <p:tags r:id="rId34"/>
            </p:custDataLst>
          </p:nvPr>
        </p:nvSpPr>
        <p:spPr>
          <a:xfrm>
            <a:off x="4518025" y="3712210"/>
            <a:ext cx="31559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4518025" y="4637405"/>
            <a:ext cx="3155950" cy="838200"/>
          </a:xfrm>
          <a:custGeom>
            <a:avLst/>
            <a:gdLst>
              <a:gd name="sw" fmla="*/ 1 w 4970"/>
              <a:gd name="sh" fmla="*/ 1 h 1320"/>
              <a:gd name="mins" fmla="min sw sh"/>
              <a:gd name="dsw" fmla="+- 0 sw mins"/>
              <a:gd name="dsh" fmla="+- 0 sh mins"/>
              <a:gd name="p0x0" fmla="*/ 30 w 4970"/>
              <a:gd name="p0y0" fmla="*/ 0 h 1320"/>
              <a:gd name="p0x1" fmla="*/ 4940 w 4970"/>
              <a:gd name="p0y1" fmla="*/ 0 h 1320"/>
              <a:gd name="p0x2" fmla="*/ 4956 w 4970"/>
              <a:gd name="p0y2" fmla="*/ 0 h 1320"/>
              <a:gd name="p0x3" fmla="*/ 4970 w 4970"/>
              <a:gd name="p0y3" fmla="*/ 13 h 1320"/>
              <a:gd name="p0x4" fmla="*/ 4970 w 4970"/>
              <a:gd name="p0y4" fmla="*/ 30 h 1320"/>
              <a:gd name="p0x5" fmla="*/ 4970 w 4970"/>
              <a:gd name="p0y5" fmla="*/ 1290 h 1320"/>
              <a:gd name="p0x6" fmla="*/ 4970 w 4970"/>
              <a:gd name="p0y6" fmla="*/ 1306 h 1320"/>
              <a:gd name="p0x7" fmla="*/ 4956 w 4970"/>
              <a:gd name="p0y7" fmla="*/ 1320 h 1320"/>
              <a:gd name="p0x8" fmla="*/ 4940 w 4970"/>
              <a:gd name="p0y8" fmla="*/ 1320 h 1320"/>
              <a:gd name="p0x9" fmla="*/ 30 w 4970"/>
              <a:gd name="p0y9" fmla="*/ 1320 h 1320"/>
              <a:gd name="p0x10" fmla="*/ 13 w 4970"/>
              <a:gd name="p0y10" fmla="*/ 1320 h 1320"/>
              <a:gd name="p0x11" fmla="*/ 0 w 4970"/>
              <a:gd name="p0y11" fmla="*/ 1306 h 1320"/>
              <a:gd name="p0x12" fmla="*/ 0 w 4970"/>
              <a:gd name="p0y12" fmla="*/ 1290 h 1320"/>
              <a:gd name="p0x13" fmla="*/ 0 w 4970"/>
              <a:gd name="p0y13" fmla="*/ 30 h 1320"/>
              <a:gd name="p0x14" fmla="*/ 0 w 4970"/>
              <a:gd name="p0y14" fmla="*/ 13 h 1320"/>
              <a:gd name="p0x15" fmla="*/ 13 w 4970"/>
              <a:gd name="p0y15" fmla="*/ 0 h 1320"/>
              <a:gd name="p0x16" fmla="*/ 30 w 497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4636770" y="475615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rgbClr val="D3E5D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4756176" y="4791065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0F3D2B"/>
                </a:solidFill>
                <a:cs typeface="+mn-lt"/>
              </a:rPr>
              <a:t>转变</a:t>
            </a:r>
            <a:endParaRPr sz="1200">
              <a:solidFill>
                <a:srgbClr val="0F3D2B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5299177" y="4737726"/>
            <a:ext cx="226054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从</a:t>
            </a:r>
            <a:r>
              <a:rPr sz="1500" b="1">
                <a:solidFill>
                  <a:schemeClr val="accent1"/>
                </a:solidFill>
                <a:cs typeface="+mn-lt"/>
              </a:rPr>
              <a:t>少数人的专业选择</a:t>
            </a:r>
            <a:r>
              <a:rPr sz="1500">
                <a:solidFill>
                  <a:srgbClr val="4A5C53"/>
                </a:solidFill>
                <a:cs typeface="+mn-lt"/>
              </a:rPr>
              <a:t>变为越来越多人的现实选项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9"/>
            </p:custDataLst>
          </p:nvPr>
        </p:nvSpPr>
        <p:spPr>
          <a:xfrm>
            <a:off x="8068945" y="2983865"/>
            <a:ext cx="3546475" cy="3488055"/>
          </a:xfrm>
          <a:custGeom>
            <a:avLst/>
            <a:gdLst>
              <a:gd name="sw" fmla="*/ 1 w 5585"/>
              <a:gd name="sh" fmla="*/ 1 h 5493"/>
              <a:gd name="mins" fmla="min sw sh"/>
              <a:gd name="dsw" fmla="+- 0 sw mins"/>
              <a:gd name="dsh" fmla="+- 0 sh mins"/>
              <a:gd name="p0x0" fmla="*/ 60 w 5585"/>
              <a:gd name="p0y0" fmla="*/ 0 h 5493"/>
              <a:gd name="p0x1" fmla="*/ 5525 w 5585"/>
              <a:gd name="p0y1" fmla="*/ 0 h 5493"/>
              <a:gd name="p0x2" fmla="*/ 5558 w 5585"/>
              <a:gd name="p0y2" fmla="*/ 0 h 5493"/>
              <a:gd name="p0x3" fmla="*/ 5585 w 5585"/>
              <a:gd name="p0y3" fmla="*/ 26 h 5493"/>
              <a:gd name="p0x4" fmla="*/ 5585 w 5585"/>
              <a:gd name="p0y4" fmla="*/ 60 h 5493"/>
              <a:gd name="p0x5" fmla="*/ 5585 w 5585"/>
              <a:gd name="p0y5" fmla="*/ 5433 h 5493"/>
              <a:gd name="p0x6" fmla="*/ 5585 w 5585"/>
              <a:gd name="p0y6" fmla="*/ 5466 h 5493"/>
              <a:gd name="p0x7" fmla="*/ 5558 w 5585"/>
              <a:gd name="p0y7" fmla="*/ 5493 h 5493"/>
              <a:gd name="p0x8" fmla="*/ 5525 w 5585"/>
              <a:gd name="p0y8" fmla="*/ 5493 h 5493"/>
              <a:gd name="p0x9" fmla="*/ 60 w 5585"/>
              <a:gd name="p0y9" fmla="*/ 5493 h 5493"/>
              <a:gd name="p0x10" fmla="*/ 26 w 5585"/>
              <a:gd name="p0y10" fmla="*/ 5493 h 5493"/>
              <a:gd name="p0x11" fmla="*/ 0 w 5585"/>
              <a:gd name="p0y11" fmla="*/ 5466 h 5493"/>
              <a:gd name="p0x12" fmla="*/ 0 w 5585"/>
              <a:gd name="p0y12" fmla="*/ 5433 h 5493"/>
              <a:gd name="p0x13" fmla="*/ 0 w 5585"/>
              <a:gd name="p0y13" fmla="*/ 60 h 5493"/>
              <a:gd name="p0x14" fmla="*/ 0 w 5585"/>
              <a:gd name="p0y14" fmla="*/ 26 h 5493"/>
              <a:gd name="p0x15" fmla="*/ 26 w 5585"/>
              <a:gd name="p0y15" fmla="*/ 0 h 5493"/>
              <a:gd name="p0x16" fmla="*/ 60 w 5585"/>
              <a:gd name="p0y16" fmla="*/ 0 h 54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0"/>
            </p:custDataLst>
          </p:nvPr>
        </p:nvSpPr>
        <p:spPr>
          <a:xfrm>
            <a:off x="8264525" y="31788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 descr="8b5088cf-c397-11f1-9e8c-fe83af4ea69b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1" t="-245" r="21" b="245"/>
          <a:stretch>
            <a:fillRect/>
          </a:stretch>
        </p:blipFill>
        <p:spPr>
          <a:xfrm>
            <a:off x="8350250" y="3264535"/>
            <a:ext cx="247650" cy="24765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8797976" y="3230851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考试接轨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7" name="矩形 46"/>
          <p:cNvSpPr/>
          <p:nvPr>
            <p:custDataLst>
              <p:tags r:id="rId45"/>
            </p:custDataLst>
          </p:nvPr>
        </p:nvSpPr>
        <p:spPr>
          <a:xfrm>
            <a:off x="8264525" y="3712210"/>
            <a:ext cx="31559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6"/>
            </p:custDataLst>
          </p:nvPr>
        </p:nvSpPr>
        <p:spPr>
          <a:xfrm>
            <a:off x="8264525" y="4485005"/>
            <a:ext cx="3155950" cy="1143000"/>
          </a:xfrm>
          <a:custGeom>
            <a:avLst/>
            <a:gdLst>
              <a:gd name="sw" fmla="*/ 1 w 4970"/>
              <a:gd name="sh" fmla="*/ 1 h 1800"/>
              <a:gd name="mins" fmla="min sw sh"/>
              <a:gd name="dsw" fmla="+- 0 sw mins"/>
              <a:gd name="dsh" fmla="+- 0 sh mins"/>
              <a:gd name="p0x0" fmla="*/ 30 w 4970"/>
              <a:gd name="p0y0" fmla="*/ 0 h 1800"/>
              <a:gd name="p0x1" fmla="*/ 4940 w 4970"/>
              <a:gd name="p0y1" fmla="*/ 0 h 1800"/>
              <a:gd name="p0x2" fmla="*/ 4956 w 4970"/>
              <a:gd name="p0y2" fmla="*/ 0 h 1800"/>
              <a:gd name="p0x3" fmla="*/ 4970 w 4970"/>
              <a:gd name="p0y3" fmla="*/ 13 h 1800"/>
              <a:gd name="p0x4" fmla="*/ 4970 w 4970"/>
              <a:gd name="p0y4" fmla="*/ 30 h 1800"/>
              <a:gd name="p0x5" fmla="*/ 4970 w 4970"/>
              <a:gd name="p0y5" fmla="*/ 1770 h 1800"/>
              <a:gd name="p0x6" fmla="*/ 4970 w 4970"/>
              <a:gd name="p0y6" fmla="*/ 1786 h 1800"/>
              <a:gd name="p0x7" fmla="*/ 4956 w 4970"/>
              <a:gd name="p0y7" fmla="*/ 1800 h 1800"/>
              <a:gd name="p0x8" fmla="*/ 4940 w 4970"/>
              <a:gd name="p0y8" fmla="*/ 1800 h 1800"/>
              <a:gd name="p0x9" fmla="*/ 30 w 4970"/>
              <a:gd name="p0y9" fmla="*/ 1800 h 1800"/>
              <a:gd name="p0x10" fmla="*/ 13 w 4970"/>
              <a:gd name="p0y10" fmla="*/ 1800 h 1800"/>
              <a:gd name="p0x11" fmla="*/ 0 w 4970"/>
              <a:gd name="p0y11" fmla="*/ 1786 h 1800"/>
              <a:gd name="p0x12" fmla="*/ 0 w 4970"/>
              <a:gd name="p0y12" fmla="*/ 1770 h 1800"/>
              <a:gd name="p0x13" fmla="*/ 0 w 4970"/>
              <a:gd name="p0y13" fmla="*/ 30 h 1800"/>
              <a:gd name="p0x14" fmla="*/ 0 w 4970"/>
              <a:gd name="p0y14" fmla="*/ 13 h 1800"/>
              <a:gd name="p0x15" fmla="*/ 13 w 4970"/>
              <a:gd name="p0y15" fmla="*/ 0 h 1800"/>
              <a:gd name="p0x16" fmla="*/ 30 w 4970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47"/>
            </p:custDataLst>
          </p:nvPr>
        </p:nvSpPr>
        <p:spPr>
          <a:xfrm>
            <a:off x="8383270" y="460375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rgbClr val="D3E5D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8"/>
            </p:custDataLst>
          </p:nvPr>
        </p:nvSpPr>
        <p:spPr>
          <a:xfrm>
            <a:off x="8502701" y="4638665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0F3D2B"/>
                </a:solidFill>
                <a:cs typeface="+mn-lt"/>
              </a:rPr>
              <a:t>选考</a:t>
            </a:r>
            <a:endParaRPr sz="1200">
              <a:solidFill>
                <a:srgbClr val="0F3D2B"/>
              </a:solidFill>
              <a:cs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9045702" y="4585326"/>
            <a:ext cx="2260549" cy="9382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部分国家将中文列为</a:t>
            </a:r>
            <a:r>
              <a:rPr sz="1500" b="1">
                <a:solidFill>
                  <a:schemeClr val="accent1"/>
                </a:solidFill>
                <a:cs typeface="+mn-lt"/>
              </a:rPr>
              <a:t>高中会考或大学入学考试</a:t>
            </a:r>
            <a:r>
              <a:rPr sz="1500">
                <a:solidFill>
                  <a:srgbClr val="4A5C53"/>
                </a:solidFill>
                <a:cs typeface="+mn-lt"/>
              </a:rPr>
              <a:t>的外语选考科目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HSK</a:t>
            </a:r>
            <a:r>
              <a:rPr lang="zh-CN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考生规模创新高</a:t>
            </a:r>
            <a:endParaRPr lang="zh-CN"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120 w 5585"/>
              <a:gd name="p0y0" fmla="*/ 0 h 2576"/>
              <a:gd name="p0x1" fmla="*/ 5465 w 5585"/>
              <a:gd name="p0y1" fmla="*/ 0 h 2576"/>
              <a:gd name="p0x2" fmla="*/ 5531 w 5585"/>
              <a:gd name="p0y2" fmla="*/ 0 h 2576"/>
              <a:gd name="p0x3" fmla="*/ 5585 w 5585"/>
              <a:gd name="p0y3" fmla="*/ 53 h 2576"/>
              <a:gd name="p0x4" fmla="*/ 5585 w 5585"/>
              <a:gd name="p0y4" fmla="*/ 120 h 2576"/>
              <a:gd name="p0x5" fmla="*/ 5585 w 5585"/>
              <a:gd name="p0y5" fmla="*/ 2456 h 2576"/>
              <a:gd name="p0x6" fmla="*/ 5585 w 5585"/>
              <a:gd name="p0y6" fmla="*/ 2523 h 2576"/>
              <a:gd name="p0x7" fmla="*/ 5531 w 5585"/>
              <a:gd name="p0y7" fmla="*/ 2576 h 2576"/>
              <a:gd name="p0x8" fmla="*/ 5465 w 5585"/>
              <a:gd name="p0y8" fmla="*/ 2576 h 2576"/>
              <a:gd name="p0x9" fmla="*/ 120 w 5585"/>
              <a:gd name="p0y9" fmla="*/ 2576 h 2576"/>
              <a:gd name="p0x10" fmla="*/ 53 w 5585"/>
              <a:gd name="p0y10" fmla="*/ 2576 h 2576"/>
              <a:gd name="p0x11" fmla="*/ 0 w 5585"/>
              <a:gd name="p0y11" fmla="*/ 2523 h 2576"/>
              <a:gd name="p0x12" fmla="*/ 0 w 5585"/>
              <a:gd name="p0y12" fmla="*/ 2456 h 2576"/>
              <a:gd name="p0x13" fmla="*/ 0 w 5585"/>
              <a:gd name="p0y13" fmla="*/ 120 h 2576"/>
              <a:gd name="p0x14" fmla="*/ 0 w 5585"/>
              <a:gd name="p0y14" fmla="*/ 53 h 2576"/>
              <a:gd name="p0x15" fmla="*/ 53 w 5585"/>
              <a:gd name="p0y15" fmla="*/ 0 h 2576"/>
              <a:gd name="p0x16" fmla="*/ 12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95325" y="1357313"/>
            <a:ext cx="856507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chemeClr val="accent1"/>
                </a:solidFill>
                <a:cs typeface="+mn-lt"/>
              </a:rPr>
              <a:t>80</a:t>
            </a:r>
            <a:endParaRPr sz="30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208932" y="1450657"/>
            <a:ext cx="1066800" cy="2990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100" b="1">
                <a:solidFill>
                  <a:schemeClr val="accent1"/>
                </a:solidFill>
                <a:cs typeface="+mn-lt"/>
              </a:rPr>
              <a:t>万人次</a:t>
            </a:r>
            <a:endParaRPr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95325" y="1823085"/>
            <a:ext cx="3308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2025</a:t>
            </a:r>
            <a:r>
              <a:rPr lang="zh-CN" alt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年度</a:t>
            </a:r>
            <a:r>
              <a:rPr lang="en-US" altLang="zh-CN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HSK</a:t>
            </a:r>
            <a:r>
              <a:rPr lang="zh-CN" alt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考生总量</a:t>
            </a:r>
            <a:endParaRPr lang="zh-CN" altLang="en-US"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2185035"/>
            <a:ext cx="3308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E7D76"/>
                </a:solidFill>
                <a:cs typeface="+mn-lt"/>
              </a:rPr>
              <a:t>各类考生合并统计</a:t>
            </a:r>
            <a:endParaRPr sz="1350">
              <a:solidFill>
                <a:srgbClr val="6E7D76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43224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120 w 5585"/>
              <a:gd name="p0y0" fmla="*/ 0 h 2576"/>
              <a:gd name="p0x1" fmla="*/ 5465 w 5585"/>
              <a:gd name="p0y1" fmla="*/ 0 h 2576"/>
              <a:gd name="p0x2" fmla="*/ 5531 w 5585"/>
              <a:gd name="p0y2" fmla="*/ 0 h 2576"/>
              <a:gd name="p0x3" fmla="*/ 5585 w 5585"/>
              <a:gd name="p0y3" fmla="*/ 53 h 2576"/>
              <a:gd name="p0x4" fmla="*/ 5585 w 5585"/>
              <a:gd name="p0y4" fmla="*/ 120 h 2576"/>
              <a:gd name="p0x5" fmla="*/ 5585 w 5585"/>
              <a:gd name="p0y5" fmla="*/ 2456 h 2576"/>
              <a:gd name="p0x6" fmla="*/ 5585 w 5585"/>
              <a:gd name="p0y6" fmla="*/ 2523 h 2576"/>
              <a:gd name="p0x7" fmla="*/ 5531 w 5585"/>
              <a:gd name="p0y7" fmla="*/ 2576 h 2576"/>
              <a:gd name="p0x8" fmla="*/ 5465 w 5585"/>
              <a:gd name="p0y8" fmla="*/ 2576 h 2576"/>
              <a:gd name="p0x9" fmla="*/ 120 w 5585"/>
              <a:gd name="p0y9" fmla="*/ 2576 h 2576"/>
              <a:gd name="p0x10" fmla="*/ 53 w 5585"/>
              <a:gd name="p0y10" fmla="*/ 2576 h 2576"/>
              <a:gd name="p0x11" fmla="*/ 0 w 5585"/>
              <a:gd name="p0y11" fmla="*/ 2523 h 2576"/>
              <a:gd name="p0x12" fmla="*/ 0 w 5585"/>
              <a:gd name="p0y12" fmla="*/ 2456 h 2576"/>
              <a:gd name="p0x13" fmla="*/ 0 w 5585"/>
              <a:gd name="p0y13" fmla="*/ 120 h 2576"/>
              <a:gd name="p0x14" fmla="*/ 0 w 5585"/>
              <a:gd name="p0y14" fmla="*/ 53 h 2576"/>
              <a:gd name="p0x15" fmla="*/ 53 w 5585"/>
              <a:gd name="p0y15" fmla="*/ 0 h 2576"/>
              <a:gd name="p0x16" fmla="*/ 12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441851" y="1357313"/>
            <a:ext cx="856507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chemeClr val="accent1"/>
                </a:solidFill>
                <a:cs typeface="+mn-lt"/>
              </a:rPr>
              <a:t>21</a:t>
            </a:r>
            <a:endParaRPr sz="30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955458" y="1450657"/>
            <a:ext cx="533400" cy="2990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100" b="1">
                <a:solidFill>
                  <a:schemeClr val="accent1"/>
                </a:solidFill>
                <a:cs typeface="+mn-lt"/>
              </a:rPr>
              <a:t>倍</a:t>
            </a:r>
            <a:endParaRPr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441851" y="1823085"/>
            <a:ext cx="3308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考试规模增长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441851" y="2185035"/>
            <a:ext cx="3308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6E7D76"/>
                </a:solidFill>
                <a:cs typeface="+mn-lt"/>
              </a:rPr>
              <a:t>2004</a:t>
            </a:r>
            <a:r>
              <a:rPr lang="zh-CN" altLang="en-US" sz="1350">
                <a:solidFill>
                  <a:srgbClr val="6E7D76"/>
                </a:solidFill>
                <a:cs typeface="+mn-lt"/>
              </a:rPr>
              <a:t>年至</a:t>
            </a:r>
            <a:r>
              <a:rPr lang="en-US" altLang="zh-CN" sz="1350">
                <a:solidFill>
                  <a:srgbClr val="6E7D76"/>
                </a:solidFill>
                <a:cs typeface="+mn-lt"/>
              </a:rPr>
              <a:t>2024</a:t>
            </a:r>
            <a:r>
              <a:rPr lang="zh-CN" altLang="en-US" sz="1350">
                <a:solidFill>
                  <a:srgbClr val="6E7D76"/>
                </a:solidFill>
                <a:cs typeface="+mn-lt"/>
              </a:rPr>
              <a:t>年全球付费考试</a:t>
            </a:r>
            <a:endParaRPr lang="zh-CN" altLang="en-US" sz="1350">
              <a:solidFill>
                <a:srgbClr val="6E7D76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068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120 w 5585"/>
              <a:gd name="p0y0" fmla="*/ 0 h 2576"/>
              <a:gd name="p0x1" fmla="*/ 5465 w 5585"/>
              <a:gd name="p0y1" fmla="*/ 0 h 2576"/>
              <a:gd name="p0x2" fmla="*/ 5531 w 5585"/>
              <a:gd name="p0y2" fmla="*/ 0 h 2576"/>
              <a:gd name="p0x3" fmla="*/ 5585 w 5585"/>
              <a:gd name="p0y3" fmla="*/ 53 h 2576"/>
              <a:gd name="p0x4" fmla="*/ 5585 w 5585"/>
              <a:gd name="p0y4" fmla="*/ 120 h 2576"/>
              <a:gd name="p0x5" fmla="*/ 5585 w 5585"/>
              <a:gd name="p0y5" fmla="*/ 2456 h 2576"/>
              <a:gd name="p0x6" fmla="*/ 5585 w 5585"/>
              <a:gd name="p0y6" fmla="*/ 2523 h 2576"/>
              <a:gd name="p0x7" fmla="*/ 5531 w 5585"/>
              <a:gd name="p0y7" fmla="*/ 2576 h 2576"/>
              <a:gd name="p0x8" fmla="*/ 5465 w 5585"/>
              <a:gd name="p0y8" fmla="*/ 2576 h 2576"/>
              <a:gd name="p0x9" fmla="*/ 120 w 5585"/>
              <a:gd name="p0y9" fmla="*/ 2576 h 2576"/>
              <a:gd name="p0x10" fmla="*/ 53 w 5585"/>
              <a:gd name="p0y10" fmla="*/ 2576 h 2576"/>
              <a:gd name="p0x11" fmla="*/ 0 w 5585"/>
              <a:gd name="p0y11" fmla="*/ 2523 h 2576"/>
              <a:gd name="p0x12" fmla="*/ 0 w 5585"/>
              <a:gd name="p0y12" fmla="*/ 2456 h 2576"/>
              <a:gd name="p0x13" fmla="*/ 0 w 5585"/>
              <a:gd name="p0y13" fmla="*/ 120 h 2576"/>
              <a:gd name="p0x14" fmla="*/ 0 w 5585"/>
              <a:gd name="p0y14" fmla="*/ 53 h 2576"/>
              <a:gd name="p0x15" fmla="*/ 53 w 5585"/>
              <a:gd name="p0y15" fmla="*/ 0 h 2576"/>
              <a:gd name="p0x16" fmla="*/ 12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188376" y="1280141"/>
            <a:ext cx="1094260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chemeClr val="accent1"/>
                </a:solidFill>
                <a:cs typeface="+mn-lt"/>
              </a:rPr>
              <a:t>168</a:t>
            </a:r>
            <a:endParaRPr sz="30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939736" y="1373486"/>
            <a:ext cx="1066800" cy="2990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100" b="1">
                <a:solidFill>
                  <a:schemeClr val="accent1"/>
                </a:solidFill>
                <a:cs typeface="+mn-lt"/>
              </a:rPr>
              <a:t>个国家</a:t>
            </a:r>
            <a:endParaRPr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188376" y="1745913"/>
            <a:ext cx="3308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HSK</a:t>
            </a:r>
            <a:r>
              <a:rPr lang="zh-CN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考点覆盖</a:t>
            </a:r>
            <a:endParaRPr lang="zh-CN"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8188325" y="2122805"/>
            <a:ext cx="3308350" cy="428625"/>
          </a:xfrm>
          <a:custGeom>
            <a:avLst/>
            <a:gdLst>
              <a:gd name="sw" fmla="*/ 1 w 5210"/>
              <a:gd name="sh" fmla="*/ 1 h 675"/>
              <a:gd name="mins" fmla="min sw sh"/>
              <a:gd name="dsw" fmla="+- 0 sw mins"/>
              <a:gd name="dsh" fmla="+- 0 sh mins"/>
              <a:gd name="p0x0" fmla="*/ 30 w 5210"/>
              <a:gd name="p0y0" fmla="*/ 0 h 675"/>
              <a:gd name="p0x1" fmla="*/ 5180 w 5210"/>
              <a:gd name="p0y1" fmla="*/ 0 h 675"/>
              <a:gd name="p0x2" fmla="*/ 5196 w 5210"/>
              <a:gd name="p0y2" fmla="*/ 0 h 675"/>
              <a:gd name="p0x3" fmla="*/ 5210 w 5210"/>
              <a:gd name="p0y3" fmla="*/ 13 h 675"/>
              <a:gd name="p0x4" fmla="*/ 5210 w 5210"/>
              <a:gd name="p0y4" fmla="*/ 30 h 675"/>
              <a:gd name="p0x5" fmla="*/ 5210 w 5210"/>
              <a:gd name="p0y5" fmla="*/ 645 h 675"/>
              <a:gd name="p0x6" fmla="*/ 5210 w 5210"/>
              <a:gd name="p0y6" fmla="*/ 661 h 675"/>
              <a:gd name="p0x7" fmla="*/ 5196 w 5210"/>
              <a:gd name="p0y7" fmla="*/ 675 h 675"/>
              <a:gd name="p0x8" fmla="*/ 5180 w 5210"/>
              <a:gd name="p0y8" fmla="*/ 675 h 675"/>
              <a:gd name="p0x9" fmla="*/ 30 w 5210"/>
              <a:gd name="p0y9" fmla="*/ 675 h 675"/>
              <a:gd name="p0x10" fmla="*/ 13 w 5210"/>
              <a:gd name="p0y10" fmla="*/ 675 h 675"/>
              <a:gd name="p0x11" fmla="*/ 0 w 5210"/>
              <a:gd name="p0y11" fmla="*/ 661 h 675"/>
              <a:gd name="p0x12" fmla="*/ 0 w 5210"/>
              <a:gd name="p0y12" fmla="*/ 645 h 675"/>
              <a:gd name="p0x13" fmla="*/ 0 w 5210"/>
              <a:gd name="p0y13" fmla="*/ 30 h 675"/>
              <a:gd name="p0x14" fmla="*/ 0 w 5210"/>
              <a:gd name="p0y14" fmla="*/ 13 h 675"/>
              <a:gd name="p0x15" fmla="*/ 13 w 5210"/>
              <a:gd name="p0y15" fmla="*/ 0 h 675"/>
              <a:gd name="p0x16" fmla="*/ 30 w 5210"/>
              <a:gd name="p0y16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264576" y="2161203"/>
            <a:ext cx="93241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accent1"/>
                </a:solidFill>
                <a:cs typeface="+mn-lt"/>
              </a:rPr>
              <a:t>1477</a:t>
            </a:r>
            <a:endParaRPr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9006487" y="2251691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C53"/>
                </a:solidFill>
                <a:cs typeface="+mn-lt"/>
              </a:rPr>
              <a:t>个考点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75945" y="2983865"/>
            <a:ext cx="11038840" cy="3487420"/>
            <a:chOff x="907" y="4699"/>
            <a:chExt cx="17384" cy="5492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1" name="矩形 20"/>
            <p:cNvSpPr/>
            <p:nvPr>
              <p:custDataLst>
                <p:tags r:id="rId19"/>
              </p:custDataLst>
            </p:nvPr>
          </p:nvSpPr>
          <p:spPr>
            <a:xfrm>
              <a:off x="907" y="4699"/>
              <a:ext cx="17385" cy="5493"/>
            </a:xfrm>
            <a:prstGeom prst="rect">
              <a:avLst/>
            </a:pr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22"/>
              </p:custDataLst>
            </p:nvPr>
          </p:nvSpPr>
          <p:spPr>
            <a:xfrm>
              <a:off x="907" y="4699"/>
              <a:ext cx="17385" cy="5493"/>
            </a:xfrm>
            <a:prstGeom prst="rect">
              <a:avLst/>
            </a:pr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24"/>
              </p:custDataLst>
            </p:nvPr>
          </p:nvSpPr>
          <p:spPr>
            <a:xfrm>
              <a:off x="907" y="4699"/>
              <a:ext cx="17385" cy="5493"/>
            </a:xfrm>
            <a:prstGeom prst="rect">
              <a:avLst/>
            </a:pr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26"/>
              </p:custDataLst>
            </p:nvPr>
          </p:nvSpPr>
          <p:spPr>
            <a:xfrm>
              <a:off x="907" y="4699"/>
              <a:ext cx="17385" cy="5493"/>
            </a:xfrm>
            <a:prstGeom prst="rect">
              <a:avLst/>
            </a:pr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9"/>
            </p:custDataLst>
          </p:nvPr>
        </p:nvSpPr>
        <p:spPr>
          <a:xfrm>
            <a:off x="771525" y="31788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083" t="-3492" r="-2083" b="-3492"/>
          <a:stretch>
            <a:fillRect/>
          </a:stretch>
        </p:blipFill>
        <p:spPr>
          <a:xfrm>
            <a:off x="823595" y="3241040"/>
            <a:ext cx="238125" cy="2139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1228725" y="3192751"/>
            <a:ext cx="939879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考生数量排名前列国家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10741660" y="3231515"/>
            <a:ext cx="678815" cy="238125"/>
          </a:xfrm>
          <a:custGeom>
            <a:avLst/>
            <a:gdLst>
              <a:gd name="sw" fmla="*/ 1 w 1068"/>
              <a:gd name="sh" fmla="*/ 1 h 375"/>
              <a:gd name="mins" fmla="min sw sh"/>
              <a:gd name="dsw" fmla="+- 0 sw mins"/>
              <a:gd name="dsh" fmla="+- 0 sh mins"/>
              <a:gd name="p0x0" fmla="*/ 187 w 1068"/>
              <a:gd name="p0y0" fmla="*/ 0 h 375"/>
              <a:gd name="p0x1" fmla="*/ 881 w 1068"/>
              <a:gd name="p0y1" fmla="*/ 0 h 375"/>
              <a:gd name="p0x2" fmla="*/ 984 w 1068"/>
              <a:gd name="p0y2" fmla="*/ 0 h 375"/>
              <a:gd name="p0x3" fmla="*/ 1068 w 1068"/>
              <a:gd name="p0y3" fmla="*/ 83 h 375"/>
              <a:gd name="p0x4" fmla="*/ 1068 w 1068"/>
              <a:gd name="p0y4" fmla="*/ 187 h 375"/>
              <a:gd name="p0x5" fmla="*/ 1068 w 1068"/>
              <a:gd name="p0y5" fmla="*/ 291 h 375"/>
              <a:gd name="p0x6" fmla="*/ 984 w 1068"/>
              <a:gd name="p0y6" fmla="*/ 375 h 375"/>
              <a:gd name="p0x7" fmla="*/ 881 w 1068"/>
              <a:gd name="p0y7" fmla="*/ 375 h 375"/>
              <a:gd name="p0x8" fmla="*/ 187 w 1068"/>
              <a:gd name="p0y8" fmla="*/ 375 h 375"/>
              <a:gd name="p0x9" fmla="*/ 83 w 1068"/>
              <a:gd name="p0y9" fmla="*/ 375 h 375"/>
              <a:gd name="p0x10" fmla="*/ 0 w 1068"/>
              <a:gd name="p0y10" fmla="*/ 291 h 375"/>
              <a:gd name="p0x11" fmla="*/ 0 w 1068"/>
              <a:gd name="p0y11" fmla="*/ 187 h 375"/>
              <a:gd name="p0x12" fmla="*/ 0 w 1068"/>
              <a:gd name="p0y12" fmla="*/ 83 h 375"/>
              <a:gd name="p0x13" fmla="*/ 83 w 1068"/>
              <a:gd name="p0y13" fmla="*/ 0 h 375"/>
              <a:gd name="p0x14" fmla="*/ 187 w 1068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10856119" y="3250854"/>
            <a:ext cx="60245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TOP 5</a:t>
            </a:r>
            <a:endParaRPr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32" name="矩形 31"/>
          <p:cNvSpPr/>
          <p:nvPr>
            <p:custDataLst>
              <p:tags r:id="rId36"/>
            </p:custDataLst>
          </p:nvPr>
        </p:nvSpPr>
        <p:spPr>
          <a:xfrm>
            <a:off x="771525" y="3597910"/>
            <a:ext cx="106489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771525" y="3683635"/>
            <a:ext cx="10648950" cy="358775"/>
          </a:xfrm>
          <a:custGeom>
            <a:avLst/>
            <a:gdLst>
              <a:gd name="sw" fmla="*/ 1 w 16770"/>
              <a:gd name="sh" fmla="*/ 1 h 564"/>
              <a:gd name="mins" fmla="min sw sh"/>
              <a:gd name="dsw" fmla="+- 0 sw mins"/>
              <a:gd name="dsh" fmla="+- 0 sh mins"/>
              <a:gd name="p0x0" fmla="*/ 30 w 16770"/>
              <a:gd name="p0y0" fmla="*/ 0 h 564"/>
              <a:gd name="p0x1" fmla="*/ 16740 w 16770"/>
              <a:gd name="p0y1" fmla="*/ 0 h 564"/>
              <a:gd name="p0x2" fmla="*/ 16756 w 16770"/>
              <a:gd name="p0y2" fmla="*/ 0 h 564"/>
              <a:gd name="p0x3" fmla="*/ 16770 w 16770"/>
              <a:gd name="p0y3" fmla="*/ 13 h 564"/>
              <a:gd name="p0x4" fmla="*/ 16770 w 16770"/>
              <a:gd name="p0y4" fmla="*/ 30 h 564"/>
              <a:gd name="p0x5" fmla="*/ 16770 w 16770"/>
              <a:gd name="p0y5" fmla="*/ 534 h 564"/>
              <a:gd name="p0x6" fmla="*/ 16770 w 16770"/>
              <a:gd name="p0y6" fmla="*/ 551 h 564"/>
              <a:gd name="p0x7" fmla="*/ 16756 w 16770"/>
              <a:gd name="p0y7" fmla="*/ 564 h 564"/>
              <a:gd name="p0x8" fmla="*/ 16740 w 16770"/>
              <a:gd name="p0y8" fmla="*/ 564 h 564"/>
              <a:gd name="p0x9" fmla="*/ 30 w 16770"/>
              <a:gd name="p0y9" fmla="*/ 564 h 564"/>
              <a:gd name="p0x10" fmla="*/ 13 w 16770"/>
              <a:gd name="p0y10" fmla="*/ 564 h 564"/>
              <a:gd name="p0x11" fmla="*/ 0 w 16770"/>
              <a:gd name="p0y11" fmla="*/ 551 h 564"/>
              <a:gd name="p0x12" fmla="*/ 0 w 16770"/>
              <a:gd name="p0y12" fmla="*/ 534 h 564"/>
              <a:gd name="p0x13" fmla="*/ 0 w 16770"/>
              <a:gd name="p0y13" fmla="*/ 30 h 564"/>
              <a:gd name="p0x14" fmla="*/ 0 w 16770"/>
              <a:gd name="p0y14" fmla="*/ 13 h 564"/>
              <a:gd name="p0x15" fmla="*/ 13 w 16770"/>
              <a:gd name="p0y15" fmla="*/ 0 h 564"/>
              <a:gd name="p0x16" fmla="*/ 30 w 16770"/>
              <a:gd name="p0y16" fmla="*/ 0 h 5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885825" y="3759835"/>
            <a:ext cx="38100" cy="206375"/>
          </a:xfrm>
          <a:custGeom>
            <a:avLst/>
            <a:gdLst>
              <a:gd name="sw" fmla="*/ 1 w 60"/>
              <a:gd name="sh" fmla="*/ 1 h 324"/>
              <a:gd name="mins" fmla="min sw sh"/>
              <a:gd name="dsw" fmla="+- 0 sw mins"/>
              <a:gd name="dsh" fmla="+- 0 sh mins"/>
              <a:gd name="p0x0" fmla="*/ 30 w 60"/>
              <a:gd name="p0y0" fmla="*/ 0 h 324"/>
              <a:gd name="p0x1" fmla="*/ 46 w 60"/>
              <a:gd name="p0y1" fmla="*/ 0 h 324"/>
              <a:gd name="p0x2" fmla="*/ 60 w 60"/>
              <a:gd name="p0y2" fmla="*/ 13 h 324"/>
              <a:gd name="p0x3" fmla="*/ 60 w 60"/>
              <a:gd name="p0y3" fmla="*/ 30 h 324"/>
              <a:gd name="p0x4" fmla="*/ 60 w 60"/>
              <a:gd name="p0y4" fmla="*/ 294 h 324"/>
              <a:gd name="p0x5" fmla="*/ 60 w 60"/>
              <a:gd name="p0y5" fmla="*/ 311 h 324"/>
              <a:gd name="p0x6" fmla="*/ 46 w 60"/>
              <a:gd name="p0y6" fmla="*/ 324 h 324"/>
              <a:gd name="p0x7" fmla="*/ 30 w 60"/>
              <a:gd name="p0y7" fmla="*/ 324 h 324"/>
              <a:gd name="p0x8" fmla="*/ 13 w 60"/>
              <a:gd name="p0y8" fmla="*/ 324 h 324"/>
              <a:gd name="p0x9" fmla="*/ 0 w 60"/>
              <a:gd name="p0y9" fmla="*/ 311 h 324"/>
              <a:gd name="p0x10" fmla="*/ 0 w 60"/>
              <a:gd name="p0y10" fmla="*/ 294 h 324"/>
              <a:gd name="p0x11" fmla="*/ 0 w 60"/>
              <a:gd name="p0y11" fmla="*/ 30 h 324"/>
              <a:gd name="p0x12" fmla="*/ 0 w 60"/>
              <a:gd name="p0y12" fmla="*/ 13 h 324"/>
              <a:gd name="p0x13" fmla="*/ 13 w 60"/>
              <a:gd name="p0y13" fmla="*/ 0 h 324"/>
              <a:gd name="p0x14" fmla="*/ 30 w 60"/>
              <a:gd name="p0y14" fmla="*/ 0 h 324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1038225" y="3713483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越南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40"/>
            </p:custDataLst>
          </p:nvPr>
        </p:nvSpPr>
        <p:spPr>
          <a:xfrm>
            <a:off x="771525" y="4118610"/>
            <a:ext cx="10648950" cy="358775"/>
          </a:xfrm>
          <a:custGeom>
            <a:avLst/>
            <a:gdLst>
              <a:gd name="sw" fmla="*/ 1 w 16770"/>
              <a:gd name="sh" fmla="*/ 1 h 564"/>
              <a:gd name="mins" fmla="min sw sh"/>
              <a:gd name="dsw" fmla="+- 0 sw mins"/>
              <a:gd name="dsh" fmla="+- 0 sh mins"/>
              <a:gd name="p0x0" fmla="*/ 30 w 16770"/>
              <a:gd name="p0y0" fmla="*/ 0 h 564"/>
              <a:gd name="p0x1" fmla="*/ 16740 w 16770"/>
              <a:gd name="p0y1" fmla="*/ 0 h 564"/>
              <a:gd name="p0x2" fmla="*/ 16756 w 16770"/>
              <a:gd name="p0y2" fmla="*/ 0 h 564"/>
              <a:gd name="p0x3" fmla="*/ 16770 w 16770"/>
              <a:gd name="p0y3" fmla="*/ 13 h 564"/>
              <a:gd name="p0x4" fmla="*/ 16770 w 16770"/>
              <a:gd name="p0y4" fmla="*/ 30 h 564"/>
              <a:gd name="p0x5" fmla="*/ 16770 w 16770"/>
              <a:gd name="p0y5" fmla="*/ 534 h 564"/>
              <a:gd name="p0x6" fmla="*/ 16770 w 16770"/>
              <a:gd name="p0y6" fmla="*/ 551 h 564"/>
              <a:gd name="p0x7" fmla="*/ 16756 w 16770"/>
              <a:gd name="p0y7" fmla="*/ 564 h 564"/>
              <a:gd name="p0x8" fmla="*/ 16740 w 16770"/>
              <a:gd name="p0y8" fmla="*/ 564 h 564"/>
              <a:gd name="p0x9" fmla="*/ 30 w 16770"/>
              <a:gd name="p0y9" fmla="*/ 564 h 564"/>
              <a:gd name="p0x10" fmla="*/ 13 w 16770"/>
              <a:gd name="p0y10" fmla="*/ 564 h 564"/>
              <a:gd name="p0x11" fmla="*/ 0 w 16770"/>
              <a:gd name="p0y11" fmla="*/ 551 h 564"/>
              <a:gd name="p0x12" fmla="*/ 0 w 16770"/>
              <a:gd name="p0y12" fmla="*/ 534 h 564"/>
              <a:gd name="p0x13" fmla="*/ 0 w 16770"/>
              <a:gd name="p0y13" fmla="*/ 30 h 564"/>
              <a:gd name="p0x14" fmla="*/ 0 w 16770"/>
              <a:gd name="p0y14" fmla="*/ 13 h 564"/>
              <a:gd name="p0x15" fmla="*/ 13 w 16770"/>
              <a:gd name="p0y15" fmla="*/ 0 h 564"/>
              <a:gd name="p0x16" fmla="*/ 30 w 16770"/>
              <a:gd name="p0y16" fmla="*/ 0 h 5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885825" y="4194810"/>
            <a:ext cx="38100" cy="206375"/>
          </a:xfrm>
          <a:custGeom>
            <a:avLst/>
            <a:gdLst>
              <a:gd name="sw" fmla="*/ 1 w 60"/>
              <a:gd name="sh" fmla="*/ 1 h 324"/>
              <a:gd name="mins" fmla="min sw sh"/>
              <a:gd name="dsw" fmla="+- 0 sw mins"/>
              <a:gd name="dsh" fmla="+- 0 sh mins"/>
              <a:gd name="p0x0" fmla="*/ 30 w 60"/>
              <a:gd name="p0y0" fmla="*/ 0 h 324"/>
              <a:gd name="p0x1" fmla="*/ 46 w 60"/>
              <a:gd name="p0y1" fmla="*/ 0 h 324"/>
              <a:gd name="p0x2" fmla="*/ 60 w 60"/>
              <a:gd name="p0y2" fmla="*/ 13 h 324"/>
              <a:gd name="p0x3" fmla="*/ 60 w 60"/>
              <a:gd name="p0y3" fmla="*/ 30 h 324"/>
              <a:gd name="p0x4" fmla="*/ 60 w 60"/>
              <a:gd name="p0y4" fmla="*/ 294 h 324"/>
              <a:gd name="p0x5" fmla="*/ 60 w 60"/>
              <a:gd name="p0y5" fmla="*/ 311 h 324"/>
              <a:gd name="p0x6" fmla="*/ 46 w 60"/>
              <a:gd name="p0y6" fmla="*/ 324 h 324"/>
              <a:gd name="p0x7" fmla="*/ 30 w 60"/>
              <a:gd name="p0y7" fmla="*/ 324 h 324"/>
              <a:gd name="p0x8" fmla="*/ 13 w 60"/>
              <a:gd name="p0y8" fmla="*/ 324 h 324"/>
              <a:gd name="p0x9" fmla="*/ 0 w 60"/>
              <a:gd name="p0y9" fmla="*/ 311 h 324"/>
              <a:gd name="p0x10" fmla="*/ 0 w 60"/>
              <a:gd name="p0y10" fmla="*/ 294 h 324"/>
              <a:gd name="p0x11" fmla="*/ 0 w 60"/>
              <a:gd name="p0y11" fmla="*/ 30 h 324"/>
              <a:gd name="p0x12" fmla="*/ 0 w 60"/>
              <a:gd name="p0y12" fmla="*/ 13 h 324"/>
              <a:gd name="p0x13" fmla="*/ 13 w 60"/>
              <a:gd name="p0y13" fmla="*/ 0 h 324"/>
              <a:gd name="p0x14" fmla="*/ 30 w 60"/>
              <a:gd name="p0y14" fmla="*/ 0 h 324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1038225" y="4148214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泰国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43"/>
            </p:custDataLst>
          </p:nvPr>
        </p:nvSpPr>
        <p:spPr>
          <a:xfrm>
            <a:off x="771525" y="4553585"/>
            <a:ext cx="10648950" cy="358140"/>
          </a:xfrm>
          <a:custGeom>
            <a:avLst/>
            <a:gdLst>
              <a:gd name="sw" fmla="*/ 1 w 16770"/>
              <a:gd name="sh" fmla="*/ 1 h 564"/>
              <a:gd name="mins" fmla="min sw sh"/>
              <a:gd name="dsw" fmla="+- 0 sw mins"/>
              <a:gd name="dsh" fmla="+- 0 sh mins"/>
              <a:gd name="p0x0" fmla="*/ 30 w 16770"/>
              <a:gd name="p0y0" fmla="*/ 0 h 564"/>
              <a:gd name="p0x1" fmla="*/ 16740 w 16770"/>
              <a:gd name="p0y1" fmla="*/ 0 h 564"/>
              <a:gd name="p0x2" fmla="*/ 16756 w 16770"/>
              <a:gd name="p0y2" fmla="*/ 0 h 564"/>
              <a:gd name="p0x3" fmla="*/ 16770 w 16770"/>
              <a:gd name="p0y3" fmla="*/ 13 h 564"/>
              <a:gd name="p0x4" fmla="*/ 16770 w 16770"/>
              <a:gd name="p0y4" fmla="*/ 30 h 564"/>
              <a:gd name="p0x5" fmla="*/ 16770 w 16770"/>
              <a:gd name="p0y5" fmla="*/ 534 h 564"/>
              <a:gd name="p0x6" fmla="*/ 16770 w 16770"/>
              <a:gd name="p0y6" fmla="*/ 551 h 564"/>
              <a:gd name="p0x7" fmla="*/ 16756 w 16770"/>
              <a:gd name="p0y7" fmla="*/ 564 h 564"/>
              <a:gd name="p0x8" fmla="*/ 16740 w 16770"/>
              <a:gd name="p0y8" fmla="*/ 564 h 564"/>
              <a:gd name="p0x9" fmla="*/ 30 w 16770"/>
              <a:gd name="p0y9" fmla="*/ 564 h 564"/>
              <a:gd name="p0x10" fmla="*/ 13 w 16770"/>
              <a:gd name="p0y10" fmla="*/ 564 h 564"/>
              <a:gd name="p0x11" fmla="*/ 0 w 16770"/>
              <a:gd name="p0y11" fmla="*/ 551 h 564"/>
              <a:gd name="p0x12" fmla="*/ 0 w 16770"/>
              <a:gd name="p0y12" fmla="*/ 534 h 564"/>
              <a:gd name="p0x13" fmla="*/ 0 w 16770"/>
              <a:gd name="p0y13" fmla="*/ 30 h 564"/>
              <a:gd name="p0x14" fmla="*/ 0 w 16770"/>
              <a:gd name="p0y14" fmla="*/ 13 h 564"/>
              <a:gd name="p0x15" fmla="*/ 13 w 16770"/>
              <a:gd name="p0y15" fmla="*/ 0 h 564"/>
              <a:gd name="p0x16" fmla="*/ 30 w 16770"/>
              <a:gd name="p0y16" fmla="*/ 0 h 5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4"/>
            </p:custDataLst>
          </p:nvPr>
        </p:nvSpPr>
        <p:spPr>
          <a:xfrm>
            <a:off x="885825" y="4629785"/>
            <a:ext cx="38100" cy="205740"/>
          </a:xfrm>
          <a:custGeom>
            <a:avLst/>
            <a:gdLst>
              <a:gd name="sw" fmla="*/ 1 w 60"/>
              <a:gd name="sh" fmla="*/ 1 h 324"/>
              <a:gd name="mins" fmla="min sw sh"/>
              <a:gd name="dsw" fmla="+- 0 sw mins"/>
              <a:gd name="dsh" fmla="+- 0 sh mins"/>
              <a:gd name="p0x0" fmla="*/ 30 w 60"/>
              <a:gd name="p0y0" fmla="*/ 0 h 324"/>
              <a:gd name="p0x1" fmla="*/ 46 w 60"/>
              <a:gd name="p0y1" fmla="*/ 0 h 324"/>
              <a:gd name="p0x2" fmla="*/ 60 w 60"/>
              <a:gd name="p0y2" fmla="*/ 13 h 324"/>
              <a:gd name="p0x3" fmla="*/ 60 w 60"/>
              <a:gd name="p0y3" fmla="*/ 30 h 324"/>
              <a:gd name="p0x4" fmla="*/ 60 w 60"/>
              <a:gd name="p0y4" fmla="*/ 294 h 324"/>
              <a:gd name="p0x5" fmla="*/ 60 w 60"/>
              <a:gd name="p0y5" fmla="*/ 311 h 324"/>
              <a:gd name="p0x6" fmla="*/ 46 w 60"/>
              <a:gd name="p0y6" fmla="*/ 324 h 324"/>
              <a:gd name="p0x7" fmla="*/ 30 w 60"/>
              <a:gd name="p0y7" fmla="*/ 324 h 324"/>
              <a:gd name="p0x8" fmla="*/ 13 w 60"/>
              <a:gd name="p0y8" fmla="*/ 324 h 324"/>
              <a:gd name="p0x9" fmla="*/ 0 w 60"/>
              <a:gd name="p0y9" fmla="*/ 311 h 324"/>
              <a:gd name="p0x10" fmla="*/ 0 w 60"/>
              <a:gd name="p0y10" fmla="*/ 294 h 324"/>
              <a:gd name="p0x11" fmla="*/ 0 w 60"/>
              <a:gd name="p0y11" fmla="*/ 30 h 324"/>
              <a:gd name="p0x12" fmla="*/ 0 w 60"/>
              <a:gd name="p0y12" fmla="*/ 13 h 324"/>
              <a:gd name="p0x13" fmla="*/ 13 w 60"/>
              <a:gd name="p0y13" fmla="*/ 0 h 324"/>
              <a:gd name="p0x14" fmla="*/ 30 w 60"/>
              <a:gd name="p0y14" fmla="*/ 0 h 324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1038225" y="4582935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韩国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46"/>
            </p:custDataLst>
          </p:nvPr>
        </p:nvSpPr>
        <p:spPr>
          <a:xfrm>
            <a:off x="771525" y="4987925"/>
            <a:ext cx="10648950" cy="358775"/>
          </a:xfrm>
          <a:custGeom>
            <a:avLst/>
            <a:gdLst>
              <a:gd name="sw" fmla="*/ 1 w 16770"/>
              <a:gd name="sh" fmla="*/ 1 h 564"/>
              <a:gd name="mins" fmla="min sw sh"/>
              <a:gd name="dsw" fmla="+- 0 sw mins"/>
              <a:gd name="dsh" fmla="+- 0 sh mins"/>
              <a:gd name="p0x0" fmla="*/ 30 w 16770"/>
              <a:gd name="p0y0" fmla="*/ 0 h 564"/>
              <a:gd name="p0x1" fmla="*/ 16740 w 16770"/>
              <a:gd name="p0y1" fmla="*/ 0 h 564"/>
              <a:gd name="p0x2" fmla="*/ 16756 w 16770"/>
              <a:gd name="p0y2" fmla="*/ 0 h 564"/>
              <a:gd name="p0x3" fmla="*/ 16770 w 16770"/>
              <a:gd name="p0y3" fmla="*/ 13 h 564"/>
              <a:gd name="p0x4" fmla="*/ 16770 w 16770"/>
              <a:gd name="p0y4" fmla="*/ 30 h 564"/>
              <a:gd name="p0x5" fmla="*/ 16770 w 16770"/>
              <a:gd name="p0y5" fmla="*/ 534 h 564"/>
              <a:gd name="p0x6" fmla="*/ 16770 w 16770"/>
              <a:gd name="p0y6" fmla="*/ 551 h 564"/>
              <a:gd name="p0x7" fmla="*/ 16756 w 16770"/>
              <a:gd name="p0y7" fmla="*/ 564 h 564"/>
              <a:gd name="p0x8" fmla="*/ 16740 w 16770"/>
              <a:gd name="p0y8" fmla="*/ 564 h 564"/>
              <a:gd name="p0x9" fmla="*/ 30 w 16770"/>
              <a:gd name="p0y9" fmla="*/ 564 h 564"/>
              <a:gd name="p0x10" fmla="*/ 13 w 16770"/>
              <a:gd name="p0y10" fmla="*/ 564 h 564"/>
              <a:gd name="p0x11" fmla="*/ 0 w 16770"/>
              <a:gd name="p0y11" fmla="*/ 551 h 564"/>
              <a:gd name="p0x12" fmla="*/ 0 w 16770"/>
              <a:gd name="p0y12" fmla="*/ 534 h 564"/>
              <a:gd name="p0x13" fmla="*/ 0 w 16770"/>
              <a:gd name="p0y13" fmla="*/ 30 h 564"/>
              <a:gd name="p0x14" fmla="*/ 0 w 16770"/>
              <a:gd name="p0y14" fmla="*/ 13 h 564"/>
              <a:gd name="p0x15" fmla="*/ 13 w 16770"/>
              <a:gd name="p0y15" fmla="*/ 0 h 564"/>
              <a:gd name="p0x16" fmla="*/ 30 w 16770"/>
              <a:gd name="p0y16" fmla="*/ 0 h 5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7"/>
            </p:custDataLst>
          </p:nvPr>
        </p:nvSpPr>
        <p:spPr>
          <a:xfrm>
            <a:off x="885825" y="5064125"/>
            <a:ext cx="38100" cy="206375"/>
          </a:xfrm>
          <a:custGeom>
            <a:avLst/>
            <a:gdLst>
              <a:gd name="sw" fmla="*/ 1 w 60"/>
              <a:gd name="sh" fmla="*/ 1 h 324"/>
              <a:gd name="mins" fmla="min sw sh"/>
              <a:gd name="dsw" fmla="+- 0 sw mins"/>
              <a:gd name="dsh" fmla="+- 0 sh mins"/>
              <a:gd name="p0x0" fmla="*/ 30 w 60"/>
              <a:gd name="p0y0" fmla="*/ 0 h 324"/>
              <a:gd name="p0x1" fmla="*/ 46 w 60"/>
              <a:gd name="p0y1" fmla="*/ 0 h 324"/>
              <a:gd name="p0x2" fmla="*/ 60 w 60"/>
              <a:gd name="p0y2" fmla="*/ 13 h 324"/>
              <a:gd name="p0x3" fmla="*/ 60 w 60"/>
              <a:gd name="p0y3" fmla="*/ 30 h 324"/>
              <a:gd name="p0x4" fmla="*/ 60 w 60"/>
              <a:gd name="p0y4" fmla="*/ 294 h 324"/>
              <a:gd name="p0x5" fmla="*/ 60 w 60"/>
              <a:gd name="p0y5" fmla="*/ 311 h 324"/>
              <a:gd name="p0x6" fmla="*/ 46 w 60"/>
              <a:gd name="p0y6" fmla="*/ 324 h 324"/>
              <a:gd name="p0x7" fmla="*/ 30 w 60"/>
              <a:gd name="p0y7" fmla="*/ 324 h 324"/>
              <a:gd name="p0x8" fmla="*/ 13 w 60"/>
              <a:gd name="p0y8" fmla="*/ 324 h 324"/>
              <a:gd name="p0x9" fmla="*/ 0 w 60"/>
              <a:gd name="p0y9" fmla="*/ 311 h 324"/>
              <a:gd name="p0x10" fmla="*/ 0 w 60"/>
              <a:gd name="p0y10" fmla="*/ 294 h 324"/>
              <a:gd name="p0x11" fmla="*/ 0 w 60"/>
              <a:gd name="p0y11" fmla="*/ 30 h 324"/>
              <a:gd name="p0x12" fmla="*/ 0 w 60"/>
              <a:gd name="p0y12" fmla="*/ 13 h 324"/>
              <a:gd name="p0x13" fmla="*/ 13 w 60"/>
              <a:gd name="p0y13" fmla="*/ 0 h 324"/>
              <a:gd name="p0x14" fmla="*/ 30 w 60"/>
              <a:gd name="p0y14" fmla="*/ 0 h 324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8"/>
            </p:custDataLst>
          </p:nvPr>
        </p:nvSpPr>
        <p:spPr>
          <a:xfrm>
            <a:off x="1038225" y="5017665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日本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9"/>
            </p:custDataLst>
          </p:nvPr>
        </p:nvSpPr>
        <p:spPr>
          <a:xfrm>
            <a:off x="771525" y="5422900"/>
            <a:ext cx="10648950" cy="358775"/>
          </a:xfrm>
          <a:custGeom>
            <a:avLst/>
            <a:gdLst>
              <a:gd name="sw" fmla="*/ 1 w 16770"/>
              <a:gd name="sh" fmla="*/ 1 h 564"/>
              <a:gd name="mins" fmla="min sw sh"/>
              <a:gd name="dsw" fmla="+- 0 sw mins"/>
              <a:gd name="dsh" fmla="+- 0 sh mins"/>
              <a:gd name="p0x0" fmla="*/ 30 w 16770"/>
              <a:gd name="p0y0" fmla="*/ 0 h 564"/>
              <a:gd name="p0x1" fmla="*/ 16740 w 16770"/>
              <a:gd name="p0y1" fmla="*/ 0 h 564"/>
              <a:gd name="p0x2" fmla="*/ 16756 w 16770"/>
              <a:gd name="p0y2" fmla="*/ 0 h 564"/>
              <a:gd name="p0x3" fmla="*/ 16770 w 16770"/>
              <a:gd name="p0y3" fmla="*/ 13 h 564"/>
              <a:gd name="p0x4" fmla="*/ 16770 w 16770"/>
              <a:gd name="p0y4" fmla="*/ 30 h 564"/>
              <a:gd name="p0x5" fmla="*/ 16770 w 16770"/>
              <a:gd name="p0y5" fmla="*/ 534 h 564"/>
              <a:gd name="p0x6" fmla="*/ 16770 w 16770"/>
              <a:gd name="p0y6" fmla="*/ 551 h 564"/>
              <a:gd name="p0x7" fmla="*/ 16756 w 16770"/>
              <a:gd name="p0y7" fmla="*/ 564 h 564"/>
              <a:gd name="p0x8" fmla="*/ 16740 w 16770"/>
              <a:gd name="p0y8" fmla="*/ 564 h 564"/>
              <a:gd name="p0x9" fmla="*/ 30 w 16770"/>
              <a:gd name="p0y9" fmla="*/ 564 h 564"/>
              <a:gd name="p0x10" fmla="*/ 13 w 16770"/>
              <a:gd name="p0y10" fmla="*/ 564 h 564"/>
              <a:gd name="p0x11" fmla="*/ 0 w 16770"/>
              <a:gd name="p0y11" fmla="*/ 551 h 564"/>
              <a:gd name="p0x12" fmla="*/ 0 w 16770"/>
              <a:gd name="p0y12" fmla="*/ 534 h 564"/>
              <a:gd name="p0x13" fmla="*/ 0 w 16770"/>
              <a:gd name="p0y13" fmla="*/ 30 h 564"/>
              <a:gd name="p0x14" fmla="*/ 0 w 16770"/>
              <a:gd name="p0y14" fmla="*/ 13 h 564"/>
              <a:gd name="p0x15" fmla="*/ 13 w 16770"/>
              <a:gd name="p0y15" fmla="*/ 0 h 564"/>
              <a:gd name="p0x16" fmla="*/ 30 w 16770"/>
              <a:gd name="p0y16" fmla="*/ 0 h 5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50"/>
            </p:custDataLst>
          </p:nvPr>
        </p:nvSpPr>
        <p:spPr>
          <a:xfrm>
            <a:off x="885825" y="5499100"/>
            <a:ext cx="38100" cy="206375"/>
          </a:xfrm>
          <a:custGeom>
            <a:avLst/>
            <a:gdLst>
              <a:gd name="sw" fmla="*/ 1 w 60"/>
              <a:gd name="sh" fmla="*/ 1 h 324"/>
              <a:gd name="mins" fmla="min sw sh"/>
              <a:gd name="dsw" fmla="+- 0 sw mins"/>
              <a:gd name="dsh" fmla="+- 0 sh mins"/>
              <a:gd name="p0x0" fmla="*/ 30 w 60"/>
              <a:gd name="p0y0" fmla="*/ 0 h 324"/>
              <a:gd name="p0x1" fmla="*/ 46 w 60"/>
              <a:gd name="p0y1" fmla="*/ 0 h 324"/>
              <a:gd name="p0x2" fmla="*/ 60 w 60"/>
              <a:gd name="p0y2" fmla="*/ 13 h 324"/>
              <a:gd name="p0x3" fmla="*/ 60 w 60"/>
              <a:gd name="p0y3" fmla="*/ 30 h 324"/>
              <a:gd name="p0x4" fmla="*/ 60 w 60"/>
              <a:gd name="p0y4" fmla="*/ 294 h 324"/>
              <a:gd name="p0x5" fmla="*/ 60 w 60"/>
              <a:gd name="p0y5" fmla="*/ 311 h 324"/>
              <a:gd name="p0x6" fmla="*/ 46 w 60"/>
              <a:gd name="p0y6" fmla="*/ 324 h 324"/>
              <a:gd name="p0x7" fmla="*/ 30 w 60"/>
              <a:gd name="p0y7" fmla="*/ 324 h 324"/>
              <a:gd name="p0x8" fmla="*/ 13 w 60"/>
              <a:gd name="p0y8" fmla="*/ 324 h 324"/>
              <a:gd name="p0x9" fmla="*/ 0 w 60"/>
              <a:gd name="p0y9" fmla="*/ 311 h 324"/>
              <a:gd name="p0x10" fmla="*/ 0 w 60"/>
              <a:gd name="p0y10" fmla="*/ 294 h 324"/>
              <a:gd name="p0x11" fmla="*/ 0 w 60"/>
              <a:gd name="p0y11" fmla="*/ 30 h 324"/>
              <a:gd name="p0x12" fmla="*/ 0 w 60"/>
              <a:gd name="p0y12" fmla="*/ 13 h 324"/>
              <a:gd name="p0x13" fmla="*/ 13 w 60"/>
              <a:gd name="p0y13" fmla="*/ 0 h 324"/>
              <a:gd name="p0x14" fmla="*/ 30 w 60"/>
              <a:gd name="p0y14" fmla="*/ 0 h 324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51"/>
            </p:custDataLst>
          </p:nvPr>
        </p:nvSpPr>
        <p:spPr>
          <a:xfrm>
            <a:off x="1038225" y="5452396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印尼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52"/>
            </p:custDataLst>
          </p:nvPr>
        </p:nvSpPr>
        <p:spPr>
          <a:xfrm>
            <a:off x="771525" y="5857875"/>
            <a:ext cx="10648950" cy="419100"/>
          </a:xfrm>
          <a:custGeom>
            <a:avLst/>
            <a:gdLst>
              <a:gd name="sw" fmla="*/ 1 w 16770"/>
              <a:gd name="sh" fmla="*/ 1 h 660"/>
              <a:gd name="mins" fmla="min sw sh"/>
              <a:gd name="dsw" fmla="+- 0 sw mins"/>
              <a:gd name="dsh" fmla="+- 0 sh mins"/>
              <a:gd name="p0x0" fmla="*/ 60 w 16770"/>
              <a:gd name="p0y0" fmla="*/ 0 h 660"/>
              <a:gd name="p0x1" fmla="*/ 16710 w 16770"/>
              <a:gd name="p0y1" fmla="*/ 0 h 660"/>
              <a:gd name="p0x2" fmla="*/ 16743 w 16770"/>
              <a:gd name="p0y2" fmla="*/ 0 h 660"/>
              <a:gd name="p0x3" fmla="*/ 16770 w 16770"/>
              <a:gd name="p0y3" fmla="*/ 26 h 660"/>
              <a:gd name="p0x4" fmla="*/ 16770 w 16770"/>
              <a:gd name="p0y4" fmla="*/ 60 h 660"/>
              <a:gd name="p0x5" fmla="*/ 16770 w 16770"/>
              <a:gd name="p0y5" fmla="*/ 600 h 660"/>
              <a:gd name="p0x6" fmla="*/ 16770 w 16770"/>
              <a:gd name="p0y6" fmla="*/ 633 h 660"/>
              <a:gd name="p0x7" fmla="*/ 16743 w 16770"/>
              <a:gd name="p0y7" fmla="*/ 660 h 660"/>
              <a:gd name="p0x8" fmla="*/ 16710 w 16770"/>
              <a:gd name="p0y8" fmla="*/ 660 h 660"/>
              <a:gd name="p0x9" fmla="*/ 60 w 16770"/>
              <a:gd name="p0y9" fmla="*/ 660 h 660"/>
              <a:gd name="p0x10" fmla="*/ 26 w 16770"/>
              <a:gd name="p0y10" fmla="*/ 660 h 660"/>
              <a:gd name="p0x11" fmla="*/ 0 w 16770"/>
              <a:gd name="p0y11" fmla="*/ 633 h 660"/>
              <a:gd name="p0x12" fmla="*/ 0 w 16770"/>
              <a:gd name="p0y12" fmla="*/ 600 h 660"/>
              <a:gd name="p0x13" fmla="*/ 0 w 16770"/>
              <a:gd name="p0y13" fmla="*/ 60 h 660"/>
              <a:gd name="p0x14" fmla="*/ 0 w 16770"/>
              <a:gd name="p0y14" fmla="*/ 26 h 660"/>
              <a:gd name="p0x15" fmla="*/ 26 w 16770"/>
              <a:gd name="p0y15" fmla="*/ 0 h 660"/>
              <a:gd name="p0x16" fmla="*/ 60 w 1677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53"/>
            </p:custDataLst>
          </p:nvPr>
        </p:nvSpPr>
        <p:spPr>
          <a:xfrm>
            <a:off x="885825" y="5934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30000" b="-30000"/>
          <a:stretch>
            <a:fillRect/>
          </a:stretch>
        </p:blipFill>
        <p:spPr>
          <a:xfrm>
            <a:off x="933450" y="5991225"/>
            <a:ext cx="171450" cy="15240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7"/>
            </p:custDataLst>
          </p:nvPr>
        </p:nvSpPr>
        <p:spPr>
          <a:xfrm>
            <a:off x="1228725" y="5953125"/>
            <a:ext cx="492740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chemeClr val="accent1">
                    <a:lumMod val="57141"/>
                  </a:schemeClr>
                </a:solidFill>
                <a:cs typeface="+mn-lt"/>
              </a:rPr>
              <a:t>增长亮点：</a:t>
            </a:r>
            <a:r>
              <a:rPr lang="en-US" altLang="zh-CN" sz="1350">
                <a:solidFill>
                  <a:schemeClr val="accent1">
                    <a:lumMod val="57141"/>
                  </a:schemeClr>
                </a:solidFill>
                <a:cs typeface="+mn-lt"/>
              </a:rPr>
              <a:t>2025</a:t>
            </a:r>
            <a:r>
              <a:rPr lang="zh-CN" altLang="en-US" sz="1350">
                <a:solidFill>
                  <a:schemeClr val="accent1">
                    <a:lumMod val="57141"/>
                  </a:schemeClr>
                </a:solidFill>
                <a:cs typeface="+mn-lt"/>
              </a:rPr>
              <a:t>年越南</a:t>
            </a:r>
            <a:r>
              <a:rPr lang="en-US" altLang="zh-CN" sz="1350">
                <a:solidFill>
                  <a:schemeClr val="accent1">
                    <a:lumMod val="57141"/>
                  </a:schemeClr>
                </a:solidFill>
                <a:cs typeface="+mn-lt"/>
              </a:rPr>
              <a:t>HSK</a:t>
            </a:r>
            <a:r>
              <a:rPr lang="zh-CN" altLang="en-US" sz="1350">
                <a:solidFill>
                  <a:schemeClr val="accent1">
                    <a:lumMod val="57141"/>
                  </a:schemeClr>
                </a:solidFill>
                <a:cs typeface="+mn-lt"/>
              </a:rPr>
              <a:t>考生超</a:t>
            </a:r>
            <a:r>
              <a:rPr lang="en-US" sz="1350" b="1">
                <a:solidFill>
                  <a:schemeClr val="accent1">
                    <a:lumMod val="57141"/>
                  </a:schemeClr>
                </a:solidFill>
                <a:cs typeface="+mn-lt"/>
              </a:rPr>
              <a:t>14.6</a:t>
            </a:r>
            <a:r>
              <a:rPr lang="zh-CN" sz="1350" b="1">
                <a:solidFill>
                  <a:schemeClr val="accent1">
                    <a:lumMod val="57141"/>
                  </a:schemeClr>
                </a:solidFill>
                <a:cs typeface="+mn-lt"/>
              </a:rPr>
              <a:t>万人</a:t>
            </a:r>
            <a:r>
              <a:rPr sz="1350">
                <a:solidFill>
                  <a:schemeClr val="accent1">
                    <a:lumMod val="57141"/>
                  </a:schemeClr>
                </a:solidFill>
                <a:cs typeface="+mn-lt"/>
              </a:rPr>
              <a:t>，位居全球第一</a:t>
            </a:r>
            <a:endParaRPr sz="1350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汉语桥与国际中文日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9e9bc2ac-c397-11f1-9cb5-4a867dc9f7f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6" r="116" b="5"/>
          <a:stretch>
            <a:fillRect/>
          </a:stretch>
        </p:blipFill>
        <p:spPr>
          <a:xfrm>
            <a:off x="571504" y="1104900"/>
            <a:ext cx="11048992" cy="19761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3112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992"/>
                </a:lnTo>
                <a:cubicBezTo>
                  <a:pt x="17400" y="3058"/>
                  <a:pt x="17346" y="3112"/>
                  <a:pt x="17280" y="3112"/>
                </a:cubicBezTo>
                <a:lnTo>
                  <a:pt x="120" y="3112"/>
                </a:lnTo>
                <a:cubicBezTo>
                  <a:pt x="54" y="3112"/>
                  <a:pt x="0" y="3058"/>
                  <a:pt x="0" y="299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grpSp>
        <p:nvGrpSpPr>
          <p:cNvPr id="32" name="组合 31"/>
          <p:cNvGrpSpPr/>
          <p:nvPr/>
        </p:nvGrpSpPr>
        <p:grpSpPr>
          <a:xfrm>
            <a:off x="575945" y="3256915"/>
            <a:ext cx="11038840" cy="3214370"/>
            <a:chOff x="907" y="5129"/>
            <a:chExt cx="17384" cy="5062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907" y="5129"/>
              <a:ext cx="17385" cy="5063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7"/>
              </p:custDataLst>
            </p:nvPr>
          </p:nvSpPr>
          <p:spPr>
            <a:xfrm>
              <a:off x="907" y="5129"/>
              <a:ext cx="17385" cy="5063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9"/>
              </p:custDataLst>
            </p:nvPr>
          </p:nvSpPr>
          <p:spPr>
            <a:xfrm>
              <a:off x="907" y="5129"/>
              <a:ext cx="17385" cy="5063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1"/>
              </p:custDataLst>
            </p:nvPr>
          </p:nvSpPr>
          <p:spPr>
            <a:xfrm>
              <a:off x="907" y="5129"/>
              <a:ext cx="17385" cy="5063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695325" y="33762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9e9bc3a8-c397-11f1-9cb5-4a867dc9f7ff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40" b="40"/>
          <a:stretch>
            <a:fillRect/>
          </a:stretch>
        </p:blipFill>
        <p:spPr>
          <a:xfrm>
            <a:off x="781050" y="3462020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228725" y="3427828"/>
            <a:ext cx="24094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汉语桥与国际中文日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10643870" y="346646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rgbClr val="D3E5D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0763174" y="3501171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0F3D2B"/>
                </a:solidFill>
                <a:cs typeface="+mn-lt"/>
              </a:rPr>
              <a:t>全球盛事</a:t>
            </a:r>
            <a:endParaRPr sz="1200">
              <a:solidFill>
                <a:srgbClr val="0F3D2B"/>
              </a:solidFill>
              <a:cs typeface="+mn-lt"/>
            </a:endParaRPr>
          </a:p>
        </p:txBody>
      </p:sp>
      <p:sp>
        <p:nvSpPr>
          <p:cNvPr id="19" name="矩形 18"/>
          <p:cNvSpPr/>
          <p:nvPr>
            <p:custDataLst>
              <p:tags r:id="rId21"/>
            </p:custDataLst>
          </p:nvPr>
        </p:nvSpPr>
        <p:spPr>
          <a:xfrm>
            <a:off x="695325" y="3871595"/>
            <a:ext cx="108013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695325" y="3957320"/>
            <a:ext cx="10801350" cy="721995"/>
          </a:xfrm>
          <a:custGeom>
            <a:avLst/>
            <a:gdLst>
              <a:gd name="sw" fmla="*/ 1 w 17010"/>
              <a:gd name="sh" fmla="*/ 1 h 1137"/>
              <a:gd name="mins" fmla="min sw sh"/>
              <a:gd name="dsw" fmla="+- 0 sw mins"/>
              <a:gd name="dsh" fmla="+- 0 sh mins"/>
              <a:gd name="p0x0" fmla="*/ 30 w 17010"/>
              <a:gd name="p0y0" fmla="*/ 0 h 1137"/>
              <a:gd name="p0x1" fmla="*/ 16980 w 17010"/>
              <a:gd name="p0y1" fmla="*/ 0 h 1137"/>
              <a:gd name="p0x2" fmla="*/ 16996 w 17010"/>
              <a:gd name="p0y2" fmla="*/ 0 h 1137"/>
              <a:gd name="p0x3" fmla="*/ 17010 w 17010"/>
              <a:gd name="p0y3" fmla="*/ 13 h 1137"/>
              <a:gd name="p0x4" fmla="*/ 17010 w 17010"/>
              <a:gd name="p0y4" fmla="*/ 30 h 1137"/>
              <a:gd name="p0x5" fmla="*/ 17010 w 17010"/>
              <a:gd name="p0y5" fmla="*/ 1107 h 1137"/>
              <a:gd name="p0x6" fmla="*/ 17010 w 17010"/>
              <a:gd name="p0y6" fmla="*/ 1124 h 1137"/>
              <a:gd name="p0x7" fmla="*/ 16996 w 17010"/>
              <a:gd name="p0y7" fmla="*/ 1137 h 1137"/>
              <a:gd name="p0x8" fmla="*/ 16980 w 17010"/>
              <a:gd name="p0y8" fmla="*/ 1137 h 1137"/>
              <a:gd name="p0x9" fmla="*/ 30 w 17010"/>
              <a:gd name="p0y9" fmla="*/ 1137 h 1137"/>
              <a:gd name="p0x10" fmla="*/ 13 w 17010"/>
              <a:gd name="p0y10" fmla="*/ 1137 h 1137"/>
              <a:gd name="p0x11" fmla="*/ 0 w 17010"/>
              <a:gd name="p0y11" fmla="*/ 1124 h 1137"/>
              <a:gd name="p0x12" fmla="*/ 0 w 17010"/>
              <a:gd name="p0y12" fmla="*/ 1107 h 1137"/>
              <a:gd name="p0x13" fmla="*/ 0 w 17010"/>
              <a:gd name="p0y13" fmla="*/ 30 h 1137"/>
              <a:gd name="p0x14" fmla="*/ 0 w 17010"/>
              <a:gd name="p0y14" fmla="*/ 13 h 1137"/>
              <a:gd name="p0x15" fmla="*/ 13 w 17010"/>
              <a:gd name="p0y15" fmla="*/ 0 h 1137"/>
              <a:gd name="p0x16" fmla="*/ 30 w 17010"/>
              <a:gd name="p0y16" fmla="*/ 0 h 1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809625" y="4071620"/>
            <a:ext cx="38100" cy="493395"/>
          </a:xfrm>
          <a:custGeom>
            <a:avLst/>
            <a:gdLst>
              <a:gd name="sw" fmla="*/ 1 w 60"/>
              <a:gd name="sh" fmla="*/ 1 h 777"/>
              <a:gd name="mins" fmla="min sw sh"/>
              <a:gd name="dsw" fmla="+- 0 sw mins"/>
              <a:gd name="dsh" fmla="+- 0 sh mins"/>
              <a:gd name="p0x0" fmla="*/ 30 w 60"/>
              <a:gd name="p0y0" fmla="*/ 0 h 777"/>
              <a:gd name="p0x1" fmla="*/ 46 w 60"/>
              <a:gd name="p0y1" fmla="*/ 0 h 777"/>
              <a:gd name="p0x2" fmla="*/ 60 w 60"/>
              <a:gd name="p0y2" fmla="*/ 13 h 777"/>
              <a:gd name="p0x3" fmla="*/ 60 w 60"/>
              <a:gd name="p0y3" fmla="*/ 30 h 777"/>
              <a:gd name="p0x4" fmla="*/ 60 w 60"/>
              <a:gd name="p0y4" fmla="*/ 747 h 777"/>
              <a:gd name="p0x5" fmla="*/ 60 w 60"/>
              <a:gd name="p0y5" fmla="*/ 764 h 777"/>
              <a:gd name="p0x6" fmla="*/ 46 w 60"/>
              <a:gd name="p0y6" fmla="*/ 777 h 777"/>
              <a:gd name="p0x7" fmla="*/ 30 w 60"/>
              <a:gd name="p0y7" fmla="*/ 777 h 777"/>
              <a:gd name="p0x8" fmla="*/ 13 w 60"/>
              <a:gd name="p0y8" fmla="*/ 777 h 777"/>
              <a:gd name="p0x9" fmla="*/ 0 w 60"/>
              <a:gd name="p0y9" fmla="*/ 764 h 777"/>
              <a:gd name="p0x10" fmla="*/ 0 w 60"/>
              <a:gd name="p0y10" fmla="*/ 747 h 777"/>
              <a:gd name="p0x11" fmla="*/ 0 w 60"/>
              <a:gd name="p0y11" fmla="*/ 30 h 777"/>
              <a:gd name="p0x12" fmla="*/ 0 w 60"/>
              <a:gd name="p0y12" fmla="*/ 13 h 777"/>
              <a:gd name="p0x13" fmla="*/ 13 w 60"/>
              <a:gd name="p0y13" fmla="*/ 0 h 777"/>
              <a:gd name="p0x14" fmla="*/ 30 w 60"/>
              <a:gd name="p0y14" fmla="*/ 0 h 777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962025" y="4056478"/>
            <a:ext cx="722806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汉语桥系列比赛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962025" y="4316016"/>
            <a:ext cx="760906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A5C53"/>
                </a:solidFill>
                <a:cs typeface="+mn-lt"/>
              </a:rPr>
              <a:t>每年吸引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10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万余人</a:t>
            </a:r>
            <a:r>
              <a:rPr lang="en-US" altLang="en-US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参与，累计已有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160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多个国家</a:t>
            </a:r>
            <a:r>
              <a:rPr lang="en-US" altLang="en-US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的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180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多万名</a:t>
            </a:r>
            <a:r>
              <a:rPr lang="en-US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sz="1500">
                <a:solidFill>
                  <a:srgbClr val="4A5C53"/>
                </a:solidFill>
                <a:cs typeface="+mn-lt"/>
              </a:rPr>
              <a:t>青少年登上这一舞台</a:t>
            </a:r>
            <a:endParaRPr lang="zh-CN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695325" y="4793615"/>
            <a:ext cx="10801350" cy="722630"/>
          </a:xfrm>
          <a:custGeom>
            <a:avLst/>
            <a:gdLst>
              <a:gd name="sw" fmla="*/ 1 w 17010"/>
              <a:gd name="sh" fmla="*/ 1 h 1137"/>
              <a:gd name="mins" fmla="min sw sh"/>
              <a:gd name="dsw" fmla="+- 0 sw mins"/>
              <a:gd name="dsh" fmla="+- 0 sh mins"/>
              <a:gd name="p0x0" fmla="*/ 30 w 17010"/>
              <a:gd name="p0y0" fmla="*/ 0 h 1137"/>
              <a:gd name="p0x1" fmla="*/ 16980 w 17010"/>
              <a:gd name="p0y1" fmla="*/ 0 h 1137"/>
              <a:gd name="p0x2" fmla="*/ 16996 w 17010"/>
              <a:gd name="p0y2" fmla="*/ 0 h 1137"/>
              <a:gd name="p0x3" fmla="*/ 17010 w 17010"/>
              <a:gd name="p0y3" fmla="*/ 13 h 1137"/>
              <a:gd name="p0x4" fmla="*/ 17010 w 17010"/>
              <a:gd name="p0y4" fmla="*/ 30 h 1137"/>
              <a:gd name="p0x5" fmla="*/ 17010 w 17010"/>
              <a:gd name="p0y5" fmla="*/ 1107 h 1137"/>
              <a:gd name="p0x6" fmla="*/ 17010 w 17010"/>
              <a:gd name="p0y6" fmla="*/ 1124 h 1137"/>
              <a:gd name="p0x7" fmla="*/ 16996 w 17010"/>
              <a:gd name="p0y7" fmla="*/ 1137 h 1137"/>
              <a:gd name="p0x8" fmla="*/ 16980 w 17010"/>
              <a:gd name="p0y8" fmla="*/ 1137 h 1137"/>
              <a:gd name="p0x9" fmla="*/ 30 w 17010"/>
              <a:gd name="p0y9" fmla="*/ 1137 h 1137"/>
              <a:gd name="p0x10" fmla="*/ 13 w 17010"/>
              <a:gd name="p0y10" fmla="*/ 1137 h 1137"/>
              <a:gd name="p0x11" fmla="*/ 0 w 17010"/>
              <a:gd name="p0y11" fmla="*/ 1124 h 1137"/>
              <a:gd name="p0x12" fmla="*/ 0 w 17010"/>
              <a:gd name="p0y12" fmla="*/ 1107 h 1137"/>
              <a:gd name="p0x13" fmla="*/ 0 w 17010"/>
              <a:gd name="p0y13" fmla="*/ 30 h 1137"/>
              <a:gd name="p0x14" fmla="*/ 0 w 17010"/>
              <a:gd name="p0y14" fmla="*/ 13 h 1137"/>
              <a:gd name="p0x15" fmla="*/ 13 w 17010"/>
              <a:gd name="p0y15" fmla="*/ 0 h 1137"/>
              <a:gd name="p0x16" fmla="*/ 30 w 17010"/>
              <a:gd name="p0y16" fmla="*/ 0 h 1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809625" y="4907915"/>
            <a:ext cx="38100" cy="494030"/>
          </a:xfrm>
          <a:custGeom>
            <a:avLst/>
            <a:gdLst>
              <a:gd name="sw" fmla="*/ 1 w 60"/>
              <a:gd name="sh" fmla="*/ 1 h 777"/>
              <a:gd name="mins" fmla="min sw sh"/>
              <a:gd name="dsw" fmla="+- 0 sw mins"/>
              <a:gd name="dsh" fmla="+- 0 sh mins"/>
              <a:gd name="p0x0" fmla="*/ 30 w 60"/>
              <a:gd name="p0y0" fmla="*/ 0 h 777"/>
              <a:gd name="p0x1" fmla="*/ 46 w 60"/>
              <a:gd name="p0y1" fmla="*/ 0 h 777"/>
              <a:gd name="p0x2" fmla="*/ 60 w 60"/>
              <a:gd name="p0y2" fmla="*/ 13 h 777"/>
              <a:gd name="p0x3" fmla="*/ 60 w 60"/>
              <a:gd name="p0y3" fmla="*/ 30 h 777"/>
              <a:gd name="p0x4" fmla="*/ 60 w 60"/>
              <a:gd name="p0y4" fmla="*/ 747 h 777"/>
              <a:gd name="p0x5" fmla="*/ 60 w 60"/>
              <a:gd name="p0y5" fmla="*/ 764 h 777"/>
              <a:gd name="p0x6" fmla="*/ 46 w 60"/>
              <a:gd name="p0y6" fmla="*/ 777 h 777"/>
              <a:gd name="p0x7" fmla="*/ 30 w 60"/>
              <a:gd name="p0y7" fmla="*/ 777 h 777"/>
              <a:gd name="p0x8" fmla="*/ 13 w 60"/>
              <a:gd name="p0y8" fmla="*/ 777 h 777"/>
              <a:gd name="p0x9" fmla="*/ 0 w 60"/>
              <a:gd name="p0y9" fmla="*/ 764 h 777"/>
              <a:gd name="p0x10" fmla="*/ 0 w 60"/>
              <a:gd name="p0y10" fmla="*/ 747 h 777"/>
              <a:gd name="p0x11" fmla="*/ 0 w 60"/>
              <a:gd name="p0y11" fmla="*/ 30 h 777"/>
              <a:gd name="p0x12" fmla="*/ 0 w 60"/>
              <a:gd name="p0y12" fmla="*/ 13 h 777"/>
              <a:gd name="p0x13" fmla="*/ 13 w 60"/>
              <a:gd name="p0y13" fmla="*/ 0 h 777"/>
              <a:gd name="p0x14" fmla="*/ 30 w 60"/>
              <a:gd name="p0y14" fmla="*/ 0 h 777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962025" y="4893192"/>
            <a:ext cx="4953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2026</a:t>
            </a:r>
            <a:r>
              <a:rPr lang="zh-CN" b="1">
                <a:solidFill>
                  <a:schemeClr val="tx2"/>
                </a:solidFill>
                <a:cs typeface="+mn-lt"/>
              </a:rPr>
              <a:t>年第七个国际中文日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962025" y="5152730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主题为「中文：点亮多彩梦想」，全球上百个国家举办活动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695325" y="5630545"/>
            <a:ext cx="10801350" cy="722630"/>
          </a:xfrm>
          <a:custGeom>
            <a:avLst/>
            <a:gdLst>
              <a:gd name="sw" fmla="*/ 1 w 17010"/>
              <a:gd name="sh" fmla="*/ 1 h 1137"/>
              <a:gd name="mins" fmla="min sw sh"/>
              <a:gd name="dsw" fmla="+- 0 sw mins"/>
              <a:gd name="dsh" fmla="+- 0 sh mins"/>
              <a:gd name="p0x0" fmla="*/ 30 w 17010"/>
              <a:gd name="p0y0" fmla="*/ 0 h 1137"/>
              <a:gd name="p0x1" fmla="*/ 16980 w 17010"/>
              <a:gd name="p0y1" fmla="*/ 0 h 1137"/>
              <a:gd name="p0x2" fmla="*/ 16996 w 17010"/>
              <a:gd name="p0y2" fmla="*/ 0 h 1137"/>
              <a:gd name="p0x3" fmla="*/ 17010 w 17010"/>
              <a:gd name="p0y3" fmla="*/ 13 h 1137"/>
              <a:gd name="p0x4" fmla="*/ 17010 w 17010"/>
              <a:gd name="p0y4" fmla="*/ 30 h 1137"/>
              <a:gd name="p0x5" fmla="*/ 17010 w 17010"/>
              <a:gd name="p0y5" fmla="*/ 1107 h 1137"/>
              <a:gd name="p0x6" fmla="*/ 17010 w 17010"/>
              <a:gd name="p0y6" fmla="*/ 1124 h 1137"/>
              <a:gd name="p0x7" fmla="*/ 16996 w 17010"/>
              <a:gd name="p0y7" fmla="*/ 1137 h 1137"/>
              <a:gd name="p0x8" fmla="*/ 16980 w 17010"/>
              <a:gd name="p0y8" fmla="*/ 1137 h 1137"/>
              <a:gd name="p0x9" fmla="*/ 30 w 17010"/>
              <a:gd name="p0y9" fmla="*/ 1137 h 1137"/>
              <a:gd name="p0x10" fmla="*/ 13 w 17010"/>
              <a:gd name="p0y10" fmla="*/ 1137 h 1137"/>
              <a:gd name="p0x11" fmla="*/ 0 w 17010"/>
              <a:gd name="p0y11" fmla="*/ 1124 h 1137"/>
              <a:gd name="p0x12" fmla="*/ 0 w 17010"/>
              <a:gd name="p0y12" fmla="*/ 1107 h 1137"/>
              <a:gd name="p0x13" fmla="*/ 0 w 17010"/>
              <a:gd name="p0y13" fmla="*/ 30 h 1137"/>
              <a:gd name="p0x14" fmla="*/ 0 w 17010"/>
              <a:gd name="p0y14" fmla="*/ 13 h 1137"/>
              <a:gd name="p0x15" fmla="*/ 13 w 17010"/>
              <a:gd name="p0y15" fmla="*/ 0 h 1137"/>
              <a:gd name="p0x16" fmla="*/ 30 w 17010"/>
              <a:gd name="p0y16" fmla="*/ 0 h 1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809625" y="5744845"/>
            <a:ext cx="38100" cy="494030"/>
          </a:xfrm>
          <a:custGeom>
            <a:avLst/>
            <a:gdLst>
              <a:gd name="sw" fmla="*/ 1 w 60"/>
              <a:gd name="sh" fmla="*/ 1 h 777"/>
              <a:gd name="mins" fmla="min sw sh"/>
              <a:gd name="dsw" fmla="+- 0 sw mins"/>
              <a:gd name="dsh" fmla="+- 0 sh mins"/>
              <a:gd name="p0x0" fmla="*/ 30 w 60"/>
              <a:gd name="p0y0" fmla="*/ 0 h 777"/>
              <a:gd name="p0x1" fmla="*/ 46 w 60"/>
              <a:gd name="p0y1" fmla="*/ 0 h 777"/>
              <a:gd name="p0x2" fmla="*/ 60 w 60"/>
              <a:gd name="p0y2" fmla="*/ 13 h 777"/>
              <a:gd name="p0x3" fmla="*/ 60 w 60"/>
              <a:gd name="p0y3" fmla="*/ 30 h 777"/>
              <a:gd name="p0x4" fmla="*/ 60 w 60"/>
              <a:gd name="p0y4" fmla="*/ 747 h 777"/>
              <a:gd name="p0x5" fmla="*/ 60 w 60"/>
              <a:gd name="p0y5" fmla="*/ 764 h 777"/>
              <a:gd name="p0x6" fmla="*/ 46 w 60"/>
              <a:gd name="p0y6" fmla="*/ 777 h 777"/>
              <a:gd name="p0x7" fmla="*/ 30 w 60"/>
              <a:gd name="p0y7" fmla="*/ 777 h 777"/>
              <a:gd name="p0x8" fmla="*/ 13 w 60"/>
              <a:gd name="p0y8" fmla="*/ 777 h 777"/>
              <a:gd name="p0x9" fmla="*/ 0 w 60"/>
              <a:gd name="p0y9" fmla="*/ 764 h 777"/>
              <a:gd name="p0x10" fmla="*/ 0 w 60"/>
              <a:gd name="p0y10" fmla="*/ 747 h 777"/>
              <a:gd name="p0x11" fmla="*/ 0 w 60"/>
              <a:gd name="p0y11" fmla="*/ 30 h 777"/>
              <a:gd name="p0x12" fmla="*/ 0 w 60"/>
              <a:gd name="p0y12" fmla="*/ 13 h 777"/>
              <a:gd name="p0x13" fmla="*/ 13 w 60"/>
              <a:gd name="p0y13" fmla="*/ 0 h 777"/>
              <a:gd name="p0x14" fmla="*/ 30 w 60"/>
              <a:gd name="p0y14" fmla="*/ 0 h 777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962025" y="5729906"/>
            <a:ext cx="458784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年中文成为联合国官方语言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</a:t>
            </a:r>
            <a:r>
              <a:rPr lang="en-US" altLang="zh-CN" b="1">
                <a:solidFill>
                  <a:schemeClr val="accent1"/>
                </a:solidFill>
                <a:cs typeface="+mn-lt"/>
              </a:rPr>
              <a:t>80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周年</a:t>
            </a:r>
            <a:endParaRPr lang="zh-CN" altLang="en-US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962025" y="5989444"/>
            <a:ext cx="413064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A5C53"/>
                </a:solidFill>
                <a:cs typeface="+mn-lt"/>
              </a:rPr>
              <a:t>第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17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个联合国中文日在纽约总部举办</a:t>
            </a:r>
            <a:endParaRPr lang="zh-CN" altLang="en-US"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从试试看到抢着报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4A5C53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中巴经济走廊启动建设后，当地民众发现会中文可以进中资企业，家长对中文的认可度从试试看变成抢着报。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" —— 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巴基斯坦中巴教育文化中心校长马斌</a:t>
            </a:r>
            <a:endParaRPr lang="zh-CN" altLang="en-US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752600"/>
            <a:ext cx="11049000" cy="815975"/>
          </a:xfrm>
          <a:custGeom>
            <a:avLst/>
            <a:gdLst>
              <a:gd name="sw" fmla="*/ 1 w 17400"/>
              <a:gd name="sh" fmla="*/ 1 h 1285"/>
              <a:gd name="mins" fmla="min sw sh"/>
              <a:gd name="dsw" fmla="+- 0 sw mins"/>
              <a:gd name="dsh" fmla="+- 0 sh mins"/>
              <a:gd name="p0x0" fmla="*/ 60 w 17400"/>
              <a:gd name="p0y0" fmla="*/ 0 h 1285"/>
              <a:gd name="p0x1" fmla="*/ 17340 w 17400"/>
              <a:gd name="p0y1" fmla="*/ 0 h 1285"/>
              <a:gd name="p0x2" fmla="*/ 17373 w 17400"/>
              <a:gd name="p0y2" fmla="*/ 0 h 1285"/>
              <a:gd name="p0x3" fmla="*/ 17400 w 17400"/>
              <a:gd name="p0y3" fmla="*/ 26 h 1285"/>
              <a:gd name="p0x4" fmla="*/ 17400 w 17400"/>
              <a:gd name="p0y4" fmla="*/ 60 h 1285"/>
              <a:gd name="p0x5" fmla="*/ 17400 w 17400"/>
              <a:gd name="p0y5" fmla="*/ 1225 h 1285"/>
              <a:gd name="p0x6" fmla="*/ 17400 w 17400"/>
              <a:gd name="p0y6" fmla="*/ 1258 h 1285"/>
              <a:gd name="p0x7" fmla="*/ 17373 w 17400"/>
              <a:gd name="p0y7" fmla="*/ 1285 h 1285"/>
              <a:gd name="p0x8" fmla="*/ 17340 w 17400"/>
              <a:gd name="p0y8" fmla="*/ 1285 h 1285"/>
              <a:gd name="p0x9" fmla="*/ 60 w 17400"/>
              <a:gd name="p0y9" fmla="*/ 1285 h 1285"/>
              <a:gd name="p0x10" fmla="*/ 26 w 17400"/>
              <a:gd name="p0y10" fmla="*/ 1285 h 1285"/>
              <a:gd name="p0x11" fmla="*/ 0 w 17400"/>
              <a:gd name="p0y11" fmla="*/ 1258 h 1285"/>
              <a:gd name="p0x12" fmla="*/ 0 w 17400"/>
              <a:gd name="p0y12" fmla="*/ 1225 h 1285"/>
              <a:gd name="p0x13" fmla="*/ 0 w 17400"/>
              <a:gd name="p0y13" fmla="*/ 60 h 1285"/>
              <a:gd name="p0x14" fmla="*/ 0 w 17400"/>
              <a:gd name="p0y14" fmla="*/ 26 h 1285"/>
              <a:gd name="p0x15" fmla="*/ 26 w 17400"/>
              <a:gd name="p0y15" fmla="*/ 0 h 1285"/>
              <a:gd name="p0x16" fmla="*/ 60 w 17400"/>
              <a:gd name="p0y16" fmla="*/ 0 h 1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2002498"/>
            <a:ext cx="2286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会中文带来</a:t>
            </a:r>
            <a:r>
              <a:rPr b="1">
                <a:solidFill>
                  <a:srgbClr val="F0DFA8"/>
                </a:solidFill>
                <a:cs typeface="+mn-lt"/>
              </a:rPr>
              <a:t>现实回报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75945" y="2839720"/>
            <a:ext cx="3520440" cy="3632200"/>
            <a:chOff x="907" y="4472"/>
            <a:chExt cx="5544" cy="572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7" name="矩形 6"/>
            <p:cNvSpPr/>
            <p:nvPr>
              <p:custDataLst>
                <p:tags r:id="rId5"/>
              </p:custDataLst>
            </p:nvPr>
          </p:nvSpPr>
          <p:spPr>
            <a:xfrm>
              <a:off x="90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8"/>
              </p:custDataLst>
            </p:nvPr>
          </p:nvSpPr>
          <p:spPr>
            <a:xfrm>
              <a:off x="90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0"/>
              </p:custDataLst>
            </p:nvPr>
          </p:nvSpPr>
          <p:spPr>
            <a:xfrm>
              <a:off x="90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2"/>
              </p:custDataLst>
            </p:nvPr>
          </p:nvSpPr>
          <p:spPr>
            <a:xfrm>
              <a:off x="907" y="4472"/>
              <a:ext cx="5545" cy="5720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15"/>
            </p:custDataLst>
          </p:nvPr>
        </p:nvSpPr>
        <p:spPr>
          <a:xfrm>
            <a:off x="771525" y="30353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83" t="-12593" r="-2083" b="-12593"/>
          <a:stretch>
            <a:fillRect/>
          </a:stretch>
        </p:blipFill>
        <p:spPr>
          <a:xfrm>
            <a:off x="823595" y="3096895"/>
            <a:ext cx="238125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228725" y="3048762"/>
            <a:ext cx="2673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俄罗斯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20"/>
            </p:custDataLst>
          </p:nvPr>
        </p:nvSpPr>
        <p:spPr>
          <a:xfrm>
            <a:off x="771525" y="3492500"/>
            <a:ext cx="312991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771525" y="4109085"/>
            <a:ext cx="3129915" cy="533400"/>
          </a:xfrm>
          <a:custGeom>
            <a:avLst/>
            <a:gdLst>
              <a:gd name="sw" fmla="*/ 1 w 4929"/>
              <a:gd name="sh" fmla="*/ 1 h 840"/>
              <a:gd name="mins" fmla="min sw sh"/>
              <a:gd name="dsw" fmla="+- 0 sw mins"/>
              <a:gd name="dsh" fmla="+- 0 sh mins"/>
              <a:gd name="p0x0" fmla="*/ 30 w 4929"/>
              <a:gd name="p0y0" fmla="*/ 0 h 840"/>
              <a:gd name="p0x1" fmla="*/ 4899 w 4929"/>
              <a:gd name="p0y1" fmla="*/ 0 h 840"/>
              <a:gd name="p0x2" fmla="*/ 4916 w 4929"/>
              <a:gd name="p0y2" fmla="*/ 0 h 840"/>
              <a:gd name="p0x3" fmla="*/ 4929 w 4929"/>
              <a:gd name="p0y3" fmla="*/ 13 h 840"/>
              <a:gd name="p0x4" fmla="*/ 4929 w 4929"/>
              <a:gd name="p0y4" fmla="*/ 30 h 840"/>
              <a:gd name="p0x5" fmla="*/ 4929 w 4929"/>
              <a:gd name="p0y5" fmla="*/ 810 h 840"/>
              <a:gd name="p0x6" fmla="*/ 4929 w 4929"/>
              <a:gd name="p0y6" fmla="*/ 826 h 840"/>
              <a:gd name="p0x7" fmla="*/ 4916 w 4929"/>
              <a:gd name="p0y7" fmla="*/ 840 h 840"/>
              <a:gd name="p0x8" fmla="*/ 4899 w 4929"/>
              <a:gd name="p0y8" fmla="*/ 840 h 840"/>
              <a:gd name="p0x9" fmla="*/ 30 w 4929"/>
              <a:gd name="p0y9" fmla="*/ 840 h 840"/>
              <a:gd name="p0x10" fmla="*/ 13 w 4929"/>
              <a:gd name="p0y10" fmla="*/ 840 h 840"/>
              <a:gd name="p0x11" fmla="*/ 0 w 4929"/>
              <a:gd name="p0y11" fmla="*/ 826 h 840"/>
              <a:gd name="p0x12" fmla="*/ 0 w 4929"/>
              <a:gd name="p0y12" fmla="*/ 810 h 840"/>
              <a:gd name="p0x13" fmla="*/ 0 w 4929"/>
              <a:gd name="p0y13" fmla="*/ 30 h 840"/>
              <a:gd name="p0x14" fmla="*/ 0 w 4929"/>
              <a:gd name="p0y14" fmla="*/ 13 h 840"/>
              <a:gd name="p0x15" fmla="*/ 13 w 4929"/>
              <a:gd name="p0y15" fmla="*/ 0 h 840"/>
              <a:gd name="p0x16" fmla="*/ 30 w 4929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885825" y="4223385"/>
            <a:ext cx="38100" cy="304800"/>
          </a:xfrm>
          <a:custGeom>
            <a:avLst/>
            <a:gdLst>
              <a:gd name="sw" fmla="*/ 1 w 60"/>
              <a:gd name="sh" fmla="*/ 1 h 480"/>
              <a:gd name="mins" fmla="min sw sh"/>
              <a:gd name="dsw" fmla="+- 0 sw mins"/>
              <a:gd name="dsh" fmla="+- 0 sh mins"/>
              <a:gd name="p0x0" fmla="*/ 30 w 60"/>
              <a:gd name="p0y0" fmla="*/ 0 h 480"/>
              <a:gd name="p0x1" fmla="*/ 46 w 60"/>
              <a:gd name="p0y1" fmla="*/ 0 h 480"/>
              <a:gd name="p0x2" fmla="*/ 60 w 60"/>
              <a:gd name="p0y2" fmla="*/ 13 h 480"/>
              <a:gd name="p0x3" fmla="*/ 60 w 60"/>
              <a:gd name="p0y3" fmla="*/ 30 h 480"/>
              <a:gd name="p0x4" fmla="*/ 60 w 60"/>
              <a:gd name="p0y4" fmla="*/ 450 h 480"/>
              <a:gd name="p0x5" fmla="*/ 60 w 60"/>
              <a:gd name="p0y5" fmla="*/ 466 h 480"/>
              <a:gd name="p0x6" fmla="*/ 46 w 60"/>
              <a:gd name="p0y6" fmla="*/ 480 h 480"/>
              <a:gd name="p0x7" fmla="*/ 30 w 60"/>
              <a:gd name="p0y7" fmla="*/ 480 h 480"/>
              <a:gd name="p0x8" fmla="*/ 13 w 60"/>
              <a:gd name="p0y8" fmla="*/ 480 h 480"/>
              <a:gd name="p0x9" fmla="*/ 0 w 60"/>
              <a:gd name="p0y9" fmla="*/ 466 h 480"/>
              <a:gd name="p0x10" fmla="*/ 0 w 60"/>
              <a:gd name="p0y10" fmla="*/ 450 h 480"/>
              <a:gd name="p0x11" fmla="*/ 0 w 60"/>
              <a:gd name="p0y11" fmla="*/ 30 h 480"/>
              <a:gd name="p0x12" fmla="*/ 0 w 60"/>
              <a:gd name="p0y12" fmla="*/ 13 h 480"/>
              <a:gd name="p0x13" fmla="*/ 13 w 60"/>
              <a:gd name="p0y13" fmla="*/ 0 h 480"/>
              <a:gd name="p0x14" fmla="*/ 30 w 6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038225" y="4209602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中文已纳入</a:t>
            </a:r>
            <a:r>
              <a:rPr sz="1500" b="1">
                <a:solidFill>
                  <a:schemeClr val="accent1"/>
                </a:solidFill>
                <a:cs typeface="+mn-lt"/>
              </a:rPr>
              <a:t>国家统考外语科目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5250180"/>
            <a:ext cx="3129915" cy="533400"/>
          </a:xfrm>
          <a:custGeom>
            <a:avLst/>
            <a:gdLst>
              <a:gd name="sw" fmla="*/ 1 w 4929"/>
              <a:gd name="sh" fmla="*/ 1 h 840"/>
              <a:gd name="mins" fmla="min sw sh"/>
              <a:gd name="dsw" fmla="+- 0 sw mins"/>
              <a:gd name="dsh" fmla="+- 0 sh mins"/>
              <a:gd name="p0x0" fmla="*/ 30 w 4929"/>
              <a:gd name="p0y0" fmla="*/ 0 h 840"/>
              <a:gd name="p0x1" fmla="*/ 4899 w 4929"/>
              <a:gd name="p0y1" fmla="*/ 0 h 840"/>
              <a:gd name="p0x2" fmla="*/ 4916 w 4929"/>
              <a:gd name="p0y2" fmla="*/ 0 h 840"/>
              <a:gd name="p0x3" fmla="*/ 4929 w 4929"/>
              <a:gd name="p0y3" fmla="*/ 13 h 840"/>
              <a:gd name="p0x4" fmla="*/ 4929 w 4929"/>
              <a:gd name="p0y4" fmla="*/ 30 h 840"/>
              <a:gd name="p0x5" fmla="*/ 4929 w 4929"/>
              <a:gd name="p0y5" fmla="*/ 810 h 840"/>
              <a:gd name="p0x6" fmla="*/ 4929 w 4929"/>
              <a:gd name="p0y6" fmla="*/ 826 h 840"/>
              <a:gd name="p0x7" fmla="*/ 4916 w 4929"/>
              <a:gd name="p0y7" fmla="*/ 840 h 840"/>
              <a:gd name="p0x8" fmla="*/ 4899 w 4929"/>
              <a:gd name="p0y8" fmla="*/ 840 h 840"/>
              <a:gd name="p0x9" fmla="*/ 30 w 4929"/>
              <a:gd name="p0y9" fmla="*/ 840 h 840"/>
              <a:gd name="p0x10" fmla="*/ 13 w 4929"/>
              <a:gd name="p0y10" fmla="*/ 840 h 840"/>
              <a:gd name="p0x11" fmla="*/ 0 w 4929"/>
              <a:gd name="p0y11" fmla="*/ 826 h 840"/>
              <a:gd name="p0x12" fmla="*/ 0 w 4929"/>
              <a:gd name="p0y12" fmla="*/ 810 h 840"/>
              <a:gd name="p0x13" fmla="*/ 0 w 4929"/>
              <a:gd name="p0y13" fmla="*/ 30 h 840"/>
              <a:gd name="p0x14" fmla="*/ 0 w 4929"/>
              <a:gd name="p0y14" fmla="*/ 13 h 840"/>
              <a:gd name="p0x15" fmla="*/ 13 w 4929"/>
              <a:gd name="p0y15" fmla="*/ 0 h 840"/>
              <a:gd name="p0x16" fmla="*/ 30 w 4929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885825" y="5364480"/>
            <a:ext cx="38100" cy="304800"/>
          </a:xfrm>
          <a:custGeom>
            <a:avLst/>
            <a:gdLst>
              <a:gd name="sw" fmla="*/ 1 w 60"/>
              <a:gd name="sh" fmla="*/ 1 h 480"/>
              <a:gd name="mins" fmla="min sw sh"/>
              <a:gd name="dsw" fmla="+- 0 sw mins"/>
              <a:gd name="dsh" fmla="+- 0 sh mins"/>
              <a:gd name="p0x0" fmla="*/ 30 w 60"/>
              <a:gd name="p0y0" fmla="*/ 0 h 480"/>
              <a:gd name="p0x1" fmla="*/ 46 w 60"/>
              <a:gd name="p0y1" fmla="*/ 0 h 480"/>
              <a:gd name="p0x2" fmla="*/ 60 w 60"/>
              <a:gd name="p0y2" fmla="*/ 13 h 480"/>
              <a:gd name="p0x3" fmla="*/ 60 w 60"/>
              <a:gd name="p0y3" fmla="*/ 30 h 480"/>
              <a:gd name="p0x4" fmla="*/ 60 w 60"/>
              <a:gd name="p0y4" fmla="*/ 450 h 480"/>
              <a:gd name="p0x5" fmla="*/ 60 w 60"/>
              <a:gd name="p0y5" fmla="*/ 466 h 480"/>
              <a:gd name="p0x6" fmla="*/ 46 w 60"/>
              <a:gd name="p0y6" fmla="*/ 480 h 480"/>
              <a:gd name="p0x7" fmla="*/ 30 w 60"/>
              <a:gd name="p0y7" fmla="*/ 480 h 480"/>
              <a:gd name="p0x8" fmla="*/ 13 w 60"/>
              <a:gd name="p0y8" fmla="*/ 480 h 480"/>
              <a:gd name="p0x9" fmla="*/ 0 w 60"/>
              <a:gd name="p0y9" fmla="*/ 466 h 480"/>
              <a:gd name="p0x10" fmla="*/ 0 w 60"/>
              <a:gd name="p0y10" fmla="*/ 450 h 480"/>
              <a:gd name="p0x11" fmla="*/ 0 w 60"/>
              <a:gd name="p0y11" fmla="*/ 30 h 480"/>
              <a:gd name="p0x12" fmla="*/ 0 w 60"/>
              <a:gd name="p0y12" fmla="*/ 13 h 480"/>
              <a:gd name="p0x13" fmla="*/ 13 w 60"/>
              <a:gd name="p0y13" fmla="*/ 0 h 480"/>
              <a:gd name="p0x14" fmla="*/ 30 w 6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1038225" y="5350450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相关学校</a:t>
            </a:r>
            <a:r>
              <a:rPr sz="1500" b="1">
                <a:solidFill>
                  <a:schemeClr val="accent1"/>
                </a:solidFill>
                <a:cs typeface="+mn-lt"/>
              </a:rPr>
              <a:t>招生数量不断上升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4335145" y="2839720"/>
            <a:ext cx="3520440" cy="3632200"/>
            <a:chOff x="6827" y="4472"/>
            <a:chExt cx="5544" cy="572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3" name="矩形 22"/>
            <p:cNvSpPr/>
            <p:nvPr>
              <p:custDataLst>
                <p:tags r:id="rId27"/>
              </p:custDataLst>
            </p:nvPr>
          </p:nvSpPr>
          <p:spPr>
            <a:xfrm>
              <a:off x="682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28"/>
              </p:custDataLst>
            </p:nvPr>
          </p:nvSpPr>
          <p:spPr>
            <a:xfrm>
              <a:off x="682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29"/>
              </p:custDataLst>
            </p:nvPr>
          </p:nvSpPr>
          <p:spPr>
            <a:xfrm>
              <a:off x="682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>
              <p:custDataLst>
                <p:tags r:id="rId30"/>
              </p:custDataLst>
            </p:nvPr>
          </p:nvSpPr>
          <p:spPr>
            <a:xfrm>
              <a:off x="6827" y="4472"/>
              <a:ext cx="5545" cy="5720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4530090" y="30353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83" t="-3651" r="-2083" b="-3651"/>
          <a:stretch>
            <a:fillRect/>
          </a:stretch>
        </p:blipFill>
        <p:spPr>
          <a:xfrm>
            <a:off x="4582795" y="3096895"/>
            <a:ext cx="238125" cy="2146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4987899" y="3048762"/>
            <a:ext cx="2673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法国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2" name="矩形 31"/>
          <p:cNvSpPr/>
          <p:nvPr>
            <p:custDataLst>
              <p:tags r:id="rId36"/>
            </p:custDataLst>
          </p:nvPr>
        </p:nvSpPr>
        <p:spPr>
          <a:xfrm>
            <a:off x="4530090" y="3492500"/>
            <a:ext cx="31305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4530090" y="4527550"/>
            <a:ext cx="3130550" cy="838200"/>
          </a:xfrm>
          <a:custGeom>
            <a:avLst/>
            <a:gdLst>
              <a:gd name="sw" fmla="*/ 1 w 4929"/>
              <a:gd name="sh" fmla="*/ 1 h 1320"/>
              <a:gd name="mins" fmla="min sw sh"/>
              <a:gd name="dsw" fmla="+- 0 sw mins"/>
              <a:gd name="dsh" fmla="+- 0 sh mins"/>
              <a:gd name="p0x0" fmla="*/ 30 w 4929"/>
              <a:gd name="p0y0" fmla="*/ 0 h 1320"/>
              <a:gd name="p0x1" fmla="*/ 4899 w 4929"/>
              <a:gd name="p0y1" fmla="*/ 0 h 1320"/>
              <a:gd name="p0x2" fmla="*/ 4916 w 4929"/>
              <a:gd name="p0y2" fmla="*/ 0 h 1320"/>
              <a:gd name="p0x3" fmla="*/ 4929 w 4929"/>
              <a:gd name="p0y3" fmla="*/ 13 h 1320"/>
              <a:gd name="p0x4" fmla="*/ 4929 w 4929"/>
              <a:gd name="p0y4" fmla="*/ 30 h 1320"/>
              <a:gd name="p0x5" fmla="*/ 4929 w 4929"/>
              <a:gd name="p0y5" fmla="*/ 1290 h 1320"/>
              <a:gd name="p0x6" fmla="*/ 4929 w 4929"/>
              <a:gd name="p0y6" fmla="*/ 1306 h 1320"/>
              <a:gd name="p0x7" fmla="*/ 4916 w 4929"/>
              <a:gd name="p0y7" fmla="*/ 1320 h 1320"/>
              <a:gd name="p0x8" fmla="*/ 4899 w 4929"/>
              <a:gd name="p0y8" fmla="*/ 1320 h 1320"/>
              <a:gd name="p0x9" fmla="*/ 30 w 4929"/>
              <a:gd name="p0y9" fmla="*/ 1320 h 1320"/>
              <a:gd name="p0x10" fmla="*/ 13 w 4929"/>
              <a:gd name="p0y10" fmla="*/ 1320 h 1320"/>
              <a:gd name="p0x11" fmla="*/ 0 w 4929"/>
              <a:gd name="p0y11" fmla="*/ 1306 h 1320"/>
              <a:gd name="p0x12" fmla="*/ 0 w 4929"/>
              <a:gd name="p0y12" fmla="*/ 1290 h 1320"/>
              <a:gd name="p0x13" fmla="*/ 0 w 4929"/>
              <a:gd name="p0y13" fmla="*/ 30 h 1320"/>
              <a:gd name="p0x14" fmla="*/ 0 w 4929"/>
              <a:gd name="p0y14" fmla="*/ 13 h 1320"/>
              <a:gd name="p0x15" fmla="*/ 13 w 4929"/>
              <a:gd name="p0y15" fmla="*/ 0 h 1320"/>
              <a:gd name="p0x16" fmla="*/ 30 w 4929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4644390" y="4641850"/>
            <a:ext cx="38100" cy="609600"/>
          </a:xfrm>
          <a:custGeom>
            <a:avLst/>
            <a:gdLst>
              <a:gd name="sw" fmla="*/ 1 w 60"/>
              <a:gd name="sh" fmla="*/ 1 h 960"/>
              <a:gd name="mins" fmla="min sw sh"/>
              <a:gd name="dsw" fmla="+- 0 sw mins"/>
              <a:gd name="dsh" fmla="+- 0 sh mins"/>
              <a:gd name="p0x0" fmla="*/ 30 w 60"/>
              <a:gd name="p0y0" fmla="*/ 0 h 960"/>
              <a:gd name="p0x1" fmla="*/ 46 w 60"/>
              <a:gd name="p0y1" fmla="*/ 0 h 960"/>
              <a:gd name="p0x2" fmla="*/ 60 w 60"/>
              <a:gd name="p0y2" fmla="*/ 13 h 960"/>
              <a:gd name="p0x3" fmla="*/ 60 w 60"/>
              <a:gd name="p0y3" fmla="*/ 30 h 960"/>
              <a:gd name="p0x4" fmla="*/ 60 w 60"/>
              <a:gd name="p0y4" fmla="*/ 930 h 960"/>
              <a:gd name="p0x5" fmla="*/ 60 w 60"/>
              <a:gd name="p0y5" fmla="*/ 946 h 960"/>
              <a:gd name="p0x6" fmla="*/ 46 w 60"/>
              <a:gd name="p0y6" fmla="*/ 960 h 960"/>
              <a:gd name="p0x7" fmla="*/ 30 w 60"/>
              <a:gd name="p0y7" fmla="*/ 960 h 960"/>
              <a:gd name="p0x8" fmla="*/ 13 w 60"/>
              <a:gd name="p0y8" fmla="*/ 960 h 960"/>
              <a:gd name="p0x9" fmla="*/ 0 w 60"/>
              <a:gd name="p0y9" fmla="*/ 946 h 960"/>
              <a:gd name="p0x10" fmla="*/ 0 w 60"/>
              <a:gd name="p0y10" fmla="*/ 930 h 960"/>
              <a:gd name="p0x11" fmla="*/ 0 w 60"/>
              <a:gd name="p0y11" fmla="*/ 30 h 960"/>
              <a:gd name="p0x12" fmla="*/ 0 w 60"/>
              <a:gd name="p0y12" fmla="*/ 13 h 960"/>
              <a:gd name="p0x13" fmla="*/ 13 w 60"/>
              <a:gd name="p0y13" fmla="*/ 0 h 960"/>
              <a:gd name="p0x14" fmla="*/ 30 w 60"/>
              <a:gd name="p0y14" fmla="*/ 0 h 9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4797399" y="4627588"/>
            <a:ext cx="2666257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小熊猫学校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13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年间</a:t>
            </a:r>
            <a:r>
              <a:rPr sz="1500">
                <a:solidFill>
                  <a:srgbClr val="4A5C53"/>
                </a:solidFill>
                <a:cs typeface="+mn-lt"/>
              </a:rPr>
              <a:t>学生从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68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名</a:t>
            </a:r>
            <a:endParaRPr lang="zh-CN" altLang="en-US" sz="1500" b="1">
              <a:solidFill>
                <a:schemeClr val="accent1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发展到约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1500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人</a:t>
            </a:r>
            <a:endParaRPr lang="zh-CN" altLang="en-US"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8094345" y="2839720"/>
            <a:ext cx="3520440" cy="3632200"/>
            <a:chOff x="12747" y="4472"/>
            <a:chExt cx="5544" cy="572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6" name="矩形 35"/>
            <p:cNvSpPr/>
            <p:nvPr>
              <p:custDataLst>
                <p:tags r:id="rId40"/>
              </p:custDataLst>
            </p:nvPr>
          </p:nvSpPr>
          <p:spPr>
            <a:xfrm>
              <a:off x="1274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41"/>
              </p:custDataLst>
            </p:nvPr>
          </p:nvSpPr>
          <p:spPr>
            <a:xfrm>
              <a:off x="1274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>
              <p:custDataLst>
                <p:tags r:id="rId42"/>
              </p:custDataLst>
            </p:nvPr>
          </p:nvSpPr>
          <p:spPr>
            <a:xfrm>
              <a:off x="12747" y="4472"/>
              <a:ext cx="5545" cy="5720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>
              <p:custDataLst>
                <p:tags r:id="rId43"/>
              </p:custDataLst>
            </p:nvPr>
          </p:nvSpPr>
          <p:spPr>
            <a:xfrm>
              <a:off x="12747" y="4472"/>
              <a:ext cx="5545" cy="5720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44"/>
            </p:custDataLst>
          </p:nvPr>
        </p:nvSpPr>
        <p:spPr>
          <a:xfrm>
            <a:off x="8289290" y="30353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55965" y="3096895"/>
            <a:ext cx="209550" cy="21463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8"/>
            </p:custDataLst>
          </p:nvPr>
        </p:nvSpPr>
        <p:spPr>
          <a:xfrm>
            <a:off x="8747074" y="3048762"/>
            <a:ext cx="2673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学习动机日益多元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5" name="矩形 44"/>
          <p:cNvSpPr/>
          <p:nvPr>
            <p:custDataLst>
              <p:tags r:id="rId49"/>
            </p:custDataLst>
          </p:nvPr>
        </p:nvSpPr>
        <p:spPr>
          <a:xfrm>
            <a:off x="8289290" y="3492500"/>
            <a:ext cx="31305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50"/>
            </p:custDataLst>
          </p:nvPr>
        </p:nvSpPr>
        <p:spPr>
          <a:xfrm>
            <a:off x="8289290" y="3823970"/>
            <a:ext cx="3130550" cy="533400"/>
          </a:xfrm>
          <a:custGeom>
            <a:avLst/>
            <a:gdLst>
              <a:gd name="sw" fmla="*/ 1 w 4929"/>
              <a:gd name="sh" fmla="*/ 1 h 840"/>
              <a:gd name="mins" fmla="min sw sh"/>
              <a:gd name="dsw" fmla="+- 0 sw mins"/>
              <a:gd name="dsh" fmla="+- 0 sh mins"/>
              <a:gd name="p0x0" fmla="*/ 30 w 4929"/>
              <a:gd name="p0y0" fmla="*/ 0 h 840"/>
              <a:gd name="p0x1" fmla="*/ 4899 w 4929"/>
              <a:gd name="p0y1" fmla="*/ 0 h 840"/>
              <a:gd name="p0x2" fmla="*/ 4916 w 4929"/>
              <a:gd name="p0y2" fmla="*/ 0 h 840"/>
              <a:gd name="p0x3" fmla="*/ 4929 w 4929"/>
              <a:gd name="p0y3" fmla="*/ 13 h 840"/>
              <a:gd name="p0x4" fmla="*/ 4929 w 4929"/>
              <a:gd name="p0y4" fmla="*/ 30 h 840"/>
              <a:gd name="p0x5" fmla="*/ 4929 w 4929"/>
              <a:gd name="p0y5" fmla="*/ 810 h 840"/>
              <a:gd name="p0x6" fmla="*/ 4929 w 4929"/>
              <a:gd name="p0y6" fmla="*/ 826 h 840"/>
              <a:gd name="p0x7" fmla="*/ 4916 w 4929"/>
              <a:gd name="p0y7" fmla="*/ 840 h 840"/>
              <a:gd name="p0x8" fmla="*/ 4899 w 4929"/>
              <a:gd name="p0y8" fmla="*/ 840 h 840"/>
              <a:gd name="p0x9" fmla="*/ 30 w 4929"/>
              <a:gd name="p0y9" fmla="*/ 840 h 840"/>
              <a:gd name="p0x10" fmla="*/ 13 w 4929"/>
              <a:gd name="p0y10" fmla="*/ 840 h 840"/>
              <a:gd name="p0x11" fmla="*/ 0 w 4929"/>
              <a:gd name="p0y11" fmla="*/ 826 h 840"/>
              <a:gd name="p0x12" fmla="*/ 0 w 4929"/>
              <a:gd name="p0y12" fmla="*/ 810 h 840"/>
              <a:gd name="p0x13" fmla="*/ 0 w 4929"/>
              <a:gd name="p0y13" fmla="*/ 30 h 840"/>
              <a:gd name="p0x14" fmla="*/ 0 w 4929"/>
              <a:gd name="p0y14" fmla="*/ 13 h 840"/>
              <a:gd name="p0x15" fmla="*/ 13 w 4929"/>
              <a:gd name="p0y15" fmla="*/ 0 h 840"/>
              <a:gd name="p0x16" fmla="*/ 30 w 4929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51"/>
            </p:custDataLst>
          </p:nvPr>
        </p:nvSpPr>
        <p:spPr>
          <a:xfrm>
            <a:off x="8403590" y="3938270"/>
            <a:ext cx="38100" cy="304800"/>
          </a:xfrm>
          <a:custGeom>
            <a:avLst/>
            <a:gdLst>
              <a:gd name="sw" fmla="*/ 1 w 60"/>
              <a:gd name="sh" fmla="*/ 1 h 480"/>
              <a:gd name="mins" fmla="min sw sh"/>
              <a:gd name="dsw" fmla="+- 0 sw mins"/>
              <a:gd name="dsh" fmla="+- 0 sh mins"/>
              <a:gd name="p0x0" fmla="*/ 30 w 60"/>
              <a:gd name="p0y0" fmla="*/ 0 h 480"/>
              <a:gd name="p0x1" fmla="*/ 46 w 60"/>
              <a:gd name="p0y1" fmla="*/ 0 h 480"/>
              <a:gd name="p0x2" fmla="*/ 60 w 60"/>
              <a:gd name="p0y2" fmla="*/ 13 h 480"/>
              <a:gd name="p0x3" fmla="*/ 60 w 60"/>
              <a:gd name="p0y3" fmla="*/ 30 h 480"/>
              <a:gd name="p0x4" fmla="*/ 60 w 60"/>
              <a:gd name="p0y4" fmla="*/ 450 h 480"/>
              <a:gd name="p0x5" fmla="*/ 60 w 60"/>
              <a:gd name="p0y5" fmla="*/ 466 h 480"/>
              <a:gd name="p0x6" fmla="*/ 46 w 60"/>
              <a:gd name="p0y6" fmla="*/ 480 h 480"/>
              <a:gd name="p0x7" fmla="*/ 30 w 60"/>
              <a:gd name="p0y7" fmla="*/ 480 h 480"/>
              <a:gd name="p0x8" fmla="*/ 13 w 60"/>
              <a:gd name="p0y8" fmla="*/ 480 h 480"/>
              <a:gd name="p0x9" fmla="*/ 0 w 60"/>
              <a:gd name="p0y9" fmla="*/ 466 h 480"/>
              <a:gd name="p0x10" fmla="*/ 0 w 60"/>
              <a:gd name="p0y10" fmla="*/ 450 h 480"/>
              <a:gd name="p0x11" fmla="*/ 0 w 60"/>
              <a:gd name="p0y11" fmla="*/ 30 h 480"/>
              <a:gd name="p0x12" fmla="*/ 0 w 60"/>
              <a:gd name="p0y12" fmla="*/ 13 h 480"/>
              <a:gd name="p0x13" fmla="*/ 13 w 60"/>
              <a:gd name="p0y13" fmla="*/ 0 h 480"/>
              <a:gd name="p0x14" fmla="*/ 30 w 6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2"/>
            </p:custDataLst>
          </p:nvPr>
        </p:nvSpPr>
        <p:spPr>
          <a:xfrm>
            <a:off x="8556574" y="3924376"/>
            <a:ext cx="27495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体验中国游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53"/>
            </p:custDataLst>
          </p:nvPr>
        </p:nvSpPr>
        <p:spPr>
          <a:xfrm>
            <a:off x="8289290" y="4679950"/>
            <a:ext cx="3130550" cy="533400"/>
          </a:xfrm>
          <a:custGeom>
            <a:avLst/>
            <a:gdLst>
              <a:gd name="sw" fmla="*/ 1 w 4929"/>
              <a:gd name="sh" fmla="*/ 1 h 840"/>
              <a:gd name="mins" fmla="min sw sh"/>
              <a:gd name="dsw" fmla="+- 0 sw mins"/>
              <a:gd name="dsh" fmla="+- 0 sh mins"/>
              <a:gd name="p0x0" fmla="*/ 30 w 4929"/>
              <a:gd name="p0y0" fmla="*/ 0 h 840"/>
              <a:gd name="p0x1" fmla="*/ 4899 w 4929"/>
              <a:gd name="p0y1" fmla="*/ 0 h 840"/>
              <a:gd name="p0x2" fmla="*/ 4916 w 4929"/>
              <a:gd name="p0y2" fmla="*/ 0 h 840"/>
              <a:gd name="p0x3" fmla="*/ 4929 w 4929"/>
              <a:gd name="p0y3" fmla="*/ 13 h 840"/>
              <a:gd name="p0x4" fmla="*/ 4929 w 4929"/>
              <a:gd name="p0y4" fmla="*/ 30 h 840"/>
              <a:gd name="p0x5" fmla="*/ 4929 w 4929"/>
              <a:gd name="p0y5" fmla="*/ 810 h 840"/>
              <a:gd name="p0x6" fmla="*/ 4929 w 4929"/>
              <a:gd name="p0y6" fmla="*/ 826 h 840"/>
              <a:gd name="p0x7" fmla="*/ 4916 w 4929"/>
              <a:gd name="p0y7" fmla="*/ 840 h 840"/>
              <a:gd name="p0x8" fmla="*/ 4899 w 4929"/>
              <a:gd name="p0y8" fmla="*/ 840 h 840"/>
              <a:gd name="p0x9" fmla="*/ 30 w 4929"/>
              <a:gd name="p0y9" fmla="*/ 840 h 840"/>
              <a:gd name="p0x10" fmla="*/ 13 w 4929"/>
              <a:gd name="p0y10" fmla="*/ 840 h 840"/>
              <a:gd name="p0x11" fmla="*/ 0 w 4929"/>
              <a:gd name="p0y11" fmla="*/ 826 h 840"/>
              <a:gd name="p0x12" fmla="*/ 0 w 4929"/>
              <a:gd name="p0y12" fmla="*/ 810 h 840"/>
              <a:gd name="p0x13" fmla="*/ 0 w 4929"/>
              <a:gd name="p0y13" fmla="*/ 30 h 840"/>
              <a:gd name="p0x14" fmla="*/ 0 w 4929"/>
              <a:gd name="p0y14" fmla="*/ 13 h 840"/>
              <a:gd name="p0x15" fmla="*/ 13 w 4929"/>
              <a:gd name="p0y15" fmla="*/ 0 h 840"/>
              <a:gd name="p0x16" fmla="*/ 30 w 4929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54"/>
            </p:custDataLst>
          </p:nvPr>
        </p:nvSpPr>
        <p:spPr>
          <a:xfrm>
            <a:off x="8403590" y="4794250"/>
            <a:ext cx="38100" cy="304800"/>
          </a:xfrm>
          <a:custGeom>
            <a:avLst/>
            <a:gdLst>
              <a:gd name="sw" fmla="*/ 1 w 60"/>
              <a:gd name="sh" fmla="*/ 1 h 480"/>
              <a:gd name="mins" fmla="min sw sh"/>
              <a:gd name="dsw" fmla="+- 0 sw mins"/>
              <a:gd name="dsh" fmla="+- 0 sh mins"/>
              <a:gd name="p0x0" fmla="*/ 30 w 60"/>
              <a:gd name="p0y0" fmla="*/ 0 h 480"/>
              <a:gd name="p0x1" fmla="*/ 46 w 60"/>
              <a:gd name="p0y1" fmla="*/ 0 h 480"/>
              <a:gd name="p0x2" fmla="*/ 60 w 60"/>
              <a:gd name="p0y2" fmla="*/ 13 h 480"/>
              <a:gd name="p0x3" fmla="*/ 60 w 60"/>
              <a:gd name="p0y3" fmla="*/ 30 h 480"/>
              <a:gd name="p0x4" fmla="*/ 60 w 60"/>
              <a:gd name="p0y4" fmla="*/ 450 h 480"/>
              <a:gd name="p0x5" fmla="*/ 60 w 60"/>
              <a:gd name="p0y5" fmla="*/ 466 h 480"/>
              <a:gd name="p0x6" fmla="*/ 46 w 60"/>
              <a:gd name="p0y6" fmla="*/ 480 h 480"/>
              <a:gd name="p0x7" fmla="*/ 30 w 60"/>
              <a:gd name="p0y7" fmla="*/ 480 h 480"/>
              <a:gd name="p0x8" fmla="*/ 13 w 60"/>
              <a:gd name="p0y8" fmla="*/ 480 h 480"/>
              <a:gd name="p0x9" fmla="*/ 0 w 60"/>
              <a:gd name="p0y9" fmla="*/ 466 h 480"/>
              <a:gd name="p0x10" fmla="*/ 0 w 60"/>
              <a:gd name="p0y10" fmla="*/ 450 h 480"/>
              <a:gd name="p0x11" fmla="*/ 0 w 60"/>
              <a:gd name="p0y11" fmla="*/ 30 h 480"/>
              <a:gd name="p0x12" fmla="*/ 0 w 60"/>
              <a:gd name="p0y12" fmla="*/ 13 h 480"/>
              <a:gd name="p0x13" fmla="*/ 13 w 60"/>
              <a:gd name="p0y13" fmla="*/ 0 h 480"/>
              <a:gd name="p0x14" fmla="*/ 30 w 6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55"/>
            </p:custDataLst>
          </p:nvPr>
        </p:nvSpPr>
        <p:spPr>
          <a:xfrm>
            <a:off x="8556574" y="4779988"/>
            <a:ext cx="27495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阅读原版网络小说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52" name="任意多边形 51"/>
          <p:cNvSpPr/>
          <p:nvPr>
            <p:custDataLst>
              <p:tags r:id="rId56"/>
            </p:custDataLst>
          </p:nvPr>
        </p:nvSpPr>
        <p:spPr>
          <a:xfrm>
            <a:off x="8289290" y="5535295"/>
            <a:ext cx="3130550" cy="533400"/>
          </a:xfrm>
          <a:custGeom>
            <a:avLst/>
            <a:gdLst>
              <a:gd name="sw" fmla="*/ 1 w 4929"/>
              <a:gd name="sh" fmla="*/ 1 h 840"/>
              <a:gd name="mins" fmla="min sw sh"/>
              <a:gd name="dsw" fmla="+- 0 sw mins"/>
              <a:gd name="dsh" fmla="+- 0 sh mins"/>
              <a:gd name="p0x0" fmla="*/ 30 w 4929"/>
              <a:gd name="p0y0" fmla="*/ 0 h 840"/>
              <a:gd name="p0x1" fmla="*/ 4899 w 4929"/>
              <a:gd name="p0y1" fmla="*/ 0 h 840"/>
              <a:gd name="p0x2" fmla="*/ 4916 w 4929"/>
              <a:gd name="p0y2" fmla="*/ 0 h 840"/>
              <a:gd name="p0x3" fmla="*/ 4929 w 4929"/>
              <a:gd name="p0y3" fmla="*/ 13 h 840"/>
              <a:gd name="p0x4" fmla="*/ 4929 w 4929"/>
              <a:gd name="p0y4" fmla="*/ 30 h 840"/>
              <a:gd name="p0x5" fmla="*/ 4929 w 4929"/>
              <a:gd name="p0y5" fmla="*/ 810 h 840"/>
              <a:gd name="p0x6" fmla="*/ 4929 w 4929"/>
              <a:gd name="p0y6" fmla="*/ 826 h 840"/>
              <a:gd name="p0x7" fmla="*/ 4916 w 4929"/>
              <a:gd name="p0y7" fmla="*/ 840 h 840"/>
              <a:gd name="p0x8" fmla="*/ 4899 w 4929"/>
              <a:gd name="p0y8" fmla="*/ 840 h 840"/>
              <a:gd name="p0x9" fmla="*/ 30 w 4929"/>
              <a:gd name="p0y9" fmla="*/ 840 h 840"/>
              <a:gd name="p0x10" fmla="*/ 13 w 4929"/>
              <a:gd name="p0y10" fmla="*/ 840 h 840"/>
              <a:gd name="p0x11" fmla="*/ 0 w 4929"/>
              <a:gd name="p0y11" fmla="*/ 826 h 840"/>
              <a:gd name="p0x12" fmla="*/ 0 w 4929"/>
              <a:gd name="p0y12" fmla="*/ 810 h 840"/>
              <a:gd name="p0x13" fmla="*/ 0 w 4929"/>
              <a:gd name="p0y13" fmla="*/ 30 h 840"/>
              <a:gd name="p0x14" fmla="*/ 0 w 4929"/>
              <a:gd name="p0y14" fmla="*/ 13 h 840"/>
              <a:gd name="p0x15" fmla="*/ 13 w 4929"/>
              <a:gd name="p0y15" fmla="*/ 0 h 840"/>
              <a:gd name="p0x16" fmla="*/ 30 w 4929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57"/>
            </p:custDataLst>
          </p:nvPr>
        </p:nvSpPr>
        <p:spPr>
          <a:xfrm>
            <a:off x="8403590" y="5649595"/>
            <a:ext cx="38100" cy="304800"/>
          </a:xfrm>
          <a:custGeom>
            <a:avLst/>
            <a:gdLst>
              <a:gd name="sw" fmla="*/ 1 w 60"/>
              <a:gd name="sh" fmla="*/ 1 h 480"/>
              <a:gd name="mins" fmla="min sw sh"/>
              <a:gd name="dsw" fmla="+- 0 sw mins"/>
              <a:gd name="dsh" fmla="+- 0 sh mins"/>
              <a:gd name="p0x0" fmla="*/ 30 w 60"/>
              <a:gd name="p0y0" fmla="*/ 0 h 480"/>
              <a:gd name="p0x1" fmla="*/ 46 w 60"/>
              <a:gd name="p0y1" fmla="*/ 0 h 480"/>
              <a:gd name="p0x2" fmla="*/ 60 w 60"/>
              <a:gd name="p0y2" fmla="*/ 13 h 480"/>
              <a:gd name="p0x3" fmla="*/ 60 w 60"/>
              <a:gd name="p0y3" fmla="*/ 30 h 480"/>
              <a:gd name="p0x4" fmla="*/ 60 w 60"/>
              <a:gd name="p0y4" fmla="*/ 450 h 480"/>
              <a:gd name="p0x5" fmla="*/ 60 w 60"/>
              <a:gd name="p0y5" fmla="*/ 466 h 480"/>
              <a:gd name="p0x6" fmla="*/ 46 w 60"/>
              <a:gd name="p0y6" fmla="*/ 480 h 480"/>
              <a:gd name="p0x7" fmla="*/ 30 w 60"/>
              <a:gd name="p0y7" fmla="*/ 480 h 480"/>
              <a:gd name="p0x8" fmla="*/ 13 w 60"/>
              <a:gd name="p0y8" fmla="*/ 480 h 480"/>
              <a:gd name="p0x9" fmla="*/ 0 w 60"/>
              <a:gd name="p0y9" fmla="*/ 466 h 480"/>
              <a:gd name="p0x10" fmla="*/ 0 w 60"/>
              <a:gd name="p0y10" fmla="*/ 450 h 480"/>
              <a:gd name="p0x11" fmla="*/ 0 w 60"/>
              <a:gd name="p0y11" fmla="*/ 30 h 480"/>
              <a:gd name="p0x12" fmla="*/ 0 w 60"/>
              <a:gd name="p0y12" fmla="*/ 13 h 480"/>
              <a:gd name="p0x13" fmla="*/ 13 w 60"/>
              <a:gd name="p0y13" fmla="*/ 0 h 480"/>
              <a:gd name="p0x14" fmla="*/ 30 w 6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8"/>
            </p:custDataLst>
          </p:nvPr>
        </p:nvSpPr>
        <p:spPr>
          <a:xfrm>
            <a:off x="8556574" y="5635599"/>
            <a:ext cx="27495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拓展职业机遇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329940"/>
            <a:ext cx="61874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制度护航与法治里程碑</a:t>
            </a:r>
            <a:endParaRPr sz="4200" b="1" spc="252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66750" y="5057775"/>
            <a:ext cx="381000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4243388"/>
            <a:ext cx="20383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首次入法，有法可依</a:t>
            </a:r>
            <a:endParaRPr sz="1500" spc="3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从单向推广到双向互鉴</a:t>
            </a:r>
            <a:endParaRPr sz="1500" spc="30">
              <a:solidFill>
                <a:srgbClr val="4A5C53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802130"/>
            <a:ext cx="2398214" cy="11963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400" b="1">
                <a:solidFill>
                  <a:srgbClr val="1A6B4E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8400" b="1">
              <a:solidFill>
                <a:srgbClr val="1A6B4E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3162300"/>
            <a:ext cx="381000" cy="952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国际中文教育首次入法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60 w 17400"/>
              <a:gd name="p0y0" fmla="*/ 0 h 1458"/>
              <a:gd name="p0x1" fmla="*/ 17340 w 17400"/>
              <a:gd name="p0y1" fmla="*/ 0 h 1458"/>
              <a:gd name="p0x2" fmla="*/ 17373 w 17400"/>
              <a:gd name="p0y2" fmla="*/ 0 h 1458"/>
              <a:gd name="p0x3" fmla="*/ 17400 w 17400"/>
              <a:gd name="p0y3" fmla="*/ 26 h 1458"/>
              <a:gd name="p0x4" fmla="*/ 17400 w 17400"/>
              <a:gd name="p0y4" fmla="*/ 60 h 1458"/>
              <a:gd name="p0x5" fmla="*/ 17400 w 17400"/>
              <a:gd name="p0y5" fmla="*/ 1398 h 1458"/>
              <a:gd name="p0x6" fmla="*/ 17400 w 17400"/>
              <a:gd name="p0y6" fmla="*/ 1431 h 1458"/>
              <a:gd name="p0x7" fmla="*/ 17373 w 17400"/>
              <a:gd name="p0y7" fmla="*/ 1458 h 1458"/>
              <a:gd name="p0x8" fmla="*/ 17340 w 17400"/>
              <a:gd name="p0y8" fmla="*/ 1458 h 1458"/>
              <a:gd name="p0x9" fmla="*/ 60 w 17400"/>
              <a:gd name="p0y9" fmla="*/ 1458 h 1458"/>
              <a:gd name="p0x10" fmla="*/ 26 w 17400"/>
              <a:gd name="p0y10" fmla="*/ 1458 h 1458"/>
              <a:gd name="p0x11" fmla="*/ 0 w 17400"/>
              <a:gd name="p0y11" fmla="*/ 1431 h 1458"/>
              <a:gd name="p0x12" fmla="*/ 0 w 17400"/>
              <a:gd name="p0y12" fmla="*/ 1398 h 1458"/>
              <a:gd name="p0x13" fmla="*/ 0 w 17400"/>
              <a:gd name="p0y13" fmla="*/ 60 h 1458"/>
              <a:gd name="p0x14" fmla="*/ 0 w 17400"/>
              <a:gd name="p0y14" fmla="*/ 26 h 1458"/>
              <a:gd name="p0x15" fmla="*/ 26 w 17400"/>
              <a:gd name="p0y15" fmla="*/ 0 h 1458"/>
              <a:gd name="p0x16" fmla="*/ 6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61724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首次入法，</a:t>
            </a:r>
            <a:r>
              <a:rPr b="1">
                <a:solidFill>
                  <a:srgbClr val="F0DFA8"/>
                </a:solidFill>
                <a:cs typeface="+mn-lt"/>
              </a:rPr>
              <a:t>有法可依</a:t>
            </a:r>
            <a:r>
              <a:rPr lang="en-US">
                <a:solidFill>
                  <a:srgbClr val="F5F2EB"/>
                </a:solidFill>
                <a:cs typeface="+mn-lt"/>
              </a:rPr>
              <a:t>——</a:t>
            </a:r>
            <a:r>
              <a:rPr lang="zh-CN" altLang="en-US">
                <a:solidFill>
                  <a:srgbClr val="F5F2EB"/>
                </a:solidFill>
                <a:cs typeface="+mn-lt"/>
              </a:rPr>
              <a:t>国际中文教育进入</a:t>
            </a:r>
            <a:r>
              <a:rPr b="1">
                <a:solidFill>
                  <a:srgbClr val="F0DFA8"/>
                </a:solidFill>
                <a:cs typeface="+mn-lt"/>
              </a:rPr>
              <a:t>规范化新阶段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11039475" cy="4208145"/>
          </a:xfrm>
          <a:custGeom>
            <a:avLst/>
            <a:gdLst>
              <a:gd name="sw" fmla="*/ 1 w 17385"/>
              <a:gd name="sh" fmla="*/ 1 h 6626"/>
              <a:gd name="mins" fmla="min sw sh"/>
              <a:gd name="dsw" fmla="+- 0 sw mins"/>
              <a:gd name="dsh" fmla="+- 0 sh mins"/>
              <a:gd name="p0x0" fmla="*/ 120 w 17385"/>
              <a:gd name="p0y0" fmla="*/ 0 h 6626"/>
              <a:gd name="p0x1" fmla="*/ 17265 w 17385"/>
              <a:gd name="p0y1" fmla="*/ 0 h 6626"/>
              <a:gd name="p0x2" fmla="*/ 17331 w 17385"/>
              <a:gd name="p0y2" fmla="*/ 0 h 6626"/>
              <a:gd name="p0x3" fmla="*/ 17385 w 17385"/>
              <a:gd name="p0y3" fmla="*/ 53 h 6626"/>
              <a:gd name="p0x4" fmla="*/ 17385 w 17385"/>
              <a:gd name="p0y4" fmla="*/ 120 h 6626"/>
              <a:gd name="p0x5" fmla="*/ 17385 w 17385"/>
              <a:gd name="p0y5" fmla="*/ 6506 h 6626"/>
              <a:gd name="p0x6" fmla="*/ 17385 w 17385"/>
              <a:gd name="p0y6" fmla="*/ 6573 h 6626"/>
              <a:gd name="p0x7" fmla="*/ 17331 w 17385"/>
              <a:gd name="p0y7" fmla="*/ 6626 h 6626"/>
              <a:gd name="p0x8" fmla="*/ 17265 w 17385"/>
              <a:gd name="p0y8" fmla="*/ 6626 h 6626"/>
              <a:gd name="p0x9" fmla="*/ 120 w 17385"/>
              <a:gd name="p0y9" fmla="*/ 6626 h 6626"/>
              <a:gd name="p0x10" fmla="*/ 53 w 17385"/>
              <a:gd name="p0y10" fmla="*/ 6626 h 6626"/>
              <a:gd name="p0x11" fmla="*/ 0 w 17385"/>
              <a:gd name="p0y11" fmla="*/ 6573 h 6626"/>
              <a:gd name="p0x12" fmla="*/ 0 w 17385"/>
              <a:gd name="p0y12" fmla="*/ 6506 h 6626"/>
              <a:gd name="p0x13" fmla="*/ 0 w 17385"/>
              <a:gd name="p0y13" fmla="*/ 120 h 6626"/>
              <a:gd name="p0x14" fmla="*/ 0 w 17385"/>
              <a:gd name="p0y14" fmla="*/ 53 h 6626"/>
              <a:gd name="p0x15" fmla="*/ 53 w 17385"/>
              <a:gd name="p0y15" fmla="*/ 0 h 6626"/>
              <a:gd name="p0x16" fmla="*/ 120 w 1738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771525" y="2459355"/>
            <a:ext cx="10648950" cy="466090"/>
            <a:chOff x="1215" y="3873"/>
            <a:chExt cx="16770" cy="734"/>
          </a:xfrm>
        </p:grpSpPr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873"/>
              <a:ext cx="16770" cy="735"/>
            </a:xfrm>
            <a:custGeom>
              <a:avLst/>
              <a:gdLst>
                <a:gd name="sw" fmla="*/ 1 w 16770"/>
                <a:gd name="sh" fmla="*/ 1 h 735"/>
                <a:gd name="mins" fmla="min sw sh"/>
                <a:gd name="dsw" fmla="+- 0 sw mins"/>
                <a:gd name="dsh" fmla="+- 0 sh mins"/>
                <a:gd name="p0x0" fmla="*/ 0 w 16770"/>
                <a:gd name="p0y0" fmla="*/ 0 h 735"/>
                <a:gd name="p0x1" fmla="*/ 16770 w 16770"/>
                <a:gd name="p0y1" fmla="*/ 0 h 735"/>
                <a:gd name="p0x2" fmla="*/ 16770 w 16770"/>
                <a:gd name="p0y2" fmla="*/ 735 h 735"/>
                <a:gd name="p0x3" fmla="*/ 0 w 16770"/>
                <a:gd name="p0y3" fmla="*/ 735 h 735"/>
                <a:gd name="p0x4" fmla="*/ 0 w 167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215" y="4593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15 h 15"/>
                <a:gd name="p0x1" fmla="*/ 0 w 16770"/>
                <a:gd name="p0y1" fmla="*/ 15 h 15"/>
                <a:gd name="p0x2" fmla="*/ 0 w 16770"/>
                <a:gd name="p0y2" fmla="*/ 0 h 15"/>
                <a:gd name="p0x3" fmla="*/ 16770 w 16770"/>
                <a:gd name="p0y3" fmla="*/ 0 h 15"/>
                <a:gd name="p0x4" fmla="*/ 16770 w 167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597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60 w 525"/>
              <a:gd name="p0y0" fmla="*/ 0 h 525"/>
              <a:gd name="p0x1" fmla="*/ 465 w 525"/>
              <a:gd name="p0y1" fmla="*/ 0 h 525"/>
              <a:gd name="p0x2" fmla="*/ 498 w 525"/>
              <a:gd name="p0y2" fmla="*/ 0 h 525"/>
              <a:gd name="p0x3" fmla="*/ 525 w 525"/>
              <a:gd name="p0y3" fmla="*/ 26 h 525"/>
              <a:gd name="p0x4" fmla="*/ 525 w 525"/>
              <a:gd name="p0y4" fmla="*/ 60 h 525"/>
              <a:gd name="p0x5" fmla="*/ 525 w 525"/>
              <a:gd name="p0y5" fmla="*/ 465 h 525"/>
              <a:gd name="p0x6" fmla="*/ 525 w 525"/>
              <a:gd name="p0y6" fmla="*/ 498 h 525"/>
              <a:gd name="p0x7" fmla="*/ 498 w 525"/>
              <a:gd name="p0y7" fmla="*/ 525 h 525"/>
              <a:gd name="p0x8" fmla="*/ 465 w 525"/>
              <a:gd name="p0y8" fmla="*/ 525 h 525"/>
              <a:gd name="p0x9" fmla="*/ 60 w 525"/>
              <a:gd name="p0y9" fmla="*/ 525 h 525"/>
              <a:gd name="p0x10" fmla="*/ 26 w 525"/>
              <a:gd name="p0y10" fmla="*/ 525 h 525"/>
              <a:gd name="p0x11" fmla="*/ 0 w 525"/>
              <a:gd name="p0y11" fmla="*/ 498 h 525"/>
              <a:gd name="p0x12" fmla="*/ 0 w 525"/>
              <a:gd name="p0y12" fmla="*/ 465 h 525"/>
              <a:gd name="p0x13" fmla="*/ 0 w 525"/>
              <a:gd name="p0y13" fmla="*/ 60 h 525"/>
              <a:gd name="p0x14" fmla="*/ 0 w 525"/>
              <a:gd name="p0y14" fmla="*/ 26 h 525"/>
              <a:gd name="p0x15" fmla="*/ 26 w 525"/>
              <a:gd name="p0y15" fmla="*/ 0 h 525"/>
              <a:gd name="p0x16" fmla="*/ 6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949" t="-3651" r="-2949" b="-3651"/>
          <a:stretch>
            <a:fillRect/>
          </a:stretch>
        </p:blipFill>
        <p:spPr>
          <a:xfrm>
            <a:off x="811530" y="2520950"/>
            <a:ext cx="262255" cy="2146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2472719"/>
            <a:ext cx="953271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入法四大节点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10880090" y="24879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999594" y="25308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4 </a:t>
            </a:r>
            <a:r>
              <a:rPr lang="zh-CN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71525" y="3040380"/>
            <a:ext cx="10648950" cy="751840"/>
            <a:chOff x="1215" y="4788"/>
            <a:chExt cx="16770" cy="1184"/>
          </a:xfrm>
        </p:grpSpPr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1215" y="4788"/>
              <a:ext cx="16770" cy="1184"/>
            </a:xfrm>
            <a:custGeom>
              <a:avLst/>
              <a:gdLst>
                <a:gd name="sw" fmla="*/ 1 w 16770"/>
                <a:gd name="sh" fmla="*/ 1 h 1184"/>
                <a:gd name="mins" fmla="min sw sh"/>
                <a:gd name="dsw" fmla="+- 0 sw mins"/>
                <a:gd name="dsh" fmla="+- 0 sh mins"/>
                <a:gd name="p0x0" fmla="*/ 60 w 16770"/>
                <a:gd name="p0y0" fmla="*/ 0 h 1184"/>
                <a:gd name="p0x1" fmla="*/ 16710 w 16770"/>
                <a:gd name="p0y1" fmla="*/ 0 h 1184"/>
                <a:gd name="p0x2" fmla="*/ 16743 w 16770"/>
                <a:gd name="p0y2" fmla="*/ 0 h 1184"/>
                <a:gd name="p0x3" fmla="*/ 16770 w 16770"/>
                <a:gd name="p0y3" fmla="*/ 26 h 1184"/>
                <a:gd name="p0x4" fmla="*/ 16770 w 16770"/>
                <a:gd name="p0y4" fmla="*/ 60 h 1184"/>
                <a:gd name="p0x5" fmla="*/ 16770 w 16770"/>
                <a:gd name="p0y5" fmla="*/ 1124 h 1184"/>
                <a:gd name="p0x6" fmla="*/ 16770 w 16770"/>
                <a:gd name="p0y6" fmla="*/ 1157 h 1184"/>
                <a:gd name="p0x7" fmla="*/ 16743 w 16770"/>
                <a:gd name="p0y7" fmla="*/ 1184 h 1184"/>
                <a:gd name="p0x8" fmla="*/ 16710 w 16770"/>
                <a:gd name="p0y8" fmla="*/ 1184 h 1184"/>
                <a:gd name="p0x9" fmla="*/ 60 w 16770"/>
                <a:gd name="p0y9" fmla="*/ 1184 h 1184"/>
                <a:gd name="p0x10" fmla="*/ 26 w 16770"/>
                <a:gd name="p0y10" fmla="*/ 1184 h 1184"/>
                <a:gd name="p0x11" fmla="*/ 0 w 16770"/>
                <a:gd name="p0y11" fmla="*/ 1157 h 1184"/>
                <a:gd name="p0x12" fmla="*/ 0 w 16770"/>
                <a:gd name="p0y12" fmla="*/ 1124 h 1184"/>
                <a:gd name="p0x13" fmla="*/ 0 w 16770"/>
                <a:gd name="p0y13" fmla="*/ 60 h 1184"/>
                <a:gd name="p0x14" fmla="*/ 0 w 16770"/>
                <a:gd name="p0y14" fmla="*/ 26 h 1184"/>
                <a:gd name="p0x15" fmla="*/ 26 w 16770"/>
                <a:gd name="p0y15" fmla="*/ 0 h 1184"/>
                <a:gd name="p0x16" fmla="*/ 60 w 16770"/>
                <a:gd name="p0y16" fmla="*/ 0 h 11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252" y="4788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22 w 16715"/>
                <a:gd name="p0y0" fmla="*/ 0 h 28"/>
                <a:gd name="p0x1" fmla="*/ 16672 w 16715"/>
                <a:gd name="p0y1" fmla="*/ 0 h 28"/>
                <a:gd name="p0x2" fmla="*/ 16689 w 16715"/>
                <a:gd name="p0y2" fmla="*/ 0 h 28"/>
                <a:gd name="p0x3" fmla="*/ 16704 w 16715"/>
                <a:gd name="p0y3" fmla="*/ 6 h 28"/>
                <a:gd name="p0x4" fmla="*/ 16715 w 16715"/>
                <a:gd name="p0y4" fmla="*/ 17 h 28"/>
                <a:gd name="p0x5" fmla="*/ 16704 w 16715"/>
                <a:gd name="p0y5" fmla="*/ 28 h 28"/>
                <a:gd name="p0x6" fmla="*/ 16696 w 16715"/>
                <a:gd name="p0y6" fmla="*/ 20 h 28"/>
                <a:gd name="p0x7" fmla="*/ 16685 w 16715"/>
                <a:gd name="p0y7" fmla="*/ 15 h 28"/>
                <a:gd name="p0x8" fmla="*/ 16672 w 16715"/>
                <a:gd name="p0y8" fmla="*/ 15 h 28"/>
                <a:gd name="p0x9" fmla="*/ 22 w 16715"/>
                <a:gd name="p0y9" fmla="*/ 15 h 28"/>
                <a:gd name="p0x10" fmla="*/ 20 w 16715"/>
                <a:gd name="p0y10" fmla="*/ 15 h 28"/>
                <a:gd name="p0x11" fmla="*/ 19 w 16715"/>
                <a:gd name="p0y11" fmla="*/ 16 h 28"/>
                <a:gd name="p0x12" fmla="*/ 17 w 16715"/>
                <a:gd name="p0y12" fmla="*/ 18 h 28"/>
                <a:gd name="p0x13" fmla="*/ 0 w 16715"/>
                <a:gd name="p0y13" fmla="*/ 4 h 28"/>
                <a:gd name="p0x14" fmla="*/ 0 w 16715"/>
                <a:gd name="p0y14" fmla="*/ 4 h 28"/>
                <a:gd name="p0x15" fmla="*/ 7 w 16715"/>
                <a:gd name="p0y15" fmla="*/ 1 h 28"/>
                <a:gd name="p0x16" fmla="*/ 14 w 16715"/>
                <a:gd name="p0y16" fmla="*/ 0 h 28"/>
                <a:gd name="p0x17" fmla="*/ 22 w 1671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7956" y="4805"/>
              <a:ext cx="29" cy="1149"/>
            </a:xfrm>
            <a:custGeom>
              <a:avLst/>
              <a:gdLst>
                <a:gd name="sw" fmla="*/ 1 w 28"/>
                <a:gd name="sh" fmla="*/ 1 h 1149"/>
                <a:gd name="mins" fmla="min sw sh"/>
                <a:gd name="dsw" fmla="+- 0 sw mins"/>
                <a:gd name="dsh" fmla="+- 0 sh mins"/>
                <a:gd name="p0x0" fmla="*/ 28 w 28"/>
                <a:gd name="p0y0" fmla="*/ 42 h 1149"/>
                <a:gd name="p0x1" fmla="*/ 28 w 28"/>
                <a:gd name="p0y1" fmla="*/ 1106 h 1149"/>
                <a:gd name="p0x2" fmla="*/ 28 w 28"/>
                <a:gd name="p0y2" fmla="*/ 1123 h 1149"/>
                <a:gd name="p0x3" fmla="*/ 21 w 28"/>
                <a:gd name="p0y3" fmla="*/ 1138 h 1149"/>
                <a:gd name="p0x4" fmla="*/ 10 w 28"/>
                <a:gd name="p0y4" fmla="*/ 1149 h 1149"/>
                <a:gd name="p0x5" fmla="*/ 0 w 28"/>
                <a:gd name="p0y5" fmla="*/ 1138 h 1149"/>
                <a:gd name="p0x6" fmla="*/ 8 w 28"/>
                <a:gd name="p0y6" fmla="*/ 1130 h 1149"/>
                <a:gd name="p0x7" fmla="*/ 13 w 28"/>
                <a:gd name="p0y7" fmla="*/ 1119 h 1149"/>
                <a:gd name="p0x8" fmla="*/ 13 w 28"/>
                <a:gd name="p0y8" fmla="*/ 1106 h 1149"/>
                <a:gd name="p0x9" fmla="*/ 13 w 28"/>
                <a:gd name="p0y9" fmla="*/ 42 h 1149"/>
                <a:gd name="p0x10" fmla="*/ 13 w 28"/>
                <a:gd name="p0y10" fmla="*/ 30 h 1149"/>
                <a:gd name="p0x11" fmla="*/ 8 w 28"/>
                <a:gd name="p0y11" fmla="*/ 18 h 1149"/>
                <a:gd name="p0x12" fmla="*/ 0 w 28"/>
                <a:gd name="p0y12" fmla="*/ 10 h 1149"/>
                <a:gd name="p0x13" fmla="*/ 10 w 28"/>
                <a:gd name="p0y13" fmla="*/ 0 h 1149"/>
                <a:gd name="p0x14" fmla="*/ 21 w 28"/>
                <a:gd name="p0y14" fmla="*/ 10 h 1149"/>
                <a:gd name="p0x15" fmla="*/ 28 w 28"/>
                <a:gd name="p0y15" fmla="*/ 25 h 1149"/>
                <a:gd name="p0x16" fmla="*/ 28 w 28"/>
                <a:gd name="p0y16" fmla="*/ 42 h 11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52" y="5944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16672 w 16715"/>
                <a:gd name="p0y0" fmla="*/ 28 h 28"/>
                <a:gd name="p0x1" fmla="*/ 22 w 16715"/>
                <a:gd name="p0y1" fmla="*/ 28 h 28"/>
                <a:gd name="p0x2" fmla="*/ 14 w 16715"/>
                <a:gd name="p0y2" fmla="*/ 28 h 28"/>
                <a:gd name="p0x3" fmla="*/ 7 w 16715"/>
                <a:gd name="p0y3" fmla="*/ 26 h 28"/>
                <a:gd name="p0x4" fmla="*/ 0 w 16715"/>
                <a:gd name="p0y4" fmla="*/ 23 h 28"/>
                <a:gd name="p0x5" fmla="*/ 17 w 16715"/>
                <a:gd name="p0y5" fmla="*/ 9 h 28"/>
                <a:gd name="p0x6" fmla="*/ 17 w 16715"/>
                <a:gd name="p0y6" fmla="*/ 9 h 28"/>
                <a:gd name="p0x7" fmla="*/ 18 w 16715"/>
                <a:gd name="p0y7" fmla="*/ 11 h 28"/>
                <a:gd name="p0x8" fmla="*/ 20 w 16715"/>
                <a:gd name="p0y8" fmla="*/ 13 h 28"/>
                <a:gd name="p0x9" fmla="*/ 22 w 16715"/>
                <a:gd name="p0y9" fmla="*/ 13 h 28"/>
                <a:gd name="p0x10" fmla="*/ 16672 w 16715"/>
                <a:gd name="p0y10" fmla="*/ 13 h 28"/>
                <a:gd name="p0x11" fmla="*/ 16685 w 16715"/>
                <a:gd name="p0y11" fmla="*/ 13 h 28"/>
                <a:gd name="p0x12" fmla="*/ 16696 w 16715"/>
                <a:gd name="p0y12" fmla="*/ 8 h 28"/>
                <a:gd name="p0x13" fmla="*/ 16704 w 16715"/>
                <a:gd name="p0y13" fmla="*/ 0 h 28"/>
                <a:gd name="p0x14" fmla="*/ 16715 w 16715"/>
                <a:gd name="p0y14" fmla="*/ 10 h 28"/>
                <a:gd name="p0x15" fmla="*/ 16704 w 16715"/>
                <a:gd name="p0y15" fmla="*/ 21 h 28"/>
                <a:gd name="p0x16" fmla="*/ 16689 w 16715"/>
                <a:gd name="p0y16" fmla="*/ 28 h 28"/>
                <a:gd name="p0x17" fmla="*/ 16672 w 1671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8"/>
              </p:custDataLst>
            </p:nvPr>
          </p:nvSpPr>
          <p:spPr>
            <a:xfrm>
              <a:off x="1215" y="4792"/>
              <a:ext cx="54" cy="1175"/>
            </a:xfrm>
            <a:custGeom>
              <a:avLst/>
              <a:gdLst>
                <a:gd name="sw" fmla="*/ 1 w 54"/>
                <a:gd name="sh" fmla="*/ 1 h 1175"/>
                <a:gd name="mins" fmla="min sw sh"/>
                <a:gd name="dsw" fmla="+- 0 sw mins"/>
                <a:gd name="dsh" fmla="+- 0 sh mins"/>
                <a:gd name="p0x0" fmla="*/ 0 w 54"/>
                <a:gd name="p0y0" fmla="*/ 1119 h 1175"/>
                <a:gd name="p0x1" fmla="*/ 0 w 54"/>
                <a:gd name="p0y1" fmla="*/ 55 h 1175"/>
                <a:gd name="p0x2" fmla="*/ 0 w 54"/>
                <a:gd name="p0y2" fmla="*/ 30 h 1175"/>
                <a:gd name="p0x3" fmla="*/ 15 w 54"/>
                <a:gd name="p0y3" fmla="*/ 9 h 1175"/>
                <a:gd name="p0x4" fmla="*/ 37 w 54"/>
                <a:gd name="p0y4" fmla="*/ 0 h 1175"/>
                <a:gd name="p0x5" fmla="*/ 54 w 54"/>
                <a:gd name="p0y5" fmla="*/ 13 h 1175"/>
                <a:gd name="p0x6" fmla="*/ 54 w 54"/>
                <a:gd name="p0y6" fmla="*/ 13 h 1175"/>
                <a:gd name="p0x7" fmla="*/ 48 w 54"/>
                <a:gd name="p0y7" fmla="*/ 20 h 1175"/>
                <a:gd name="p0x8" fmla="*/ 45 w 54"/>
                <a:gd name="p0y8" fmla="*/ 36 h 1175"/>
                <a:gd name="p0x9" fmla="*/ 45 w 54"/>
                <a:gd name="p0y9" fmla="*/ 55 h 1175"/>
                <a:gd name="p0x10" fmla="*/ 45 w 54"/>
                <a:gd name="p0y10" fmla="*/ 1119 h 1175"/>
                <a:gd name="p0x11" fmla="*/ 45 w 54"/>
                <a:gd name="p0y11" fmla="*/ 1138 h 1175"/>
                <a:gd name="p0x12" fmla="*/ 48 w 54"/>
                <a:gd name="p0y12" fmla="*/ 1154 h 1175"/>
                <a:gd name="p0x13" fmla="*/ 54 w 54"/>
                <a:gd name="p0y13" fmla="*/ 1161 h 1175"/>
                <a:gd name="p0x14" fmla="*/ 37 w 54"/>
                <a:gd name="p0y14" fmla="*/ 1175 h 1175"/>
                <a:gd name="p0x15" fmla="*/ 37 w 54"/>
                <a:gd name="p0y15" fmla="*/ 1175 h 1175"/>
                <a:gd name="p0x16" fmla="*/ 15 w 54"/>
                <a:gd name="p0y16" fmla="*/ 1166 h 1175"/>
                <a:gd name="p0x17" fmla="*/ 0 w 54"/>
                <a:gd name="p0y17" fmla="*/ 1144 h 1175"/>
                <a:gd name="p0x18" fmla="*/ 0 w 54"/>
                <a:gd name="p0y18" fmla="*/ 1119 h 11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14400" y="3110894"/>
            <a:ext cx="10382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首次大修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914400" y="3402578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chemeClr val="accent1"/>
                </a:solidFill>
                <a:cs typeface="+mn-lt"/>
              </a:rPr>
              <a:t>2025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年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12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月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27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日</a:t>
            </a:r>
            <a:r>
              <a:rPr sz="1500">
                <a:solidFill>
                  <a:srgbClr val="4A5C53"/>
                </a:solidFill>
                <a:cs typeface="+mn-lt"/>
              </a:rPr>
              <a:t>，我国第一部有关语言文字的专门法律完成首次大修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71525" y="3868420"/>
            <a:ext cx="10648950" cy="751840"/>
            <a:chOff x="1215" y="6092"/>
            <a:chExt cx="16770" cy="1184"/>
          </a:xfrm>
        </p:grpSpPr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1215" y="6092"/>
              <a:ext cx="16770" cy="1184"/>
            </a:xfrm>
            <a:custGeom>
              <a:avLst/>
              <a:gdLst>
                <a:gd name="sw" fmla="*/ 1 w 16770"/>
                <a:gd name="sh" fmla="*/ 1 h 1184"/>
                <a:gd name="mins" fmla="min sw sh"/>
                <a:gd name="dsw" fmla="+- 0 sw mins"/>
                <a:gd name="dsh" fmla="+- 0 sh mins"/>
                <a:gd name="p0x0" fmla="*/ 60 w 16770"/>
                <a:gd name="p0y0" fmla="*/ 0 h 1184"/>
                <a:gd name="p0x1" fmla="*/ 16710 w 16770"/>
                <a:gd name="p0y1" fmla="*/ 0 h 1184"/>
                <a:gd name="p0x2" fmla="*/ 16743 w 16770"/>
                <a:gd name="p0y2" fmla="*/ 0 h 1184"/>
                <a:gd name="p0x3" fmla="*/ 16770 w 16770"/>
                <a:gd name="p0y3" fmla="*/ 26 h 1184"/>
                <a:gd name="p0x4" fmla="*/ 16770 w 16770"/>
                <a:gd name="p0y4" fmla="*/ 60 h 1184"/>
                <a:gd name="p0x5" fmla="*/ 16770 w 16770"/>
                <a:gd name="p0y5" fmla="*/ 1124 h 1184"/>
                <a:gd name="p0x6" fmla="*/ 16770 w 16770"/>
                <a:gd name="p0y6" fmla="*/ 1157 h 1184"/>
                <a:gd name="p0x7" fmla="*/ 16743 w 16770"/>
                <a:gd name="p0y7" fmla="*/ 1184 h 1184"/>
                <a:gd name="p0x8" fmla="*/ 16710 w 16770"/>
                <a:gd name="p0y8" fmla="*/ 1184 h 1184"/>
                <a:gd name="p0x9" fmla="*/ 60 w 16770"/>
                <a:gd name="p0y9" fmla="*/ 1184 h 1184"/>
                <a:gd name="p0x10" fmla="*/ 26 w 16770"/>
                <a:gd name="p0y10" fmla="*/ 1184 h 1184"/>
                <a:gd name="p0x11" fmla="*/ 0 w 16770"/>
                <a:gd name="p0y11" fmla="*/ 1157 h 1184"/>
                <a:gd name="p0x12" fmla="*/ 0 w 16770"/>
                <a:gd name="p0y12" fmla="*/ 1124 h 1184"/>
                <a:gd name="p0x13" fmla="*/ 0 w 16770"/>
                <a:gd name="p0y13" fmla="*/ 60 h 1184"/>
                <a:gd name="p0x14" fmla="*/ 0 w 16770"/>
                <a:gd name="p0y14" fmla="*/ 26 h 1184"/>
                <a:gd name="p0x15" fmla="*/ 26 w 16770"/>
                <a:gd name="p0y15" fmla="*/ 0 h 1184"/>
                <a:gd name="p0x16" fmla="*/ 60 w 16770"/>
                <a:gd name="p0y16" fmla="*/ 0 h 11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252" y="6092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22 w 16715"/>
                <a:gd name="p0y0" fmla="*/ 0 h 28"/>
                <a:gd name="p0x1" fmla="*/ 16672 w 16715"/>
                <a:gd name="p0y1" fmla="*/ 0 h 28"/>
                <a:gd name="p0x2" fmla="*/ 16689 w 16715"/>
                <a:gd name="p0y2" fmla="*/ 0 h 28"/>
                <a:gd name="p0x3" fmla="*/ 16704 w 16715"/>
                <a:gd name="p0y3" fmla="*/ 6 h 28"/>
                <a:gd name="p0x4" fmla="*/ 16715 w 16715"/>
                <a:gd name="p0y4" fmla="*/ 17 h 28"/>
                <a:gd name="p0x5" fmla="*/ 16704 w 16715"/>
                <a:gd name="p0y5" fmla="*/ 28 h 28"/>
                <a:gd name="p0x6" fmla="*/ 16696 w 16715"/>
                <a:gd name="p0y6" fmla="*/ 20 h 28"/>
                <a:gd name="p0x7" fmla="*/ 16685 w 16715"/>
                <a:gd name="p0y7" fmla="*/ 15 h 28"/>
                <a:gd name="p0x8" fmla="*/ 16672 w 16715"/>
                <a:gd name="p0y8" fmla="*/ 15 h 28"/>
                <a:gd name="p0x9" fmla="*/ 22 w 16715"/>
                <a:gd name="p0y9" fmla="*/ 15 h 28"/>
                <a:gd name="p0x10" fmla="*/ 20 w 16715"/>
                <a:gd name="p0y10" fmla="*/ 15 h 28"/>
                <a:gd name="p0x11" fmla="*/ 19 w 16715"/>
                <a:gd name="p0y11" fmla="*/ 16 h 28"/>
                <a:gd name="p0x12" fmla="*/ 17 w 16715"/>
                <a:gd name="p0y12" fmla="*/ 18 h 28"/>
                <a:gd name="p0x13" fmla="*/ 0 w 16715"/>
                <a:gd name="p0y13" fmla="*/ 4 h 28"/>
                <a:gd name="p0x14" fmla="*/ 0 w 16715"/>
                <a:gd name="p0y14" fmla="*/ 4 h 28"/>
                <a:gd name="p0x15" fmla="*/ 7 w 16715"/>
                <a:gd name="p0y15" fmla="*/ 1 h 28"/>
                <a:gd name="p0x16" fmla="*/ 14 w 16715"/>
                <a:gd name="p0y16" fmla="*/ 0 h 28"/>
                <a:gd name="p0x17" fmla="*/ 22 w 1671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7956" y="6109"/>
              <a:ext cx="29" cy="1149"/>
            </a:xfrm>
            <a:custGeom>
              <a:avLst/>
              <a:gdLst>
                <a:gd name="sw" fmla="*/ 1 w 28"/>
                <a:gd name="sh" fmla="*/ 1 h 1149"/>
                <a:gd name="mins" fmla="min sw sh"/>
                <a:gd name="dsw" fmla="+- 0 sw mins"/>
                <a:gd name="dsh" fmla="+- 0 sh mins"/>
                <a:gd name="p0x0" fmla="*/ 28 w 28"/>
                <a:gd name="p0y0" fmla="*/ 42 h 1149"/>
                <a:gd name="p0x1" fmla="*/ 28 w 28"/>
                <a:gd name="p0y1" fmla="*/ 1106 h 1149"/>
                <a:gd name="p0x2" fmla="*/ 28 w 28"/>
                <a:gd name="p0y2" fmla="*/ 1123 h 1149"/>
                <a:gd name="p0x3" fmla="*/ 21 w 28"/>
                <a:gd name="p0y3" fmla="*/ 1138 h 1149"/>
                <a:gd name="p0x4" fmla="*/ 10 w 28"/>
                <a:gd name="p0y4" fmla="*/ 1149 h 1149"/>
                <a:gd name="p0x5" fmla="*/ 0 w 28"/>
                <a:gd name="p0y5" fmla="*/ 1138 h 1149"/>
                <a:gd name="p0x6" fmla="*/ 8 w 28"/>
                <a:gd name="p0y6" fmla="*/ 1130 h 1149"/>
                <a:gd name="p0x7" fmla="*/ 13 w 28"/>
                <a:gd name="p0y7" fmla="*/ 1119 h 1149"/>
                <a:gd name="p0x8" fmla="*/ 13 w 28"/>
                <a:gd name="p0y8" fmla="*/ 1106 h 1149"/>
                <a:gd name="p0x9" fmla="*/ 13 w 28"/>
                <a:gd name="p0y9" fmla="*/ 42 h 1149"/>
                <a:gd name="p0x10" fmla="*/ 13 w 28"/>
                <a:gd name="p0y10" fmla="*/ 30 h 1149"/>
                <a:gd name="p0x11" fmla="*/ 8 w 28"/>
                <a:gd name="p0y11" fmla="*/ 18 h 1149"/>
                <a:gd name="p0x12" fmla="*/ 0 w 28"/>
                <a:gd name="p0y12" fmla="*/ 10 h 1149"/>
                <a:gd name="p0x13" fmla="*/ 10 w 28"/>
                <a:gd name="p0y13" fmla="*/ 0 h 1149"/>
                <a:gd name="p0x14" fmla="*/ 21 w 28"/>
                <a:gd name="p0y14" fmla="*/ 10 h 1149"/>
                <a:gd name="p0x15" fmla="*/ 28 w 28"/>
                <a:gd name="p0y15" fmla="*/ 25 h 1149"/>
                <a:gd name="p0x16" fmla="*/ 28 w 28"/>
                <a:gd name="p0y16" fmla="*/ 42 h 11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252" y="7248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16672 w 16715"/>
                <a:gd name="p0y0" fmla="*/ 28 h 28"/>
                <a:gd name="p0x1" fmla="*/ 22 w 16715"/>
                <a:gd name="p0y1" fmla="*/ 28 h 28"/>
                <a:gd name="p0x2" fmla="*/ 14 w 16715"/>
                <a:gd name="p0y2" fmla="*/ 28 h 28"/>
                <a:gd name="p0x3" fmla="*/ 7 w 16715"/>
                <a:gd name="p0y3" fmla="*/ 26 h 28"/>
                <a:gd name="p0x4" fmla="*/ 0 w 16715"/>
                <a:gd name="p0y4" fmla="*/ 23 h 28"/>
                <a:gd name="p0x5" fmla="*/ 17 w 16715"/>
                <a:gd name="p0y5" fmla="*/ 9 h 28"/>
                <a:gd name="p0x6" fmla="*/ 17 w 16715"/>
                <a:gd name="p0y6" fmla="*/ 9 h 28"/>
                <a:gd name="p0x7" fmla="*/ 18 w 16715"/>
                <a:gd name="p0y7" fmla="*/ 11 h 28"/>
                <a:gd name="p0x8" fmla="*/ 20 w 16715"/>
                <a:gd name="p0y8" fmla="*/ 13 h 28"/>
                <a:gd name="p0x9" fmla="*/ 22 w 16715"/>
                <a:gd name="p0y9" fmla="*/ 13 h 28"/>
                <a:gd name="p0x10" fmla="*/ 16672 w 16715"/>
                <a:gd name="p0y10" fmla="*/ 13 h 28"/>
                <a:gd name="p0x11" fmla="*/ 16685 w 16715"/>
                <a:gd name="p0y11" fmla="*/ 13 h 28"/>
                <a:gd name="p0x12" fmla="*/ 16696 w 16715"/>
                <a:gd name="p0y12" fmla="*/ 8 h 28"/>
                <a:gd name="p0x13" fmla="*/ 16704 w 16715"/>
                <a:gd name="p0y13" fmla="*/ 0 h 28"/>
                <a:gd name="p0x14" fmla="*/ 16715 w 16715"/>
                <a:gd name="p0y14" fmla="*/ 10 h 28"/>
                <a:gd name="p0x15" fmla="*/ 16704 w 16715"/>
                <a:gd name="p0y15" fmla="*/ 21 h 28"/>
                <a:gd name="p0x16" fmla="*/ 16689 w 16715"/>
                <a:gd name="p0y16" fmla="*/ 28 h 28"/>
                <a:gd name="p0x17" fmla="*/ 16672 w 1671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5"/>
              </p:custDataLst>
            </p:nvPr>
          </p:nvSpPr>
          <p:spPr>
            <a:xfrm>
              <a:off x="1215" y="6096"/>
              <a:ext cx="54" cy="1175"/>
            </a:xfrm>
            <a:custGeom>
              <a:avLst/>
              <a:gdLst>
                <a:gd name="sw" fmla="*/ 1 w 54"/>
                <a:gd name="sh" fmla="*/ 1 h 1175"/>
                <a:gd name="mins" fmla="min sw sh"/>
                <a:gd name="dsw" fmla="+- 0 sw mins"/>
                <a:gd name="dsh" fmla="+- 0 sh mins"/>
                <a:gd name="p0x0" fmla="*/ 0 w 54"/>
                <a:gd name="p0y0" fmla="*/ 1119 h 1175"/>
                <a:gd name="p0x1" fmla="*/ 0 w 54"/>
                <a:gd name="p0y1" fmla="*/ 55 h 1175"/>
                <a:gd name="p0x2" fmla="*/ 0 w 54"/>
                <a:gd name="p0y2" fmla="*/ 30 h 1175"/>
                <a:gd name="p0x3" fmla="*/ 15 w 54"/>
                <a:gd name="p0y3" fmla="*/ 9 h 1175"/>
                <a:gd name="p0x4" fmla="*/ 37 w 54"/>
                <a:gd name="p0y4" fmla="*/ 0 h 1175"/>
                <a:gd name="p0x5" fmla="*/ 54 w 54"/>
                <a:gd name="p0y5" fmla="*/ 13 h 1175"/>
                <a:gd name="p0x6" fmla="*/ 54 w 54"/>
                <a:gd name="p0y6" fmla="*/ 13 h 1175"/>
                <a:gd name="p0x7" fmla="*/ 48 w 54"/>
                <a:gd name="p0y7" fmla="*/ 20 h 1175"/>
                <a:gd name="p0x8" fmla="*/ 45 w 54"/>
                <a:gd name="p0y8" fmla="*/ 36 h 1175"/>
                <a:gd name="p0x9" fmla="*/ 45 w 54"/>
                <a:gd name="p0y9" fmla="*/ 55 h 1175"/>
                <a:gd name="p0x10" fmla="*/ 45 w 54"/>
                <a:gd name="p0y10" fmla="*/ 1119 h 1175"/>
                <a:gd name="p0x11" fmla="*/ 45 w 54"/>
                <a:gd name="p0y11" fmla="*/ 1138 h 1175"/>
                <a:gd name="p0x12" fmla="*/ 48 w 54"/>
                <a:gd name="p0y12" fmla="*/ 1154 h 1175"/>
                <a:gd name="p0x13" fmla="*/ 54 w 54"/>
                <a:gd name="p0y13" fmla="*/ 1161 h 1175"/>
                <a:gd name="p0x14" fmla="*/ 37 w 54"/>
                <a:gd name="p0y14" fmla="*/ 1175 h 1175"/>
                <a:gd name="p0x15" fmla="*/ 37 w 54"/>
                <a:gd name="p0y15" fmla="*/ 1175 h 1175"/>
                <a:gd name="p0x16" fmla="*/ 15 w 54"/>
                <a:gd name="p0y16" fmla="*/ 1166 h 1175"/>
                <a:gd name="p0x17" fmla="*/ 0 w 54"/>
                <a:gd name="p0y17" fmla="*/ 1144 h 1175"/>
                <a:gd name="p0x18" fmla="*/ 0 w 54"/>
                <a:gd name="p0y18" fmla="*/ 1119 h 11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914400" y="3939045"/>
            <a:ext cx="10382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正式施行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914400" y="4230729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A5C53"/>
                </a:solidFill>
                <a:cs typeface="+mn-lt"/>
              </a:rPr>
              <a:t>新修订版本自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2026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年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月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日</a:t>
            </a:r>
            <a:r>
              <a:rPr lang="en-US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sz="1500">
                <a:solidFill>
                  <a:srgbClr val="4A5C53"/>
                </a:solidFill>
                <a:cs typeface="+mn-lt"/>
              </a:rPr>
              <a:t>起施行，国际中文教育首次纳入国家法律框架</a:t>
            </a:r>
            <a:endParaRPr lang="zh-CN"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771525" y="4696460"/>
            <a:ext cx="10648950" cy="751840"/>
            <a:chOff x="1215" y="7396"/>
            <a:chExt cx="16770" cy="1184"/>
          </a:xfrm>
        </p:grpSpPr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1215" y="7396"/>
              <a:ext cx="16770" cy="1184"/>
            </a:xfrm>
            <a:custGeom>
              <a:avLst/>
              <a:gdLst>
                <a:gd name="sw" fmla="*/ 1 w 16770"/>
                <a:gd name="sh" fmla="*/ 1 h 1184"/>
                <a:gd name="mins" fmla="min sw sh"/>
                <a:gd name="dsw" fmla="+- 0 sw mins"/>
                <a:gd name="dsh" fmla="+- 0 sh mins"/>
                <a:gd name="p0x0" fmla="*/ 60 w 16770"/>
                <a:gd name="p0y0" fmla="*/ 0 h 1184"/>
                <a:gd name="p0x1" fmla="*/ 16710 w 16770"/>
                <a:gd name="p0y1" fmla="*/ 0 h 1184"/>
                <a:gd name="p0x2" fmla="*/ 16743 w 16770"/>
                <a:gd name="p0y2" fmla="*/ 0 h 1184"/>
                <a:gd name="p0x3" fmla="*/ 16770 w 16770"/>
                <a:gd name="p0y3" fmla="*/ 26 h 1184"/>
                <a:gd name="p0x4" fmla="*/ 16770 w 16770"/>
                <a:gd name="p0y4" fmla="*/ 60 h 1184"/>
                <a:gd name="p0x5" fmla="*/ 16770 w 16770"/>
                <a:gd name="p0y5" fmla="*/ 1124 h 1184"/>
                <a:gd name="p0x6" fmla="*/ 16770 w 16770"/>
                <a:gd name="p0y6" fmla="*/ 1157 h 1184"/>
                <a:gd name="p0x7" fmla="*/ 16743 w 16770"/>
                <a:gd name="p0y7" fmla="*/ 1184 h 1184"/>
                <a:gd name="p0x8" fmla="*/ 16710 w 16770"/>
                <a:gd name="p0y8" fmla="*/ 1184 h 1184"/>
                <a:gd name="p0x9" fmla="*/ 60 w 16770"/>
                <a:gd name="p0y9" fmla="*/ 1184 h 1184"/>
                <a:gd name="p0x10" fmla="*/ 26 w 16770"/>
                <a:gd name="p0y10" fmla="*/ 1184 h 1184"/>
                <a:gd name="p0x11" fmla="*/ 0 w 16770"/>
                <a:gd name="p0y11" fmla="*/ 1157 h 1184"/>
                <a:gd name="p0x12" fmla="*/ 0 w 16770"/>
                <a:gd name="p0y12" fmla="*/ 1124 h 1184"/>
                <a:gd name="p0x13" fmla="*/ 0 w 16770"/>
                <a:gd name="p0y13" fmla="*/ 60 h 1184"/>
                <a:gd name="p0x14" fmla="*/ 0 w 16770"/>
                <a:gd name="p0y14" fmla="*/ 26 h 1184"/>
                <a:gd name="p0x15" fmla="*/ 26 w 16770"/>
                <a:gd name="p0y15" fmla="*/ 0 h 1184"/>
                <a:gd name="p0x16" fmla="*/ 60 w 16770"/>
                <a:gd name="p0y16" fmla="*/ 0 h 11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1252" y="7396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22 w 16715"/>
                <a:gd name="p0y0" fmla="*/ 0 h 28"/>
                <a:gd name="p0x1" fmla="*/ 16672 w 16715"/>
                <a:gd name="p0y1" fmla="*/ 0 h 28"/>
                <a:gd name="p0x2" fmla="*/ 16689 w 16715"/>
                <a:gd name="p0y2" fmla="*/ 0 h 28"/>
                <a:gd name="p0x3" fmla="*/ 16704 w 16715"/>
                <a:gd name="p0y3" fmla="*/ 6 h 28"/>
                <a:gd name="p0x4" fmla="*/ 16715 w 16715"/>
                <a:gd name="p0y4" fmla="*/ 17 h 28"/>
                <a:gd name="p0x5" fmla="*/ 16704 w 16715"/>
                <a:gd name="p0y5" fmla="*/ 28 h 28"/>
                <a:gd name="p0x6" fmla="*/ 16696 w 16715"/>
                <a:gd name="p0y6" fmla="*/ 20 h 28"/>
                <a:gd name="p0x7" fmla="*/ 16685 w 16715"/>
                <a:gd name="p0y7" fmla="*/ 15 h 28"/>
                <a:gd name="p0x8" fmla="*/ 16672 w 16715"/>
                <a:gd name="p0y8" fmla="*/ 15 h 28"/>
                <a:gd name="p0x9" fmla="*/ 22 w 16715"/>
                <a:gd name="p0y9" fmla="*/ 15 h 28"/>
                <a:gd name="p0x10" fmla="*/ 20 w 16715"/>
                <a:gd name="p0y10" fmla="*/ 15 h 28"/>
                <a:gd name="p0x11" fmla="*/ 19 w 16715"/>
                <a:gd name="p0y11" fmla="*/ 16 h 28"/>
                <a:gd name="p0x12" fmla="*/ 17 w 16715"/>
                <a:gd name="p0y12" fmla="*/ 18 h 28"/>
                <a:gd name="p0x13" fmla="*/ 0 w 16715"/>
                <a:gd name="p0y13" fmla="*/ 4 h 28"/>
                <a:gd name="p0x14" fmla="*/ 0 w 16715"/>
                <a:gd name="p0y14" fmla="*/ 4 h 28"/>
                <a:gd name="p0x15" fmla="*/ 7 w 16715"/>
                <a:gd name="p0y15" fmla="*/ 1 h 28"/>
                <a:gd name="p0x16" fmla="*/ 14 w 16715"/>
                <a:gd name="p0y16" fmla="*/ 0 h 28"/>
                <a:gd name="p0x17" fmla="*/ 22 w 1671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7956" y="7413"/>
              <a:ext cx="29" cy="1150"/>
            </a:xfrm>
            <a:custGeom>
              <a:avLst/>
              <a:gdLst>
                <a:gd name="sw" fmla="*/ 1 w 28"/>
                <a:gd name="sh" fmla="*/ 1 h 1149"/>
                <a:gd name="mins" fmla="min sw sh"/>
                <a:gd name="dsw" fmla="+- 0 sw mins"/>
                <a:gd name="dsh" fmla="+- 0 sh mins"/>
                <a:gd name="p0x0" fmla="*/ 28 w 28"/>
                <a:gd name="p0y0" fmla="*/ 42 h 1149"/>
                <a:gd name="p0x1" fmla="*/ 28 w 28"/>
                <a:gd name="p0y1" fmla="*/ 1106 h 1149"/>
                <a:gd name="p0x2" fmla="*/ 28 w 28"/>
                <a:gd name="p0y2" fmla="*/ 1123 h 1149"/>
                <a:gd name="p0x3" fmla="*/ 21 w 28"/>
                <a:gd name="p0y3" fmla="*/ 1138 h 1149"/>
                <a:gd name="p0x4" fmla="*/ 10 w 28"/>
                <a:gd name="p0y4" fmla="*/ 1149 h 1149"/>
                <a:gd name="p0x5" fmla="*/ 0 w 28"/>
                <a:gd name="p0y5" fmla="*/ 1138 h 1149"/>
                <a:gd name="p0x6" fmla="*/ 8 w 28"/>
                <a:gd name="p0y6" fmla="*/ 1130 h 1149"/>
                <a:gd name="p0x7" fmla="*/ 13 w 28"/>
                <a:gd name="p0y7" fmla="*/ 1119 h 1149"/>
                <a:gd name="p0x8" fmla="*/ 13 w 28"/>
                <a:gd name="p0y8" fmla="*/ 1106 h 1149"/>
                <a:gd name="p0x9" fmla="*/ 13 w 28"/>
                <a:gd name="p0y9" fmla="*/ 42 h 1149"/>
                <a:gd name="p0x10" fmla="*/ 13 w 28"/>
                <a:gd name="p0y10" fmla="*/ 30 h 1149"/>
                <a:gd name="p0x11" fmla="*/ 8 w 28"/>
                <a:gd name="p0y11" fmla="*/ 18 h 1149"/>
                <a:gd name="p0x12" fmla="*/ 0 w 28"/>
                <a:gd name="p0y12" fmla="*/ 10 h 1149"/>
                <a:gd name="p0x13" fmla="*/ 10 w 28"/>
                <a:gd name="p0y13" fmla="*/ 0 h 1149"/>
                <a:gd name="p0x14" fmla="*/ 21 w 28"/>
                <a:gd name="p0y14" fmla="*/ 10 h 1149"/>
                <a:gd name="p0x15" fmla="*/ 28 w 28"/>
                <a:gd name="p0y15" fmla="*/ 25 h 1149"/>
                <a:gd name="p0x16" fmla="*/ 28 w 28"/>
                <a:gd name="p0y16" fmla="*/ 42 h 11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1"/>
              </p:custDataLst>
            </p:nvPr>
          </p:nvSpPr>
          <p:spPr>
            <a:xfrm>
              <a:off x="1252" y="8552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16672 w 16715"/>
                <a:gd name="p0y0" fmla="*/ 28 h 28"/>
                <a:gd name="p0x1" fmla="*/ 22 w 16715"/>
                <a:gd name="p0y1" fmla="*/ 28 h 28"/>
                <a:gd name="p0x2" fmla="*/ 14 w 16715"/>
                <a:gd name="p0y2" fmla="*/ 28 h 28"/>
                <a:gd name="p0x3" fmla="*/ 7 w 16715"/>
                <a:gd name="p0y3" fmla="*/ 26 h 28"/>
                <a:gd name="p0x4" fmla="*/ 0 w 16715"/>
                <a:gd name="p0y4" fmla="*/ 23 h 28"/>
                <a:gd name="p0x5" fmla="*/ 17 w 16715"/>
                <a:gd name="p0y5" fmla="*/ 9 h 28"/>
                <a:gd name="p0x6" fmla="*/ 17 w 16715"/>
                <a:gd name="p0y6" fmla="*/ 9 h 28"/>
                <a:gd name="p0x7" fmla="*/ 18 w 16715"/>
                <a:gd name="p0y7" fmla="*/ 11 h 28"/>
                <a:gd name="p0x8" fmla="*/ 20 w 16715"/>
                <a:gd name="p0y8" fmla="*/ 13 h 28"/>
                <a:gd name="p0x9" fmla="*/ 22 w 16715"/>
                <a:gd name="p0y9" fmla="*/ 13 h 28"/>
                <a:gd name="p0x10" fmla="*/ 16672 w 16715"/>
                <a:gd name="p0y10" fmla="*/ 13 h 28"/>
                <a:gd name="p0x11" fmla="*/ 16685 w 16715"/>
                <a:gd name="p0y11" fmla="*/ 13 h 28"/>
                <a:gd name="p0x12" fmla="*/ 16696 w 16715"/>
                <a:gd name="p0y12" fmla="*/ 8 h 28"/>
                <a:gd name="p0x13" fmla="*/ 16704 w 16715"/>
                <a:gd name="p0y13" fmla="*/ 0 h 28"/>
                <a:gd name="p0x14" fmla="*/ 16715 w 16715"/>
                <a:gd name="p0y14" fmla="*/ 10 h 28"/>
                <a:gd name="p0x15" fmla="*/ 16704 w 16715"/>
                <a:gd name="p0y15" fmla="*/ 21 h 28"/>
                <a:gd name="p0x16" fmla="*/ 16689 w 16715"/>
                <a:gd name="p0y16" fmla="*/ 28 h 28"/>
                <a:gd name="p0x17" fmla="*/ 16672 w 1671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2"/>
              </p:custDataLst>
            </p:nvPr>
          </p:nvSpPr>
          <p:spPr>
            <a:xfrm>
              <a:off x="1215" y="7400"/>
              <a:ext cx="54" cy="1176"/>
            </a:xfrm>
            <a:custGeom>
              <a:avLst/>
              <a:gdLst>
                <a:gd name="sw" fmla="*/ 1 w 54"/>
                <a:gd name="sh" fmla="*/ 1 h 1175"/>
                <a:gd name="mins" fmla="min sw sh"/>
                <a:gd name="dsw" fmla="+- 0 sw mins"/>
                <a:gd name="dsh" fmla="+- 0 sh mins"/>
                <a:gd name="p0x0" fmla="*/ 0 w 54"/>
                <a:gd name="p0y0" fmla="*/ 1119 h 1175"/>
                <a:gd name="p0x1" fmla="*/ 0 w 54"/>
                <a:gd name="p0y1" fmla="*/ 55 h 1175"/>
                <a:gd name="p0x2" fmla="*/ 0 w 54"/>
                <a:gd name="p0y2" fmla="*/ 30 h 1175"/>
                <a:gd name="p0x3" fmla="*/ 15 w 54"/>
                <a:gd name="p0y3" fmla="*/ 9 h 1175"/>
                <a:gd name="p0x4" fmla="*/ 37 w 54"/>
                <a:gd name="p0y4" fmla="*/ 0 h 1175"/>
                <a:gd name="p0x5" fmla="*/ 54 w 54"/>
                <a:gd name="p0y5" fmla="*/ 13 h 1175"/>
                <a:gd name="p0x6" fmla="*/ 54 w 54"/>
                <a:gd name="p0y6" fmla="*/ 13 h 1175"/>
                <a:gd name="p0x7" fmla="*/ 48 w 54"/>
                <a:gd name="p0y7" fmla="*/ 20 h 1175"/>
                <a:gd name="p0x8" fmla="*/ 45 w 54"/>
                <a:gd name="p0y8" fmla="*/ 36 h 1175"/>
                <a:gd name="p0x9" fmla="*/ 45 w 54"/>
                <a:gd name="p0y9" fmla="*/ 55 h 1175"/>
                <a:gd name="p0x10" fmla="*/ 45 w 54"/>
                <a:gd name="p0y10" fmla="*/ 1119 h 1175"/>
                <a:gd name="p0x11" fmla="*/ 45 w 54"/>
                <a:gd name="p0y11" fmla="*/ 1138 h 1175"/>
                <a:gd name="p0x12" fmla="*/ 48 w 54"/>
                <a:gd name="p0y12" fmla="*/ 1154 h 1175"/>
                <a:gd name="p0x13" fmla="*/ 54 w 54"/>
                <a:gd name="p0y13" fmla="*/ 1161 h 1175"/>
                <a:gd name="p0x14" fmla="*/ 37 w 54"/>
                <a:gd name="p0y14" fmla="*/ 1175 h 1175"/>
                <a:gd name="p0x15" fmla="*/ 37 w 54"/>
                <a:gd name="p0y15" fmla="*/ 1175 h 1175"/>
                <a:gd name="p0x16" fmla="*/ 15 w 54"/>
                <a:gd name="p0y16" fmla="*/ 1166 h 1175"/>
                <a:gd name="p0x17" fmla="*/ 0 w 54"/>
                <a:gd name="p0y17" fmla="*/ 1144 h 1175"/>
                <a:gd name="p0x18" fmla="*/ 0 w 54"/>
                <a:gd name="p0y18" fmla="*/ 1119 h 11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914400" y="4767206"/>
            <a:ext cx="10382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法定条款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914400" y="5058889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新法</a:t>
            </a:r>
            <a:r>
              <a:rPr sz="1500" b="1">
                <a:solidFill>
                  <a:schemeClr val="accent1"/>
                </a:solidFill>
                <a:cs typeface="+mn-lt"/>
              </a:rPr>
              <a:t>第二十二条</a:t>
            </a:r>
            <a:r>
              <a:rPr sz="1500">
                <a:solidFill>
                  <a:srgbClr val="4A5C53"/>
                </a:solidFill>
                <a:cs typeface="+mn-lt"/>
              </a:rPr>
              <a:t>规定：国际中文教育应当教授国家通用语言文字，通过国际交流合作促进人类文明交流互鉴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71525" y="5524500"/>
            <a:ext cx="10648950" cy="751840"/>
            <a:chOff x="1215" y="8700"/>
            <a:chExt cx="16770" cy="1184"/>
          </a:xfrm>
        </p:grpSpPr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1215" y="8700"/>
              <a:ext cx="16770" cy="1184"/>
            </a:xfrm>
            <a:custGeom>
              <a:avLst/>
              <a:gdLst>
                <a:gd name="sw" fmla="*/ 1 w 16770"/>
                <a:gd name="sh" fmla="*/ 1 h 1184"/>
                <a:gd name="mins" fmla="min sw sh"/>
                <a:gd name="dsw" fmla="+- 0 sw mins"/>
                <a:gd name="dsh" fmla="+- 0 sh mins"/>
                <a:gd name="p0x0" fmla="*/ 60 w 16770"/>
                <a:gd name="p0y0" fmla="*/ 0 h 1184"/>
                <a:gd name="p0x1" fmla="*/ 16710 w 16770"/>
                <a:gd name="p0y1" fmla="*/ 0 h 1184"/>
                <a:gd name="p0x2" fmla="*/ 16743 w 16770"/>
                <a:gd name="p0y2" fmla="*/ 0 h 1184"/>
                <a:gd name="p0x3" fmla="*/ 16770 w 16770"/>
                <a:gd name="p0y3" fmla="*/ 26 h 1184"/>
                <a:gd name="p0x4" fmla="*/ 16770 w 16770"/>
                <a:gd name="p0y4" fmla="*/ 60 h 1184"/>
                <a:gd name="p0x5" fmla="*/ 16770 w 16770"/>
                <a:gd name="p0y5" fmla="*/ 1124 h 1184"/>
                <a:gd name="p0x6" fmla="*/ 16770 w 16770"/>
                <a:gd name="p0y6" fmla="*/ 1157 h 1184"/>
                <a:gd name="p0x7" fmla="*/ 16743 w 16770"/>
                <a:gd name="p0y7" fmla="*/ 1184 h 1184"/>
                <a:gd name="p0x8" fmla="*/ 16710 w 16770"/>
                <a:gd name="p0y8" fmla="*/ 1184 h 1184"/>
                <a:gd name="p0x9" fmla="*/ 60 w 16770"/>
                <a:gd name="p0y9" fmla="*/ 1184 h 1184"/>
                <a:gd name="p0x10" fmla="*/ 26 w 16770"/>
                <a:gd name="p0y10" fmla="*/ 1184 h 1184"/>
                <a:gd name="p0x11" fmla="*/ 0 w 16770"/>
                <a:gd name="p0y11" fmla="*/ 1157 h 1184"/>
                <a:gd name="p0x12" fmla="*/ 0 w 16770"/>
                <a:gd name="p0y12" fmla="*/ 1124 h 1184"/>
                <a:gd name="p0x13" fmla="*/ 0 w 16770"/>
                <a:gd name="p0y13" fmla="*/ 60 h 1184"/>
                <a:gd name="p0x14" fmla="*/ 0 w 16770"/>
                <a:gd name="p0y14" fmla="*/ 26 h 1184"/>
                <a:gd name="p0x15" fmla="*/ 26 w 16770"/>
                <a:gd name="p0y15" fmla="*/ 0 h 1184"/>
                <a:gd name="p0x16" fmla="*/ 60 w 16770"/>
                <a:gd name="p0y16" fmla="*/ 0 h 11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6"/>
              </p:custDataLst>
            </p:nvPr>
          </p:nvSpPr>
          <p:spPr>
            <a:xfrm>
              <a:off x="1252" y="8700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22 w 16715"/>
                <a:gd name="p0y0" fmla="*/ 0 h 28"/>
                <a:gd name="p0x1" fmla="*/ 16672 w 16715"/>
                <a:gd name="p0y1" fmla="*/ 0 h 28"/>
                <a:gd name="p0x2" fmla="*/ 16689 w 16715"/>
                <a:gd name="p0y2" fmla="*/ 0 h 28"/>
                <a:gd name="p0x3" fmla="*/ 16704 w 16715"/>
                <a:gd name="p0y3" fmla="*/ 6 h 28"/>
                <a:gd name="p0x4" fmla="*/ 16715 w 16715"/>
                <a:gd name="p0y4" fmla="*/ 17 h 28"/>
                <a:gd name="p0x5" fmla="*/ 16704 w 16715"/>
                <a:gd name="p0y5" fmla="*/ 28 h 28"/>
                <a:gd name="p0x6" fmla="*/ 16696 w 16715"/>
                <a:gd name="p0y6" fmla="*/ 20 h 28"/>
                <a:gd name="p0x7" fmla="*/ 16685 w 16715"/>
                <a:gd name="p0y7" fmla="*/ 15 h 28"/>
                <a:gd name="p0x8" fmla="*/ 16672 w 16715"/>
                <a:gd name="p0y8" fmla="*/ 15 h 28"/>
                <a:gd name="p0x9" fmla="*/ 22 w 16715"/>
                <a:gd name="p0y9" fmla="*/ 15 h 28"/>
                <a:gd name="p0x10" fmla="*/ 20 w 16715"/>
                <a:gd name="p0y10" fmla="*/ 15 h 28"/>
                <a:gd name="p0x11" fmla="*/ 19 w 16715"/>
                <a:gd name="p0y11" fmla="*/ 16 h 28"/>
                <a:gd name="p0x12" fmla="*/ 17 w 16715"/>
                <a:gd name="p0y12" fmla="*/ 18 h 28"/>
                <a:gd name="p0x13" fmla="*/ 0 w 16715"/>
                <a:gd name="p0y13" fmla="*/ 4 h 28"/>
                <a:gd name="p0x14" fmla="*/ 0 w 16715"/>
                <a:gd name="p0y14" fmla="*/ 4 h 28"/>
                <a:gd name="p0x15" fmla="*/ 7 w 16715"/>
                <a:gd name="p0y15" fmla="*/ 1 h 28"/>
                <a:gd name="p0x16" fmla="*/ 14 w 16715"/>
                <a:gd name="p0y16" fmla="*/ 0 h 28"/>
                <a:gd name="p0x17" fmla="*/ 22 w 1671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7"/>
              </p:custDataLst>
            </p:nvPr>
          </p:nvSpPr>
          <p:spPr>
            <a:xfrm>
              <a:off x="17956" y="8718"/>
              <a:ext cx="29" cy="1149"/>
            </a:xfrm>
            <a:custGeom>
              <a:avLst/>
              <a:gdLst>
                <a:gd name="sw" fmla="*/ 1 w 28"/>
                <a:gd name="sh" fmla="*/ 1 h 1149"/>
                <a:gd name="mins" fmla="min sw sh"/>
                <a:gd name="dsw" fmla="+- 0 sw mins"/>
                <a:gd name="dsh" fmla="+- 0 sh mins"/>
                <a:gd name="p0x0" fmla="*/ 28 w 28"/>
                <a:gd name="p0y0" fmla="*/ 42 h 1149"/>
                <a:gd name="p0x1" fmla="*/ 28 w 28"/>
                <a:gd name="p0y1" fmla="*/ 1106 h 1149"/>
                <a:gd name="p0x2" fmla="*/ 28 w 28"/>
                <a:gd name="p0y2" fmla="*/ 1123 h 1149"/>
                <a:gd name="p0x3" fmla="*/ 21 w 28"/>
                <a:gd name="p0y3" fmla="*/ 1138 h 1149"/>
                <a:gd name="p0x4" fmla="*/ 10 w 28"/>
                <a:gd name="p0y4" fmla="*/ 1149 h 1149"/>
                <a:gd name="p0x5" fmla="*/ 0 w 28"/>
                <a:gd name="p0y5" fmla="*/ 1138 h 1149"/>
                <a:gd name="p0x6" fmla="*/ 8 w 28"/>
                <a:gd name="p0y6" fmla="*/ 1130 h 1149"/>
                <a:gd name="p0x7" fmla="*/ 13 w 28"/>
                <a:gd name="p0y7" fmla="*/ 1119 h 1149"/>
                <a:gd name="p0x8" fmla="*/ 13 w 28"/>
                <a:gd name="p0y8" fmla="*/ 1106 h 1149"/>
                <a:gd name="p0x9" fmla="*/ 13 w 28"/>
                <a:gd name="p0y9" fmla="*/ 42 h 1149"/>
                <a:gd name="p0x10" fmla="*/ 13 w 28"/>
                <a:gd name="p0y10" fmla="*/ 30 h 1149"/>
                <a:gd name="p0x11" fmla="*/ 8 w 28"/>
                <a:gd name="p0y11" fmla="*/ 18 h 1149"/>
                <a:gd name="p0x12" fmla="*/ 0 w 28"/>
                <a:gd name="p0y12" fmla="*/ 10 h 1149"/>
                <a:gd name="p0x13" fmla="*/ 10 w 28"/>
                <a:gd name="p0y13" fmla="*/ 0 h 1149"/>
                <a:gd name="p0x14" fmla="*/ 21 w 28"/>
                <a:gd name="p0y14" fmla="*/ 10 h 1149"/>
                <a:gd name="p0x15" fmla="*/ 28 w 28"/>
                <a:gd name="p0y15" fmla="*/ 25 h 1149"/>
                <a:gd name="p0x16" fmla="*/ 28 w 28"/>
                <a:gd name="p0y16" fmla="*/ 42 h 11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1252" y="9856"/>
              <a:ext cx="16715" cy="28"/>
            </a:xfrm>
            <a:custGeom>
              <a:avLst/>
              <a:gdLst>
                <a:gd name="sw" fmla="*/ 1 w 16715"/>
                <a:gd name="sh" fmla="*/ 1 h 28"/>
                <a:gd name="mins" fmla="min sw sh"/>
                <a:gd name="dsw" fmla="+- 0 sw mins"/>
                <a:gd name="dsh" fmla="+- 0 sh mins"/>
                <a:gd name="p0x0" fmla="*/ 16672 w 16715"/>
                <a:gd name="p0y0" fmla="*/ 28 h 28"/>
                <a:gd name="p0x1" fmla="*/ 22 w 16715"/>
                <a:gd name="p0y1" fmla="*/ 28 h 28"/>
                <a:gd name="p0x2" fmla="*/ 14 w 16715"/>
                <a:gd name="p0y2" fmla="*/ 28 h 28"/>
                <a:gd name="p0x3" fmla="*/ 7 w 16715"/>
                <a:gd name="p0y3" fmla="*/ 26 h 28"/>
                <a:gd name="p0x4" fmla="*/ 0 w 16715"/>
                <a:gd name="p0y4" fmla="*/ 23 h 28"/>
                <a:gd name="p0x5" fmla="*/ 17 w 16715"/>
                <a:gd name="p0y5" fmla="*/ 9 h 28"/>
                <a:gd name="p0x6" fmla="*/ 17 w 16715"/>
                <a:gd name="p0y6" fmla="*/ 9 h 28"/>
                <a:gd name="p0x7" fmla="*/ 18 w 16715"/>
                <a:gd name="p0y7" fmla="*/ 11 h 28"/>
                <a:gd name="p0x8" fmla="*/ 20 w 16715"/>
                <a:gd name="p0y8" fmla="*/ 13 h 28"/>
                <a:gd name="p0x9" fmla="*/ 22 w 16715"/>
                <a:gd name="p0y9" fmla="*/ 13 h 28"/>
                <a:gd name="p0x10" fmla="*/ 16672 w 16715"/>
                <a:gd name="p0y10" fmla="*/ 13 h 28"/>
                <a:gd name="p0x11" fmla="*/ 16685 w 16715"/>
                <a:gd name="p0y11" fmla="*/ 13 h 28"/>
                <a:gd name="p0x12" fmla="*/ 16696 w 16715"/>
                <a:gd name="p0y12" fmla="*/ 8 h 28"/>
                <a:gd name="p0x13" fmla="*/ 16704 w 16715"/>
                <a:gd name="p0y13" fmla="*/ 0 h 28"/>
                <a:gd name="p0x14" fmla="*/ 16715 w 16715"/>
                <a:gd name="p0y14" fmla="*/ 10 h 28"/>
                <a:gd name="p0x15" fmla="*/ 16704 w 16715"/>
                <a:gd name="p0y15" fmla="*/ 21 h 28"/>
                <a:gd name="p0x16" fmla="*/ 16689 w 16715"/>
                <a:gd name="p0y16" fmla="*/ 28 h 28"/>
                <a:gd name="p0x17" fmla="*/ 16672 w 1671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9"/>
              </p:custDataLst>
            </p:nvPr>
          </p:nvSpPr>
          <p:spPr>
            <a:xfrm>
              <a:off x="1215" y="8705"/>
              <a:ext cx="54" cy="1175"/>
            </a:xfrm>
            <a:custGeom>
              <a:avLst/>
              <a:gdLst>
                <a:gd name="sw" fmla="*/ 1 w 54"/>
                <a:gd name="sh" fmla="*/ 1 h 1175"/>
                <a:gd name="mins" fmla="min sw sh"/>
                <a:gd name="dsw" fmla="+- 0 sw mins"/>
                <a:gd name="dsh" fmla="+- 0 sh mins"/>
                <a:gd name="p0x0" fmla="*/ 0 w 54"/>
                <a:gd name="p0y0" fmla="*/ 1119 h 1175"/>
                <a:gd name="p0x1" fmla="*/ 0 w 54"/>
                <a:gd name="p0y1" fmla="*/ 55 h 1175"/>
                <a:gd name="p0x2" fmla="*/ 0 w 54"/>
                <a:gd name="p0y2" fmla="*/ 30 h 1175"/>
                <a:gd name="p0x3" fmla="*/ 15 w 54"/>
                <a:gd name="p0y3" fmla="*/ 9 h 1175"/>
                <a:gd name="p0x4" fmla="*/ 37 w 54"/>
                <a:gd name="p0y4" fmla="*/ 0 h 1175"/>
                <a:gd name="p0x5" fmla="*/ 54 w 54"/>
                <a:gd name="p0y5" fmla="*/ 13 h 1175"/>
                <a:gd name="p0x6" fmla="*/ 54 w 54"/>
                <a:gd name="p0y6" fmla="*/ 13 h 1175"/>
                <a:gd name="p0x7" fmla="*/ 48 w 54"/>
                <a:gd name="p0y7" fmla="*/ 20 h 1175"/>
                <a:gd name="p0x8" fmla="*/ 45 w 54"/>
                <a:gd name="p0y8" fmla="*/ 36 h 1175"/>
                <a:gd name="p0x9" fmla="*/ 45 w 54"/>
                <a:gd name="p0y9" fmla="*/ 55 h 1175"/>
                <a:gd name="p0x10" fmla="*/ 45 w 54"/>
                <a:gd name="p0y10" fmla="*/ 1119 h 1175"/>
                <a:gd name="p0x11" fmla="*/ 45 w 54"/>
                <a:gd name="p0y11" fmla="*/ 1138 h 1175"/>
                <a:gd name="p0x12" fmla="*/ 48 w 54"/>
                <a:gd name="p0y12" fmla="*/ 1154 h 1175"/>
                <a:gd name="p0x13" fmla="*/ 54 w 54"/>
                <a:gd name="p0y13" fmla="*/ 1161 h 1175"/>
                <a:gd name="p0x14" fmla="*/ 37 w 54"/>
                <a:gd name="p0y14" fmla="*/ 1175 h 1175"/>
                <a:gd name="p0x15" fmla="*/ 37 w 54"/>
                <a:gd name="p0y15" fmla="*/ 1175 h 1175"/>
                <a:gd name="p0x16" fmla="*/ 15 w 54"/>
                <a:gd name="p0y16" fmla="*/ 1166 h 1175"/>
                <a:gd name="p0x17" fmla="*/ 0 w 54"/>
                <a:gd name="p0y17" fmla="*/ 1144 h 1175"/>
                <a:gd name="p0x18" fmla="*/ 0 w 54"/>
                <a:gd name="p0y18" fmla="*/ 1119 h 11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914400" y="5595357"/>
            <a:ext cx="10382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更名标志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914400" y="5887041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修订同步统一相关概念，将“对外汉语教学”正式更名为</a:t>
            </a:r>
            <a:r>
              <a:rPr sz="1500" b="1">
                <a:solidFill>
                  <a:schemeClr val="accent1"/>
                </a:solidFill>
                <a:cs typeface="+mn-lt"/>
              </a:rPr>
              <a:t>“国际中文教育”</a:t>
            </a:r>
            <a:r>
              <a:rPr sz="1500">
                <a:solidFill>
                  <a:srgbClr val="4A5C53"/>
                </a:solidFill>
                <a:cs typeface="+mn-lt"/>
              </a:rPr>
              <a:t>，标志传播从单向推广迈向双向互鉴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政策体系绘就发展蓝图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60 w 17400"/>
              <a:gd name="p0y0" fmla="*/ 0 h 1458"/>
              <a:gd name="p0x1" fmla="*/ 17340 w 17400"/>
              <a:gd name="p0y1" fmla="*/ 0 h 1458"/>
              <a:gd name="p0x2" fmla="*/ 17373 w 17400"/>
              <a:gd name="p0y2" fmla="*/ 0 h 1458"/>
              <a:gd name="p0x3" fmla="*/ 17400 w 17400"/>
              <a:gd name="p0y3" fmla="*/ 26 h 1458"/>
              <a:gd name="p0x4" fmla="*/ 17400 w 17400"/>
              <a:gd name="p0y4" fmla="*/ 60 h 1458"/>
              <a:gd name="p0x5" fmla="*/ 17400 w 17400"/>
              <a:gd name="p0y5" fmla="*/ 1398 h 1458"/>
              <a:gd name="p0x6" fmla="*/ 17400 w 17400"/>
              <a:gd name="p0y6" fmla="*/ 1431 h 1458"/>
              <a:gd name="p0x7" fmla="*/ 17373 w 17400"/>
              <a:gd name="p0y7" fmla="*/ 1458 h 1458"/>
              <a:gd name="p0x8" fmla="*/ 17340 w 17400"/>
              <a:gd name="p0y8" fmla="*/ 1458 h 1458"/>
              <a:gd name="p0x9" fmla="*/ 60 w 17400"/>
              <a:gd name="p0y9" fmla="*/ 1458 h 1458"/>
              <a:gd name="p0x10" fmla="*/ 26 w 17400"/>
              <a:gd name="p0y10" fmla="*/ 1458 h 1458"/>
              <a:gd name="p0x11" fmla="*/ 0 w 17400"/>
              <a:gd name="p0y11" fmla="*/ 1431 h 1458"/>
              <a:gd name="p0x12" fmla="*/ 0 w 17400"/>
              <a:gd name="p0y12" fmla="*/ 1398 h 1458"/>
              <a:gd name="p0x13" fmla="*/ 0 w 17400"/>
              <a:gd name="p0y13" fmla="*/ 60 h 1458"/>
              <a:gd name="p0x14" fmla="*/ 0 w 17400"/>
              <a:gd name="p0y14" fmla="*/ 26 h 1458"/>
              <a:gd name="p0x15" fmla="*/ 26 w 17400"/>
              <a:gd name="p0y15" fmla="*/ 0 h 1458"/>
              <a:gd name="p0x16" fmla="*/ 6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914228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F0DFA8"/>
                </a:solidFill>
                <a:cs typeface="+mn-lt"/>
              </a:rPr>
              <a:t>2026</a:t>
            </a:r>
            <a:r>
              <a:rPr lang="zh-CN" altLang="en-US" b="1">
                <a:solidFill>
                  <a:srgbClr val="F0DFA8"/>
                </a:solidFill>
                <a:cs typeface="+mn-lt"/>
              </a:rPr>
              <a:t>年</a:t>
            </a:r>
            <a:r>
              <a:rPr lang="en-US" altLang="zh-CN" b="1">
                <a:solidFill>
                  <a:srgbClr val="F0DFA8"/>
                </a:solidFill>
                <a:cs typeface="+mn-lt"/>
              </a:rPr>
              <a:t>1</a:t>
            </a:r>
            <a:r>
              <a:rPr lang="zh-CN" altLang="en-US" b="1">
                <a:solidFill>
                  <a:srgbClr val="F0DFA8"/>
                </a:solidFill>
                <a:cs typeface="+mn-lt"/>
              </a:rPr>
              <a:t>月</a:t>
            </a:r>
            <a:r>
              <a:rPr lang="en-US" altLang="zh-CN" b="1">
                <a:solidFill>
                  <a:srgbClr val="F0DFA8"/>
                </a:solidFill>
                <a:cs typeface="+mn-lt"/>
              </a:rPr>
              <a:t>19</a:t>
            </a:r>
            <a:r>
              <a:rPr lang="zh-CN" altLang="en-US" b="1">
                <a:solidFill>
                  <a:srgbClr val="F0DFA8"/>
                </a:solidFill>
                <a:cs typeface="+mn-lt"/>
              </a:rPr>
              <a:t>日</a:t>
            </a:r>
            <a:r>
              <a:rPr lang="zh-CN" altLang="en-US">
                <a:solidFill>
                  <a:srgbClr val="F5F2EB"/>
                </a:solidFill>
                <a:cs typeface="+mn-lt"/>
              </a:rPr>
              <a:t>，教育部等</a:t>
            </a:r>
            <a:r>
              <a:rPr lang="en-US" altLang="zh-CN">
                <a:solidFill>
                  <a:srgbClr val="F5F2EB"/>
                </a:solidFill>
                <a:cs typeface="+mn-lt"/>
              </a:rPr>
              <a:t>7</a:t>
            </a:r>
            <a:r>
              <a:rPr lang="zh-CN" altLang="en-US">
                <a:solidFill>
                  <a:srgbClr val="F5F2EB"/>
                </a:solidFill>
                <a:cs typeface="+mn-lt"/>
              </a:rPr>
              <a:t>部门联合印发意见，深入推进中华优秀语言文化传承发展</a:t>
            </a:r>
            <a:endParaRPr lang="zh-CN" altLang="en-US">
              <a:solidFill>
                <a:srgbClr val="F5F2EB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20 w 8535"/>
              <a:gd name="p0y0" fmla="*/ 0 h 6626"/>
              <a:gd name="p0x1" fmla="*/ 8415 w 8535"/>
              <a:gd name="p0y1" fmla="*/ 0 h 6626"/>
              <a:gd name="p0x2" fmla="*/ 8481 w 8535"/>
              <a:gd name="p0y2" fmla="*/ 0 h 6626"/>
              <a:gd name="p0x3" fmla="*/ 8535 w 8535"/>
              <a:gd name="p0y3" fmla="*/ 53 h 6626"/>
              <a:gd name="p0x4" fmla="*/ 8535 w 8535"/>
              <a:gd name="p0y4" fmla="*/ 120 h 6626"/>
              <a:gd name="p0x5" fmla="*/ 8535 w 8535"/>
              <a:gd name="p0y5" fmla="*/ 6506 h 6626"/>
              <a:gd name="p0x6" fmla="*/ 8535 w 8535"/>
              <a:gd name="p0y6" fmla="*/ 6573 h 6626"/>
              <a:gd name="p0x7" fmla="*/ 8481 w 8535"/>
              <a:gd name="p0y7" fmla="*/ 6626 h 6626"/>
              <a:gd name="p0x8" fmla="*/ 8415 w 8535"/>
              <a:gd name="p0y8" fmla="*/ 6626 h 6626"/>
              <a:gd name="p0x9" fmla="*/ 120 w 8535"/>
              <a:gd name="p0y9" fmla="*/ 6626 h 6626"/>
              <a:gd name="p0x10" fmla="*/ 53 w 8535"/>
              <a:gd name="p0y10" fmla="*/ 6626 h 6626"/>
              <a:gd name="p0x11" fmla="*/ 0 w 8535"/>
              <a:gd name="p0y11" fmla="*/ 6573 h 6626"/>
              <a:gd name="p0x12" fmla="*/ 0 w 8535"/>
              <a:gd name="p0y12" fmla="*/ 6506 h 6626"/>
              <a:gd name="p0x13" fmla="*/ 0 w 8535"/>
              <a:gd name="p0y13" fmla="*/ 120 h 6626"/>
              <a:gd name="p0x14" fmla="*/ 0 w 8535"/>
              <a:gd name="p0y14" fmla="*/ 53 h 6626"/>
              <a:gd name="p0x15" fmla="*/ 53 w 8535"/>
              <a:gd name="p0y15" fmla="*/ 0 h 6626"/>
              <a:gd name="p0x16" fmla="*/ 12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771525" y="2459355"/>
            <a:ext cx="5029200" cy="466090"/>
            <a:chOff x="1215" y="3873"/>
            <a:chExt cx="7920" cy="73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215" y="3873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593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597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60 w 525"/>
              <a:gd name="p0y0" fmla="*/ 0 h 525"/>
              <a:gd name="p0x1" fmla="*/ 465 w 525"/>
              <a:gd name="p0y1" fmla="*/ 0 h 525"/>
              <a:gd name="p0x2" fmla="*/ 498 w 525"/>
              <a:gd name="p0y2" fmla="*/ 0 h 525"/>
              <a:gd name="p0x3" fmla="*/ 525 w 525"/>
              <a:gd name="p0y3" fmla="*/ 26 h 525"/>
              <a:gd name="p0x4" fmla="*/ 525 w 525"/>
              <a:gd name="p0y4" fmla="*/ 60 h 525"/>
              <a:gd name="p0x5" fmla="*/ 525 w 525"/>
              <a:gd name="p0y5" fmla="*/ 465 h 525"/>
              <a:gd name="p0x6" fmla="*/ 525 w 525"/>
              <a:gd name="p0y6" fmla="*/ 498 h 525"/>
              <a:gd name="p0x7" fmla="*/ 498 w 525"/>
              <a:gd name="p0y7" fmla="*/ 525 h 525"/>
              <a:gd name="p0x8" fmla="*/ 465 w 525"/>
              <a:gd name="p0y8" fmla="*/ 525 h 525"/>
              <a:gd name="p0x9" fmla="*/ 60 w 525"/>
              <a:gd name="p0y9" fmla="*/ 525 h 525"/>
              <a:gd name="p0x10" fmla="*/ 26 w 525"/>
              <a:gd name="p0y10" fmla="*/ 525 h 525"/>
              <a:gd name="p0x11" fmla="*/ 0 w 525"/>
              <a:gd name="p0y11" fmla="*/ 498 h 525"/>
              <a:gd name="p0x12" fmla="*/ 0 w 525"/>
              <a:gd name="p0y12" fmla="*/ 465 h 525"/>
              <a:gd name="p0x13" fmla="*/ 0 w 525"/>
              <a:gd name="p0y13" fmla="*/ 60 h 525"/>
              <a:gd name="p0x14" fmla="*/ 0 w 525"/>
              <a:gd name="p0y14" fmla="*/ 26 h 525"/>
              <a:gd name="p0x15" fmla="*/ 26 w 525"/>
              <a:gd name="p0y15" fmla="*/ 0 h 525"/>
              <a:gd name="p0x16" fmla="*/ 6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901a10f6-c397-11f1-bb1f-d67ca05b83c2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3" b="13"/>
          <a:stretch>
            <a:fillRect/>
          </a:stretch>
        </p:blipFill>
        <p:spPr>
          <a:xfrm>
            <a:off x="838200" y="2526030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1228725" y="2472719"/>
            <a:ext cx="4572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搭建平台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71525" y="3407410"/>
            <a:ext cx="5029200" cy="857250"/>
            <a:chOff x="1215" y="5366"/>
            <a:chExt cx="7920" cy="1350"/>
          </a:xfrm>
        </p:grpSpPr>
        <p:sp>
          <p:nvSpPr>
            <p:cNvPr id="16" name="任意多边形 15"/>
            <p:cNvSpPr/>
            <p:nvPr>
              <p:custDataLst>
                <p:tags r:id="rId12"/>
              </p:custDataLst>
            </p:nvPr>
          </p:nvSpPr>
          <p:spPr>
            <a:xfrm>
              <a:off x="1215" y="5366"/>
              <a:ext cx="7920" cy="1350"/>
            </a:xfrm>
            <a:custGeom>
              <a:avLst/>
              <a:gdLst>
                <a:gd name="sw" fmla="*/ 1 w 7920"/>
                <a:gd name="sh" fmla="*/ 1 h 1350"/>
                <a:gd name="mins" fmla="min sw sh"/>
                <a:gd name="dsw" fmla="+- 0 sw mins"/>
                <a:gd name="dsh" fmla="+- 0 sh mins"/>
                <a:gd name="p0x0" fmla="*/ 60 w 7920"/>
                <a:gd name="p0y0" fmla="*/ 0 h 1350"/>
                <a:gd name="p0x1" fmla="*/ 7860 w 7920"/>
                <a:gd name="p0y1" fmla="*/ 0 h 1350"/>
                <a:gd name="p0x2" fmla="*/ 7893 w 7920"/>
                <a:gd name="p0y2" fmla="*/ 0 h 1350"/>
                <a:gd name="p0x3" fmla="*/ 7920 w 7920"/>
                <a:gd name="p0y3" fmla="*/ 26 h 1350"/>
                <a:gd name="p0x4" fmla="*/ 7920 w 7920"/>
                <a:gd name="p0y4" fmla="*/ 60 h 1350"/>
                <a:gd name="p0x5" fmla="*/ 7920 w 7920"/>
                <a:gd name="p0y5" fmla="*/ 1290 h 1350"/>
                <a:gd name="p0x6" fmla="*/ 7920 w 7920"/>
                <a:gd name="p0y6" fmla="*/ 1323 h 1350"/>
                <a:gd name="p0x7" fmla="*/ 7893 w 7920"/>
                <a:gd name="p0y7" fmla="*/ 1350 h 1350"/>
                <a:gd name="p0x8" fmla="*/ 7860 w 7920"/>
                <a:gd name="p0y8" fmla="*/ 1350 h 1350"/>
                <a:gd name="p0x9" fmla="*/ 60 w 7920"/>
                <a:gd name="p0y9" fmla="*/ 1350 h 1350"/>
                <a:gd name="p0x10" fmla="*/ 26 w 7920"/>
                <a:gd name="p0y10" fmla="*/ 1350 h 1350"/>
                <a:gd name="p0x11" fmla="*/ 0 w 7920"/>
                <a:gd name="p0y11" fmla="*/ 1323 h 1350"/>
                <a:gd name="p0x12" fmla="*/ 0 w 7920"/>
                <a:gd name="p0y12" fmla="*/ 1290 h 1350"/>
                <a:gd name="p0x13" fmla="*/ 0 w 7920"/>
                <a:gd name="p0y13" fmla="*/ 60 h 1350"/>
                <a:gd name="p0x14" fmla="*/ 0 w 7920"/>
                <a:gd name="p0y14" fmla="*/ 26 h 1350"/>
                <a:gd name="p0x15" fmla="*/ 26 w 7920"/>
                <a:gd name="p0y15" fmla="*/ 0 h 1350"/>
                <a:gd name="p0x16" fmla="*/ 60 w 792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3"/>
              </p:custDataLst>
            </p:nvPr>
          </p:nvSpPr>
          <p:spPr>
            <a:xfrm>
              <a:off x="1252" y="5366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4"/>
              </p:custDataLst>
            </p:nvPr>
          </p:nvSpPr>
          <p:spPr>
            <a:xfrm>
              <a:off x="9106" y="5384"/>
              <a:ext cx="29" cy="1315"/>
            </a:xfrm>
            <a:custGeom>
              <a:avLst/>
              <a:gdLst>
                <a:gd name="sw" fmla="*/ 1 w 28"/>
                <a:gd name="sh" fmla="*/ 1 h 1314"/>
                <a:gd name="mins" fmla="min sw sh"/>
                <a:gd name="dsw" fmla="+- 0 sw mins"/>
                <a:gd name="dsh" fmla="+- 0 sh mins"/>
                <a:gd name="p0x0" fmla="*/ 28 w 28"/>
                <a:gd name="p0y0" fmla="*/ 42 h 1314"/>
                <a:gd name="p0x1" fmla="*/ 28 w 28"/>
                <a:gd name="p0y1" fmla="*/ 1272 h 1314"/>
                <a:gd name="p0x2" fmla="*/ 28 w 28"/>
                <a:gd name="p0y2" fmla="*/ 1288 h 1314"/>
                <a:gd name="p0x3" fmla="*/ 21 w 28"/>
                <a:gd name="p0y3" fmla="*/ 1303 h 1314"/>
                <a:gd name="p0x4" fmla="*/ 10 w 28"/>
                <a:gd name="p0y4" fmla="*/ 1314 h 1314"/>
                <a:gd name="p0x5" fmla="*/ 0 w 28"/>
                <a:gd name="p0y5" fmla="*/ 1304 h 1314"/>
                <a:gd name="p0x6" fmla="*/ 8 w 28"/>
                <a:gd name="p0y6" fmla="*/ 1296 h 1314"/>
                <a:gd name="p0x7" fmla="*/ 13 w 28"/>
                <a:gd name="p0y7" fmla="*/ 1284 h 1314"/>
                <a:gd name="p0x8" fmla="*/ 13 w 28"/>
                <a:gd name="p0y8" fmla="*/ 1272 h 1314"/>
                <a:gd name="p0x9" fmla="*/ 13 w 28"/>
                <a:gd name="p0y9" fmla="*/ 42 h 1314"/>
                <a:gd name="p0x10" fmla="*/ 13 w 28"/>
                <a:gd name="p0y10" fmla="*/ 30 h 1314"/>
                <a:gd name="p0x11" fmla="*/ 8 w 28"/>
                <a:gd name="p0y11" fmla="*/ 18 h 1314"/>
                <a:gd name="p0x12" fmla="*/ 0 w 28"/>
                <a:gd name="p0y12" fmla="*/ 10 h 1314"/>
                <a:gd name="p0x13" fmla="*/ 10 w 28"/>
                <a:gd name="p0y13" fmla="*/ 0 h 1314"/>
                <a:gd name="p0x14" fmla="*/ 21 w 28"/>
                <a:gd name="p0y14" fmla="*/ 10 h 1314"/>
                <a:gd name="p0x15" fmla="*/ 28 w 28"/>
                <a:gd name="p0y15" fmla="*/ 25 h 1314"/>
                <a:gd name="p0x16" fmla="*/ 28 w 28"/>
                <a:gd name="p0y16" fmla="*/ 42 h 131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5"/>
              </p:custDataLst>
            </p:nvPr>
          </p:nvSpPr>
          <p:spPr>
            <a:xfrm>
              <a:off x="1252" y="6688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6"/>
              </p:custDataLst>
            </p:nvPr>
          </p:nvSpPr>
          <p:spPr>
            <a:xfrm>
              <a:off x="1215" y="5371"/>
              <a:ext cx="54" cy="1341"/>
            </a:xfrm>
            <a:custGeom>
              <a:avLst/>
              <a:gdLst>
                <a:gd name="sw" fmla="*/ 1 w 54"/>
                <a:gd name="sh" fmla="*/ 1 h 1340"/>
                <a:gd name="mins" fmla="min sw sh"/>
                <a:gd name="dsw" fmla="+- 0 sw mins"/>
                <a:gd name="dsh" fmla="+- 0 sh mins"/>
                <a:gd name="p0x0" fmla="*/ 0 w 54"/>
                <a:gd name="p0y0" fmla="*/ 1285 h 1340"/>
                <a:gd name="p0x1" fmla="*/ 0 w 54"/>
                <a:gd name="p0y1" fmla="*/ 55 h 1340"/>
                <a:gd name="p0x2" fmla="*/ 0 w 54"/>
                <a:gd name="p0y2" fmla="*/ 30 h 1340"/>
                <a:gd name="p0x3" fmla="*/ 15 w 54"/>
                <a:gd name="p0y3" fmla="*/ 9 h 1340"/>
                <a:gd name="p0x4" fmla="*/ 37 w 54"/>
                <a:gd name="p0y4" fmla="*/ 0 h 1340"/>
                <a:gd name="p0x5" fmla="*/ 54 w 54"/>
                <a:gd name="p0y5" fmla="*/ 13 h 1340"/>
                <a:gd name="p0x6" fmla="*/ 54 w 54"/>
                <a:gd name="p0y6" fmla="*/ 13 h 1340"/>
                <a:gd name="p0x7" fmla="*/ 48 w 54"/>
                <a:gd name="p0y7" fmla="*/ 20 h 1340"/>
                <a:gd name="p0x8" fmla="*/ 45 w 54"/>
                <a:gd name="p0y8" fmla="*/ 36 h 1340"/>
                <a:gd name="p0x9" fmla="*/ 45 w 54"/>
                <a:gd name="p0y9" fmla="*/ 55 h 1340"/>
                <a:gd name="p0x10" fmla="*/ 45 w 54"/>
                <a:gd name="p0y10" fmla="*/ 1285 h 1340"/>
                <a:gd name="p0x11" fmla="*/ 45 w 54"/>
                <a:gd name="p0y11" fmla="*/ 1304 h 1340"/>
                <a:gd name="p0x12" fmla="*/ 48 w 54"/>
                <a:gd name="p0y12" fmla="*/ 1320 h 1340"/>
                <a:gd name="p0x13" fmla="*/ 54 w 54"/>
                <a:gd name="p0y13" fmla="*/ 1327 h 1340"/>
                <a:gd name="p0x14" fmla="*/ 37 w 54"/>
                <a:gd name="p0y14" fmla="*/ 1340 h 1340"/>
                <a:gd name="p0x15" fmla="*/ 37 w 54"/>
                <a:gd name="p0y15" fmla="*/ 1340 h 1340"/>
                <a:gd name="p0x16" fmla="*/ 15 w 54"/>
                <a:gd name="p0y16" fmla="*/ 1331 h 1340"/>
                <a:gd name="p0x17" fmla="*/ 0 w 54"/>
                <a:gd name="p0y17" fmla="*/ 1310 h 1340"/>
                <a:gd name="p0x18" fmla="*/ 0 w 54"/>
                <a:gd name="p0y18" fmla="*/ 1285 h 13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952500" y="3516601"/>
            <a:ext cx="4686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持续举办世界中文大会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952500" y="3822354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搭建</a:t>
            </a:r>
            <a:r>
              <a:rPr sz="1500" b="1">
                <a:solidFill>
                  <a:schemeClr val="accent1"/>
                </a:solidFill>
                <a:cs typeface="+mn-lt"/>
              </a:rPr>
              <a:t>全球性交流平台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771525" y="4746625"/>
            <a:ext cx="5029200" cy="1162050"/>
            <a:chOff x="1215" y="7475"/>
            <a:chExt cx="7920" cy="1830"/>
          </a:xfrm>
        </p:grpSpPr>
        <p:sp>
          <p:nvSpPr>
            <p:cNvPr id="24" name="任意多边形 23"/>
            <p:cNvSpPr/>
            <p:nvPr>
              <p:custDataLst>
                <p:tags r:id="rId19"/>
              </p:custDataLst>
            </p:nvPr>
          </p:nvSpPr>
          <p:spPr>
            <a:xfrm>
              <a:off x="1215" y="7475"/>
              <a:ext cx="7920" cy="1830"/>
            </a:xfrm>
            <a:custGeom>
              <a:avLst/>
              <a:gdLst>
                <a:gd name="sw" fmla="*/ 1 w 7920"/>
                <a:gd name="sh" fmla="*/ 1 h 1830"/>
                <a:gd name="mins" fmla="min sw sh"/>
                <a:gd name="dsw" fmla="+- 0 sw mins"/>
                <a:gd name="dsh" fmla="+- 0 sh mins"/>
                <a:gd name="p0x0" fmla="*/ 60 w 7920"/>
                <a:gd name="p0y0" fmla="*/ 0 h 1830"/>
                <a:gd name="p0x1" fmla="*/ 7860 w 7920"/>
                <a:gd name="p0y1" fmla="*/ 0 h 1830"/>
                <a:gd name="p0x2" fmla="*/ 7893 w 7920"/>
                <a:gd name="p0y2" fmla="*/ 0 h 1830"/>
                <a:gd name="p0x3" fmla="*/ 7920 w 7920"/>
                <a:gd name="p0y3" fmla="*/ 26 h 1830"/>
                <a:gd name="p0x4" fmla="*/ 7920 w 7920"/>
                <a:gd name="p0y4" fmla="*/ 60 h 1830"/>
                <a:gd name="p0x5" fmla="*/ 7920 w 7920"/>
                <a:gd name="p0y5" fmla="*/ 1770 h 1830"/>
                <a:gd name="p0x6" fmla="*/ 7920 w 7920"/>
                <a:gd name="p0y6" fmla="*/ 1803 h 1830"/>
                <a:gd name="p0x7" fmla="*/ 7893 w 7920"/>
                <a:gd name="p0y7" fmla="*/ 1830 h 1830"/>
                <a:gd name="p0x8" fmla="*/ 7860 w 7920"/>
                <a:gd name="p0y8" fmla="*/ 1830 h 1830"/>
                <a:gd name="p0x9" fmla="*/ 60 w 7920"/>
                <a:gd name="p0y9" fmla="*/ 1830 h 1830"/>
                <a:gd name="p0x10" fmla="*/ 26 w 7920"/>
                <a:gd name="p0y10" fmla="*/ 1830 h 1830"/>
                <a:gd name="p0x11" fmla="*/ 0 w 7920"/>
                <a:gd name="p0y11" fmla="*/ 1803 h 1830"/>
                <a:gd name="p0x12" fmla="*/ 0 w 7920"/>
                <a:gd name="p0y12" fmla="*/ 1770 h 1830"/>
                <a:gd name="p0x13" fmla="*/ 0 w 7920"/>
                <a:gd name="p0y13" fmla="*/ 60 h 1830"/>
                <a:gd name="p0x14" fmla="*/ 0 w 7920"/>
                <a:gd name="p0y14" fmla="*/ 26 h 1830"/>
                <a:gd name="p0x15" fmla="*/ 26 w 7920"/>
                <a:gd name="p0y15" fmla="*/ 0 h 1830"/>
                <a:gd name="p0x16" fmla="*/ 60 w 7920"/>
                <a:gd name="p0y16" fmla="*/ 0 h 18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0"/>
              </p:custDataLst>
            </p:nvPr>
          </p:nvSpPr>
          <p:spPr>
            <a:xfrm>
              <a:off x="1252" y="7475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1"/>
              </p:custDataLst>
            </p:nvPr>
          </p:nvSpPr>
          <p:spPr>
            <a:xfrm>
              <a:off x="9106" y="7493"/>
              <a:ext cx="29" cy="1795"/>
            </a:xfrm>
            <a:custGeom>
              <a:avLst/>
              <a:gdLst>
                <a:gd name="sw" fmla="*/ 1 w 28"/>
                <a:gd name="sh" fmla="*/ 1 h 1794"/>
                <a:gd name="mins" fmla="min sw sh"/>
                <a:gd name="dsw" fmla="+- 0 sw mins"/>
                <a:gd name="dsh" fmla="+- 0 sh mins"/>
                <a:gd name="p0x0" fmla="*/ 28 w 28"/>
                <a:gd name="p0y0" fmla="*/ 42 h 1794"/>
                <a:gd name="p0x1" fmla="*/ 28 w 28"/>
                <a:gd name="p0y1" fmla="*/ 1752 h 1794"/>
                <a:gd name="p0x2" fmla="*/ 28 w 28"/>
                <a:gd name="p0y2" fmla="*/ 1768 h 1794"/>
                <a:gd name="p0x3" fmla="*/ 21 w 28"/>
                <a:gd name="p0y3" fmla="*/ 1783 h 1794"/>
                <a:gd name="p0x4" fmla="*/ 10 w 28"/>
                <a:gd name="p0y4" fmla="*/ 1794 h 1794"/>
                <a:gd name="p0x5" fmla="*/ 0 w 28"/>
                <a:gd name="p0y5" fmla="*/ 1784 h 1794"/>
                <a:gd name="p0x6" fmla="*/ 8 w 28"/>
                <a:gd name="p0y6" fmla="*/ 1776 h 1794"/>
                <a:gd name="p0x7" fmla="*/ 13 w 28"/>
                <a:gd name="p0y7" fmla="*/ 1764 h 1794"/>
                <a:gd name="p0x8" fmla="*/ 13 w 28"/>
                <a:gd name="p0y8" fmla="*/ 1752 h 1794"/>
                <a:gd name="p0x9" fmla="*/ 13 w 28"/>
                <a:gd name="p0y9" fmla="*/ 42 h 1794"/>
                <a:gd name="p0x10" fmla="*/ 13 w 28"/>
                <a:gd name="p0y10" fmla="*/ 30 h 1794"/>
                <a:gd name="p0x11" fmla="*/ 8 w 28"/>
                <a:gd name="p0y11" fmla="*/ 18 h 1794"/>
                <a:gd name="p0x12" fmla="*/ 0 w 28"/>
                <a:gd name="p0y12" fmla="*/ 10 h 1794"/>
                <a:gd name="p0x13" fmla="*/ 10 w 28"/>
                <a:gd name="p0y13" fmla="*/ 0 h 1794"/>
                <a:gd name="p0x14" fmla="*/ 21 w 28"/>
                <a:gd name="p0y14" fmla="*/ 10 h 1794"/>
                <a:gd name="p0x15" fmla="*/ 28 w 28"/>
                <a:gd name="p0y15" fmla="*/ 25 h 1794"/>
                <a:gd name="p0x16" fmla="*/ 28 w 28"/>
                <a:gd name="p0y16" fmla="*/ 42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2"/>
              </p:custDataLst>
            </p:nvPr>
          </p:nvSpPr>
          <p:spPr>
            <a:xfrm>
              <a:off x="1252" y="9277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3"/>
              </p:custDataLst>
            </p:nvPr>
          </p:nvSpPr>
          <p:spPr>
            <a:xfrm>
              <a:off x="1215" y="7480"/>
              <a:ext cx="54" cy="1821"/>
            </a:xfrm>
            <a:custGeom>
              <a:avLst/>
              <a:gdLst>
                <a:gd name="sw" fmla="*/ 1 w 54"/>
                <a:gd name="sh" fmla="*/ 1 h 1820"/>
                <a:gd name="mins" fmla="min sw sh"/>
                <a:gd name="dsw" fmla="+- 0 sw mins"/>
                <a:gd name="dsh" fmla="+- 0 sh mins"/>
                <a:gd name="p0x0" fmla="*/ 0 w 54"/>
                <a:gd name="p0y0" fmla="*/ 1765 h 1820"/>
                <a:gd name="p0x1" fmla="*/ 0 w 54"/>
                <a:gd name="p0y1" fmla="*/ 55 h 1820"/>
                <a:gd name="p0x2" fmla="*/ 0 w 54"/>
                <a:gd name="p0y2" fmla="*/ 30 h 1820"/>
                <a:gd name="p0x3" fmla="*/ 15 w 54"/>
                <a:gd name="p0y3" fmla="*/ 9 h 1820"/>
                <a:gd name="p0x4" fmla="*/ 37 w 54"/>
                <a:gd name="p0y4" fmla="*/ 0 h 1820"/>
                <a:gd name="p0x5" fmla="*/ 54 w 54"/>
                <a:gd name="p0y5" fmla="*/ 13 h 1820"/>
                <a:gd name="p0x6" fmla="*/ 54 w 54"/>
                <a:gd name="p0y6" fmla="*/ 13 h 1820"/>
                <a:gd name="p0x7" fmla="*/ 48 w 54"/>
                <a:gd name="p0y7" fmla="*/ 20 h 1820"/>
                <a:gd name="p0x8" fmla="*/ 45 w 54"/>
                <a:gd name="p0y8" fmla="*/ 36 h 1820"/>
                <a:gd name="p0x9" fmla="*/ 45 w 54"/>
                <a:gd name="p0y9" fmla="*/ 55 h 1820"/>
                <a:gd name="p0x10" fmla="*/ 45 w 54"/>
                <a:gd name="p0y10" fmla="*/ 1765 h 1820"/>
                <a:gd name="p0x11" fmla="*/ 45 w 54"/>
                <a:gd name="p0y11" fmla="*/ 1784 h 1820"/>
                <a:gd name="p0x12" fmla="*/ 48 w 54"/>
                <a:gd name="p0y12" fmla="*/ 1800 h 1820"/>
                <a:gd name="p0x13" fmla="*/ 54 w 54"/>
                <a:gd name="p0y13" fmla="*/ 1807 h 1820"/>
                <a:gd name="p0x14" fmla="*/ 37 w 54"/>
                <a:gd name="p0y14" fmla="*/ 1820 h 1820"/>
                <a:gd name="p0x15" fmla="*/ 37 w 54"/>
                <a:gd name="p0y15" fmla="*/ 1820 h 1820"/>
                <a:gd name="p0x16" fmla="*/ 15 w 54"/>
                <a:gd name="p0y16" fmla="*/ 1811 h 1820"/>
                <a:gd name="p0x17" fmla="*/ 0 w 54"/>
                <a:gd name="p0y17" fmla="*/ 1790 h 1820"/>
                <a:gd name="p0x18" fmla="*/ 0 w 54"/>
                <a:gd name="p0y18" fmla="*/ 1765 h 18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52500" y="4855759"/>
            <a:ext cx="4686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拓展品牌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952500" y="5161512"/>
            <a:ext cx="46863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扩大</a:t>
            </a:r>
            <a:r>
              <a:rPr sz="1500" b="1">
                <a:solidFill>
                  <a:schemeClr val="accent1"/>
                </a:solidFill>
                <a:cs typeface="+mn-lt"/>
              </a:rPr>
              <a:t>“汉语桥”“国际中文日”“新汉学计划”“中文水平考试”</a:t>
            </a:r>
            <a:r>
              <a:rPr sz="1500">
                <a:solidFill>
                  <a:srgbClr val="4A5C53"/>
                </a:solidFill>
                <a:cs typeface="+mn-lt"/>
              </a:rPr>
              <a:t>影响力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6"/>
            </p:custDataLst>
          </p:nvPr>
        </p:nvSpPr>
        <p:spPr>
          <a:xfrm>
            <a:off x="619569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20 w 8535"/>
              <a:gd name="p0y0" fmla="*/ 0 h 6626"/>
              <a:gd name="p0x1" fmla="*/ 8415 w 8535"/>
              <a:gd name="p0y1" fmla="*/ 0 h 6626"/>
              <a:gd name="p0x2" fmla="*/ 8481 w 8535"/>
              <a:gd name="p0y2" fmla="*/ 0 h 6626"/>
              <a:gd name="p0x3" fmla="*/ 8535 w 8535"/>
              <a:gd name="p0y3" fmla="*/ 53 h 6626"/>
              <a:gd name="p0x4" fmla="*/ 8535 w 8535"/>
              <a:gd name="p0y4" fmla="*/ 120 h 6626"/>
              <a:gd name="p0x5" fmla="*/ 8535 w 8535"/>
              <a:gd name="p0y5" fmla="*/ 6506 h 6626"/>
              <a:gd name="p0x6" fmla="*/ 8535 w 8535"/>
              <a:gd name="p0y6" fmla="*/ 6573 h 6626"/>
              <a:gd name="p0x7" fmla="*/ 8481 w 8535"/>
              <a:gd name="p0y7" fmla="*/ 6626 h 6626"/>
              <a:gd name="p0x8" fmla="*/ 8415 w 8535"/>
              <a:gd name="p0y8" fmla="*/ 6626 h 6626"/>
              <a:gd name="p0x9" fmla="*/ 120 w 8535"/>
              <a:gd name="p0y9" fmla="*/ 6626 h 6626"/>
              <a:gd name="p0x10" fmla="*/ 53 w 8535"/>
              <a:gd name="p0y10" fmla="*/ 6626 h 6626"/>
              <a:gd name="p0x11" fmla="*/ 0 w 8535"/>
              <a:gd name="p0y11" fmla="*/ 6573 h 6626"/>
              <a:gd name="p0x12" fmla="*/ 0 w 8535"/>
              <a:gd name="p0y12" fmla="*/ 6506 h 6626"/>
              <a:gd name="p0x13" fmla="*/ 0 w 8535"/>
              <a:gd name="p0y13" fmla="*/ 120 h 6626"/>
              <a:gd name="p0x14" fmla="*/ 0 w 8535"/>
              <a:gd name="p0y14" fmla="*/ 53 h 6626"/>
              <a:gd name="p0x15" fmla="*/ 53 w 8535"/>
              <a:gd name="p0y15" fmla="*/ 0 h 6626"/>
              <a:gd name="p0x16" fmla="*/ 12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6391275" y="2459355"/>
            <a:ext cx="5029200" cy="466090"/>
            <a:chOff x="10065" y="3873"/>
            <a:chExt cx="7920" cy="734"/>
          </a:xfrm>
        </p:grpSpPr>
        <p:sp>
          <p:nvSpPr>
            <p:cNvPr id="33" name="任意多边形 32"/>
            <p:cNvSpPr/>
            <p:nvPr>
              <p:custDataLst>
                <p:tags r:id="rId27"/>
              </p:custDataLst>
            </p:nvPr>
          </p:nvSpPr>
          <p:spPr>
            <a:xfrm>
              <a:off x="10065" y="3873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8"/>
              </p:custDataLst>
            </p:nvPr>
          </p:nvSpPr>
          <p:spPr>
            <a:xfrm>
              <a:off x="10065" y="4593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29"/>
            </p:custDataLst>
          </p:nvPr>
        </p:nvSpPr>
        <p:spPr>
          <a:xfrm>
            <a:off x="639572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60 w 525"/>
              <a:gd name="p0y0" fmla="*/ 0 h 525"/>
              <a:gd name="p0x1" fmla="*/ 465 w 525"/>
              <a:gd name="p0y1" fmla="*/ 0 h 525"/>
              <a:gd name="p0x2" fmla="*/ 498 w 525"/>
              <a:gd name="p0y2" fmla="*/ 0 h 525"/>
              <a:gd name="p0x3" fmla="*/ 525 w 525"/>
              <a:gd name="p0y3" fmla="*/ 26 h 525"/>
              <a:gd name="p0x4" fmla="*/ 525 w 525"/>
              <a:gd name="p0y4" fmla="*/ 60 h 525"/>
              <a:gd name="p0x5" fmla="*/ 525 w 525"/>
              <a:gd name="p0y5" fmla="*/ 465 h 525"/>
              <a:gd name="p0x6" fmla="*/ 525 w 525"/>
              <a:gd name="p0y6" fmla="*/ 498 h 525"/>
              <a:gd name="p0x7" fmla="*/ 498 w 525"/>
              <a:gd name="p0y7" fmla="*/ 525 h 525"/>
              <a:gd name="p0x8" fmla="*/ 465 w 525"/>
              <a:gd name="p0y8" fmla="*/ 525 h 525"/>
              <a:gd name="p0x9" fmla="*/ 60 w 525"/>
              <a:gd name="p0y9" fmla="*/ 525 h 525"/>
              <a:gd name="p0x10" fmla="*/ 26 w 525"/>
              <a:gd name="p0y10" fmla="*/ 525 h 525"/>
              <a:gd name="p0x11" fmla="*/ 0 w 525"/>
              <a:gd name="p0y11" fmla="*/ 498 h 525"/>
              <a:gd name="p0x12" fmla="*/ 0 w 525"/>
              <a:gd name="p0y12" fmla="*/ 465 h 525"/>
              <a:gd name="p0x13" fmla="*/ 0 w 525"/>
              <a:gd name="p0y13" fmla="*/ 60 h 525"/>
              <a:gd name="p0x14" fmla="*/ 0 w 525"/>
              <a:gd name="p0y14" fmla="*/ 26 h 525"/>
              <a:gd name="p0x15" fmla="*/ 26 w 525"/>
              <a:gd name="p0y15" fmla="*/ 0 h 525"/>
              <a:gd name="p0x16" fmla="*/ 6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901a1275-c397-11f1-bb1f-d67ca05b83c2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13" b="13"/>
          <a:stretch>
            <a:fillRect/>
          </a:stretch>
        </p:blipFill>
        <p:spPr>
          <a:xfrm>
            <a:off x="6457950" y="2526030"/>
            <a:ext cx="209550" cy="2095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3"/>
            </p:custDataLst>
          </p:nvPr>
        </p:nvSpPr>
        <p:spPr>
          <a:xfrm>
            <a:off x="6848475" y="2472719"/>
            <a:ext cx="4572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强化支撑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6391275" y="3305810"/>
            <a:ext cx="5029200" cy="1162050"/>
            <a:chOff x="10065" y="5206"/>
            <a:chExt cx="7920" cy="1830"/>
          </a:xfrm>
        </p:grpSpPr>
        <p:sp>
          <p:nvSpPr>
            <p:cNvPr id="41" name="任意多边形 40"/>
            <p:cNvSpPr/>
            <p:nvPr>
              <p:custDataLst>
                <p:tags r:id="rId34"/>
              </p:custDataLst>
            </p:nvPr>
          </p:nvSpPr>
          <p:spPr>
            <a:xfrm>
              <a:off x="10065" y="5206"/>
              <a:ext cx="7920" cy="1830"/>
            </a:xfrm>
            <a:custGeom>
              <a:avLst/>
              <a:gdLst>
                <a:gd name="sw" fmla="*/ 1 w 7920"/>
                <a:gd name="sh" fmla="*/ 1 h 1830"/>
                <a:gd name="mins" fmla="min sw sh"/>
                <a:gd name="dsw" fmla="+- 0 sw mins"/>
                <a:gd name="dsh" fmla="+- 0 sh mins"/>
                <a:gd name="p0x0" fmla="*/ 60 w 7920"/>
                <a:gd name="p0y0" fmla="*/ 0 h 1830"/>
                <a:gd name="p0x1" fmla="*/ 7860 w 7920"/>
                <a:gd name="p0y1" fmla="*/ 0 h 1830"/>
                <a:gd name="p0x2" fmla="*/ 7893 w 7920"/>
                <a:gd name="p0y2" fmla="*/ 0 h 1830"/>
                <a:gd name="p0x3" fmla="*/ 7920 w 7920"/>
                <a:gd name="p0y3" fmla="*/ 26 h 1830"/>
                <a:gd name="p0x4" fmla="*/ 7920 w 7920"/>
                <a:gd name="p0y4" fmla="*/ 60 h 1830"/>
                <a:gd name="p0x5" fmla="*/ 7920 w 7920"/>
                <a:gd name="p0y5" fmla="*/ 1770 h 1830"/>
                <a:gd name="p0x6" fmla="*/ 7920 w 7920"/>
                <a:gd name="p0y6" fmla="*/ 1803 h 1830"/>
                <a:gd name="p0x7" fmla="*/ 7893 w 7920"/>
                <a:gd name="p0y7" fmla="*/ 1830 h 1830"/>
                <a:gd name="p0x8" fmla="*/ 7860 w 7920"/>
                <a:gd name="p0y8" fmla="*/ 1830 h 1830"/>
                <a:gd name="p0x9" fmla="*/ 60 w 7920"/>
                <a:gd name="p0y9" fmla="*/ 1830 h 1830"/>
                <a:gd name="p0x10" fmla="*/ 26 w 7920"/>
                <a:gd name="p0y10" fmla="*/ 1830 h 1830"/>
                <a:gd name="p0x11" fmla="*/ 0 w 7920"/>
                <a:gd name="p0y11" fmla="*/ 1803 h 1830"/>
                <a:gd name="p0x12" fmla="*/ 0 w 7920"/>
                <a:gd name="p0y12" fmla="*/ 1770 h 1830"/>
                <a:gd name="p0x13" fmla="*/ 0 w 7920"/>
                <a:gd name="p0y13" fmla="*/ 60 h 1830"/>
                <a:gd name="p0x14" fmla="*/ 0 w 7920"/>
                <a:gd name="p0y14" fmla="*/ 26 h 1830"/>
                <a:gd name="p0x15" fmla="*/ 26 w 7920"/>
                <a:gd name="p0y15" fmla="*/ 0 h 1830"/>
                <a:gd name="p0x16" fmla="*/ 60 w 7920"/>
                <a:gd name="p0y16" fmla="*/ 0 h 18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5"/>
              </p:custDataLst>
            </p:nvPr>
          </p:nvSpPr>
          <p:spPr>
            <a:xfrm>
              <a:off x="10102" y="5206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6"/>
              </p:custDataLst>
            </p:nvPr>
          </p:nvSpPr>
          <p:spPr>
            <a:xfrm>
              <a:off x="17956" y="5224"/>
              <a:ext cx="29" cy="1795"/>
            </a:xfrm>
            <a:custGeom>
              <a:avLst/>
              <a:gdLst>
                <a:gd name="sw" fmla="*/ 1 w 28"/>
                <a:gd name="sh" fmla="*/ 1 h 1794"/>
                <a:gd name="mins" fmla="min sw sh"/>
                <a:gd name="dsw" fmla="+- 0 sw mins"/>
                <a:gd name="dsh" fmla="+- 0 sh mins"/>
                <a:gd name="p0x0" fmla="*/ 28 w 28"/>
                <a:gd name="p0y0" fmla="*/ 42 h 1794"/>
                <a:gd name="p0x1" fmla="*/ 28 w 28"/>
                <a:gd name="p0y1" fmla="*/ 1752 h 1794"/>
                <a:gd name="p0x2" fmla="*/ 28 w 28"/>
                <a:gd name="p0y2" fmla="*/ 1768 h 1794"/>
                <a:gd name="p0x3" fmla="*/ 21 w 28"/>
                <a:gd name="p0y3" fmla="*/ 1783 h 1794"/>
                <a:gd name="p0x4" fmla="*/ 10 w 28"/>
                <a:gd name="p0y4" fmla="*/ 1794 h 1794"/>
                <a:gd name="p0x5" fmla="*/ 0 w 28"/>
                <a:gd name="p0y5" fmla="*/ 1784 h 1794"/>
                <a:gd name="p0x6" fmla="*/ 8 w 28"/>
                <a:gd name="p0y6" fmla="*/ 1776 h 1794"/>
                <a:gd name="p0x7" fmla="*/ 13 w 28"/>
                <a:gd name="p0y7" fmla="*/ 1764 h 1794"/>
                <a:gd name="p0x8" fmla="*/ 13 w 28"/>
                <a:gd name="p0y8" fmla="*/ 1752 h 1794"/>
                <a:gd name="p0x9" fmla="*/ 13 w 28"/>
                <a:gd name="p0y9" fmla="*/ 42 h 1794"/>
                <a:gd name="p0x10" fmla="*/ 13 w 28"/>
                <a:gd name="p0y10" fmla="*/ 30 h 1794"/>
                <a:gd name="p0x11" fmla="*/ 8 w 28"/>
                <a:gd name="p0y11" fmla="*/ 18 h 1794"/>
                <a:gd name="p0x12" fmla="*/ 0 w 28"/>
                <a:gd name="p0y12" fmla="*/ 10 h 1794"/>
                <a:gd name="p0x13" fmla="*/ 10 w 28"/>
                <a:gd name="p0y13" fmla="*/ 0 h 1794"/>
                <a:gd name="p0x14" fmla="*/ 21 w 28"/>
                <a:gd name="p0y14" fmla="*/ 10 h 1794"/>
                <a:gd name="p0x15" fmla="*/ 28 w 28"/>
                <a:gd name="p0y15" fmla="*/ 25 h 1794"/>
                <a:gd name="p0x16" fmla="*/ 28 w 28"/>
                <a:gd name="p0y16" fmla="*/ 42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7"/>
              </p:custDataLst>
            </p:nvPr>
          </p:nvSpPr>
          <p:spPr>
            <a:xfrm>
              <a:off x="10102" y="7008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38"/>
              </p:custDataLst>
            </p:nvPr>
          </p:nvSpPr>
          <p:spPr>
            <a:xfrm>
              <a:off x="10065" y="5211"/>
              <a:ext cx="54" cy="1821"/>
            </a:xfrm>
            <a:custGeom>
              <a:avLst/>
              <a:gdLst>
                <a:gd name="sw" fmla="*/ 1 w 54"/>
                <a:gd name="sh" fmla="*/ 1 h 1820"/>
                <a:gd name="mins" fmla="min sw sh"/>
                <a:gd name="dsw" fmla="+- 0 sw mins"/>
                <a:gd name="dsh" fmla="+- 0 sh mins"/>
                <a:gd name="p0x0" fmla="*/ 0 w 54"/>
                <a:gd name="p0y0" fmla="*/ 1765 h 1820"/>
                <a:gd name="p0x1" fmla="*/ 0 w 54"/>
                <a:gd name="p0y1" fmla="*/ 55 h 1820"/>
                <a:gd name="p0x2" fmla="*/ 0 w 54"/>
                <a:gd name="p0y2" fmla="*/ 30 h 1820"/>
                <a:gd name="p0x3" fmla="*/ 15 w 54"/>
                <a:gd name="p0y3" fmla="*/ 9 h 1820"/>
                <a:gd name="p0x4" fmla="*/ 37 w 54"/>
                <a:gd name="p0y4" fmla="*/ 0 h 1820"/>
                <a:gd name="p0x5" fmla="*/ 54 w 54"/>
                <a:gd name="p0y5" fmla="*/ 13 h 1820"/>
                <a:gd name="p0x6" fmla="*/ 54 w 54"/>
                <a:gd name="p0y6" fmla="*/ 13 h 1820"/>
                <a:gd name="p0x7" fmla="*/ 48 w 54"/>
                <a:gd name="p0y7" fmla="*/ 20 h 1820"/>
                <a:gd name="p0x8" fmla="*/ 45 w 54"/>
                <a:gd name="p0y8" fmla="*/ 36 h 1820"/>
                <a:gd name="p0x9" fmla="*/ 45 w 54"/>
                <a:gd name="p0y9" fmla="*/ 55 h 1820"/>
                <a:gd name="p0x10" fmla="*/ 45 w 54"/>
                <a:gd name="p0y10" fmla="*/ 1765 h 1820"/>
                <a:gd name="p0x11" fmla="*/ 45 w 54"/>
                <a:gd name="p0y11" fmla="*/ 1784 h 1820"/>
                <a:gd name="p0x12" fmla="*/ 48 w 54"/>
                <a:gd name="p0y12" fmla="*/ 1800 h 1820"/>
                <a:gd name="p0x13" fmla="*/ 54 w 54"/>
                <a:gd name="p0y13" fmla="*/ 1807 h 1820"/>
                <a:gd name="p0x14" fmla="*/ 37 w 54"/>
                <a:gd name="p0y14" fmla="*/ 1820 h 1820"/>
                <a:gd name="p0x15" fmla="*/ 37 w 54"/>
                <a:gd name="p0y15" fmla="*/ 1820 h 1820"/>
                <a:gd name="p0x16" fmla="*/ 15 w 54"/>
                <a:gd name="p0y16" fmla="*/ 1811 h 1820"/>
                <a:gd name="p0x17" fmla="*/ 0 w 54"/>
                <a:gd name="p0y17" fmla="*/ 1790 h 1820"/>
                <a:gd name="p0x18" fmla="*/ 0 w 54"/>
                <a:gd name="p0y18" fmla="*/ 1765 h 18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>
            <p:custDataLst>
              <p:tags r:id="rId39"/>
            </p:custDataLst>
          </p:nvPr>
        </p:nvSpPr>
        <p:spPr>
          <a:xfrm>
            <a:off x="6572250" y="3415027"/>
            <a:ext cx="4686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支持平台与联盟建设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0"/>
            </p:custDataLst>
          </p:nvPr>
        </p:nvSpPr>
        <p:spPr>
          <a:xfrm>
            <a:off x="6572250" y="3720779"/>
            <a:ext cx="46863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支持</a:t>
            </a:r>
            <a:r>
              <a:rPr sz="1500" b="1">
                <a:solidFill>
                  <a:schemeClr val="accent1"/>
                </a:solidFill>
                <a:cs typeface="+mn-lt"/>
              </a:rPr>
              <a:t>全球中文学习平台、中文联盟</a:t>
            </a:r>
            <a:r>
              <a:rPr sz="1500">
                <a:solidFill>
                  <a:srgbClr val="4A5C53"/>
                </a:solidFill>
                <a:cs typeface="+mn-lt"/>
              </a:rPr>
              <a:t>建设，支持海外华文教育开展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391275" y="4848225"/>
            <a:ext cx="5029200" cy="1162050"/>
            <a:chOff x="10065" y="7635"/>
            <a:chExt cx="7920" cy="1830"/>
          </a:xfrm>
        </p:grpSpPr>
        <p:sp>
          <p:nvSpPr>
            <p:cNvPr id="49" name="任意多边形 48"/>
            <p:cNvSpPr/>
            <p:nvPr>
              <p:custDataLst>
                <p:tags r:id="rId41"/>
              </p:custDataLst>
            </p:nvPr>
          </p:nvSpPr>
          <p:spPr>
            <a:xfrm>
              <a:off x="10065" y="7635"/>
              <a:ext cx="7920" cy="1830"/>
            </a:xfrm>
            <a:custGeom>
              <a:avLst/>
              <a:gdLst>
                <a:gd name="sw" fmla="*/ 1 w 7920"/>
                <a:gd name="sh" fmla="*/ 1 h 1830"/>
                <a:gd name="mins" fmla="min sw sh"/>
                <a:gd name="dsw" fmla="+- 0 sw mins"/>
                <a:gd name="dsh" fmla="+- 0 sh mins"/>
                <a:gd name="p0x0" fmla="*/ 60 w 7920"/>
                <a:gd name="p0y0" fmla="*/ 0 h 1830"/>
                <a:gd name="p0x1" fmla="*/ 7860 w 7920"/>
                <a:gd name="p0y1" fmla="*/ 0 h 1830"/>
                <a:gd name="p0x2" fmla="*/ 7893 w 7920"/>
                <a:gd name="p0y2" fmla="*/ 0 h 1830"/>
                <a:gd name="p0x3" fmla="*/ 7920 w 7920"/>
                <a:gd name="p0y3" fmla="*/ 26 h 1830"/>
                <a:gd name="p0x4" fmla="*/ 7920 w 7920"/>
                <a:gd name="p0y4" fmla="*/ 60 h 1830"/>
                <a:gd name="p0x5" fmla="*/ 7920 w 7920"/>
                <a:gd name="p0y5" fmla="*/ 1770 h 1830"/>
                <a:gd name="p0x6" fmla="*/ 7920 w 7920"/>
                <a:gd name="p0y6" fmla="*/ 1803 h 1830"/>
                <a:gd name="p0x7" fmla="*/ 7893 w 7920"/>
                <a:gd name="p0y7" fmla="*/ 1830 h 1830"/>
                <a:gd name="p0x8" fmla="*/ 7860 w 7920"/>
                <a:gd name="p0y8" fmla="*/ 1830 h 1830"/>
                <a:gd name="p0x9" fmla="*/ 60 w 7920"/>
                <a:gd name="p0y9" fmla="*/ 1830 h 1830"/>
                <a:gd name="p0x10" fmla="*/ 26 w 7920"/>
                <a:gd name="p0y10" fmla="*/ 1830 h 1830"/>
                <a:gd name="p0x11" fmla="*/ 0 w 7920"/>
                <a:gd name="p0y11" fmla="*/ 1803 h 1830"/>
                <a:gd name="p0x12" fmla="*/ 0 w 7920"/>
                <a:gd name="p0y12" fmla="*/ 1770 h 1830"/>
                <a:gd name="p0x13" fmla="*/ 0 w 7920"/>
                <a:gd name="p0y13" fmla="*/ 60 h 1830"/>
                <a:gd name="p0x14" fmla="*/ 0 w 7920"/>
                <a:gd name="p0y14" fmla="*/ 26 h 1830"/>
                <a:gd name="p0x15" fmla="*/ 26 w 7920"/>
                <a:gd name="p0y15" fmla="*/ 0 h 1830"/>
                <a:gd name="p0x16" fmla="*/ 60 w 7920"/>
                <a:gd name="p0y16" fmla="*/ 0 h 18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2"/>
              </p:custDataLst>
            </p:nvPr>
          </p:nvSpPr>
          <p:spPr>
            <a:xfrm>
              <a:off x="10102" y="7635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3"/>
              </p:custDataLst>
            </p:nvPr>
          </p:nvSpPr>
          <p:spPr>
            <a:xfrm>
              <a:off x="17956" y="7653"/>
              <a:ext cx="29" cy="1795"/>
            </a:xfrm>
            <a:custGeom>
              <a:avLst/>
              <a:gdLst>
                <a:gd name="sw" fmla="*/ 1 w 28"/>
                <a:gd name="sh" fmla="*/ 1 h 1794"/>
                <a:gd name="mins" fmla="min sw sh"/>
                <a:gd name="dsw" fmla="+- 0 sw mins"/>
                <a:gd name="dsh" fmla="+- 0 sh mins"/>
                <a:gd name="p0x0" fmla="*/ 28 w 28"/>
                <a:gd name="p0y0" fmla="*/ 42 h 1794"/>
                <a:gd name="p0x1" fmla="*/ 28 w 28"/>
                <a:gd name="p0y1" fmla="*/ 1752 h 1794"/>
                <a:gd name="p0x2" fmla="*/ 28 w 28"/>
                <a:gd name="p0y2" fmla="*/ 1768 h 1794"/>
                <a:gd name="p0x3" fmla="*/ 21 w 28"/>
                <a:gd name="p0y3" fmla="*/ 1783 h 1794"/>
                <a:gd name="p0x4" fmla="*/ 10 w 28"/>
                <a:gd name="p0y4" fmla="*/ 1794 h 1794"/>
                <a:gd name="p0x5" fmla="*/ 0 w 28"/>
                <a:gd name="p0y5" fmla="*/ 1784 h 1794"/>
                <a:gd name="p0x6" fmla="*/ 8 w 28"/>
                <a:gd name="p0y6" fmla="*/ 1776 h 1794"/>
                <a:gd name="p0x7" fmla="*/ 13 w 28"/>
                <a:gd name="p0y7" fmla="*/ 1764 h 1794"/>
                <a:gd name="p0x8" fmla="*/ 13 w 28"/>
                <a:gd name="p0y8" fmla="*/ 1752 h 1794"/>
                <a:gd name="p0x9" fmla="*/ 13 w 28"/>
                <a:gd name="p0y9" fmla="*/ 42 h 1794"/>
                <a:gd name="p0x10" fmla="*/ 13 w 28"/>
                <a:gd name="p0y10" fmla="*/ 30 h 1794"/>
                <a:gd name="p0x11" fmla="*/ 8 w 28"/>
                <a:gd name="p0y11" fmla="*/ 18 h 1794"/>
                <a:gd name="p0x12" fmla="*/ 0 w 28"/>
                <a:gd name="p0y12" fmla="*/ 10 h 1794"/>
                <a:gd name="p0x13" fmla="*/ 10 w 28"/>
                <a:gd name="p0y13" fmla="*/ 0 h 1794"/>
                <a:gd name="p0x14" fmla="*/ 21 w 28"/>
                <a:gd name="p0y14" fmla="*/ 10 h 1794"/>
                <a:gd name="p0x15" fmla="*/ 28 w 28"/>
                <a:gd name="p0y15" fmla="*/ 25 h 1794"/>
                <a:gd name="p0x16" fmla="*/ 28 w 28"/>
                <a:gd name="p0y16" fmla="*/ 42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4"/>
              </p:custDataLst>
            </p:nvPr>
          </p:nvSpPr>
          <p:spPr>
            <a:xfrm>
              <a:off x="10102" y="9437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5"/>
              </p:custDataLst>
            </p:nvPr>
          </p:nvSpPr>
          <p:spPr>
            <a:xfrm>
              <a:off x="10065" y="7640"/>
              <a:ext cx="54" cy="1821"/>
            </a:xfrm>
            <a:custGeom>
              <a:avLst/>
              <a:gdLst>
                <a:gd name="sw" fmla="*/ 1 w 54"/>
                <a:gd name="sh" fmla="*/ 1 h 1820"/>
                <a:gd name="mins" fmla="min sw sh"/>
                <a:gd name="dsw" fmla="+- 0 sw mins"/>
                <a:gd name="dsh" fmla="+- 0 sh mins"/>
                <a:gd name="p0x0" fmla="*/ 0 w 54"/>
                <a:gd name="p0y0" fmla="*/ 1765 h 1820"/>
                <a:gd name="p0x1" fmla="*/ 0 w 54"/>
                <a:gd name="p0y1" fmla="*/ 55 h 1820"/>
                <a:gd name="p0x2" fmla="*/ 0 w 54"/>
                <a:gd name="p0y2" fmla="*/ 30 h 1820"/>
                <a:gd name="p0x3" fmla="*/ 15 w 54"/>
                <a:gd name="p0y3" fmla="*/ 9 h 1820"/>
                <a:gd name="p0x4" fmla="*/ 37 w 54"/>
                <a:gd name="p0y4" fmla="*/ 0 h 1820"/>
                <a:gd name="p0x5" fmla="*/ 54 w 54"/>
                <a:gd name="p0y5" fmla="*/ 13 h 1820"/>
                <a:gd name="p0x6" fmla="*/ 54 w 54"/>
                <a:gd name="p0y6" fmla="*/ 13 h 1820"/>
                <a:gd name="p0x7" fmla="*/ 48 w 54"/>
                <a:gd name="p0y7" fmla="*/ 20 h 1820"/>
                <a:gd name="p0x8" fmla="*/ 45 w 54"/>
                <a:gd name="p0y8" fmla="*/ 36 h 1820"/>
                <a:gd name="p0x9" fmla="*/ 45 w 54"/>
                <a:gd name="p0y9" fmla="*/ 55 h 1820"/>
                <a:gd name="p0x10" fmla="*/ 45 w 54"/>
                <a:gd name="p0y10" fmla="*/ 1765 h 1820"/>
                <a:gd name="p0x11" fmla="*/ 45 w 54"/>
                <a:gd name="p0y11" fmla="*/ 1784 h 1820"/>
                <a:gd name="p0x12" fmla="*/ 48 w 54"/>
                <a:gd name="p0y12" fmla="*/ 1800 h 1820"/>
                <a:gd name="p0x13" fmla="*/ 54 w 54"/>
                <a:gd name="p0y13" fmla="*/ 1807 h 1820"/>
                <a:gd name="p0x14" fmla="*/ 37 w 54"/>
                <a:gd name="p0y14" fmla="*/ 1820 h 1820"/>
                <a:gd name="p0x15" fmla="*/ 37 w 54"/>
                <a:gd name="p0y15" fmla="*/ 1820 h 1820"/>
                <a:gd name="p0x16" fmla="*/ 15 w 54"/>
                <a:gd name="p0y16" fmla="*/ 1811 h 1820"/>
                <a:gd name="p0x17" fmla="*/ 0 w 54"/>
                <a:gd name="p0y17" fmla="*/ 1790 h 1820"/>
                <a:gd name="p0x18" fmla="*/ 0 w 54"/>
                <a:gd name="p0y18" fmla="*/ 1765 h 18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文本框 54"/>
          <p:cNvSpPr txBox="1"/>
          <p:nvPr>
            <p:custDataLst>
              <p:tags r:id="rId46"/>
            </p:custDataLst>
          </p:nvPr>
        </p:nvSpPr>
        <p:spPr>
          <a:xfrm>
            <a:off x="6572250" y="4957401"/>
            <a:ext cx="4686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推动应用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6" name="文本框 55"/>
          <p:cNvSpPr txBox="1"/>
          <p:nvPr>
            <p:custDataLst>
              <p:tags r:id="rId47"/>
            </p:custDataLst>
          </p:nvPr>
        </p:nvSpPr>
        <p:spPr>
          <a:xfrm>
            <a:off x="6572250" y="5263153"/>
            <a:ext cx="468630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拓展中文在</a:t>
            </a:r>
            <a:r>
              <a:rPr sz="1500" b="1">
                <a:solidFill>
                  <a:schemeClr val="accent1"/>
                </a:solidFill>
                <a:cs typeface="+mn-lt"/>
              </a:rPr>
              <a:t>国际组织、经贸往来、科教合作及民间交往</a:t>
            </a:r>
            <a:endParaRPr sz="1500" b="1">
              <a:solidFill>
                <a:schemeClr val="accent1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中的应用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中文教育中心正式上线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a51fee05-c397-11f1-b4d7-ee1169cb06e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69" r="69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55" name="任意多边形 54"/>
          <p:cNvSpPr/>
          <p:nvPr>
            <p:custDataLst>
              <p:tags r:id="rId4"/>
            </p:custDataLst>
          </p:nvPr>
        </p:nvSpPr>
        <p:spPr>
          <a:xfrm>
            <a:off x="571500" y="6019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60 w 17400"/>
              <a:gd name="p0y0" fmla="*/ 0 h 720"/>
              <a:gd name="p0x1" fmla="*/ 17340 w 17400"/>
              <a:gd name="p0y1" fmla="*/ 0 h 720"/>
              <a:gd name="p0x2" fmla="*/ 17373 w 17400"/>
              <a:gd name="p0y2" fmla="*/ 0 h 720"/>
              <a:gd name="p0x3" fmla="*/ 17400 w 17400"/>
              <a:gd name="p0y3" fmla="*/ 26 h 720"/>
              <a:gd name="p0x4" fmla="*/ 17400 w 17400"/>
              <a:gd name="p0y4" fmla="*/ 60 h 720"/>
              <a:gd name="p0x5" fmla="*/ 17400 w 17400"/>
              <a:gd name="p0y5" fmla="*/ 660 h 720"/>
              <a:gd name="p0x6" fmla="*/ 17400 w 17400"/>
              <a:gd name="p0y6" fmla="*/ 693 h 720"/>
              <a:gd name="p0x7" fmla="*/ 17373 w 17400"/>
              <a:gd name="p0y7" fmla="*/ 720 h 720"/>
              <a:gd name="p0x8" fmla="*/ 17340 w 17400"/>
              <a:gd name="p0y8" fmla="*/ 720 h 720"/>
              <a:gd name="p0x9" fmla="*/ 60 w 17400"/>
              <a:gd name="p0y9" fmla="*/ 720 h 720"/>
              <a:gd name="p0x10" fmla="*/ 26 w 17400"/>
              <a:gd name="p0y10" fmla="*/ 720 h 720"/>
              <a:gd name="p0x11" fmla="*/ 0 w 17400"/>
              <a:gd name="p0y11" fmla="*/ 693 h 720"/>
              <a:gd name="p0x12" fmla="*/ 0 w 17400"/>
              <a:gd name="p0y12" fmla="*/ 660 h 720"/>
              <a:gd name="p0x13" fmla="*/ 0 w 17400"/>
              <a:gd name="p0y13" fmla="*/ 60 h 720"/>
              <a:gd name="p0x14" fmla="*/ 0 w 17400"/>
              <a:gd name="p0y14" fmla="*/ 26 h 720"/>
              <a:gd name="p0x15" fmla="*/ 26 w 17400"/>
              <a:gd name="p0y15" fmla="*/ 0 h 720"/>
              <a:gd name="p0x16" fmla="*/ 6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"/>
            </p:custDataLst>
          </p:nvPr>
        </p:nvSpPr>
        <p:spPr>
          <a:xfrm>
            <a:off x="4295623" y="6134100"/>
            <a:ext cx="360067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6E7D76"/>
                </a:solidFill>
                <a:cs typeface="+mn-lt"/>
              </a:rPr>
              <a:t>部署在</a:t>
            </a:r>
            <a:r>
              <a:rPr sz="1350" b="1">
                <a:solidFill>
                  <a:schemeClr val="accent1"/>
                </a:solidFill>
                <a:cs typeface="+mn-lt"/>
              </a:rPr>
              <a:t>国家智慧教育平台国际版</a:t>
            </a:r>
            <a:r>
              <a:rPr sz="1350">
                <a:solidFill>
                  <a:srgbClr val="6E7D76"/>
                </a:solidFill>
                <a:cs typeface="+mn-lt"/>
              </a:rPr>
              <a:t>，设四大板块</a:t>
            </a:r>
            <a:endParaRPr sz="1350">
              <a:solidFill>
                <a:srgbClr val="6E7D76"/>
              </a:solidFill>
              <a:cs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575945" y="2778125"/>
            <a:ext cx="5419090" cy="1422400"/>
            <a:chOff x="907" y="4375"/>
            <a:chExt cx="8534" cy="224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7" name="矩形 6"/>
            <p:cNvSpPr/>
            <p:nvPr>
              <p:custDataLst>
                <p:tags r:id="rId6"/>
              </p:custDataLst>
            </p:nvPr>
          </p:nvSpPr>
          <p:spPr>
            <a:xfrm>
              <a:off x="907" y="4375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9"/>
              </p:custDataLst>
            </p:nvPr>
          </p:nvSpPr>
          <p:spPr>
            <a:xfrm>
              <a:off x="907" y="4375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1"/>
              </p:custDataLst>
            </p:nvPr>
          </p:nvSpPr>
          <p:spPr>
            <a:xfrm>
              <a:off x="907" y="4375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3"/>
              </p:custDataLst>
            </p:nvPr>
          </p:nvSpPr>
          <p:spPr>
            <a:xfrm>
              <a:off x="907" y="4375"/>
              <a:ext cx="8535" cy="2241"/>
            </a:xfrm>
            <a:prstGeom prst="rect">
              <a:avLst/>
            </a:pr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771525" y="2973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a51fee35-c397-11f1-b4d7-ee1169cb06e3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1" b="11"/>
          <a:stretch>
            <a:fillRect/>
          </a:stretch>
        </p:blipFill>
        <p:spPr>
          <a:xfrm>
            <a:off x="857250" y="3059430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304925" y="3025169"/>
            <a:ext cx="44958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中文学习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21"/>
            </p:custDataLst>
          </p:nvPr>
        </p:nvSpPr>
        <p:spPr>
          <a:xfrm>
            <a:off x="771525" y="3507105"/>
            <a:ext cx="502920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3616671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汇聚</a:t>
            </a:r>
            <a:r>
              <a:rPr sz="1500" b="1">
                <a:solidFill>
                  <a:schemeClr val="accent1"/>
                </a:solidFill>
                <a:cs typeface="+mn-lt"/>
              </a:rPr>
              <a:t>零起点到高水平</a:t>
            </a:r>
            <a:r>
              <a:rPr lang="zh-CN" sz="1500">
                <a:solidFill>
                  <a:srgbClr val="4A5C53"/>
                </a:solidFill>
                <a:cs typeface="+mn-lt"/>
              </a:rPr>
              <a:t>课程，新增“中文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+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职业技能”课程，涵盖矿物加工、电子信息技术等领域</a:t>
            </a:r>
            <a:endParaRPr lang="zh-CN" altLang="en-US"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195695" y="2778125"/>
            <a:ext cx="5419090" cy="1422400"/>
            <a:chOff x="9757" y="4375"/>
            <a:chExt cx="8534" cy="224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19" name="矩形 18"/>
            <p:cNvSpPr/>
            <p:nvPr>
              <p:custDataLst>
                <p:tags r:id="rId23"/>
              </p:custDataLst>
            </p:nvPr>
          </p:nvSpPr>
          <p:spPr>
            <a:xfrm>
              <a:off x="9757" y="4375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24"/>
              </p:custDataLst>
            </p:nvPr>
          </p:nvSpPr>
          <p:spPr>
            <a:xfrm>
              <a:off x="9757" y="4375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25"/>
              </p:custDataLst>
            </p:nvPr>
          </p:nvSpPr>
          <p:spPr>
            <a:xfrm>
              <a:off x="9757" y="4375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26"/>
              </p:custDataLst>
            </p:nvPr>
          </p:nvSpPr>
          <p:spPr>
            <a:xfrm>
              <a:off x="9757" y="4375"/>
              <a:ext cx="8535" cy="2241"/>
            </a:xfrm>
            <a:prstGeom prst="rect">
              <a:avLst/>
            </a:pr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6391275" y="2973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9613"/>
              <a:lumOff val="7038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a51fef77-c397-11f1-b4d7-ee1169cb06e3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1" b="11"/>
          <a:stretch>
            <a:fillRect/>
          </a:stretch>
        </p:blipFill>
        <p:spPr>
          <a:xfrm>
            <a:off x="6477000" y="3059430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6924675" y="3025169"/>
            <a:ext cx="44958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教师发展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9" name="矩形 28"/>
          <p:cNvSpPr/>
          <p:nvPr>
            <p:custDataLst>
              <p:tags r:id="rId32"/>
            </p:custDataLst>
          </p:nvPr>
        </p:nvSpPr>
        <p:spPr>
          <a:xfrm>
            <a:off x="6391275" y="3507105"/>
            <a:ext cx="502920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6391275" y="3616671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集成师资培训课程与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AI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云教研平台</a:t>
            </a:r>
            <a:r>
              <a:rPr sz="1500">
                <a:solidFill>
                  <a:srgbClr val="4A5C53"/>
                </a:solidFill>
                <a:cs typeface="+mn-lt"/>
              </a:rPr>
              <a:t>，提供汉字书写、语音评测、模拟考试等工具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75945" y="4401185"/>
            <a:ext cx="5419090" cy="1422400"/>
            <a:chOff x="907" y="6931"/>
            <a:chExt cx="8534" cy="224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1" name="矩形 30"/>
            <p:cNvSpPr/>
            <p:nvPr>
              <p:custDataLst>
                <p:tags r:id="rId34"/>
              </p:custDataLst>
            </p:nvPr>
          </p:nvSpPr>
          <p:spPr>
            <a:xfrm>
              <a:off x="907" y="6931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>
              <p:custDataLst>
                <p:tags r:id="rId35"/>
              </p:custDataLst>
            </p:nvPr>
          </p:nvSpPr>
          <p:spPr>
            <a:xfrm>
              <a:off x="907" y="6931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>
              <p:custDataLst>
                <p:tags r:id="rId36"/>
              </p:custDataLst>
            </p:nvPr>
          </p:nvSpPr>
          <p:spPr>
            <a:xfrm>
              <a:off x="907" y="6931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>
              <p:custDataLst>
                <p:tags r:id="rId37"/>
              </p:custDataLst>
            </p:nvPr>
          </p:nvSpPr>
          <p:spPr>
            <a:xfrm>
              <a:off x="907" y="6931"/>
              <a:ext cx="8535" cy="2241"/>
            </a:xfrm>
            <a:prstGeom prst="rect">
              <a:avLst/>
            </a:pr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771525" y="4596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1570"/>
              <a:lumOff val="7843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a51fef7f-c397-11f1-b4d7-ee1169cb06e3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4" b="4"/>
          <a:stretch>
            <a:fillRect/>
          </a:stretch>
        </p:blipFill>
        <p:spPr>
          <a:xfrm>
            <a:off x="857250" y="4682490"/>
            <a:ext cx="247650" cy="2476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2"/>
            </p:custDataLst>
          </p:nvPr>
        </p:nvSpPr>
        <p:spPr>
          <a:xfrm>
            <a:off x="1304925" y="4648210"/>
            <a:ext cx="44958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资源服务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1" name="矩形 40"/>
          <p:cNvSpPr/>
          <p:nvPr>
            <p:custDataLst>
              <p:tags r:id="rId43"/>
            </p:custDataLst>
          </p:nvPr>
        </p:nvSpPr>
        <p:spPr>
          <a:xfrm>
            <a:off x="771525" y="5130165"/>
            <a:ext cx="502920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771525" y="5239712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提供</a:t>
            </a:r>
            <a:r>
              <a:rPr sz="1500" b="1">
                <a:solidFill>
                  <a:schemeClr val="accent1"/>
                </a:solidFill>
                <a:cs typeface="+mn-lt"/>
              </a:rPr>
              <a:t>传统文化课程、国情课程</a:t>
            </a:r>
            <a:r>
              <a:rPr sz="1500">
                <a:solidFill>
                  <a:srgbClr val="4A5C53"/>
                </a:solidFill>
                <a:cs typeface="+mn-lt"/>
              </a:rPr>
              <a:t>与教辅材料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195695" y="4401185"/>
            <a:ext cx="5419090" cy="1422400"/>
            <a:chOff x="9757" y="6931"/>
            <a:chExt cx="8534" cy="224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3" name="矩形 42"/>
            <p:cNvSpPr/>
            <p:nvPr>
              <p:custDataLst>
                <p:tags r:id="rId45"/>
              </p:custDataLst>
            </p:nvPr>
          </p:nvSpPr>
          <p:spPr>
            <a:xfrm>
              <a:off x="9757" y="6931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>
              <p:custDataLst>
                <p:tags r:id="rId46"/>
              </p:custDataLst>
            </p:nvPr>
          </p:nvSpPr>
          <p:spPr>
            <a:xfrm>
              <a:off x="9757" y="6931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>
              <p:custDataLst>
                <p:tags r:id="rId47"/>
              </p:custDataLst>
            </p:nvPr>
          </p:nvSpPr>
          <p:spPr>
            <a:xfrm>
              <a:off x="9757" y="6931"/>
              <a:ext cx="8535" cy="2241"/>
            </a:xfrm>
            <a:prstGeom prst="rect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>
              <p:custDataLst>
                <p:tags r:id="rId48"/>
              </p:custDataLst>
            </p:nvPr>
          </p:nvSpPr>
          <p:spPr>
            <a:xfrm>
              <a:off x="9757" y="6931"/>
              <a:ext cx="8535" cy="2241"/>
            </a:xfrm>
            <a:prstGeom prst="rect">
              <a:avLst/>
            </a:pr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8" name="任意多边形 47"/>
          <p:cNvSpPr/>
          <p:nvPr>
            <p:custDataLst>
              <p:tags r:id="rId49"/>
            </p:custDataLst>
          </p:nvPr>
        </p:nvSpPr>
        <p:spPr>
          <a:xfrm>
            <a:off x="6391275" y="4596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33 w 660"/>
              <a:gd name="p0y2" fmla="*/ 0 h 660"/>
              <a:gd name="p0x3" fmla="*/ 660 w 660"/>
              <a:gd name="p0y3" fmla="*/ 26 h 660"/>
              <a:gd name="p0x4" fmla="*/ 660 w 660"/>
              <a:gd name="p0y4" fmla="*/ 60 h 660"/>
              <a:gd name="p0x5" fmla="*/ 660 w 660"/>
              <a:gd name="p0y5" fmla="*/ 600 h 660"/>
              <a:gd name="p0x6" fmla="*/ 660 w 660"/>
              <a:gd name="p0y6" fmla="*/ 633 h 660"/>
              <a:gd name="p0x7" fmla="*/ 633 w 660"/>
              <a:gd name="p0y7" fmla="*/ 660 h 660"/>
              <a:gd name="p0x8" fmla="*/ 600 w 660"/>
              <a:gd name="p0y8" fmla="*/ 660 h 660"/>
              <a:gd name="p0x9" fmla="*/ 60 w 660"/>
              <a:gd name="p0y9" fmla="*/ 660 h 660"/>
              <a:gd name="p0x10" fmla="*/ 26 w 660"/>
              <a:gd name="p0y10" fmla="*/ 660 h 660"/>
              <a:gd name="p0x11" fmla="*/ 0 w 660"/>
              <a:gd name="p0y11" fmla="*/ 633 h 660"/>
              <a:gd name="p0x12" fmla="*/ 0 w 660"/>
              <a:gd name="p0y12" fmla="*/ 600 h 660"/>
              <a:gd name="p0x13" fmla="*/ 0 w 660"/>
              <a:gd name="p0y13" fmla="*/ 60 h 660"/>
              <a:gd name="p0x14" fmla="*/ 0 w 660"/>
              <a:gd name="p0y14" fmla="*/ 26 h 660"/>
              <a:gd name="p0x15" fmla="*/ 26 w 660"/>
              <a:gd name="p0y15" fmla="*/ 0 h 660"/>
              <a:gd name="p0x16" fmla="*/ 6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a51ff33b-c397-11f1-b4d7-ee1169cb06e3"/>
          <p:cNvPicPr/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-4" b="4"/>
          <a:stretch>
            <a:fillRect/>
          </a:stretch>
        </p:blipFill>
        <p:spPr>
          <a:xfrm>
            <a:off x="6477000" y="4682490"/>
            <a:ext cx="247650" cy="24765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3"/>
            </p:custDataLst>
          </p:nvPr>
        </p:nvSpPr>
        <p:spPr>
          <a:xfrm>
            <a:off x="6924675" y="4648210"/>
            <a:ext cx="44958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社区伙伴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3" name="矩形 52"/>
          <p:cNvSpPr/>
          <p:nvPr>
            <p:custDataLst>
              <p:tags r:id="rId54"/>
            </p:custDataLst>
          </p:nvPr>
        </p:nvSpPr>
        <p:spPr>
          <a:xfrm>
            <a:off x="6391275" y="5130165"/>
            <a:ext cx="502920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5"/>
            </p:custDataLst>
          </p:nvPr>
        </p:nvSpPr>
        <p:spPr>
          <a:xfrm>
            <a:off x="6391275" y="5239712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后续接入</a:t>
            </a:r>
            <a:r>
              <a:rPr sz="1500" b="1">
                <a:solidFill>
                  <a:schemeClr val="accent1"/>
                </a:solidFill>
                <a:cs typeface="+mn-lt"/>
              </a:rPr>
              <a:t>全球中文学习社区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329940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孔子学院的全球布局</a:t>
            </a:r>
            <a:endParaRPr sz="4200" b="1" spc="252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66750" y="5057775"/>
            <a:ext cx="381000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4243388"/>
            <a:ext cx="20383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spc="30">
                <a:solidFill>
                  <a:srgbClr val="4A5C53"/>
                </a:solidFill>
                <a:cs typeface="+mn-lt"/>
              </a:rPr>
              <a:t>512</a:t>
            </a:r>
            <a:r>
              <a:rPr lang="zh-CN" sz="1500" spc="30">
                <a:solidFill>
                  <a:srgbClr val="4A5C53"/>
                </a:solidFill>
                <a:cs typeface="+mn-lt"/>
              </a:rPr>
              <a:t>所孔院遍布全球</a:t>
            </a:r>
            <a:endParaRPr lang="zh-CN" sz="1500" spc="3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从规模扩张到质量提升</a:t>
            </a:r>
            <a:endParaRPr sz="1500" spc="30">
              <a:solidFill>
                <a:srgbClr val="4A5C53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802130"/>
            <a:ext cx="2398214" cy="11963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400" b="1">
                <a:solidFill>
                  <a:srgbClr val="1A6B4E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8400" b="1">
              <a:solidFill>
                <a:srgbClr val="1A6B4E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3162300"/>
            <a:ext cx="381000" cy="952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孔子学院织就全球网络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543050"/>
          </a:xfrm>
          <a:custGeom>
            <a:avLst/>
            <a:gdLst>
              <a:gd name="sw" fmla="*/ 1 w 17400"/>
              <a:gd name="sh" fmla="*/ 1 h 2430"/>
              <a:gd name="mins" fmla="min sw sh"/>
              <a:gd name="dsw" fmla="+- 0 sw mins"/>
              <a:gd name="dsh" fmla="+- 0 sh mins"/>
              <a:gd name="p0x0" fmla="*/ 60 w 17400"/>
              <a:gd name="p0y0" fmla="*/ 0 h 2430"/>
              <a:gd name="p0x1" fmla="*/ 17340 w 17400"/>
              <a:gd name="p0y1" fmla="*/ 0 h 2430"/>
              <a:gd name="p0x2" fmla="*/ 17373 w 17400"/>
              <a:gd name="p0y2" fmla="*/ 0 h 2430"/>
              <a:gd name="p0x3" fmla="*/ 17400 w 17400"/>
              <a:gd name="p0y3" fmla="*/ 26 h 2430"/>
              <a:gd name="p0x4" fmla="*/ 17400 w 17400"/>
              <a:gd name="p0y4" fmla="*/ 60 h 2430"/>
              <a:gd name="p0x5" fmla="*/ 17400 w 17400"/>
              <a:gd name="p0y5" fmla="*/ 2370 h 2430"/>
              <a:gd name="p0x6" fmla="*/ 17400 w 17400"/>
              <a:gd name="p0y6" fmla="*/ 2403 h 2430"/>
              <a:gd name="p0x7" fmla="*/ 17373 w 17400"/>
              <a:gd name="p0y7" fmla="*/ 2430 h 2430"/>
              <a:gd name="p0x8" fmla="*/ 17340 w 17400"/>
              <a:gd name="p0y8" fmla="*/ 2430 h 2430"/>
              <a:gd name="p0x9" fmla="*/ 60 w 17400"/>
              <a:gd name="p0y9" fmla="*/ 2430 h 2430"/>
              <a:gd name="p0x10" fmla="*/ 26 w 17400"/>
              <a:gd name="p0y10" fmla="*/ 2430 h 2430"/>
              <a:gd name="p0x11" fmla="*/ 0 w 17400"/>
              <a:gd name="p0y11" fmla="*/ 2403 h 2430"/>
              <a:gd name="p0x12" fmla="*/ 0 w 17400"/>
              <a:gd name="p0y12" fmla="*/ 2370 h 2430"/>
              <a:gd name="p0x13" fmla="*/ 0 w 17400"/>
              <a:gd name="p0y13" fmla="*/ 60 h 2430"/>
              <a:gd name="p0x14" fmla="*/ 0 w 17400"/>
              <a:gd name="p0y14" fmla="*/ 26 h 2430"/>
              <a:gd name="p0x15" fmla="*/ 26 w 17400"/>
              <a:gd name="p0y15" fmla="*/ 0 h 2430"/>
              <a:gd name="p0x16" fmla="*/ 60 w 17400"/>
              <a:gd name="p0y16" fmla="*/ 0 h 2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718310"/>
            <a:ext cx="4343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5F2EB"/>
                </a:solidFill>
                <a:cs typeface="+mn-lt"/>
              </a:rPr>
              <a:t>孔子学院已成为全球中文教学的</a:t>
            </a:r>
            <a:r>
              <a:rPr b="1">
                <a:solidFill>
                  <a:srgbClr val="F0DFA8"/>
                </a:solidFill>
                <a:cs typeface="+mn-lt"/>
              </a:rPr>
              <a:t>核心平台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880995"/>
            <a:ext cx="2609850" cy="3590925"/>
          </a:xfrm>
          <a:custGeom>
            <a:avLst/>
            <a:gdLst>
              <a:gd name="sw" fmla="*/ 1 w 4110"/>
              <a:gd name="sh" fmla="*/ 1 h 5655"/>
              <a:gd name="mins" fmla="min sw sh"/>
              <a:gd name="dsw" fmla="+- 0 sw mins"/>
              <a:gd name="dsh" fmla="+- 0 sh mins"/>
              <a:gd name="p0x0" fmla="*/ 60 w 4110"/>
              <a:gd name="p0y0" fmla="*/ 0 h 5655"/>
              <a:gd name="p0x1" fmla="*/ 4050 w 4110"/>
              <a:gd name="p0y1" fmla="*/ 0 h 5655"/>
              <a:gd name="p0x2" fmla="*/ 4083 w 4110"/>
              <a:gd name="p0y2" fmla="*/ 0 h 5655"/>
              <a:gd name="p0x3" fmla="*/ 4110 w 4110"/>
              <a:gd name="p0y3" fmla="*/ 26 h 5655"/>
              <a:gd name="p0x4" fmla="*/ 4110 w 4110"/>
              <a:gd name="p0y4" fmla="*/ 60 h 5655"/>
              <a:gd name="p0x5" fmla="*/ 4110 w 4110"/>
              <a:gd name="p0y5" fmla="*/ 5595 h 5655"/>
              <a:gd name="p0x6" fmla="*/ 4110 w 4110"/>
              <a:gd name="p0y6" fmla="*/ 5628 h 5655"/>
              <a:gd name="p0x7" fmla="*/ 4083 w 4110"/>
              <a:gd name="p0y7" fmla="*/ 5655 h 5655"/>
              <a:gd name="p0x8" fmla="*/ 4050 w 4110"/>
              <a:gd name="p0y8" fmla="*/ 5655 h 5655"/>
              <a:gd name="p0x9" fmla="*/ 60 w 4110"/>
              <a:gd name="p0y9" fmla="*/ 5655 h 5655"/>
              <a:gd name="p0x10" fmla="*/ 26 w 4110"/>
              <a:gd name="p0y10" fmla="*/ 5655 h 5655"/>
              <a:gd name="p0x11" fmla="*/ 0 w 4110"/>
              <a:gd name="p0y11" fmla="*/ 5628 h 5655"/>
              <a:gd name="p0x12" fmla="*/ 0 w 4110"/>
              <a:gd name="p0y12" fmla="*/ 5595 h 5655"/>
              <a:gd name="p0x13" fmla="*/ 0 w 4110"/>
              <a:gd name="p0y13" fmla="*/ 60 h 5655"/>
              <a:gd name="p0x14" fmla="*/ 0 w 4110"/>
              <a:gd name="p0y14" fmla="*/ 26 h 5655"/>
              <a:gd name="p0x15" fmla="*/ 26 w 4110"/>
              <a:gd name="p0y15" fmla="*/ 0 h 5655"/>
              <a:gd name="p0x16" fmla="*/ 60 w 4110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3748088"/>
            <a:ext cx="2219325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3000" b="1">
                <a:solidFill>
                  <a:schemeClr val="accent1"/>
                </a:solidFill>
                <a:cs typeface="+mn-lt"/>
              </a:rPr>
              <a:t>164</a:t>
            </a:r>
            <a:r>
              <a:rPr lang="zh-CN" sz="3000" b="1">
                <a:solidFill>
                  <a:schemeClr val="accent1"/>
                </a:solidFill>
                <a:cs typeface="+mn-lt"/>
              </a:rPr>
              <a:t>个</a:t>
            </a:r>
            <a:endParaRPr lang="zh-CN" sz="30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43091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国家和地区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4672013"/>
            <a:ext cx="2219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孔子学院覆盖范围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771525" y="5105400"/>
            <a:ext cx="22193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71525" y="5229225"/>
            <a:ext cx="10327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chemeClr val="accent1"/>
                </a:solidFill>
                <a:cs typeface="+mn-lt"/>
              </a:rPr>
              <a:t>512</a:t>
            </a:r>
            <a:r>
              <a:rPr lang="zh-CN" sz="2100" b="1">
                <a:solidFill>
                  <a:schemeClr val="accent1"/>
                </a:solidFill>
                <a:cs typeface="+mn-lt"/>
              </a:rPr>
              <a:t>所</a:t>
            </a:r>
            <a:endParaRPr lang="zh-CN"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613745" y="5319713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/>
                </a:solidFill>
                <a:cs typeface="+mn-lt"/>
              </a:rPr>
              <a:t>共建孔子学院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3385820" y="2880995"/>
            <a:ext cx="2609850" cy="3590925"/>
          </a:xfrm>
          <a:custGeom>
            <a:avLst/>
            <a:gdLst>
              <a:gd name="sw" fmla="*/ 1 w 4110"/>
              <a:gd name="sh" fmla="*/ 1 h 5655"/>
              <a:gd name="mins" fmla="min sw sh"/>
              <a:gd name="dsw" fmla="+- 0 sw mins"/>
              <a:gd name="dsh" fmla="+- 0 sh mins"/>
              <a:gd name="p0x0" fmla="*/ 60 w 4110"/>
              <a:gd name="p0y0" fmla="*/ 0 h 5655"/>
              <a:gd name="p0x1" fmla="*/ 4050 w 4110"/>
              <a:gd name="p0y1" fmla="*/ 0 h 5655"/>
              <a:gd name="p0x2" fmla="*/ 4083 w 4110"/>
              <a:gd name="p0y2" fmla="*/ 0 h 5655"/>
              <a:gd name="p0x3" fmla="*/ 4110 w 4110"/>
              <a:gd name="p0y3" fmla="*/ 26 h 5655"/>
              <a:gd name="p0x4" fmla="*/ 4110 w 4110"/>
              <a:gd name="p0y4" fmla="*/ 60 h 5655"/>
              <a:gd name="p0x5" fmla="*/ 4110 w 4110"/>
              <a:gd name="p0y5" fmla="*/ 5595 h 5655"/>
              <a:gd name="p0x6" fmla="*/ 4110 w 4110"/>
              <a:gd name="p0y6" fmla="*/ 5628 h 5655"/>
              <a:gd name="p0x7" fmla="*/ 4083 w 4110"/>
              <a:gd name="p0y7" fmla="*/ 5655 h 5655"/>
              <a:gd name="p0x8" fmla="*/ 4050 w 4110"/>
              <a:gd name="p0y8" fmla="*/ 5655 h 5655"/>
              <a:gd name="p0x9" fmla="*/ 60 w 4110"/>
              <a:gd name="p0y9" fmla="*/ 5655 h 5655"/>
              <a:gd name="p0x10" fmla="*/ 26 w 4110"/>
              <a:gd name="p0y10" fmla="*/ 5655 h 5655"/>
              <a:gd name="p0x11" fmla="*/ 0 w 4110"/>
              <a:gd name="p0y11" fmla="*/ 5628 h 5655"/>
              <a:gd name="p0x12" fmla="*/ 0 w 4110"/>
              <a:gd name="p0y12" fmla="*/ 5595 h 5655"/>
              <a:gd name="p0x13" fmla="*/ 0 w 4110"/>
              <a:gd name="p0y13" fmla="*/ 60 h 5655"/>
              <a:gd name="p0x14" fmla="*/ 0 w 4110"/>
              <a:gd name="p0y14" fmla="*/ 26 h 5655"/>
              <a:gd name="p0x15" fmla="*/ 26 w 4110"/>
              <a:gd name="p0y15" fmla="*/ 0 h 5655"/>
              <a:gd name="p0x16" fmla="*/ 60 w 4110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3581400" y="3748088"/>
            <a:ext cx="2219325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3000" b="1">
                <a:solidFill>
                  <a:schemeClr val="accent1"/>
                </a:solidFill>
                <a:cs typeface="+mn-lt"/>
              </a:rPr>
              <a:t>154</a:t>
            </a:r>
            <a:r>
              <a:rPr lang="zh-CN" sz="3000" b="1">
                <a:solidFill>
                  <a:schemeClr val="accent1"/>
                </a:solidFill>
                <a:cs typeface="+mn-lt"/>
              </a:rPr>
              <a:t>个</a:t>
            </a:r>
            <a:endParaRPr lang="zh-CN" sz="30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3581400" y="43091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国家和地区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3581400" y="4672013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建有孔子学院及孔子课堂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15"/>
            </p:custDataLst>
          </p:nvPr>
        </p:nvSpPr>
        <p:spPr>
          <a:xfrm>
            <a:off x="3581400" y="5105400"/>
            <a:ext cx="22193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3581400" y="5229225"/>
            <a:ext cx="10327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chemeClr val="accent1"/>
                </a:solidFill>
                <a:cs typeface="+mn-lt"/>
              </a:rPr>
              <a:t>548</a:t>
            </a:r>
            <a:r>
              <a:rPr lang="zh-CN" sz="2100" b="1">
                <a:solidFill>
                  <a:schemeClr val="accent1"/>
                </a:solidFill>
                <a:cs typeface="+mn-lt"/>
              </a:rPr>
              <a:t>所</a:t>
            </a:r>
            <a:endParaRPr lang="zh-CN"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423620" y="531971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/>
                </a:solidFill>
                <a:cs typeface="+mn-lt"/>
              </a:rPr>
              <a:t>孔子学院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6195695" y="2880995"/>
            <a:ext cx="2609850" cy="3590925"/>
          </a:xfrm>
          <a:custGeom>
            <a:avLst/>
            <a:gdLst>
              <a:gd name="sw" fmla="*/ 1 w 4110"/>
              <a:gd name="sh" fmla="*/ 1 h 5655"/>
              <a:gd name="mins" fmla="min sw sh"/>
              <a:gd name="dsw" fmla="+- 0 sw mins"/>
              <a:gd name="dsh" fmla="+- 0 sh mins"/>
              <a:gd name="p0x0" fmla="*/ 60 w 4110"/>
              <a:gd name="p0y0" fmla="*/ 0 h 5655"/>
              <a:gd name="p0x1" fmla="*/ 4050 w 4110"/>
              <a:gd name="p0y1" fmla="*/ 0 h 5655"/>
              <a:gd name="p0x2" fmla="*/ 4083 w 4110"/>
              <a:gd name="p0y2" fmla="*/ 0 h 5655"/>
              <a:gd name="p0x3" fmla="*/ 4110 w 4110"/>
              <a:gd name="p0y3" fmla="*/ 26 h 5655"/>
              <a:gd name="p0x4" fmla="*/ 4110 w 4110"/>
              <a:gd name="p0y4" fmla="*/ 60 h 5655"/>
              <a:gd name="p0x5" fmla="*/ 4110 w 4110"/>
              <a:gd name="p0y5" fmla="*/ 5595 h 5655"/>
              <a:gd name="p0x6" fmla="*/ 4110 w 4110"/>
              <a:gd name="p0y6" fmla="*/ 5628 h 5655"/>
              <a:gd name="p0x7" fmla="*/ 4083 w 4110"/>
              <a:gd name="p0y7" fmla="*/ 5655 h 5655"/>
              <a:gd name="p0x8" fmla="*/ 4050 w 4110"/>
              <a:gd name="p0y8" fmla="*/ 5655 h 5655"/>
              <a:gd name="p0x9" fmla="*/ 60 w 4110"/>
              <a:gd name="p0y9" fmla="*/ 5655 h 5655"/>
              <a:gd name="p0x10" fmla="*/ 26 w 4110"/>
              <a:gd name="p0y10" fmla="*/ 5655 h 5655"/>
              <a:gd name="p0x11" fmla="*/ 0 w 4110"/>
              <a:gd name="p0y11" fmla="*/ 5628 h 5655"/>
              <a:gd name="p0x12" fmla="*/ 0 w 4110"/>
              <a:gd name="p0y12" fmla="*/ 5595 h 5655"/>
              <a:gd name="p0x13" fmla="*/ 0 w 4110"/>
              <a:gd name="p0y13" fmla="*/ 60 h 5655"/>
              <a:gd name="p0x14" fmla="*/ 0 w 4110"/>
              <a:gd name="p0y14" fmla="*/ 26 h 5655"/>
              <a:gd name="p0x15" fmla="*/ 26 w 4110"/>
              <a:gd name="p0y15" fmla="*/ 0 h 5655"/>
              <a:gd name="p0x16" fmla="*/ 60 w 4110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6391275" y="3748088"/>
            <a:ext cx="247501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3000" b="1">
                <a:solidFill>
                  <a:schemeClr val="accent1"/>
                </a:solidFill>
                <a:cs typeface="+mn-lt"/>
              </a:rPr>
              <a:t>2000</a:t>
            </a:r>
            <a:r>
              <a:rPr lang="zh-CN" sz="3000" b="1">
                <a:solidFill>
                  <a:schemeClr val="accent1"/>
                </a:solidFill>
                <a:cs typeface="+mn-lt"/>
              </a:rPr>
              <a:t>万人次</a:t>
            </a:r>
            <a:endParaRPr lang="zh-CN" sz="30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6391275" y="43091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累计培养学员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391275" y="4672013"/>
            <a:ext cx="2219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学员规模持续扩大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4" name="矩形 23"/>
          <p:cNvSpPr/>
          <p:nvPr>
            <p:custDataLst>
              <p:tags r:id="rId22"/>
            </p:custDataLst>
          </p:nvPr>
        </p:nvSpPr>
        <p:spPr>
          <a:xfrm>
            <a:off x="6391275" y="5105400"/>
            <a:ext cx="22193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391275" y="5229225"/>
            <a:ext cx="11991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chemeClr val="accent1"/>
                </a:solidFill>
                <a:cs typeface="+mn-lt"/>
              </a:rPr>
              <a:t>1193</a:t>
            </a:r>
            <a:r>
              <a:rPr lang="zh-CN" sz="2100" b="1">
                <a:solidFill>
                  <a:schemeClr val="accent1"/>
                </a:solidFill>
                <a:cs typeface="+mn-lt"/>
              </a:rPr>
              <a:t>个</a:t>
            </a:r>
            <a:endParaRPr lang="zh-CN"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7399887" y="531971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/>
                </a:solidFill>
                <a:cs typeface="+mn-lt"/>
              </a:rPr>
              <a:t>中小学孔子课堂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9005570" y="2880995"/>
            <a:ext cx="2609850" cy="3590925"/>
          </a:xfrm>
          <a:custGeom>
            <a:avLst/>
            <a:gdLst>
              <a:gd name="sw" fmla="*/ 1 w 4110"/>
              <a:gd name="sh" fmla="*/ 1 h 5655"/>
              <a:gd name="mins" fmla="min sw sh"/>
              <a:gd name="dsw" fmla="+- 0 sw mins"/>
              <a:gd name="dsh" fmla="+- 0 sh mins"/>
              <a:gd name="p0x0" fmla="*/ 60 w 4110"/>
              <a:gd name="p0y0" fmla="*/ 0 h 5655"/>
              <a:gd name="p0x1" fmla="*/ 4050 w 4110"/>
              <a:gd name="p0y1" fmla="*/ 0 h 5655"/>
              <a:gd name="p0x2" fmla="*/ 4083 w 4110"/>
              <a:gd name="p0y2" fmla="*/ 0 h 5655"/>
              <a:gd name="p0x3" fmla="*/ 4110 w 4110"/>
              <a:gd name="p0y3" fmla="*/ 26 h 5655"/>
              <a:gd name="p0x4" fmla="*/ 4110 w 4110"/>
              <a:gd name="p0y4" fmla="*/ 60 h 5655"/>
              <a:gd name="p0x5" fmla="*/ 4110 w 4110"/>
              <a:gd name="p0y5" fmla="*/ 5595 h 5655"/>
              <a:gd name="p0x6" fmla="*/ 4110 w 4110"/>
              <a:gd name="p0y6" fmla="*/ 5628 h 5655"/>
              <a:gd name="p0x7" fmla="*/ 4083 w 4110"/>
              <a:gd name="p0y7" fmla="*/ 5655 h 5655"/>
              <a:gd name="p0x8" fmla="*/ 4050 w 4110"/>
              <a:gd name="p0y8" fmla="*/ 5655 h 5655"/>
              <a:gd name="p0x9" fmla="*/ 60 w 4110"/>
              <a:gd name="p0y9" fmla="*/ 5655 h 5655"/>
              <a:gd name="p0x10" fmla="*/ 26 w 4110"/>
              <a:gd name="p0y10" fmla="*/ 5655 h 5655"/>
              <a:gd name="p0x11" fmla="*/ 0 w 4110"/>
              <a:gd name="p0y11" fmla="*/ 5628 h 5655"/>
              <a:gd name="p0x12" fmla="*/ 0 w 4110"/>
              <a:gd name="p0y12" fmla="*/ 5595 h 5655"/>
              <a:gd name="p0x13" fmla="*/ 0 w 4110"/>
              <a:gd name="p0y13" fmla="*/ 60 h 5655"/>
              <a:gd name="p0x14" fmla="*/ 0 w 4110"/>
              <a:gd name="p0y14" fmla="*/ 26 h 5655"/>
              <a:gd name="p0x15" fmla="*/ 26 w 4110"/>
              <a:gd name="p0y15" fmla="*/ 0 h 5655"/>
              <a:gd name="p0x16" fmla="*/ 60 w 4110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9201150" y="3748088"/>
            <a:ext cx="2219325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3000" b="1">
                <a:solidFill>
                  <a:schemeClr val="accent1"/>
                </a:solidFill>
                <a:cs typeface="+mn-lt"/>
              </a:rPr>
              <a:t>2004</a:t>
            </a:r>
            <a:r>
              <a:rPr lang="zh-CN" sz="3000" b="1">
                <a:solidFill>
                  <a:schemeClr val="accent1"/>
                </a:solidFill>
                <a:cs typeface="+mn-lt"/>
              </a:rPr>
              <a:t>年</a:t>
            </a:r>
            <a:endParaRPr lang="zh-CN" sz="30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9201150" y="43091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首所孔院创办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9201150" y="4672013"/>
            <a:ext cx="2219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韩国首尔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29"/>
            </p:custDataLst>
          </p:nvPr>
        </p:nvSpPr>
        <p:spPr>
          <a:xfrm>
            <a:off x="9201150" y="5105400"/>
            <a:ext cx="22193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9201150" y="5229225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accent1"/>
                </a:solidFill>
                <a:cs typeface="+mn-lt"/>
              </a:rPr>
              <a:t>二十余年</a:t>
            </a:r>
            <a:endParaRPr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10344150" y="531971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/>
                </a:solidFill>
                <a:cs typeface="+mn-lt"/>
              </a:rPr>
              <a:t>发展历程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孔院布局向新兴市场倾斜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75945" y="1109345"/>
            <a:ext cx="5920740" cy="5361940"/>
            <a:chOff x="907" y="1747"/>
            <a:chExt cx="9324" cy="844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" name="矩形 3"/>
            <p:cNvSpPr/>
            <p:nvPr>
              <p:custDataLst>
                <p:tags r:id="rId3"/>
              </p:custDataLst>
            </p:nvPr>
          </p:nvSpPr>
          <p:spPr>
            <a:xfrm>
              <a:off x="907" y="1747"/>
              <a:ext cx="9324" cy="8445"/>
            </a:xfrm>
            <a:prstGeom prst="rect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>
              <p:custDataLst>
                <p:tags r:id="rId6"/>
              </p:custDataLst>
            </p:nvPr>
          </p:nvSpPr>
          <p:spPr>
            <a:xfrm>
              <a:off x="907" y="1747"/>
              <a:ext cx="9324" cy="8445"/>
            </a:xfrm>
            <a:prstGeom prst="rect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8"/>
              </p:custDataLst>
            </p:nvPr>
          </p:nvSpPr>
          <p:spPr>
            <a:xfrm>
              <a:off x="907" y="1747"/>
              <a:ext cx="9324" cy="8445"/>
            </a:xfrm>
            <a:prstGeom prst="rect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0"/>
              </p:custDataLst>
            </p:nvPr>
          </p:nvSpPr>
          <p:spPr>
            <a:xfrm>
              <a:off x="907" y="1747"/>
              <a:ext cx="9324" cy="8445"/>
            </a:xfrm>
            <a:prstGeom prst="rect">
              <a:avLst/>
            </a:pr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771525" y="1289685"/>
            <a:ext cx="55302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五大洲孔子学院数量占比分布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graphicFrame>
        <p:nvGraphicFramePr>
          <p:cNvPr id="10" name="图表 9"/>
          <p:cNvGraphicFramePr/>
          <p:nvPr/>
        </p:nvGraphicFramePr>
        <p:xfrm>
          <a:off x="771525" y="1666875"/>
          <a:ext cx="5534025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6772910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20 w 7625"/>
              <a:gd name="p0y0" fmla="*/ 0 h 8445"/>
              <a:gd name="p0x1" fmla="*/ 7505 w 7625"/>
              <a:gd name="p0y1" fmla="*/ 0 h 8445"/>
              <a:gd name="p0x2" fmla="*/ 7572 w 7625"/>
              <a:gd name="p0y2" fmla="*/ 0 h 8445"/>
              <a:gd name="p0x3" fmla="*/ 7625 w 7625"/>
              <a:gd name="p0y3" fmla="*/ 53 h 8445"/>
              <a:gd name="p0x4" fmla="*/ 7625 w 7625"/>
              <a:gd name="p0y4" fmla="*/ 120 h 8445"/>
              <a:gd name="p0x5" fmla="*/ 7625 w 7625"/>
              <a:gd name="p0y5" fmla="*/ 8325 h 8445"/>
              <a:gd name="p0x6" fmla="*/ 7625 w 7625"/>
              <a:gd name="p0y6" fmla="*/ 8391 h 8445"/>
              <a:gd name="p0x7" fmla="*/ 7572 w 7625"/>
              <a:gd name="p0y7" fmla="*/ 8445 h 8445"/>
              <a:gd name="p0x8" fmla="*/ 7505 w 7625"/>
              <a:gd name="p0y8" fmla="*/ 8445 h 8445"/>
              <a:gd name="p0x9" fmla="*/ 120 w 7625"/>
              <a:gd name="p0y9" fmla="*/ 8445 h 8445"/>
              <a:gd name="p0x10" fmla="*/ 53 w 7625"/>
              <a:gd name="p0y10" fmla="*/ 8445 h 8445"/>
              <a:gd name="p0x11" fmla="*/ 0 w 7625"/>
              <a:gd name="p0y11" fmla="*/ 8391 h 8445"/>
              <a:gd name="p0x12" fmla="*/ 0 w 7625"/>
              <a:gd name="p0y12" fmla="*/ 8325 h 8445"/>
              <a:gd name="p0x13" fmla="*/ 0 w 7625"/>
              <a:gd name="p0y13" fmla="*/ 120 h 8445"/>
              <a:gd name="p0x14" fmla="*/ 0 w 7625"/>
              <a:gd name="p0y14" fmla="*/ 53 h 8445"/>
              <a:gd name="p0x15" fmla="*/ 53 w 7625"/>
              <a:gd name="p0y15" fmla="*/ 0 h 8445"/>
              <a:gd name="p0x16" fmla="*/ 12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968509" y="1289685"/>
            <a:ext cx="44519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孔院布局解读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6968490" y="23666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159009" y="2247900"/>
            <a:ext cx="426146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欧洲以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 187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所</a:t>
            </a:r>
            <a:r>
              <a:rPr sz="1500">
                <a:solidFill>
                  <a:srgbClr val="1A3A2D"/>
                </a:solidFill>
                <a:cs typeface="+mn-lt"/>
              </a:rPr>
              <a:t>孔子学院居首，</a:t>
            </a:r>
            <a:r>
              <a:rPr sz="1500" b="1">
                <a:solidFill>
                  <a:schemeClr val="accent1"/>
                </a:solidFill>
                <a:cs typeface="+mn-lt"/>
              </a:rPr>
              <a:t>新兴市场占比持续攀升</a:t>
            </a:r>
            <a:r>
              <a:rPr sz="1500">
                <a:solidFill>
                  <a:srgbClr val="1A3A2D"/>
                </a:solidFill>
                <a:cs typeface="+mn-lt"/>
              </a:rPr>
              <a:t>。</a:t>
            </a:r>
            <a:endParaRPr sz="1500">
              <a:solidFill>
                <a:srgbClr val="1A3A2D"/>
              </a:solidFill>
              <a:cs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968490" y="3543300"/>
            <a:ext cx="4451350" cy="923290"/>
            <a:chOff x="10974" y="5580"/>
            <a:chExt cx="7010" cy="1454"/>
          </a:xfrm>
        </p:grpSpPr>
        <p:sp>
          <p:nvSpPr>
            <p:cNvPr id="16" name="任意多边形 15"/>
            <p:cNvSpPr/>
            <p:nvPr>
              <p:custDataLst>
                <p:tags r:id="rId18"/>
              </p:custDataLst>
            </p:nvPr>
          </p:nvSpPr>
          <p:spPr>
            <a:xfrm>
              <a:off x="10974" y="5580"/>
              <a:ext cx="7011" cy="1455"/>
            </a:xfrm>
            <a:custGeom>
              <a:avLst/>
              <a:gdLst>
                <a:gd name="sw" fmla="*/ 1 w 7010"/>
                <a:gd name="sh" fmla="*/ 1 h 1455"/>
                <a:gd name="mins" fmla="min sw sh"/>
                <a:gd name="dsw" fmla="+- 0 sw mins"/>
                <a:gd name="dsh" fmla="+- 0 sh mins"/>
                <a:gd name="p0x0" fmla="*/ 0 w 7010"/>
                <a:gd name="p0y0" fmla="*/ 0 h 1455"/>
                <a:gd name="p0x1" fmla="*/ 7010 w 7010"/>
                <a:gd name="p0y1" fmla="*/ 0 h 1455"/>
                <a:gd name="p0x2" fmla="*/ 7010 w 7010"/>
                <a:gd name="p0y2" fmla="*/ 1455 h 1455"/>
                <a:gd name="p0x3" fmla="*/ 0 w 7010"/>
                <a:gd name="p0y3" fmla="*/ 1455 h 1455"/>
                <a:gd name="p0x4" fmla="*/ 0 w 7010"/>
                <a:gd name="p0y4" fmla="*/ 0 h 1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9"/>
              </p:custDataLst>
            </p:nvPr>
          </p:nvSpPr>
          <p:spPr>
            <a:xfrm>
              <a:off x="10974" y="5580"/>
              <a:ext cx="7011" cy="15"/>
            </a:xfrm>
            <a:custGeom>
              <a:avLst/>
              <a:gdLst>
                <a:gd name="sw" fmla="*/ 1 w 7010"/>
                <a:gd name="sh" fmla="*/ 1 h 15"/>
                <a:gd name="mins" fmla="min sw sh"/>
                <a:gd name="dsw" fmla="+- 0 sw mins"/>
                <a:gd name="dsh" fmla="+- 0 sh mins"/>
                <a:gd name="p0x0" fmla="*/ 0 w 7010"/>
                <a:gd name="p0y0" fmla="*/ 0 h 15"/>
                <a:gd name="p0x1" fmla="*/ 7010 w 7010"/>
                <a:gd name="p0y1" fmla="*/ 0 h 15"/>
                <a:gd name="p0x2" fmla="*/ 7010 w 7010"/>
                <a:gd name="p0y2" fmla="*/ 15 h 15"/>
                <a:gd name="p0x3" fmla="*/ 0 w 7010"/>
                <a:gd name="p0y3" fmla="*/ 15 h 15"/>
                <a:gd name="p0x4" fmla="*/ 0 w 70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6968490" y="38100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7159009" y="3690938"/>
            <a:ext cx="426146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英国</a:t>
            </a:r>
            <a:r>
              <a:rPr lang="zh-CN" sz="1500">
                <a:solidFill>
                  <a:srgbClr val="1A3A2D"/>
                </a:solidFill>
                <a:cs typeface="+mn-lt"/>
              </a:rPr>
              <a:t>以</a:t>
            </a:r>
            <a:r>
              <a:rPr lang="en-US" altLang="zh-CN" sz="1500">
                <a:solidFill>
                  <a:srgbClr val="1A3A2D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30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所</a:t>
            </a:r>
            <a:r>
              <a:rPr sz="1500">
                <a:solidFill>
                  <a:srgbClr val="1A3A2D"/>
                </a:solidFill>
                <a:cs typeface="+mn-lt"/>
              </a:rPr>
              <a:t>孔子学院、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167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所</a:t>
            </a:r>
            <a:r>
              <a:rPr sz="1500">
                <a:solidFill>
                  <a:srgbClr val="1A3A2D"/>
                </a:solidFill>
                <a:cs typeface="+mn-lt"/>
              </a:rPr>
              <a:t>孔子课堂位居欧洲首位。</a:t>
            </a:r>
            <a:endParaRPr sz="1500">
              <a:solidFill>
                <a:srgbClr val="1A3A2D"/>
              </a:solidFill>
              <a:cs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968490" y="4986020"/>
            <a:ext cx="4451350" cy="770890"/>
            <a:chOff x="10974" y="7852"/>
            <a:chExt cx="7010" cy="1214"/>
          </a:xfrm>
        </p:grpSpPr>
        <p:sp>
          <p:nvSpPr>
            <p:cNvPr id="21" name="任意多边形 20"/>
            <p:cNvSpPr/>
            <p:nvPr>
              <p:custDataLst>
                <p:tags r:id="rId22"/>
              </p:custDataLst>
            </p:nvPr>
          </p:nvSpPr>
          <p:spPr>
            <a:xfrm>
              <a:off x="10974" y="7852"/>
              <a:ext cx="7011" cy="1215"/>
            </a:xfrm>
            <a:custGeom>
              <a:avLst/>
              <a:gdLst>
                <a:gd name="sw" fmla="*/ 1 w 7010"/>
                <a:gd name="sh" fmla="*/ 1 h 1215"/>
                <a:gd name="mins" fmla="min sw sh"/>
                <a:gd name="dsw" fmla="+- 0 sw mins"/>
                <a:gd name="dsh" fmla="+- 0 sh mins"/>
                <a:gd name="p0x0" fmla="*/ 0 w 7010"/>
                <a:gd name="p0y0" fmla="*/ 0 h 1215"/>
                <a:gd name="p0x1" fmla="*/ 7010 w 7010"/>
                <a:gd name="p0y1" fmla="*/ 0 h 1215"/>
                <a:gd name="p0x2" fmla="*/ 7010 w 7010"/>
                <a:gd name="p0y2" fmla="*/ 1215 h 1215"/>
                <a:gd name="p0x3" fmla="*/ 0 w 7010"/>
                <a:gd name="p0y3" fmla="*/ 1215 h 1215"/>
                <a:gd name="p0x4" fmla="*/ 0 w 7010"/>
                <a:gd name="p0y4" fmla="*/ 0 h 12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3"/>
              </p:custDataLst>
            </p:nvPr>
          </p:nvSpPr>
          <p:spPr>
            <a:xfrm>
              <a:off x="10974" y="7852"/>
              <a:ext cx="7011" cy="15"/>
            </a:xfrm>
            <a:custGeom>
              <a:avLst/>
              <a:gdLst>
                <a:gd name="sw" fmla="*/ 1 w 7010"/>
                <a:gd name="sh" fmla="*/ 1 h 15"/>
                <a:gd name="mins" fmla="min sw sh"/>
                <a:gd name="dsw" fmla="+- 0 sw mins"/>
                <a:gd name="dsh" fmla="+- 0 sh mins"/>
                <a:gd name="p0x0" fmla="*/ 0 w 7010"/>
                <a:gd name="p0y0" fmla="*/ 0 h 15"/>
                <a:gd name="p0x1" fmla="*/ 7010 w 7010"/>
                <a:gd name="p0y1" fmla="*/ 0 h 15"/>
                <a:gd name="p0x2" fmla="*/ 7010 w 7010"/>
                <a:gd name="p0y2" fmla="*/ 15 h 15"/>
                <a:gd name="p0x3" fmla="*/ 0 w 7010"/>
                <a:gd name="p0y3" fmla="*/ 15 h 15"/>
                <a:gd name="p0x4" fmla="*/ 0 w 70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968490" y="52527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7159009" y="5133975"/>
            <a:ext cx="426146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泰国</a:t>
            </a:r>
            <a:r>
              <a:rPr lang="zh-CN" sz="1500">
                <a:solidFill>
                  <a:srgbClr val="1A3A2D"/>
                </a:solidFill>
                <a:cs typeface="+mn-lt"/>
              </a:rPr>
              <a:t>以</a:t>
            </a:r>
            <a:r>
              <a:rPr lang="en-US" altLang="zh-CN" sz="1500">
                <a:solidFill>
                  <a:srgbClr val="1A3A2D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16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所</a:t>
            </a:r>
            <a:r>
              <a:rPr sz="1500">
                <a:solidFill>
                  <a:srgbClr val="1A3A2D"/>
                </a:solidFill>
                <a:cs typeface="+mn-lt"/>
              </a:rPr>
              <a:t>、</a:t>
            </a:r>
            <a:r>
              <a:rPr sz="1500" b="1">
                <a:solidFill>
                  <a:schemeClr val="accent1"/>
                </a:solidFill>
                <a:cs typeface="+mn-lt"/>
              </a:rPr>
              <a:t>韩国</a:t>
            </a:r>
            <a:r>
              <a:rPr lang="zh-CN" sz="1500">
                <a:solidFill>
                  <a:srgbClr val="1A3A2D"/>
                </a:solidFill>
                <a:cs typeface="+mn-lt"/>
              </a:rPr>
              <a:t>以</a:t>
            </a:r>
            <a:r>
              <a:rPr lang="en-US" altLang="zh-CN" sz="1500">
                <a:solidFill>
                  <a:srgbClr val="1A3A2D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15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所</a:t>
            </a:r>
            <a:r>
              <a:rPr sz="1500">
                <a:solidFill>
                  <a:srgbClr val="1A3A2D"/>
                </a:solidFill>
                <a:cs typeface="+mn-lt"/>
              </a:rPr>
              <a:t>位列亚洲前两位，</a:t>
            </a:r>
            <a:r>
              <a:rPr sz="1500" b="1">
                <a:solidFill>
                  <a:schemeClr val="accent1"/>
                </a:solidFill>
                <a:cs typeface="+mn-lt"/>
              </a:rPr>
              <a:t>澳大利亚</a:t>
            </a:r>
            <a:r>
              <a:rPr lang="zh-CN" sz="1500">
                <a:solidFill>
                  <a:srgbClr val="1A3A2D"/>
                </a:solidFill>
                <a:cs typeface="+mn-lt"/>
              </a:rPr>
              <a:t>以</a:t>
            </a:r>
            <a:r>
              <a:rPr lang="en-US" altLang="zh-CN" sz="1500">
                <a:solidFill>
                  <a:srgbClr val="1A3A2D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13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所</a:t>
            </a:r>
            <a:r>
              <a:rPr lang="zh-CN" altLang="en-US" sz="1500">
                <a:solidFill>
                  <a:srgbClr val="1A3A2D"/>
                </a:solidFill>
                <a:cs typeface="+mn-lt"/>
              </a:rPr>
              <a:t>占大洋洲总量</a:t>
            </a:r>
            <a:r>
              <a:rPr lang="en-US" altLang="zh-CN" sz="1500">
                <a:solidFill>
                  <a:srgbClr val="1A3A2D"/>
                </a:solidFill>
                <a:cs typeface="+mn-lt"/>
              </a:rPr>
              <a:t> </a:t>
            </a:r>
            <a:r>
              <a:rPr sz="1500" b="1">
                <a:solidFill>
                  <a:schemeClr val="accent1"/>
                </a:solidFill>
                <a:cs typeface="+mn-lt"/>
              </a:rPr>
              <a:t>76%</a:t>
            </a:r>
            <a:r>
              <a:rPr sz="1500">
                <a:solidFill>
                  <a:srgbClr val="1A3A2D"/>
                </a:solidFill>
                <a:cs typeface="+mn-lt"/>
              </a:rPr>
              <a:t>。</a:t>
            </a:r>
            <a:endParaRPr sz="1500">
              <a:solidFill>
                <a:srgbClr val="1A3A2D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一带一路沿线覆盖超七成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407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60 w 17400"/>
              <a:gd name="p0y0" fmla="*/ 0 h 1050"/>
              <a:gd name="p0x1" fmla="*/ 17340 w 17400"/>
              <a:gd name="p0y1" fmla="*/ 0 h 1050"/>
              <a:gd name="p0x2" fmla="*/ 17373 w 17400"/>
              <a:gd name="p0y2" fmla="*/ 0 h 1050"/>
              <a:gd name="p0x3" fmla="*/ 17400 w 17400"/>
              <a:gd name="p0y3" fmla="*/ 26 h 1050"/>
              <a:gd name="p0x4" fmla="*/ 17400 w 17400"/>
              <a:gd name="p0y4" fmla="*/ 60 h 1050"/>
              <a:gd name="p0x5" fmla="*/ 17400 w 17400"/>
              <a:gd name="p0y5" fmla="*/ 990 h 1050"/>
              <a:gd name="p0x6" fmla="*/ 17400 w 17400"/>
              <a:gd name="p0y6" fmla="*/ 1023 h 1050"/>
              <a:gd name="p0x7" fmla="*/ 17373 w 17400"/>
              <a:gd name="p0y7" fmla="*/ 1050 h 1050"/>
              <a:gd name="p0x8" fmla="*/ 17340 w 17400"/>
              <a:gd name="p0y8" fmla="*/ 1050 h 1050"/>
              <a:gd name="p0x9" fmla="*/ 60 w 17400"/>
              <a:gd name="p0y9" fmla="*/ 1050 h 1050"/>
              <a:gd name="p0x10" fmla="*/ 26 w 17400"/>
              <a:gd name="p0y10" fmla="*/ 1050 h 1050"/>
              <a:gd name="p0x11" fmla="*/ 0 w 17400"/>
              <a:gd name="p0y11" fmla="*/ 1023 h 1050"/>
              <a:gd name="p0x12" fmla="*/ 0 w 17400"/>
              <a:gd name="p0y12" fmla="*/ 990 h 1050"/>
              <a:gd name="p0x13" fmla="*/ 0 w 17400"/>
              <a:gd name="p0y13" fmla="*/ 60 h 1050"/>
              <a:gd name="p0x14" fmla="*/ 0 w 17400"/>
              <a:gd name="p0y14" fmla="*/ 26 h 1050"/>
              <a:gd name="p0x15" fmla="*/ 26 w 17400"/>
              <a:gd name="p0y15" fmla="*/ 0 h 1050"/>
              <a:gd name="p0x16" fmla="*/ 6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538951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0DFA8"/>
                </a:solidFill>
                <a:cs typeface="+mn-lt"/>
              </a:rPr>
              <a:t>131</a:t>
            </a:r>
            <a:r>
              <a:rPr lang="en-US">
                <a:solidFill>
                  <a:srgbClr val="F5F2EB"/>
                </a:solidFill>
                <a:cs typeface="+mn-lt"/>
              </a:rPr>
              <a:t> </a:t>
            </a:r>
            <a:r>
              <a:rPr lang="zh-CN" altLang="en-US">
                <a:solidFill>
                  <a:srgbClr val="F5F2EB"/>
                </a:solidFill>
                <a:cs typeface="+mn-lt"/>
              </a:rPr>
              <a:t>个共建国家设立孔子学院，覆盖率达</a:t>
            </a:r>
            <a:r>
              <a:rPr lang="en-US" altLang="zh-CN">
                <a:solidFill>
                  <a:srgbClr val="F5F2EB"/>
                </a:solidFill>
                <a:cs typeface="+mn-lt"/>
              </a:rPr>
              <a:t> </a:t>
            </a:r>
            <a:r>
              <a:rPr b="1">
                <a:solidFill>
                  <a:srgbClr val="F0DFA8"/>
                </a:solidFill>
                <a:cs typeface="+mn-lt"/>
              </a:rPr>
              <a:t>77.7%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575945" y="2277745"/>
            <a:ext cx="5400040" cy="1996440"/>
            <a:chOff x="907" y="3587"/>
            <a:chExt cx="8504" cy="314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0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90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9"/>
              </p:custDataLst>
            </p:nvPr>
          </p:nvSpPr>
          <p:spPr>
            <a:xfrm>
              <a:off x="90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11"/>
              </p:custDataLst>
            </p:nvPr>
          </p:nvSpPr>
          <p:spPr>
            <a:xfrm>
              <a:off x="90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2510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8d8f3ea3-c397-11f1-8601-eeab5873c494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186" b="186"/>
          <a:stretch>
            <a:fillRect/>
          </a:stretch>
        </p:blipFill>
        <p:spPr>
          <a:xfrm>
            <a:off x="838200" y="2577465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228725" y="2524515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全球布局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9"/>
            </p:custDataLst>
          </p:nvPr>
        </p:nvSpPr>
        <p:spPr>
          <a:xfrm>
            <a:off x="771525" y="2967990"/>
            <a:ext cx="50101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771525" y="3266856"/>
            <a:ext cx="50101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4A5C53"/>
                </a:solidFill>
                <a:cs typeface="+mn-lt"/>
              </a:rPr>
              <a:t>143</a:t>
            </a:r>
            <a:r>
              <a:rPr lang="zh-CN" sz="1500">
                <a:solidFill>
                  <a:srgbClr val="4A5C53"/>
                </a:solidFill>
                <a:cs typeface="+mn-lt"/>
              </a:rPr>
              <a:t>个共建国家中已有</a:t>
            </a:r>
            <a:r>
              <a:rPr sz="1500" b="1">
                <a:solidFill>
                  <a:schemeClr val="accent1"/>
                </a:solidFill>
                <a:cs typeface="+mn-lt"/>
              </a:rPr>
              <a:t>131</a:t>
            </a:r>
            <a:r>
              <a:rPr sz="1500">
                <a:solidFill>
                  <a:srgbClr val="4A5C53"/>
                </a:solidFill>
                <a:cs typeface="+mn-lt"/>
              </a:rPr>
              <a:t>国设立共</a:t>
            </a:r>
            <a:r>
              <a:rPr sz="1500" b="1">
                <a:solidFill>
                  <a:schemeClr val="accent1"/>
                </a:solidFill>
                <a:cs typeface="+mn-lt"/>
              </a:rPr>
              <a:t>426</a:t>
            </a:r>
            <a:r>
              <a:rPr lang="zh-CN" sz="1500">
                <a:solidFill>
                  <a:srgbClr val="4A5C53"/>
                </a:solidFill>
                <a:cs typeface="+mn-lt"/>
              </a:rPr>
              <a:t>所孔子学院，占全球总量的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77.7%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。</a:t>
            </a:r>
            <a:endParaRPr lang="zh-CN" altLang="en-US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21"/>
            </p:custDataLst>
          </p:nvPr>
        </p:nvSpPr>
        <p:spPr>
          <a:xfrm>
            <a:off x="581027" y="2282190"/>
            <a:ext cx="5391145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60" y="0"/>
                </a:moveTo>
                <a:lnTo>
                  <a:pt x="8430" y="0"/>
                </a:lnTo>
                <a:cubicBezTo>
                  <a:pt x="8463" y="0"/>
                  <a:pt x="8490" y="27"/>
                  <a:pt x="8490" y="60"/>
                </a:cubicBezTo>
                <a:lnTo>
                  <a:pt x="8490" y="60"/>
                </a:lnTo>
                <a:lnTo>
                  <a:pt x="0" y="60"/>
                </a:ln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575945" y="4474845"/>
            <a:ext cx="5400040" cy="1996440"/>
            <a:chOff x="907" y="7047"/>
            <a:chExt cx="8504" cy="314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0" name="任意多边形 19"/>
            <p:cNvSpPr/>
            <p:nvPr>
              <p:custDataLst>
                <p:tags r:id="rId22"/>
              </p:custDataLst>
            </p:nvPr>
          </p:nvSpPr>
          <p:spPr>
            <a:xfrm>
              <a:off x="90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3"/>
              </p:custDataLst>
            </p:nvPr>
          </p:nvSpPr>
          <p:spPr>
            <a:xfrm>
              <a:off x="90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4"/>
              </p:custDataLst>
            </p:nvPr>
          </p:nvSpPr>
          <p:spPr>
            <a:xfrm>
              <a:off x="90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5"/>
              </p:custDataLst>
            </p:nvPr>
          </p:nvSpPr>
          <p:spPr>
            <a:xfrm>
              <a:off x="90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60 w 8505"/>
                <a:gd name="p0y0" fmla="*/ 0 h 3145"/>
                <a:gd name="p0x1" fmla="*/ 8445 w 8505"/>
                <a:gd name="p0y1" fmla="*/ 0 h 3145"/>
                <a:gd name="p0x2" fmla="*/ 8478 w 8505"/>
                <a:gd name="p0y2" fmla="*/ 0 h 3145"/>
                <a:gd name="p0x3" fmla="*/ 8505 w 8505"/>
                <a:gd name="p0y3" fmla="*/ 26 h 3145"/>
                <a:gd name="p0x4" fmla="*/ 8505 w 8505"/>
                <a:gd name="p0y4" fmla="*/ 60 h 3145"/>
                <a:gd name="p0x5" fmla="*/ 8505 w 8505"/>
                <a:gd name="p0y5" fmla="*/ 3085 h 3145"/>
                <a:gd name="p0x6" fmla="*/ 8505 w 8505"/>
                <a:gd name="p0y6" fmla="*/ 3118 h 3145"/>
                <a:gd name="p0x7" fmla="*/ 8478 w 8505"/>
                <a:gd name="p0y7" fmla="*/ 3145 h 3145"/>
                <a:gd name="p0x8" fmla="*/ 8445 w 8505"/>
                <a:gd name="p0y8" fmla="*/ 3145 h 3145"/>
                <a:gd name="p0x9" fmla="*/ 60 w 8505"/>
                <a:gd name="p0y9" fmla="*/ 3145 h 3145"/>
                <a:gd name="p0x10" fmla="*/ 26 w 8505"/>
                <a:gd name="p0y10" fmla="*/ 3145 h 3145"/>
                <a:gd name="p0x11" fmla="*/ 0 w 8505"/>
                <a:gd name="p0y11" fmla="*/ 3118 h 3145"/>
                <a:gd name="p0x12" fmla="*/ 0 w 8505"/>
                <a:gd name="p0y12" fmla="*/ 3085 h 3145"/>
                <a:gd name="p0x13" fmla="*/ 0 w 8505"/>
                <a:gd name="p0y13" fmla="*/ 60 h 3145"/>
                <a:gd name="p0x14" fmla="*/ 0 w 8505"/>
                <a:gd name="p0y14" fmla="*/ 26 h 3145"/>
                <a:gd name="p0x15" fmla="*/ 26 w 8505"/>
                <a:gd name="p0y15" fmla="*/ 0 h 3145"/>
                <a:gd name="p0x16" fmla="*/ 6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771525" y="47078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8d8f3eef-c397-11f1-8601-eeab5873c494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247" b="247"/>
          <a:stretch>
            <a:fillRect/>
          </a:stretch>
        </p:blipFill>
        <p:spPr>
          <a:xfrm>
            <a:off x="838200" y="4774565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1228725" y="4721742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新增布点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31"/>
            </p:custDataLst>
          </p:nvPr>
        </p:nvSpPr>
        <p:spPr>
          <a:xfrm>
            <a:off x="771525" y="5165090"/>
            <a:ext cx="50101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771525" y="5464083"/>
            <a:ext cx="50101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A5C53"/>
                </a:solidFill>
                <a:cs typeface="+mn-lt"/>
              </a:rPr>
              <a:t>近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3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年全球新增</a:t>
            </a:r>
            <a:r>
              <a:rPr sz="1500" b="1">
                <a:solidFill>
                  <a:schemeClr val="accent1"/>
                </a:solidFill>
                <a:cs typeface="+mn-lt"/>
              </a:rPr>
              <a:t>27</a:t>
            </a:r>
            <a:r>
              <a:rPr sz="1500">
                <a:solidFill>
                  <a:srgbClr val="4A5C53"/>
                </a:solidFill>
                <a:cs typeface="+mn-lt"/>
              </a:rPr>
              <a:t>所孔院中</a:t>
            </a:r>
            <a:r>
              <a:rPr sz="1500" b="1">
                <a:solidFill>
                  <a:schemeClr val="accent1"/>
                </a:solidFill>
                <a:cs typeface="+mn-lt"/>
              </a:rPr>
              <a:t>21</a:t>
            </a:r>
            <a:r>
              <a:rPr sz="1500">
                <a:solidFill>
                  <a:srgbClr val="4A5C53"/>
                </a:solidFill>
                <a:cs typeface="+mn-lt"/>
              </a:rPr>
              <a:t>所落于中亚、非洲、拉美等新兴市场。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581025" y="4479300"/>
            <a:ext cx="5391150" cy="380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60" y="0"/>
                </a:moveTo>
                <a:lnTo>
                  <a:pt x="8430" y="0"/>
                </a:lnTo>
                <a:cubicBezTo>
                  <a:pt x="8463" y="0"/>
                  <a:pt x="8490" y="27"/>
                  <a:pt x="849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6214745" y="2277745"/>
            <a:ext cx="5400040" cy="1996440"/>
            <a:chOff x="9787" y="3587"/>
            <a:chExt cx="8504" cy="314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4" name="任意多边形 33"/>
            <p:cNvSpPr/>
            <p:nvPr>
              <p:custDataLst>
                <p:tags r:id="rId34"/>
              </p:custDataLst>
            </p:nvPr>
          </p:nvSpPr>
          <p:spPr>
            <a:xfrm>
              <a:off x="978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5"/>
              </p:custDataLst>
            </p:nvPr>
          </p:nvSpPr>
          <p:spPr>
            <a:xfrm>
              <a:off x="978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6"/>
              </p:custDataLst>
            </p:nvPr>
          </p:nvSpPr>
          <p:spPr>
            <a:xfrm>
              <a:off x="978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7"/>
              </p:custDataLst>
            </p:nvPr>
          </p:nvSpPr>
          <p:spPr>
            <a:xfrm>
              <a:off x="9787" y="358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>
            <p:custDataLst>
              <p:tags r:id="rId38"/>
            </p:custDataLst>
          </p:nvPr>
        </p:nvSpPr>
        <p:spPr>
          <a:xfrm>
            <a:off x="6219830" y="2282190"/>
            <a:ext cx="5391140" cy="6908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1088">
                <a:moveTo>
                  <a:pt x="120" y="0"/>
                </a:moveTo>
                <a:lnTo>
                  <a:pt x="8370" y="0"/>
                </a:lnTo>
                <a:cubicBezTo>
                  <a:pt x="8436" y="0"/>
                  <a:pt x="8490" y="54"/>
                  <a:pt x="8490" y="120"/>
                </a:cubicBezTo>
                <a:lnTo>
                  <a:pt x="8490" y="1088"/>
                </a:lnTo>
                <a:lnTo>
                  <a:pt x="0" y="1088"/>
                </a:ln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4208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9"/>
            </p:custDataLst>
          </p:nvPr>
        </p:nvSpPr>
        <p:spPr>
          <a:xfrm>
            <a:off x="6410325" y="24561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0"/>
            </p:custDataLst>
          </p:nvPr>
        </p:nvSpPr>
        <p:spPr>
          <a:xfrm>
            <a:off x="6450959" y="2487368"/>
            <a:ext cx="471116" cy="2809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650" b="1">
                <a:solidFill>
                  <a:schemeClr val="accent1"/>
                </a:solidFill>
                <a:cs typeface="+mn-lt"/>
              </a:rPr>
              <a:t>01</a:t>
            </a:r>
            <a:endParaRPr sz="165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41"/>
            </p:custDataLst>
          </p:nvPr>
        </p:nvSpPr>
        <p:spPr>
          <a:xfrm>
            <a:off x="6867525" y="2396880"/>
            <a:ext cx="289180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 spc="63">
                <a:solidFill>
                  <a:srgbClr val="1A3A2D"/>
                </a:solidFill>
                <a:cs typeface="+mn-lt"/>
              </a:rPr>
              <a:t>2026</a:t>
            </a:r>
            <a:r>
              <a:rPr lang="zh-CN" altLang="en-US" sz="1050" spc="63">
                <a:solidFill>
                  <a:srgbClr val="1A3A2D"/>
                </a:solidFill>
                <a:cs typeface="+mn-lt"/>
              </a:rPr>
              <a:t>年</a:t>
            </a:r>
            <a:r>
              <a:rPr lang="en-US" altLang="zh-CN" sz="1050" spc="63">
                <a:solidFill>
                  <a:srgbClr val="1A3A2D"/>
                </a:solidFill>
                <a:cs typeface="+mn-lt"/>
              </a:rPr>
              <a:t>5</a:t>
            </a:r>
            <a:r>
              <a:rPr lang="zh-CN" altLang="en-US" sz="1050" spc="63">
                <a:solidFill>
                  <a:srgbClr val="1A3A2D"/>
                </a:solidFill>
                <a:cs typeface="+mn-lt"/>
              </a:rPr>
              <a:t>月</a:t>
            </a:r>
            <a:endParaRPr lang="zh-CN" altLang="en-US" sz="1050" spc="63">
              <a:solidFill>
                <a:srgbClr val="1A3A2D"/>
              </a:solidFill>
              <a:cs typeface="+mn-lt"/>
            </a:endParaRPr>
          </a:p>
        </p:txBody>
      </p:sp>
      <p:sp>
        <p:nvSpPr>
          <p:cNvPr id="43" name="文本框 42"/>
          <p:cNvSpPr txBox="1"/>
          <p:nvPr>
            <p:custDataLst>
              <p:tags r:id="rId42"/>
            </p:custDataLst>
          </p:nvPr>
        </p:nvSpPr>
        <p:spPr>
          <a:xfrm>
            <a:off x="6867525" y="2557853"/>
            <a:ext cx="31204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1A3A2D"/>
                </a:solidFill>
                <a:cs typeface="+mn-lt"/>
              </a:rPr>
              <a:t>贵州大学</a:t>
            </a:r>
            <a:r>
              <a:rPr lang="en-US" altLang="zh-CN" b="1">
                <a:solidFill>
                  <a:srgbClr val="1A3A2D"/>
                </a:solidFill>
                <a:cs typeface="+mn-lt"/>
              </a:rPr>
              <a:t> · </a:t>
            </a:r>
            <a:r>
              <a:rPr lang="zh-CN" altLang="en-US" b="1">
                <a:solidFill>
                  <a:srgbClr val="1A3A2D"/>
                </a:solidFill>
                <a:cs typeface="+mn-lt"/>
              </a:rPr>
              <a:t>佩拉德尼亚大学</a:t>
            </a:r>
            <a:endParaRPr lang="zh-CN" altLang="en-US" b="1">
              <a:solidFill>
                <a:srgbClr val="1A3A2D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3"/>
            </p:custDataLst>
          </p:nvPr>
        </p:nvSpPr>
        <p:spPr>
          <a:xfrm>
            <a:off x="6410325" y="33166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8d8f3f55-c397-11f1-8601-eeab5873c494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123" b="123"/>
          <a:stretch>
            <a:fillRect/>
          </a:stretch>
        </p:blipFill>
        <p:spPr>
          <a:xfrm>
            <a:off x="6477000" y="3383280"/>
            <a:ext cx="209550" cy="20955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7"/>
            </p:custDataLst>
          </p:nvPr>
        </p:nvSpPr>
        <p:spPr>
          <a:xfrm>
            <a:off x="6829425" y="3302575"/>
            <a:ext cx="45910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贵州大学与斯里兰卡佩拉德尼亚大学联合申办孔子学院获批。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214745" y="4474845"/>
            <a:ext cx="5400040" cy="1996440"/>
            <a:chOff x="9787" y="7047"/>
            <a:chExt cx="8504" cy="314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50" name="任意多边形 49"/>
            <p:cNvSpPr/>
            <p:nvPr>
              <p:custDataLst>
                <p:tags r:id="rId48"/>
              </p:custDataLst>
            </p:nvPr>
          </p:nvSpPr>
          <p:spPr>
            <a:xfrm>
              <a:off x="978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9"/>
              </p:custDataLst>
            </p:nvPr>
          </p:nvSpPr>
          <p:spPr>
            <a:xfrm>
              <a:off x="978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50"/>
              </p:custDataLst>
            </p:nvPr>
          </p:nvSpPr>
          <p:spPr>
            <a:xfrm>
              <a:off x="978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51"/>
              </p:custDataLst>
            </p:nvPr>
          </p:nvSpPr>
          <p:spPr>
            <a:xfrm>
              <a:off x="9787" y="7047"/>
              <a:ext cx="8505" cy="3145"/>
            </a:xfrm>
            <a:custGeom>
              <a:avLst/>
              <a:gdLst>
                <a:gd name="sw" fmla="*/ 1 w 8505"/>
                <a:gd name="sh" fmla="*/ 1 h 3145"/>
                <a:gd name="mins" fmla="min sw sh"/>
                <a:gd name="dsw" fmla="+- 0 sw mins"/>
                <a:gd name="dsh" fmla="+- 0 sh mins"/>
                <a:gd name="p0x0" fmla="*/ 120 w 8505"/>
                <a:gd name="p0y0" fmla="*/ 0 h 3145"/>
                <a:gd name="p0x1" fmla="*/ 8385 w 8505"/>
                <a:gd name="p0y1" fmla="*/ 0 h 3145"/>
                <a:gd name="p0x2" fmla="*/ 8451 w 8505"/>
                <a:gd name="p0y2" fmla="*/ 0 h 3145"/>
                <a:gd name="p0x3" fmla="*/ 8505 w 8505"/>
                <a:gd name="p0y3" fmla="*/ 53 h 3145"/>
                <a:gd name="p0x4" fmla="*/ 8505 w 8505"/>
                <a:gd name="p0y4" fmla="*/ 120 h 3145"/>
                <a:gd name="p0x5" fmla="*/ 8505 w 8505"/>
                <a:gd name="p0y5" fmla="*/ 3025 h 3145"/>
                <a:gd name="p0x6" fmla="*/ 8505 w 8505"/>
                <a:gd name="p0y6" fmla="*/ 3091 h 3145"/>
                <a:gd name="p0x7" fmla="*/ 8451 w 8505"/>
                <a:gd name="p0y7" fmla="*/ 3145 h 3145"/>
                <a:gd name="p0x8" fmla="*/ 8385 w 8505"/>
                <a:gd name="p0y8" fmla="*/ 3145 h 3145"/>
                <a:gd name="p0x9" fmla="*/ 120 w 8505"/>
                <a:gd name="p0y9" fmla="*/ 3145 h 3145"/>
                <a:gd name="p0x10" fmla="*/ 53 w 8505"/>
                <a:gd name="p0y10" fmla="*/ 3145 h 3145"/>
                <a:gd name="p0x11" fmla="*/ 0 w 8505"/>
                <a:gd name="p0y11" fmla="*/ 3091 h 3145"/>
                <a:gd name="p0x12" fmla="*/ 0 w 8505"/>
                <a:gd name="p0y12" fmla="*/ 3025 h 3145"/>
                <a:gd name="p0x13" fmla="*/ 0 w 8505"/>
                <a:gd name="p0y13" fmla="*/ 120 h 3145"/>
                <a:gd name="p0x14" fmla="*/ 0 w 8505"/>
                <a:gd name="p0y14" fmla="*/ 53 h 3145"/>
                <a:gd name="p0x15" fmla="*/ 53 w 8505"/>
                <a:gd name="p0y15" fmla="*/ 0 h 3145"/>
                <a:gd name="p0x16" fmla="*/ 120 w 8505"/>
                <a:gd name="p0y16" fmla="*/ 0 h 3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rgbClr val="C8BFA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52"/>
            </p:custDataLst>
          </p:nvPr>
        </p:nvSpPr>
        <p:spPr>
          <a:xfrm>
            <a:off x="6219825" y="4479309"/>
            <a:ext cx="5391150" cy="6908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1088">
                <a:moveTo>
                  <a:pt x="120" y="0"/>
                </a:moveTo>
                <a:lnTo>
                  <a:pt x="8370" y="0"/>
                </a:lnTo>
                <a:cubicBezTo>
                  <a:pt x="8436" y="0"/>
                  <a:pt x="8490" y="54"/>
                  <a:pt x="8490" y="120"/>
                </a:cubicBezTo>
                <a:lnTo>
                  <a:pt x="8490" y="1088"/>
                </a:lnTo>
                <a:lnTo>
                  <a:pt x="0" y="1088"/>
                </a:ln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4208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53"/>
            </p:custDataLst>
          </p:nvPr>
        </p:nvSpPr>
        <p:spPr>
          <a:xfrm>
            <a:off x="6410325" y="4653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4"/>
            </p:custDataLst>
          </p:nvPr>
        </p:nvSpPr>
        <p:spPr>
          <a:xfrm>
            <a:off x="6450959" y="4684595"/>
            <a:ext cx="471116" cy="2809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650" b="1">
                <a:solidFill>
                  <a:schemeClr val="accent1"/>
                </a:solidFill>
                <a:cs typeface="+mn-lt"/>
              </a:rPr>
              <a:t>02</a:t>
            </a:r>
            <a:endParaRPr sz="165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8" name="文本框 57"/>
          <p:cNvSpPr txBox="1"/>
          <p:nvPr>
            <p:custDataLst>
              <p:tags r:id="rId55"/>
            </p:custDataLst>
          </p:nvPr>
        </p:nvSpPr>
        <p:spPr>
          <a:xfrm>
            <a:off x="6867525" y="4594108"/>
            <a:ext cx="152020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 spc="63">
                <a:solidFill>
                  <a:srgbClr val="1A3A2D"/>
                </a:solidFill>
                <a:cs typeface="+mn-lt"/>
              </a:rPr>
              <a:t>2026</a:t>
            </a:r>
            <a:r>
              <a:rPr lang="zh-CN" altLang="en-US" sz="1050" spc="63">
                <a:solidFill>
                  <a:srgbClr val="1A3A2D"/>
                </a:solidFill>
                <a:cs typeface="+mn-lt"/>
              </a:rPr>
              <a:t>年</a:t>
            </a:r>
            <a:r>
              <a:rPr lang="en-US" altLang="zh-CN" sz="1050" spc="63">
                <a:solidFill>
                  <a:srgbClr val="1A3A2D"/>
                </a:solidFill>
                <a:cs typeface="+mn-lt"/>
              </a:rPr>
              <a:t>1</a:t>
            </a:r>
            <a:r>
              <a:rPr lang="zh-CN" altLang="en-US" sz="1050" spc="63">
                <a:solidFill>
                  <a:srgbClr val="1A3A2D"/>
                </a:solidFill>
                <a:cs typeface="+mn-lt"/>
              </a:rPr>
              <a:t>月</a:t>
            </a:r>
            <a:endParaRPr lang="zh-CN" altLang="en-US" sz="1050" spc="63">
              <a:solidFill>
                <a:srgbClr val="1A3A2D"/>
              </a:solidFill>
              <a:cs typeface="+mn-lt"/>
            </a:endParaRPr>
          </a:p>
        </p:txBody>
      </p:sp>
      <p:sp>
        <p:nvSpPr>
          <p:cNvPr id="59" name="文本框 58"/>
          <p:cNvSpPr txBox="1"/>
          <p:nvPr>
            <p:custDataLst>
              <p:tags r:id="rId56"/>
            </p:custDataLst>
          </p:nvPr>
        </p:nvSpPr>
        <p:spPr>
          <a:xfrm>
            <a:off x="6867525" y="4755080"/>
            <a:ext cx="17488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1A3A2D"/>
                </a:solidFill>
                <a:cs typeface="+mn-lt"/>
              </a:rPr>
              <a:t>匈牙利</a:t>
            </a:r>
            <a:r>
              <a:rPr lang="en-US" altLang="zh-CN" b="1">
                <a:solidFill>
                  <a:srgbClr val="1A3A2D"/>
                </a:solidFill>
                <a:cs typeface="+mn-lt"/>
              </a:rPr>
              <a:t> · </a:t>
            </a:r>
            <a:r>
              <a:rPr lang="zh-CN" altLang="en-US" b="1">
                <a:solidFill>
                  <a:srgbClr val="1A3A2D"/>
                </a:solidFill>
                <a:cs typeface="+mn-lt"/>
              </a:rPr>
              <a:t>希腊</a:t>
            </a:r>
            <a:endParaRPr lang="zh-CN" altLang="en-US" b="1">
              <a:solidFill>
                <a:srgbClr val="1A3A2D"/>
              </a:solidFill>
              <a:cs typeface="+mn-lt"/>
            </a:endParaRPr>
          </a:p>
        </p:txBody>
      </p:sp>
      <p:sp>
        <p:nvSpPr>
          <p:cNvPr id="60" name="任意多边形 59"/>
          <p:cNvSpPr/>
          <p:nvPr>
            <p:custDataLst>
              <p:tags r:id="rId57"/>
            </p:custDataLst>
          </p:nvPr>
        </p:nvSpPr>
        <p:spPr>
          <a:xfrm>
            <a:off x="6410325" y="5360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 descr="8d8f3f9f-c397-11f1-8601-eeab5873c494"/>
          <p:cNvPicPr/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t="-95" b="95"/>
          <a:stretch>
            <a:fillRect/>
          </a:stretch>
        </p:blipFill>
        <p:spPr>
          <a:xfrm>
            <a:off x="6477000" y="5427345"/>
            <a:ext cx="209550" cy="20955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61"/>
            </p:custDataLst>
          </p:nvPr>
        </p:nvSpPr>
        <p:spPr>
          <a:xfrm>
            <a:off x="6829425" y="5346583"/>
            <a:ext cx="45910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匈牙利第七所孔子学院在杰尔揭牌，聚焦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中文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+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新技术</a:t>
            </a:r>
            <a:r>
              <a:rPr sz="1500">
                <a:solidFill>
                  <a:srgbClr val="4A5C53"/>
                </a:solidFill>
                <a:cs typeface="+mn-lt"/>
              </a:rPr>
              <a:t>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62"/>
            </p:custDataLst>
          </p:nvPr>
        </p:nvSpPr>
        <p:spPr>
          <a:xfrm>
            <a:off x="6410325" y="59740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 descr="8d8f41f8-c397-11f1-8601-eeab5873c494"/>
          <p:cNvPicPr/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t="-268" b="268"/>
          <a:stretch>
            <a:fillRect/>
          </a:stretch>
        </p:blipFill>
        <p:spPr>
          <a:xfrm>
            <a:off x="6477000" y="6040755"/>
            <a:ext cx="209550" cy="209550"/>
          </a:xfrm>
          <a:prstGeom prst="rect">
            <a:avLst/>
          </a:prstGeom>
        </p:spPr>
      </p:pic>
      <p:sp>
        <p:nvSpPr>
          <p:cNvPr id="69" name="文本框 68"/>
          <p:cNvSpPr txBox="1"/>
          <p:nvPr>
            <p:custDataLst>
              <p:tags r:id="rId66"/>
            </p:custDataLst>
          </p:nvPr>
        </p:nvSpPr>
        <p:spPr>
          <a:xfrm>
            <a:off x="6829425" y="5960354"/>
            <a:ext cx="45910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希腊首所</a:t>
            </a:r>
            <a:r>
              <a:rPr sz="1500" b="1">
                <a:solidFill>
                  <a:schemeClr val="accent1"/>
                </a:solidFill>
                <a:cs typeface="+mn-lt"/>
              </a:rPr>
              <a:t>中医药特色</a:t>
            </a:r>
            <a:r>
              <a:rPr sz="1500">
                <a:solidFill>
                  <a:srgbClr val="4A5C53"/>
                </a:solidFill>
                <a:cs typeface="+mn-lt"/>
              </a:rPr>
              <a:t>孔子学院在雅典揭牌。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在地化深耕结出硕果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a33cd0df-c397-11f1-a3d7-4ae5560fbfd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" r="46" b="1"/>
          <a:stretch>
            <a:fillRect/>
          </a:stretch>
        </p:blipFill>
        <p:spPr>
          <a:xfrm>
            <a:off x="571501" y="1104900"/>
            <a:ext cx="11048998" cy="19545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307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958"/>
                </a:lnTo>
                <a:cubicBezTo>
                  <a:pt x="17400" y="3024"/>
                  <a:pt x="17346" y="3078"/>
                  <a:pt x="17280" y="3078"/>
                </a:cubicBezTo>
                <a:lnTo>
                  <a:pt x="120" y="3078"/>
                </a:lnTo>
                <a:cubicBezTo>
                  <a:pt x="54" y="3078"/>
                  <a:pt x="0" y="3024"/>
                  <a:pt x="0" y="295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292475"/>
            <a:ext cx="5419725" cy="3179445"/>
          </a:xfrm>
          <a:custGeom>
            <a:avLst/>
            <a:gdLst>
              <a:gd name="sw" fmla="*/ 1 w 8535"/>
              <a:gd name="sh" fmla="*/ 1 h 5006"/>
              <a:gd name="mins" fmla="min sw sh"/>
              <a:gd name="dsw" fmla="+- 0 sw mins"/>
              <a:gd name="dsh" fmla="+- 0 sh mins"/>
              <a:gd name="p0x0" fmla="*/ 120 w 8535"/>
              <a:gd name="p0y0" fmla="*/ 0 h 5006"/>
              <a:gd name="p0x1" fmla="*/ 8415 w 8535"/>
              <a:gd name="p0y1" fmla="*/ 0 h 5006"/>
              <a:gd name="p0x2" fmla="*/ 8481 w 8535"/>
              <a:gd name="p0y2" fmla="*/ 0 h 5006"/>
              <a:gd name="p0x3" fmla="*/ 8535 w 8535"/>
              <a:gd name="p0y3" fmla="*/ 53 h 5006"/>
              <a:gd name="p0x4" fmla="*/ 8535 w 8535"/>
              <a:gd name="p0y4" fmla="*/ 120 h 5006"/>
              <a:gd name="p0x5" fmla="*/ 8535 w 8535"/>
              <a:gd name="p0y5" fmla="*/ 4886 h 5006"/>
              <a:gd name="p0x6" fmla="*/ 8535 w 8535"/>
              <a:gd name="p0y6" fmla="*/ 4953 h 5006"/>
              <a:gd name="p0x7" fmla="*/ 8481 w 8535"/>
              <a:gd name="p0y7" fmla="*/ 5006 h 5006"/>
              <a:gd name="p0x8" fmla="*/ 8415 w 8535"/>
              <a:gd name="p0y8" fmla="*/ 5006 h 5006"/>
              <a:gd name="p0x9" fmla="*/ 120 w 8535"/>
              <a:gd name="p0y9" fmla="*/ 5006 h 5006"/>
              <a:gd name="p0x10" fmla="*/ 53 w 8535"/>
              <a:gd name="p0y10" fmla="*/ 5006 h 5006"/>
              <a:gd name="p0x11" fmla="*/ 0 w 8535"/>
              <a:gd name="p0y11" fmla="*/ 4953 h 5006"/>
              <a:gd name="p0x12" fmla="*/ 0 w 8535"/>
              <a:gd name="p0y12" fmla="*/ 4886 h 5006"/>
              <a:gd name="p0x13" fmla="*/ 0 w 8535"/>
              <a:gd name="p0y13" fmla="*/ 120 h 5006"/>
              <a:gd name="p0x14" fmla="*/ 0 w 8535"/>
              <a:gd name="p0y14" fmla="*/ 53 h 5006"/>
              <a:gd name="p0x15" fmla="*/ 53 w 8535"/>
              <a:gd name="p0y15" fmla="*/ 0 h 5006"/>
              <a:gd name="p0x16" fmla="*/ 120 w 8535"/>
              <a:gd name="p0y16" fmla="*/ 0 h 50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34880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2632" b="-2632"/>
          <a:stretch>
            <a:fillRect/>
          </a:stretch>
        </p:blipFill>
        <p:spPr>
          <a:xfrm>
            <a:off x="885825" y="3602355"/>
            <a:ext cx="19050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304925" y="3539518"/>
            <a:ext cx="31364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英国谢菲尔德大学孔子学院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771525" y="4021455"/>
            <a:ext cx="502920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4780915"/>
            <a:ext cx="5029200" cy="471170"/>
          </a:xfrm>
          <a:custGeom>
            <a:avLst/>
            <a:gdLst>
              <a:gd name="sw" fmla="*/ 1 w 7920"/>
              <a:gd name="sh" fmla="*/ 1 h 742"/>
              <a:gd name="mins" fmla="min sw sh"/>
              <a:gd name="dsw" fmla="+- 0 sw mins"/>
              <a:gd name="dsh" fmla="+- 0 sh mins"/>
              <a:gd name="p0x0" fmla="*/ 60 w 7920"/>
              <a:gd name="p0y0" fmla="*/ 0 h 742"/>
              <a:gd name="p0x1" fmla="*/ 7860 w 7920"/>
              <a:gd name="p0y1" fmla="*/ 0 h 742"/>
              <a:gd name="p0x2" fmla="*/ 7893 w 7920"/>
              <a:gd name="p0y2" fmla="*/ 0 h 742"/>
              <a:gd name="p0x3" fmla="*/ 7920 w 7920"/>
              <a:gd name="p0y3" fmla="*/ 26 h 742"/>
              <a:gd name="p0x4" fmla="*/ 7920 w 7920"/>
              <a:gd name="p0y4" fmla="*/ 60 h 742"/>
              <a:gd name="p0x5" fmla="*/ 7920 w 7920"/>
              <a:gd name="p0y5" fmla="*/ 682 h 742"/>
              <a:gd name="p0x6" fmla="*/ 7920 w 7920"/>
              <a:gd name="p0y6" fmla="*/ 715 h 742"/>
              <a:gd name="p0x7" fmla="*/ 7893 w 7920"/>
              <a:gd name="p0y7" fmla="*/ 742 h 742"/>
              <a:gd name="p0x8" fmla="*/ 7860 w 7920"/>
              <a:gd name="p0y8" fmla="*/ 742 h 742"/>
              <a:gd name="p0x9" fmla="*/ 60 w 7920"/>
              <a:gd name="p0y9" fmla="*/ 742 h 742"/>
              <a:gd name="p0x10" fmla="*/ 26 w 7920"/>
              <a:gd name="p0y10" fmla="*/ 742 h 742"/>
              <a:gd name="p0x11" fmla="*/ 0 w 7920"/>
              <a:gd name="p0y11" fmla="*/ 715 h 742"/>
              <a:gd name="p0x12" fmla="*/ 0 w 7920"/>
              <a:gd name="p0y12" fmla="*/ 682 h 742"/>
              <a:gd name="p0x13" fmla="*/ 0 w 7920"/>
              <a:gd name="p0y13" fmla="*/ 60 h 742"/>
              <a:gd name="p0x14" fmla="*/ 0 w 7920"/>
              <a:gd name="p0y14" fmla="*/ 26 h 742"/>
              <a:gd name="p0x15" fmla="*/ 26 w 7920"/>
              <a:gd name="p0y15" fmla="*/ 0 h 742"/>
              <a:gd name="p0x16" fmla="*/ 60 w 792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23925" y="4880162"/>
            <a:ext cx="1113758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b="1">
                <a:solidFill>
                  <a:schemeClr val="accent1"/>
                </a:solidFill>
                <a:cs typeface="+mn-lt"/>
              </a:rPr>
              <a:t>近</a:t>
            </a:r>
            <a:r>
              <a:rPr lang="en-US" altLang="zh-CN" b="1">
                <a:solidFill>
                  <a:schemeClr val="accent1"/>
                </a:solidFill>
                <a:cs typeface="+mn-lt"/>
              </a:rPr>
              <a:t>200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个</a:t>
            </a:r>
            <a:endParaRPr lang="zh-CN" altLang="en-US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923383" y="4909690"/>
            <a:ext cx="276381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4A5C53"/>
                </a:solidFill>
                <a:cs typeface="+mn-lt"/>
              </a:rPr>
              <a:t>教学班级（从</a:t>
            </a:r>
            <a:r>
              <a:rPr lang="en-US" altLang="zh-CN" sz="1350">
                <a:solidFill>
                  <a:srgbClr val="4A5C53"/>
                </a:solidFill>
                <a:cs typeface="+mn-lt"/>
              </a:rPr>
              <a:t>12</a:t>
            </a:r>
            <a:r>
              <a:rPr lang="zh-CN" altLang="en-US" sz="1350">
                <a:solidFill>
                  <a:srgbClr val="4A5C53"/>
                </a:solidFill>
                <a:cs typeface="+mn-lt"/>
              </a:rPr>
              <a:t>个增至近</a:t>
            </a:r>
            <a:r>
              <a:rPr lang="en-US" altLang="zh-CN" sz="1350">
                <a:solidFill>
                  <a:srgbClr val="4A5C53"/>
                </a:solidFill>
                <a:cs typeface="+mn-lt"/>
              </a:rPr>
              <a:t>200</a:t>
            </a:r>
            <a:r>
              <a:rPr lang="zh-CN" altLang="en-US" sz="1350">
                <a:solidFill>
                  <a:srgbClr val="4A5C53"/>
                </a:solidFill>
                <a:cs typeface="+mn-lt"/>
              </a:rPr>
              <a:t>个）</a:t>
            </a:r>
            <a:endParaRPr lang="zh-CN" altLang="en-US"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771525" y="5987443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chemeClr val="tx2"/>
                </a:solidFill>
                <a:cs typeface="+mn-lt"/>
              </a:rPr>
              <a:t>2007</a:t>
            </a:r>
            <a:r>
              <a:rPr lang="zh-CN" sz="1350">
                <a:solidFill>
                  <a:schemeClr val="tx2"/>
                </a:solidFill>
                <a:cs typeface="+mn-lt"/>
              </a:rPr>
              <a:t>年揭牌</a:t>
            </a:r>
            <a:endParaRPr lang="zh-CN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195695" y="3292475"/>
            <a:ext cx="5419725" cy="3179445"/>
          </a:xfrm>
          <a:custGeom>
            <a:avLst/>
            <a:gdLst>
              <a:gd name="sw" fmla="*/ 1 w 8535"/>
              <a:gd name="sh" fmla="*/ 1 h 5006"/>
              <a:gd name="mins" fmla="min sw sh"/>
              <a:gd name="dsw" fmla="+- 0 sw mins"/>
              <a:gd name="dsh" fmla="+- 0 sh mins"/>
              <a:gd name="p0x0" fmla="*/ 120 w 8535"/>
              <a:gd name="p0y0" fmla="*/ 0 h 5006"/>
              <a:gd name="p0x1" fmla="*/ 8415 w 8535"/>
              <a:gd name="p0y1" fmla="*/ 0 h 5006"/>
              <a:gd name="p0x2" fmla="*/ 8481 w 8535"/>
              <a:gd name="p0y2" fmla="*/ 0 h 5006"/>
              <a:gd name="p0x3" fmla="*/ 8535 w 8535"/>
              <a:gd name="p0y3" fmla="*/ 53 h 5006"/>
              <a:gd name="p0x4" fmla="*/ 8535 w 8535"/>
              <a:gd name="p0y4" fmla="*/ 120 h 5006"/>
              <a:gd name="p0x5" fmla="*/ 8535 w 8535"/>
              <a:gd name="p0y5" fmla="*/ 4886 h 5006"/>
              <a:gd name="p0x6" fmla="*/ 8535 w 8535"/>
              <a:gd name="p0y6" fmla="*/ 4953 h 5006"/>
              <a:gd name="p0x7" fmla="*/ 8481 w 8535"/>
              <a:gd name="p0y7" fmla="*/ 5006 h 5006"/>
              <a:gd name="p0x8" fmla="*/ 8415 w 8535"/>
              <a:gd name="p0y8" fmla="*/ 5006 h 5006"/>
              <a:gd name="p0x9" fmla="*/ 120 w 8535"/>
              <a:gd name="p0y9" fmla="*/ 5006 h 5006"/>
              <a:gd name="p0x10" fmla="*/ 53 w 8535"/>
              <a:gd name="p0y10" fmla="*/ 5006 h 5006"/>
              <a:gd name="p0x11" fmla="*/ 0 w 8535"/>
              <a:gd name="p0y11" fmla="*/ 4953 h 5006"/>
              <a:gd name="p0x12" fmla="*/ 0 w 8535"/>
              <a:gd name="p0y12" fmla="*/ 4886 h 5006"/>
              <a:gd name="p0x13" fmla="*/ 0 w 8535"/>
              <a:gd name="p0y13" fmla="*/ 120 h 5006"/>
              <a:gd name="p0x14" fmla="*/ 0 w 8535"/>
              <a:gd name="p0y14" fmla="*/ 53 h 5006"/>
              <a:gd name="p0x15" fmla="*/ 53 w 8535"/>
              <a:gd name="p0y15" fmla="*/ 0 h 5006"/>
              <a:gd name="p0x16" fmla="*/ 120 w 8535"/>
              <a:gd name="p0y16" fmla="*/ 0 h 50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391275" y="34880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061" t="-8824" r="-1061" b="-8824"/>
          <a:stretch>
            <a:fillRect/>
          </a:stretch>
        </p:blipFill>
        <p:spPr>
          <a:xfrm>
            <a:off x="6493510" y="3602355"/>
            <a:ext cx="213995" cy="1905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924675" y="3539518"/>
            <a:ext cx="31364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肯尼亚内罗毕大学孔子学院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6391275" y="4021455"/>
            <a:ext cx="502920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391275" y="4145280"/>
            <a:ext cx="5029200" cy="384175"/>
          </a:xfrm>
          <a:custGeom>
            <a:avLst/>
            <a:gdLst>
              <a:gd name="sw" fmla="*/ 1 w 7920"/>
              <a:gd name="sh" fmla="*/ 1 h 605"/>
              <a:gd name="mins" fmla="min sw sh"/>
              <a:gd name="dsw" fmla="+- 0 sw mins"/>
              <a:gd name="dsh" fmla="+- 0 sh mins"/>
              <a:gd name="p0x0" fmla="*/ 60 w 7920"/>
              <a:gd name="p0y0" fmla="*/ 0 h 605"/>
              <a:gd name="p0x1" fmla="*/ 7860 w 7920"/>
              <a:gd name="p0y1" fmla="*/ 0 h 605"/>
              <a:gd name="p0x2" fmla="*/ 7893 w 7920"/>
              <a:gd name="p0y2" fmla="*/ 0 h 605"/>
              <a:gd name="p0x3" fmla="*/ 7920 w 7920"/>
              <a:gd name="p0y3" fmla="*/ 26 h 605"/>
              <a:gd name="p0x4" fmla="*/ 7920 w 7920"/>
              <a:gd name="p0y4" fmla="*/ 60 h 605"/>
              <a:gd name="p0x5" fmla="*/ 7920 w 7920"/>
              <a:gd name="p0y5" fmla="*/ 545 h 605"/>
              <a:gd name="p0x6" fmla="*/ 7920 w 7920"/>
              <a:gd name="p0y6" fmla="*/ 578 h 605"/>
              <a:gd name="p0x7" fmla="*/ 7893 w 7920"/>
              <a:gd name="p0y7" fmla="*/ 605 h 605"/>
              <a:gd name="p0x8" fmla="*/ 7860 w 7920"/>
              <a:gd name="p0y8" fmla="*/ 605 h 605"/>
              <a:gd name="p0x9" fmla="*/ 60 w 7920"/>
              <a:gd name="p0y9" fmla="*/ 605 h 605"/>
              <a:gd name="p0x10" fmla="*/ 26 w 7920"/>
              <a:gd name="p0y10" fmla="*/ 605 h 605"/>
              <a:gd name="p0x11" fmla="*/ 0 w 7920"/>
              <a:gd name="p0y11" fmla="*/ 578 h 605"/>
              <a:gd name="p0x12" fmla="*/ 0 w 7920"/>
              <a:gd name="p0y12" fmla="*/ 545 h 605"/>
              <a:gd name="p0x13" fmla="*/ 0 w 7920"/>
              <a:gd name="p0y13" fmla="*/ 60 h 605"/>
              <a:gd name="p0x14" fmla="*/ 0 w 7920"/>
              <a:gd name="p0y14" fmla="*/ 26 h 605"/>
              <a:gd name="p0x15" fmla="*/ 26 w 7920"/>
              <a:gd name="p0y15" fmla="*/ 0 h 605"/>
              <a:gd name="p0x16" fmla="*/ 60 w 7920"/>
              <a:gd name="p0y16" fmla="*/ 0 h 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6543675" y="4206268"/>
            <a:ext cx="10570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b="1">
                <a:solidFill>
                  <a:schemeClr val="accent1"/>
                </a:solidFill>
                <a:cs typeface="+mn-lt"/>
              </a:rPr>
              <a:t>超</a:t>
            </a:r>
            <a:r>
              <a:rPr lang="en-US" altLang="zh-CN" b="1">
                <a:solidFill>
                  <a:schemeClr val="accent1"/>
                </a:solidFill>
                <a:cs typeface="+mn-lt"/>
              </a:rPr>
              <a:t>3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万名</a:t>
            </a:r>
            <a:endParaRPr lang="zh-CN" altLang="en-US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7486431" y="4235796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C53"/>
                </a:solidFill>
                <a:cs typeface="+mn-lt"/>
              </a:rPr>
              <a:t>累计培养中文学习者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6391275" y="4605655"/>
            <a:ext cx="5029200" cy="603250"/>
          </a:xfrm>
          <a:custGeom>
            <a:avLst/>
            <a:gdLst>
              <a:gd name="sw" fmla="*/ 1 w 7920"/>
              <a:gd name="sh" fmla="*/ 1 h 949"/>
              <a:gd name="mins" fmla="min sw sh"/>
              <a:gd name="dsw" fmla="+- 0 sw mins"/>
              <a:gd name="dsh" fmla="+- 0 sh mins"/>
              <a:gd name="p0x0" fmla="*/ 60 w 7920"/>
              <a:gd name="p0y0" fmla="*/ 0 h 949"/>
              <a:gd name="p0x1" fmla="*/ 7860 w 7920"/>
              <a:gd name="p0y1" fmla="*/ 0 h 949"/>
              <a:gd name="p0x2" fmla="*/ 7893 w 7920"/>
              <a:gd name="p0y2" fmla="*/ 0 h 949"/>
              <a:gd name="p0x3" fmla="*/ 7920 w 7920"/>
              <a:gd name="p0y3" fmla="*/ 26 h 949"/>
              <a:gd name="p0x4" fmla="*/ 7920 w 7920"/>
              <a:gd name="p0y4" fmla="*/ 60 h 949"/>
              <a:gd name="p0x5" fmla="*/ 7920 w 7920"/>
              <a:gd name="p0y5" fmla="*/ 889 h 949"/>
              <a:gd name="p0x6" fmla="*/ 7920 w 7920"/>
              <a:gd name="p0y6" fmla="*/ 922 h 949"/>
              <a:gd name="p0x7" fmla="*/ 7893 w 7920"/>
              <a:gd name="p0y7" fmla="*/ 949 h 949"/>
              <a:gd name="p0x8" fmla="*/ 7860 w 7920"/>
              <a:gd name="p0y8" fmla="*/ 949 h 949"/>
              <a:gd name="p0x9" fmla="*/ 60 w 7920"/>
              <a:gd name="p0y9" fmla="*/ 949 h 949"/>
              <a:gd name="p0x10" fmla="*/ 26 w 7920"/>
              <a:gd name="p0y10" fmla="*/ 949 h 949"/>
              <a:gd name="p0x11" fmla="*/ 0 w 7920"/>
              <a:gd name="p0y11" fmla="*/ 922 h 949"/>
              <a:gd name="p0x12" fmla="*/ 0 w 7920"/>
              <a:gd name="p0y12" fmla="*/ 889 h 949"/>
              <a:gd name="p0x13" fmla="*/ 0 w 7920"/>
              <a:gd name="p0y13" fmla="*/ 60 h 949"/>
              <a:gd name="p0x14" fmla="*/ 0 w 7920"/>
              <a:gd name="p0y14" fmla="*/ 26 h 949"/>
              <a:gd name="p0x15" fmla="*/ 26 w 7920"/>
              <a:gd name="p0y15" fmla="*/ 0 h 949"/>
              <a:gd name="p0x16" fmla="*/ 60 w 7920"/>
              <a:gd name="p0y16" fmla="*/ 0 h 9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6543675" y="4667040"/>
            <a:ext cx="1181471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accent1"/>
                </a:solidFill>
                <a:cs typeface="+mn-lt"/>
              </a:rPr>
              <a:t>80%</a:t>
            </a:r>
            <a:r>
              <a:rPr lang="zh-CN" b="1">
                <a:solidFill>
                  <a:schemeClr val="accent1"/>
                </a:solidFill>
                <a:cs typeface="+mn-lt"/>
              </a:rPr>
              <a:t>以上</a:t>
            </a:r>
            <a:endParaRPr lang="zh-CN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7555182" y="4696568"/>
            <a:ext cx="3712893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C53"/>
                </a:solidFill>
                <a:cs typeface="+mn-lt"/>
              </a:rPr>
              <a:t>毕业生进入中资企业、当地政府部门或文教机构工作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6391275" y="5285105"/>
            <a:ext cx="5029200" cy="603250"/>
          </a:xfrm>
          <a:custGeom>
            <a:avLst/>
            <a:gdLst>
              <a:gd name="sw" fmla="*/ 1 w 7920"/>
              <a:gd name="sh" fmla="*/ 1 h 949"/>
              <a:gd name="mins" fmla="min sw sh"/>
              <a:gd name="dsw" fmla="+- 0 sw mins"/>
              <a:gd name="dsh" fmla="+- 0 sh mins"/>
              <a:gd name="p0x0" fmla="*/ 60 w 7920"/>
              <a:gd name="p0y0" fmla="*/ 0 h 949"/>
              <a:gd name="p0x1" fmla="*/ 7860 w 7920"/>
              <a:gd name="p0y1" fmla="*/ 0 h 949"/>
              <a:gd name="p0x2" fmla="*/ 7893 w 7920"/>
              <a:gd name="p0y2" fmla="*/ 0 h 949"/>
              <a:gd name="p0x3" fmla="*/ 7920 w 7920"/>
              <a:gd name="p0y3" fmla="*/ 26 h 949"/>
              <a:gd name="p0x4" fmla="*/ 7920 w 7920"/>
              <a:gd name="p0y4" fmla="*/ 60 h 949"/>
              <a:gd name="p0x5" fmla="*/ 7920 w 7920"/>
              <a:gd name="p0y5" fmla="*/ 889 h 949"/>
              <a:gd name="p0x6" fmla="*/ 7920 w 7920"/>
              <a:gd name="p0y6" fmla="*/ 922 h 949"/>
              <a:gd name="p0x7" fmla="*/ 7893 w 7920"/>
              <a:gd name="p0y7" fmla="*/ 949 h 949"/>
              <a:gd name="p0x8" fmla="*/ 7860 w 7920"/>
              <a:gd name="p0y8" fmla="*/ 949 h 949"/>
              <a:gd name="p0x9" fmla="*/ 60 w 7920"/>
              <a:gd name="p0y9" fmla="*/ 949 h 949"/>
              <a:gd name="p0x10" fmla="*/ 26 w 7920"/>
              <a:gd name="p0y10" fmla="*/ 949 h 949"/>
              <a:gd name="p0x11" fmla="*/ 0 w 7920"/>
              <a:gd name="p0y11" fmla="*/ 922 h 949"/>
              <a:gd name="p0x12" fmla="*/ 0 w 7920"/>
              <a:gd name="p0y12" fmla="*/ 889 h 949"/>
              <a:gd name="p0x13" fmla="*/ 0 w 7920"/>
              <a:gd name="p0y13" fmla="*/ 60 h 949"/>
              <a:gd name="p0x14" fmla="*/ 0 w 7920"/>
              <a:gd name="p0y14" fmla="*/ 26 h 949"/>
              <a:gd name="p0x15" fmla="*/ 26 w 7920"/>
              <a:gd name="p0y15" fmla="*/ 0 h 949"/>
              <a:gd name="p0x16" fmla="*/ 60 w 7920"/>
              <a:gd name="p0y16" fmla="*/ 0 h 9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6543675" y="5346297"/>
            <a:ext cx="1181471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accent1"/>
                </a:solidFill>
                <a:cs typeface="+mn-lt"/>
              </a:rPr>
              <a:t>15%</a:t>
            </a:r>
            <a:r>
              <a:rPr lang="zh-CN" b="1">
                <a:solidFill>
                  <a:schemeClr val="accent1"/>
                </a:solidFill>
                <a:cs typeface="+mn-lt"/>
              </a:rPr>
              <a:t>以上</a:t>
            </a:r>
            <a:endParaRPr lang="zh-CN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7524826" y="5375824"/>
            <a:ext cx="3743249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C53"/>
                </a:solidFill>
                <a:cs typeface="+mn-lt"/>
              </a:rPr>
              <a:t>每年报名中文课程人数增速，正申请增设第二个教学点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391275" y="5987443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成立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17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年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孔子学院日凝聚全球共识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575945" y="1109345"/>
            <a:ext cx="5400040" cy="2561590"/>
            <a:chOff x="907" y="1747"/>
            <a:chExt cx="8504" cy="403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90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5"/>
              </p:custDataLst>
            </p:nvPr>
          </p:nvSpPr>
          <p:spPr>
            <a:xfrm>
              <a:off x="90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90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9"/>
              </p:custDataLst>
            </p:nvPr>
          </p:nvSpPr>
          <p:spPr>
            <a:xfrm>
              <a:off x="90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12"/>
            </p:custDataLst>
          </p:nvPr>
        </p:nvSpPr>
        <p:spPr>
          <a:xfrm>
            <a:off x="771525" y="14331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9c5aa5a9-c397-11f1-a3d7-4ae5560fbfd8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51" b="151"/>
          <a:stretch>
            <a:fillRect/>
          </a:stretch>
        </p:blipFill>
        <p:spPr>
          <a:xfrm>
            <a:off x="838200" y="149987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28725" y="1327785"/>
            <a:ext cx="4552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数智赋能新发展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228725" y="1666875"/>
            <a:ext cx="45529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spc="72">
                <a:solidFill>
                  <a:schemeClr val="accent1"/>
                </a:solidFill>
                <a:cs typeface="+mn-lt"/>
              </a:rPr>
              <a:t>2025</a:t>
            </a:r>
            <a:r>
              <a:rPr lang="zh-CN" altLang="en-US" sz="1200" spc="72">
                <a:solidFill>
                  <a:schemeClr val="accent1"/>
                </a:solidFill>
                <a:cs typeface="+mn-lt"/>
              </a:rPr>
              <a:t>年孔子学院日</a:t>
            </a:r>
            <a:r>
              <a:rPr lang="en-US" altLang="zh-CN" sz="1200" spc="72">
                <a:solidFill>
                  <a:schemeClr val="accent1"/>
                </a:solidFill>
                <a:cs typeface="+mn-lt"/>
              </a:rPr>
              <a:t> · 9</a:t>
            </a:r>
            <a:r>
              <a:rPr lang="zh-CN" altLang="en-US" sz="1200" spc="72">
                <a:solidFill>
                  <a:schemeClr val="accent1"/>
                </a:solidFill>
                <a:cs typeface="+mn-lt"/>
              </a:rPr>
              <a:t>月</a:t>
            </a:r>
            <a:r>
              <a:rPr lang="en-US" altLang="zh-CN" sz="1200" spc="72">
                <a:solidFill>
                  <a:schemeClr val="accent1"/>
                </a:solidFill>
                <a:cs typeface="+mn-lt"/>
              </a:rPr>
              <a:t>25</a:t>
            </a:r>
            <a:r>
              <a:rPr lang="zh-CN" altLang="en-US" sz="1200" spc="72">
                <a:solidFill>
                  <a:schemeClr val="accent1"/>
                </a:solidFill>
                <a:cs typeface="+mn-lt"/>
              </a:rPr>
              <a:t>日</a:t>
            </a:r>
            <a:endParaRPr lang="zh-CN" altLang="en-US" sz="1200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18"/>
            </p:custDataLst>
          </p:nvPr>
        </p:nvSpPr>
        <p:spPr>
          <a:xfrm>
            <a:off x="771525" y="1981200"/>
            <a:ext cx="50101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771525" y="231933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A5C53"/>
                </a:solidFill>
                <a:cs typeface="+mn-lt"/>
              </a:rPr>
              <a:t>发布首批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15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部</a:t>
            </a:r>
            <a:r>
              <a:rPr lang="en-US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sz="1500">
                <a:solidFill>
                  <a:srgbClr val="4A5C53"/>
                </a:solidFill>
                <a:cs typeface="+mn-lt"/>
              </a:rPr>
              <a:t>精品数字资源清单</a:t>
            </a:r>
            <a:endParaRPr lang="zh-CN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771525" y="292893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发起孔院数智化主题年倡议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21"/>
            </p:custDataLst>
          </p:nvPr>
        </p:nvSpPr>
        <p:spPr>
          <a:xfrm>
            <a:off x="581025" y="111442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60" y="0"/>
                </a:moveTo>
                <a:lnTo>
                  <a:pt x="8430" y="0"/>
                </a:lnTo>
                <a:cubicBezTo>
                  <a:pt x="8463" y="0"/>
                  <a:pt x="8490" y="27"/>
                  <a:pt x="849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6214745" y="1109345"/>
            <a:ext cx="5400040" cy="2561590"/>
            <a:chOff x="9787" y="1747"/>
            <a:chExt cx="8504" cy="403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0" name="任意多边形 19"/>
            <p:cNvSpPr/>
            <p:nvPr>
              <p:custDataLst>
                <p:tags r:id="rId22"/>
              </p:custDataLst>
            </p:nvPr>
          </p:nvSpPr>
          <p:spPr>
            <a:xfrm>
              <a:off x="978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3"/>
              </p:custDataLst>
            </p:nvPr>
          </p:nvSpPr>
          <p:spPr>
            <a:xfrm>
              <a:off x="978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4"/>
              </p:custDataLst>
            </p:nvPr>
          </p:nvSpPr>
          <p:spPr>
            <a:xfrm>
              <a:off x="978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5"/>
              </p:custDataLst>
            </p:nvPr>
          </p:nvSpPr>
          <p:spPr>
            <a:xfrm>
              <a:off x="9787" y="174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6410325" y="14331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9613"/>
              <a:lumOff val="7038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9c5aa75b-c397-11f1-a3d7-4ae5560fbfd8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151" b="151"/>
          <a:stretch>
            <a:fillRect/>
          </a:stretch>
        </p:blipFill>
        <p:spPr>
          <a:xfrm>
            <a:off x="6477000" y="1499870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6867525" y="1327785"/>
            <a:ext cx="4552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以信任相聚、为和平同行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6867525" y="1666875"/>
            <a:ext cx="45529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spc="72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200" spc="72">
                <a:solidFill>
                  <a:schemeClr val="tx2"/>
                </a:solidFill>
                <a:cs typeface="+mn-lt"/>
              </a:rPr>
              <a:t>年孔子学院日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 · 9</a:t>
            </a:r>
            <a:r>
              <a:rPr lang="zh-CN" altLang="en-US" sz="1200" spc="72">
                <a:solidFill>
                  <a:schemeClr val="tx2"/>
                </a:solidFill>
                <a:cs typeface="+mn-lt"/>
              </a:rPr>
              <a:t>月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29</a:t>
            </a:r>
            <a:r>
              <a:rPr lang="zh-CN" altLang="en-US" sz="1200" spc="72">
                <a:solidFill>
                  <a:schemeClr val="tx2"/>
                </a:solidFill>
                <a:cs typeface="+mn-lt"/>
              </a:rPr>
              <a:t>日</a:t>
            </a:r>
            <a:endParaRPr lang="zh-CN" altLang="en-US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矩形 31"/>
          <p:cNvSpPr/>
          <p:nvPr>
            <p:custDataLst>
              <p:tags r:id="rId32"/>
            </p:custDataLst>
          </p:nvPr>
        </p:nvSpPr>
        <p:spPr>
          <a:xfrm>
            <a:off x="6410325" y="1981200"/>
            <a:ext cx="50101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6410325" y="2624138"/>
            <a:ext cx="27761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chemeClr val="tx2"/>
                </a:solidFill>
                <a:cs typeface="+mn-lt"/>
              </a:rPr>
              <a:t>17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位</a:t>
            </a:r>
            <a:r>
              <a:rPr lang="en-US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中外方院长获颁纪念奖章</a:t>
            </a:r>
            <a:endParaRPr lang="zh-CN" altLang="en-US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4"/>
            </p:custDataLst>
          </p:nvPr>
        </p:nvSpPr>
        <p:spPr>
          <a:xfrm>
            <a:off x="6219825" y="111442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60" y="0"/>
                </a:moveTo>
                <a:lnTo>
                  <a:pt x="8430" y="0"/>
                </a:lnTo>
                <a:cubicBezTo>
                  <a:pt x="8463" y="0"/>
                  <a:pt x="8490" y="27"/>
                  <a:pt x="849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575945" y="3909695"/>
            <a:ext cx="5400040" cy="2561590"/>
            <a:chOff x="907" y="6157"/>
            <a:chExt cx="8504" cy="403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5" name="任意多边形 34"/>
            <p:cNvSpPr/>
            <p:nvPr>
              <p:custDataLst>
                <p:tags r:id="rId35"/>
              </p:custDataLst>
            </p:nvPr>
          </p:nvSpPr>
          <p:spPr>
            <a:xfrm>
              <a:off x="90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6"/>
              </p:custDataLst>
            </p:nvPr>
          </p:nvSpPr>
          <p:spPr>
            <a:xfrm>
              <a:off x="90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7"/>
              </p:custDataLst>
            </p:nvPr>
          </p:nvSpPr>
          <p:spPr>
            <a:xfrm>
              <a:off x="90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8"/>
              </p:custDataLst>
            </p:nvPr>
          </p:nvSpPr>
          <p:spPr>
            <a:xfrm>
              <a:off x="90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39"/>
            </p:custDataLst>
          </p:nvPr>
        </p:nvSpPr>
        <p:spPr>
          <a:xfrm>
            <a:off x="771525" y="4233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 descr="9c5aa762-c397-11f1-a3d7-4ae5560fbfd8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-151" b="151"/>
          <a:stretch>
            <a:fillRect/>
          </a:stretch>
        </p:blipFill>
        <p:spPr>
          <a:xfrm>
            <a:off x="838200" y="4300220"/>
            <a:ext cx="209550" cy="20955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1228725" y="4128135"/>
            <a:ext cx="4552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近</a:t>
            </a:r>
            <a:r>
              <a:rPr lang="en-US" altLang="zh-CN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3</a:t>
            </a:r>
            <a:r>
              <a:rPr lang="zh-CN" alt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年累计交流活动</a:t>
            </a:r>
            <a:endParaRPr lang="zh-CN" altLang="en-US"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1228725" y="4467225"/>
            <a:ext cx="45529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accent1"/>
                </a:solidFill>
                <a:cs typeface="+mn-lt"/>
              </a:rPr>
              <a:t>全球孔子学院累计举办</a:t>
            </a:r>
            <a:endParaRPr sz="1200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7" name="矩形 46"/>
          <p:cNvSpPr/>
          <p:nvPr>
            <p:custDataLst>
              <p:tags r:id="rId45"/>
            </p:custDataLst>
          </p:nvPr>
        </p:nvSpPr>
        <p:spPr>
          <a:xfrm>
            <a:off x="771525" y="4781550"/>
            <a:ext cx="50101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771525" y="5160645"/>
            <a:ext cx="1432922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>
                <a:solidFill>
                  <a:schemeClr val="accent1"/>
                </a:solidFill>
                <a:cs typeface="+mn-lt"/>
              </a:rPr>
              <a:t>12.7</a:t>
            </a:r>
            <a:endParaRPr sz="36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9" name="文本框 48"/>
          <p:cNvSpPr txBox="1"/>
          <p:nvPr>
            <p:custDataLst>
              <p:tags r:id="rId47"/>
            </p:custDataLst>
          </p:nvPr>
        </p:nvSpPr>
        <p:spPr>
          <a:xfrm>
            <a:off x="1785347" y="5293042"/>
            <a:ext cx="9144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万场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8"/>
            </p:custDataLst>
          </p:nvPr>
        </p:nvSpPr>
        <p:spPr>
          <a:xfrm>
            <a:off x="771525" y="567213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举办音乐节、美食节、文化体验营等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49"/>
            </p:custDataLst>
          </p:nvPr>
        </p:nvSpPr>
        <p:spPr>
          <a:xfrm>
            <a:off x="581025" y="391477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60" y="0"/>
                </a:moveTo>
                <a:lnTo>
                  <a:pt x="8430" y="0"/>
                </a:lnTo>
                <a:cubicBezTo>
                  <a:pt x="8463" y="0"/>
                  <a:pt x="8490" y="27"/>
                  <a:pt x="849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214745" y="3909695"/>
            <a:ext cx="5400040" cy="2561590"/>
            <a:chOff x="9787" y="6157"/>
            <a:chExt cx="8504" cy="403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52" name="任意多边形 51"/>
            <p:cNvSpPr/>
            <p:nvPr>
              <p:custDataLst>
                <p:tags r:id="rId50"/>
              </p:custDataLst>
            </p:nvPr>
          </p:nvSpPr>
          <p:spPr>
            <a:xfrm>
              <a:off x="978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51"/>
              </p:custDataLst>
            </p:nvPr>
          </p:nvSpPr>
          <p:spPr>
            <a:xfrm>
              <a:off x="978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52"/>
              </p:custDataLst>
            </p:nvPr>
          </p:nvSpPr>
          <p:spPr>
            <a:xfrm>
              <a:off x="978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53"/>
              </p:custDataLst>
            </p:nvPr>
          </p:nvSpPr>
          <p:spPr>
            <a:xfrm>
              <a:off x="9787" y="6157"/>
              <a:ext cx="8505" cy="4035"/>
            </a:xfrm>
            <a:custGeom>
              <a:avLst/>
              <a:gdLst>
                <a:gd name="sw" fmla="*/ 1 w 8505"/>
                <a:gd name="sh" fmla="*/ 1 h 4035"/>
                <a:gd name="mins" fmla="min sw sh"/>
                <a:gd name="dsw" fmla="+- 0 sw mins"/>
                <a:gd name="dsh" fmla="+- 0 sh mins"/>
                <a:gd name="p0x0" fmla="*/ 60 w 8505"/>
                <a:gd name="p0y0" fmla="*/ 0 h 4035"/>
                <a:gd name="p0x1" fmla="*/ 8445 w 8505"/>
                <a:gd name="p0y1" fmla="*/ 0 h 4035"/>
                <a:gd name="p0x2" fmla="*/ 8478 w 8505"/>
                <a:gd name="p0y2" fmla="*/ 0 h 4035"/>
                <a:gd name="p0x3" fmla="*/ 8505 w 8505"/>
                <a:gd name="p0y3" fmla="*/ 26 h 4035"/>
                <a:gd name="p0x4" fmla="*/ 8505 w 8505"/>
                <a:gd name="p0y4" fmla="*/ 60 h 4035"/>
                <a:gd name="p0x5" fmla="*/ 8505 w 8505"/>
                <a:gd name="p0y5" fmla="*/ 3975 h 4035"/>
                <a:gd name="p0x6" fmla="*/ 8505 w 8505"/>
                <a:gd name="p0y6" fmla="*/ 4008 h 4035"/>
                <a:gd name="p0x7" fmla="*/ 8478 w 8505"/>
                <a:gd name="p0y7" fmla="*/ 4035 h 4035"/>
                <a:gd name="p0x8" fmla="*/ 8445 w 8505"/>
                <a:gd name="p0y8" fmla="*/ 4035 h 4035"/>
                <a:gd name="p0x9" fmla="*/ 60 w 8505"/>
                <a:gd name="p0y9" fmla="*/ 4035 h 4035"/>
                <a:gd name="p0x10" fmla="*/ 26 w 8505"/>
                <a:gd name="p0y10" fmla="*/ 4035 h 4035"/>
                <a:gd name="p0x11" fmla="*/ 0 w 8505"/>
                <a:gd name="p0y11" fmla="*/ 4008 h 4035"/>
                <a:gd name="p0x12" fmla="*/ 0 w 8505"/>
                <a:gd name="p0y12" fmla="*/ 3975 h 4035"/>
                <a:gd name="p0x13" fmla="*/ 0 w 8505"/>
                <a:gd name="p0y13" fmla="*/ 60 h 4035"/>
                <a:gd name="p0x14" fmla="*/ 0 w 8505"/>
                <a:gd name="p0y14" fmla="*/ 26 h 4035"/>
                <a:gd name="p0x15" fmla="*/ 26 w 8505"/>
                <a:gd name="p0y15" fmla="*/ 0 h 4035"/>
                <a:gd name="p0x16" fmla="*/ 60 w 8505"/>
                <a:gd name="p0y16" fmla="*/ 0 h 4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任意多边形 57"/>
          <p:cNvSpPr/>
          <p:nvPr>
            <p:custDataLst>
              <p:tags r:id="rId54"/>
            </p:custDataLst>
          </p:nvPr>
        </p:nvSpPr>
        <p:spPr>
          <a:xfrm>
            <a:off x="6410325" y="4233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9" name="图片 58" descr="9c5aa778-c397-11f1-a3d7-4ae5560fbfd8"/>
          <p:cNvPicPr/>
          <p:nvPr>
            <p:custDataLst>
              <p:tags r:id="rId55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t="-151" b="151"/>
          <a:stretch>
            <a:fillRect/>
          </a:stretch>
        </p:blipFill>
        <p:spPr>
          <a:xfrm>
            <a:off x="6477000" y="4300220"/>
            <a:ext cx="209550" cy="20955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58"/>
            </p:custDataLst>
          </p:nvPr>
        </p:nvSpPr>
        <p:spPr>
          <a:xfrm>
            <a:off x="6867525" y="4128135"/>
            <a:ext cx="4552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累计参与规模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59"/>
            </p:custDataLst>
          </p:nvPr>
        </p:nvSpPr>
        <p:spPr>
          <a:xfrm>
            <a:off x="6867525" y="4467225"/>
            <a:ext cx="45529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accent4"/>
                </a:solidFill>
                <a:cs typeface="+mn-lt"/>
              </a:rPr>
              <a:t>上述活动累计吸引参与</a:t>
            </a:r>
            <a:endParaRPr sz="1200" spc="72">
              <a:solidFill>
                <a:schemeClr val="accent4"/>
              </a:solidFill>
              <a:cs typeface="+mn-lt"/>
            </a:endParaRPr>
          </a:p>
        </p:txBody>
      </p:sp>
      <p:sp>
        <p:nvSpPr>
          <p:cNvPr id="64" name="矩形 63"/>
          <p:cNvSpPr/>
          <p:nvPr>
            <p:custDataLst>
              <p:tags r:id="rId60"/>
            </p:custDataLst>
          </p:nvPr>
        </p:nvSpPr>
        <p:spPr>
          <a:xfrm>
            <a:off x="6410325" y="4781550"/>
            <a:ext cx="50101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61"/>
            </p:custDataLst>
          </p:nvPr>
        </p:nvSpPr>
        <p:spPr>
          <a:xfrm>
            <a:off x="6410325" y="5160645"/>
            <a:ext cx="1598419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>
                <a:solidFill>
                  <a:schemeClr val="accent4"/>
                </a:solidFill>
                <a:cs typeface="+mn-lt"/>
              </a:rPr>
              <a:t>8200</a:t>
            </a:r>
            <a:endParaRPr sz="3600" b="1">
              <a:solidFill>
                <a:schemeClr val="accent4"/>
              </a:solidFill>
              <a:cs typeface="+mn-lt"/>
            </a:endParaRPr>
          </a:p>
        </p:txBody>
      </p:sp>
      <p:sp>
        <p:nvSpPr>
          <p:cNvPr id="66" name="文本框 65"/>
          <p:cNvSpPr txBox="1"/>
          <p:nvPr>
            <p:custDataLst>
              <p:tags r:id="rId62"/>
            </p:custDataLst>
          </p:nvPr>
        </p:nvSpPr>
        <p:spPr>
          <a:xfrm>
            <a:off x="7589644" y="5293042"/>
            <a:ext cx="12192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4"/>
                </a:solidFill>
                <a:cs typeface="+mn-lt"/>
              </a:rPr>
              <a:t>万人次</a:t>
            </a:r>
            <a:endParaRPr sz="2400" b="1">
              <a:solidFill>
                <a:schemeClr val="accent4"/>
              </a:solidFill>
              <a:cs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63"/>
            </p:custDataLst>
          </p:nvPr>
        </p:nvSpPr>
        <p:spPr>
          <a:xfrm>
            <a:off x="6410325" y="567213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上述活动累计吸引参与规模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57" name="任意多边形 56"/>
          <p:cNvSpPr/>
          <p:nvPr>
            <p:custDataLst>
              <p:tags r:id="rId64"/>
            </p:custDataLst>
          </p:nvPr>
        </p:nvSpPr>
        <p:spPr>
          <a:xfrm>
            <a:off x="6219825" y="391477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60" y="0"/>
                </a:moveTo>
                <a:lnTo>
                  <a:pt x="8430" y="0"/>
                </a:lnTo>
                <a:cubicBezTo>
                  <a:pt x="8463" y="0"/>
                  <a:pt x="8490" y="27"/>
                  <a:pt x="849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329940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标准升级与考试体系</a:t>
            </a:r>
            <a:endParaRPr sz="4200" b="1" spc="252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66750" y="5057775"/>
            <a:ext cx="381000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4243388"/>
            <a:ext cx="20383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三等九级，精准测评</a:t>
            </a:r>
            <a:endParaRPr sz="1500" spc="3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从知识掌握到实际应用</a:t>
            </a:r>
            <a:endParaRPr sz="1500" spc="30">
              <a:solidFill>
                <a:srgbClr val="4A5C53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802130"/>
            <a:ext cx="2398214" cy="11963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400" b="1">
                <a:solidFill>
                  <a:srgbClr val="1A6B4E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8400" b="1">
              <a:solidFill>
                <a:srgbClr val="1A6B4E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3162300"/>
            <a:ext cx="381000" cy="952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HSK</a:t>
            </a:r>
            <a:r>
              <a:rPr lang="zh-CN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走过三十年升级路</a:t>
            </a:r>
            <a:endParaRPr lang="zh-CN"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23900" y="1510030"/>
            <a:ext cx="10744200" cy="28575"/>
          </a:xfrm>
          <a:custGeom>
            <a:avLst/>
            <a:gdLst>
              <a:gd name="sw" fmla="*/ 1 w 16920"/>
              <a:gd name="sh" fmla="*/ 1 h 45"/>
              <a:gd name="mins" fmla="min sw sh"/>
              <a:gd name="dsw" fmla="+- 0 sw mins"/>
              <a:gd name="dsh" fmla="+- 0 sh mins"/>
              <a:gd name="p0x0" fmla="*/ 22 w 16920"/>
              <a:gd name="p0y0" fmla="*/ 0 h 45"/>
              <a:gd name="p0x1" fmla="*/ 16897 w 16920"/>
              <a:gd name="p0y1" fmla="*/ 0 h 45"/>
              <a:gd name="p0x2" fmla="*/ 16909 w 16920"/>
              <a:gd name="p0y2" fmla="*/ 0 h 45"/>
              <a:gd name="p0x3" fmla="*/ 16920 w 16920"/>
              <a:gd name="p0y3" fmla="*/ 10 h 45"/>
              <a:gd name="p0x4" fmla="*/ 16920 w 16920"/>
              <a:gd name="p0y4" fmla="*/ 22 h 45"/>
              <a:gd name="p0x5" fmla="*/ 16920 w 16920"/>
              <a:gd name="p0y5" fmla="*/ 34 h 45"/>
              <a:gd name="p0x6" fmla="*/ 16909 w 16920"/>
              <a:gd name="p0y6" fmla="*/ 45 h 45"/>
              <a:gd name="p0x7" fmla="*/ 16897 w 16920"/>
              <a:gd name="p0y7" fmla="*/ 45 h 45"/>
              <a:gd name="p0x8" fmla="*/ 22 w 16920"/>
              <a:gd name="p0y8" fmla="*/ 45 h 45"/>
              <a:gd name="p0x9" fmla="*/ 10 w 16920"/>
              <a:gd name="p0y9" fmla="*/ 45 h 45"/>
              <a:gd name="p0x10" fmla="*/ 0 w 16920"/>
              <a:gd name="p0y10" fmla="*/ 34 h 45"/>
              <a:gd name="p0x11" fmla="*/ 0 w 16920"/>
              <a:gd name="p0y11" fmla="*/ 22 h 45"/>
              <a:gd name="p0x12" fmla="*/ 0 w 16920"/>
              <a:gd name="p0y12" fmla="*/ 10 h 45"/>
              <a:gd name="p0x13" fmla="*/ 10 w 16920"/>
              <a:gd name="p0y13" fmla="*/ 0 h 45"/>
              <a:gd name="p0x14" fmla="*/ 22 w 1692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728345" y="2023745"/>
            <a:ext cx="1986280" cy="4295140"/>
            <a:chOff x="1147" y="3187"/>
            <a:chExt cx="3128" cy="676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11" name="任意多边形 10"/>
            <p:cNvSpPr/>
            <p:nvPr>
              <p:custDataLst>
                <p:tags r:id="rId3"/>
              </p:custDataLst>
            </p:nvPr>
          </p:nvSpPr>
          <p:spPr>
            <a:xfrm>
              <a:off x="1147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6"/>
              </p:custDataLst>
            </p:nvPr>
          </p:nvSpPr>
          <p:spPr>
            <a:xfrm>
              <a:off x="1147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8"/>
              </p:custDataLst>
            </p:nvPr>
          </p:nvSpPr>
          <p:spPr>
            <a:xfrm>
              <a:off x="1147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0"/>
              </p:custDataLst>
            </p:nvPr>
          </p:nvSpPr>
          <p:spPr>
            <a:xfrm>
              <a:off x="1147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923925" y="2219325"/>
            <a:ext cx="761365" cy="276225"/>
          </a:xfrm>
          <a:custGeom>
            <a:avLst/>
            <a:gdLst>
              <a:gd name="sw" fmla="*/ 1 w 1199"/>
              <a:gd name="sh" fmla="*/ 1 h 435"/>
              <a:gd name="mins" fmla="min sw sh"/>
              <a:gd name="dsw" fmla="+- 0 sw mins"/>
              <a:gd name="dsh" fmla="+- 0 sh mins"/>
              <a:gd name="p0x0" fmla="*/ 217 w 1199"/>
              <a:gd name="p0y0" fmla="*/ 0 h 435"/>
              <a:gd name="p0x1" fmla="*/ 981 w 1199"/>
              <a:gd name="p0y1" fmla="*/ 0 h 435"/>
              <a:gd name="p0x2" fmla="*/ 1101 w 1199"/>
              <a:gd name="p0y2" fmla="*/ 0 h 435"/>
              <a:gd name="p0x3" fmla="*/ 1199 w 1199"/>
              <a:gd name="p0y3" fmla="*/ 97 h 435"/>
              <a:gd name="p0x4" fmla="*/ 1199 w 1199"/>
              <a:gd name="p0y4" fmla="*/ 217 h 435"/>
              <a:gd name="p0x5" fmla="*/ 1199 w 1199"/>
              <a:gd name="p0y5" fmla="*/ 337 h 435"/>
              <a:gd name="p0x6" fmla="*/ 1101 w 1199"/>
              <a:gd name="p0y6" fmla="*/ 435 h 435"/>
              <a:gd name="p0x7" fmla="*/ 981 w 1199"/>
              <a:gd name="p0y7" fmla="*/ 435 h 435"/>
              <a:gd name="p0x8" fmla="*/ 217 w 1199"/>
              <a:gd name="p0y8" fmla="*/ 435 h 435"/>
              <a:gd name="p0x9" fmla="*/ 97 w 1199"/>
              <a:gd name="p0y9" fmla="*/ 435 h 435"/>
              <a:gd name="p0x10" fmla="*/ 0 w 1199"/>
              <a:gd name="p0y10" fmla="*/ 337 h 435"/>
              <a:gd name="p0x11" fmla="*/ 0 w 1199"/>
              <a:gd name="p0y11" fmla="*/ 217 h 435"/>
              <a:gd name="p0x12" fmla="*/ 0 w 1199"/>
              <a:gd name="p0y12" fmla="*/ 97 h 435"/>
              <a:gd name="p0x13" fmla="*/ 97 w 1199"/>
              <a:gd name="p0y13" fmla="*/ 0 h 435"/>
              <a:gd name="p0x14" fmla="*/ 217 w 119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038225" y="2257425"/>
            <a:ext cx="6852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F5F2EB"/>
                </a:solidFill>
                <a:cs typeface="+mn-lt"/>
              </a:rPr>
              <a:t>1990</a:t>
            </a:r>
            <a:r>
              <a:rPr lang="zh-CN" sz="1200" b="1">
                <a:solidFill>
                  <a:srgbClr val="F5F2EB"/>
                </a:solidFill>
                <a:cs typeface="+mn-lt"/>
              </a:rPr>
              <a:t>年</a:t>
            </a:r>
            <a:endParaRPr lang="zh-CN" sz="1200" b="1">
              <a:solidFill>
                <a:srgbClr val="F5F2EB"/>
              </a:solidFill>
              <a:cs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923925" y="2647950"/>
            <a:ext cx="1596390" cy="466725"/>
            <a:chOff x="1455" y="4170"/>
            <a:chExt cx="2514" cy="735"/>
          </a:xfrm>
        </p:grpSpPr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455" y="4170"/>
              <a:ext cx="2514" cy="735"/>
            </a:xfrm>
            <a:custGeom>
              <a:avLst/>
              <a:gdLst>
                <a:gd name="sw" fmla="*/ 1 w 2514"/>
                <a:gd name="sh" fmla="*/ 1 h 735"/>
                <a:gd name="mins" fmla="min sw sh"/>
                <a:gd name="dsw" fmla="+- 0 sw mins"/>
                <a:gd name="dsh" fmla="+- 0 sh mins"/>
                <a:gd name="p0x0" fmla="*/ 0 w 2514"/>
                <a:gd name="p0y0" fmla="*/ 0 h 735"/>
                <a:gd name="p0x1" fmla="*/ 2514 w 2514"/>
                <a:gd name="p0y1" fmla="*/ 0 h 735"/>
                <a:gd name="p0x2" fmla="*/ 2514 w 2514"/>
                <a:gd name="p0y2" fmla="*/ 735 h 735"/>
                <a:gd name="p0x3" fmla="*/ 0 w 2514"/>
                <a:gd name="p0y3" fmla="*/ 735 h 735"/>
                <a:gd name="p0x4" fmla="*/ 0 w 2514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455" y="4875"/>
              <a:ext cx="2514" cy="30"/>
            </a:xfrm>
            <a:custGeom>
              <a:avLst/>
              <a:gdLst>
                <a:gd name="sw" fmla="*/ 1 w 2514"/>
                <a:gd name="sh" fmla="*/ 1 h 30"/>
                <a:gd name="mins" fmla="min sw sh"/>
                <a:gd name="dsw" fmla="+- 0 sw mins"/>
                <a:gd name="dsh" fmla="+- 0 sh mins"/>
                <a:gd name="p0x0" fmla="*/ 2514 w 2514"/>
                <a:gd name="p0y0" fmla="*/ 30 h 30"/>
                <a:gd name="p0x1" fmla="*/ 0 w 2514"/>
                <a:gd name="p0y1" fmla="*/ 30 h 30"/>
                <a:gd name="p0x2" fmla="*/ 0 w 2514"/>
                <a:gd name="p0y2" fmla="*/ 0 h 30"/>
                <a:gd name="p0x3" fmla="*/ 2514 w 2514"/>
                <a:gd name="p0y3" fmla="*/ 0 h 30"/>
                <a:gd name="p0x4" fmla="*/ 2514 w 2514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23925" y="2631758"/>
            <a:ext cx="15964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国内起步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1150591" y="4270553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b="1">
                <a:solidFill>
                  <a:schemeClr val="accent1"/>
                </a:solidFill>
                <a:cs typeface="+mn-lt"/>
              </a:rPr>
              <a:t>开始实施</a:t>
            </a:r>
            <a:endParaRPr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923925" y="5726430"/>
            <a:ext cx="1596390" cy="397510"/>
            <a:chOff x="1455" y="9018"/>
            <a:chExt cx="2514" cy="626"/>
          </a:xfrm>
        </p:grpSpPr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455" y="9018"/>
              <a:ext cx="2514" cy="626"/>
            </a:xfrm>
            <a:custGeom>
              <a:avLst/>
              <a:gdLst>
                <a:gd name="sw" fmla="*/ 1 w 2514"/>
                <a:gd name="sh" fmla="*/ 1 h 626"/>
                <a:gd name="mins" fmla="min sw sh"/>
                <a:gd name="dsw" fmla="+- 0 sw mins"/>
                <a:gd name="dsh" fmla="+- 0 sh mins"/>
                <a:gd name="p0x0" fmla="*/ 0 w 2514"/>
                <a:gd name="p0y0" fmla="*/ 0 h 626"/>
                <a:gd name="p0x1" fmla="*/ 2514 w 2514"/>
                <a:gd name="p0y1" fmla="*/ 0 h 626"/>
                <a:gd name="p0x2" fmla="*/ 2514 w 2514"/>
                <a:gd name="p0y2" fmla="*/ 626 h 626"/>
                <a:gd name="p0x3" fmla="*/ 0 w 2514"/>
                <a:gd name="p0y3" fmla="*/ 626 h 626"/>
                <a:gd name="p0x4" fmla="*/ 0 w 2514"/>
                <a:gd name="p0y4" fmla="*/ 0 h 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455" y="9018"/>
              <a:ext cx="2514" cy="15"/>
            </a:xfrm>
            <a:custGeom>
              <a:avLst/>
              <a:gdLst>
                <a:gd name="sw" fmla="*/ 1 w 2514"/>
                <a:gd name="sh" fmla="*/ 1 h 15"/>
                <a:gd name="mins" fmla="min sw sh"/>
                <a:gd name="dsw" fmla="+- 0 sw mins"/>
                <a:gd name="dsh" fmla="+- 0 sh mins"/>
                <a:gd name="p0x0" fmla="*/ 0 w 2514"/>
                <a:gd name="p0y0" fmla="*/ 0 h 15"/>
                <a:gd name="p0x1" fmla="*/ 2514 w 2514"/>
                <a:gd name="p0y1" fmla="*/ 0 h 15"/>
                <a:gd name="p0x2" fmla="*/ 2514 w 2514"/>
                <a:gd name="p0y2" fmla="*/ 15 h 15"/>
                <a:gd name="p0x3" fmla="*/ 0 w 2514"/>
                <a:gd name="p0y3" fmla="*/ 15 h 15"/>
                <a:gd name="p0x4" fmla="*/ 0 w 251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08075" y="5835043"/>
            <a:ext cx="162810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350">
                <a:solidFill>
                  <a:srgbClr val="4A5C53"/>
                </a:solidFill>
                <a:cs typeface="+mn-lt"/>
              </a:rPr>
              <a:t>1991</a:t>
            </a:r>
            <a:r>
              <a:rPr lang="zh-CN" sz="1350">
                <a:solidFill>
                  <a:srgbClr val="4A5C53"/>
                </a:solidFill>
                <a:cs typeface="+mn-lt"/>
              </a:rPr>
              <a:t>年在海外首考</a:t>
            </a:r>
            <a:endParaRPr lang="zh-CN" sz="135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2915285" y="2023745"/>
            <a:ext cx="1986280" cy="4295140"/>
            <a:chOff x="4591" y="3187"/>
            <a:chExt cx="3128" cy="676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7" name="任意多边形 26"/>
            <p:cNvSpPr/>
            <p:nvPr>
              <p:custDataLst>
                <p:tags r:id="rId22"/>
              </p:custDataLst>
            </p:nvPr>
          </p:nvSpPr>
          <p:spPr>
            <a:xfrm>
              <a:off x="4591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3"/>
              </p:custDataLst>
            </p:nvPr>
          </p:nvSpPr>
          <p:spPr>
            <a:xfrm>
              <a:off x="4591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4"/>
              </p:custDataLst>
            </p:nvPr>
          </p:nvSpPr>
          <p:spPr>
            <a:xfrm>
              <a:off x="4591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5"/>
              </p:custDataLst>
            </p:nvPr>
          </p:nvSpPr>
          <p:spPr>
            <a:xfrm>
              <a:off x="4591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任意多边形 31"/>
          <p:cNvSpPr/>
          <p:nvPr>
            <p:custDataLst>
              <p:tags r:id="rId26"/>
            </p:custDataLst>
          </p:nvPr>
        </p:nvSpPr>
        <p:spPr>
          <a:xfrm>
            <a:off x="3110865" y="2219325"/>
            <a:ext cx="761365" cy="276225"/>
          </a:xfrm>
          <a:custGeom>
            <a:avLst/>
            <a:gdLst>
              <a:gd name="sw" fmla="*/ 1 w 1199"/>
              <a:gd name="sh" fmla="*/ 1 h 435"/>
              <a:gd name="mins" fmla="min sw sh"/>
              <a:gd name="dsw" fmla="+- 0 sw mins"/>
              <a:gd name="dsh" fmla="+- 0 sh mins"/>
              <a:gd name="p0x0" fmla="*/ 217 w 1199"/>
              <a:gd name="p0y0" fmla="*/ 0 h 435"/>
              <a:gd name="p0x1" fmla="*/ 981 w 1199"/>
              <a:gd name="p0y1" fmla="*/ 0 h 435"/>
              <a:gd name="p0x2" fmla="*/ 1101 w 1199"/>
              <a:gd name="p0y2" fmla="*/ 0 h 435"/>
              <a:gd name="p0x3" fmla="*/ 1199 w 1199"/>
              <a:gd name="p0y3" fmla="*/ 97 h 435"/>
              <a:gd name="p0x4" fmla="*/ 1199 w 1199"/>
              <a:gd name="p0y4" fmla="*/ 217 h 435"/>
              <a:gd name="p0x5" fmla="*/ 1199 w 1199"/>
              <a:gd name="p0y5" fmla="*/ 337 h 435"/>
              <a:gd name="p0x6" fmla="*/ 1101 w 1199"/>
              <a:gd name="p0y6" fmla="*/ 435 h 435"/>
              <a:gd name="p0x7" fmla="*/ 981 w 1199"/>
              <a:gd name="p0y7" fmla="*/ 435 h 435"/>
              <a:gd name="p0x8" fmla="*/ 217 w 1199"/>
              <a:gd name="p0y8" fmla="*/ 435 h 435"/>
              <a:gd name="p0x9" fmla="*/ 97 w 1199"/>
              <a:gd name="p0y9" fmla="*/ 435 h 435"/>
              <a:gd name="p0x10" fmla="*/ 0 w 1199"/>
              <a:gd name="p0y10" fmla="*/ 337 h 435"/>
              <a:gd name="p0x11" fmla="*/ 0 w 1199"/>
              <a:gd name="p0y11" fmla="*/ 217 h 435"/>
              <a:gd name="p0x12" fmla="*/ 0 w 1199"/>
              <a:gd name="p0y12" fmla="*/ 97 h 435"/>
              <a:gd name="p0x13" fmla="*/ 97 w 1199"/>
              <a:gd name="p0y13" fmla="*/ 0 h 435"/>
              <a:gd name="p0x14" fmla="*/ 217 w 119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3225184" y="2257425"/>
            <a:ext cx="6852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F5F2EB"/>
                </a:solidFill>
                <a:cs typeface="+mn-lt"/>
              </a:rPr>
              <a:t>1992</a:t>
            </a:r>
            <a:r>
              <a:rPr lang="zh-CN" sz="1200" b="1">
                <a:solidFill>
                  <a:srgbClr val="F5F2EB"/>
                </a:solidFill>
                <a:cs typeface="+mn-lt"/>
              </a:rPr>
              <a:t>年</a:t>
            </a:r>
            <a:endParaRPr lang="zh-CN" sz="1200" b="1">
              <a:solidFill>
                <a:srgbClr val="F5F2EB"/>
              </a:solidFill>
              <a:cs typeface="+mn-lt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3110865" y="2647950"/>
            <a:ext cx="1596390" cy="466725"/>
            <a:chOff x="4899" y="4170"/>
            <a:chExt cx="2514" cy="735"/>
          </a:xfrm>
        </p:grpSpPr>
        <p:sp>
          <p:nvSpPr>
            <p:cNvPr id="34" name="任意多边形 33"/>
            <p:cNvSpPr/>
            <p:nvPr>
              <p:custDataLst>
                <p:tags r:id="rId28"/>
              </p:custDataLst>
            </p:nvPr>
          </p:nvSpPr>
          <p:spPr>
            <a:xfrm>
              <a:off x="4899" y="4170"/>
              <a:ext cx="2514" cy="735"/>
            </a:xfrm>
            <a:custGeom>
              <a:avLst/>
              <a:gdLst>
                <a:gd name="sw" fmla="*/ 1 w 2514"/>
                <a:gd name="sh" fmla="*/ 1 h 735"/>
                <a:gd name="mins" fmla="min sw sh"/>
                <a:gd name="dsw" fmla="+- 0 sw mins"/>
                <a:gd name="dsh" fmla="+- 0 sh mins"/>
                <a:gd name="p0x0" fmla="*/ 0 w 2514"/>
                <a:gd name="p0y0" fmla="*/ 0 h 735"/>
                <a:gd name="p0x1" fmla="*/ 2514 w 2514"/>
                <a:gd name="p0y1" fmla="*/ 0 h 735"/>
                <a:gd name="p0x2" fmla="*/ 2514 w 2514"/>
                <a:gd name="p0y2" fmla="*/ 735 h 735"/>
                <a:gd name="p0x3" fmla="*/ 0 w 2514"/>
                <a:gd name="p0y3" fmla="*/ 735 h 735"/>
                <a:gd name="p0x4" fmla="*/ 0 w 2514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29"/>
              </p:custDataLst>
            </p:nvPr>
          </p:nvSpPr>
          <p:spPr>
            <a:xfrm>
              <a:off x="4899" y="4875"/>
              <a:ext cx="2514" cy="30"/>
            </a:xfrm>
            <a:custGeom>
              <a:avLst/>
              <a:gdLst>
                <a:gd name="sw" fmla="*/ 1 w 2514"/>
                <a:gd name="sh" fmla="*/ 1 h 30"/>
                <a:gd name="mins" fmla="min sw sh"/>
                <a:gd name="dsw" fmla="+- 0 sw mins"/>
                <a:gd name="dsh" fmla="+- 0 sh mins"/>
                <a:gd name="p0x0" fmla="*/ 2514 w 2514"/>
                <a:gd name="p0y0" fmla="*/ 30 h 30"/>
                <a:gd name="p0x1" fmla="*/ 0 w 2514"/>
                <a:gd name="p0y1" fmla="*/ 30 h 30"/>
                <a:gd name="p0x2" fmla="*/ 0 w 2514"/>
                <a:gd name="p0y2" fmla="*/ 0 h 30"/>
                <a:gd name="p0x3" fmla="*/ 2514 w 2514"/>
                <a:gd name="p0y3" fmla="*/ 0 h 30"/>
                <a:gd name="p0x4" fmla="*/ 2514 w 2514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3110884" y="2631758"/>
            <a:ext cx="15964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办法发布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3223251" y="3983384"/>
            <a:ext cx="1371676" cy="600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zh-CN" altLang="en-US" b="1">
                <a:solidFill>
                  <a:schemeClr val="accent1"/>
                </a:solidFill>
                <a:cs typeface="+mn-lt"/>
              </a:rPr>
              <a:t>规范化</a:t>
            </a:r>
            <a:r>
              <a:rPr lang="en-US" altLang="zh-CN" b="1">
                <a:solidFill>
                  <a:schemeClr val="accent1"/>
                </a:solidFill>
                <a:cs typeface="+mn-lt"/>
              </a:rPr>
              <a:t>·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标准化</a:t>
            </a:r>
            <a:endParaRPr lang="zh-CN" altLang="en-US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3110865" y="5452110"/>
            <a:ext cx="1596390" cy="671830"/>
            <a:chOff x="4899" y="8586"/>
            <a:chExt cx="2514" cy="1058"/>
          </a:xfrm>
        </p:grpSpPr>
        <p:sp>
          <p:nvSpPr>
            <p:cNvPr id="39" name="任意多边形 38"/>
            <p:cNvSpPr/>
            <p:nvPr>
              <p:custDataLst>
                <p:tags r:id="rId32"/>
              </p:custDataLst>
            </p:nvPr>
          </p:nvSpPr>
          <p:spPr>
            <a:xfrm>
              <a:off x="4899" y="8586"/>
              <a:ext cx="2514" cy="1058"/>
            </a:xfrm>
            <a:custGeom>
              <a:avLst/>
              <a:gdLst>
                <a:gd name="sw" fmla="*/ 1 w 2514"/>
                <a:gd name="sh" fmla="*/ 1 h 1058"/>
                <a:gd name="mins" fmla="min sw sh"/>
                <a:gd name="dsw" fmla="+- 0 sw mins"/>
                <a:gd name="dsh" fmla="+- 0 sh mins"/>
                <a:gd name="p0x0" fmla="*/ 0 w 2514"/>
                <a:gd name="p0y0" fmla="*/ 0 h 1058"/>
                <a:gd name="p0x1" fmla="*/ 2514 w 2514"/>
                <a:gd name="p0y1" fmla="*/ 0 h 1058"/>
                <a:gd name="p0x2" fmla="*/ 2514 w 2514"/>
                <a:gd name="p0y2" fmla="*/ 1058 h 1058"/>
                <a:gd name="p0x3" fmla="*/ 0 w 2514"/>
                <a:gd name="p0y3" fmla="*/ 1058 h 1058"/>
                <a:gd name="p0x4" fmla="*/ 0 w 2514"/>
                <a:gd name="p0y4" fmla="*/ 0 h 105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3"/>
              </p:custDataLst>
            </p:nvPr>
          </p:nvSpPr>
          <p:spPr>
            <a:xfrm>
              <a:off x="4899" y="8586"/>
              <a:ext cx="2514" cy="15"/>
            </a:xfrm>
            <a:custGeom>
              <a:avLst/>
              <a:gdLst>
                <a:gd name="sw" fmla="*/ 1 w 2514"/>
                <a:gd name="sh" fmla="*/ 1 h 15"/>
                <a:gd name="mins" fmla="min sw sh"/>
                <a:gd name="dsw" fmla="+- 0 sw mins"/>
                <a:gd name="dsh" fmla="+- 0 sh mins"/>
                <a:gd name="p0x0" fmla="*/ 0 w 2514"/>
                <a:gd name="p0y0" fmla="*/ 0 h 15"/>
                <a:gd name="p0x1" fmla="*/ 2514 w 2514"/>
                <a:gd name="p0y1" fmla="*/ 0 h 15"/>
                <a:gd name="p0x2" fmla="*/ 2514 w 2514"/>
                <a:gd name="p0y2" fmla="*/ 15 h 15"/>
                <a:gd name="p0x3" fmla="*/ 0 w 2514"/>
                <a:gd name="p0y3" fmla="*/ 15 h 15"/>
                <a:gd name="p0x4" fmla="*/ 0 w 251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>
            <p:custDataLst>
              <p:tags r:id="rId34"/>
            </p:custDataLst>
          </p:nvPr>
        </p:nvSpPr>
        <p:spPr>
          <a:xfrm>
            <a:off x="3085290" y="5560752"/>
            <a:ext cx="164753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9525" algn="ctr">
              <a:lnSpc>
                <a:spcPct val="133000"/>
              </a:lnSpc>
            </a:pPr>
            <a:r>
              <a:rPr lang="zh-CN" altLang="en-US" sz="1350">
                <a:solidFill>
                  <a:srgbClr val="4A5C53"/>
                </a:solidFill>
                <a:cs typeface="+mn-lt"/>
              </a:rPr>
              <a:t>发布《中国汉语水平考试（</a:t>
            </a:r>
            <a:r>
              <a:rPr lang="en-US" altLang="zh-CN" sz="1350">
                <a:solidFill>
                  <a:srgbClr val="4A5C53"/>
                </a:solidFill>
                <a:cs typeface="+mn-lt"/>
              </a:rPr>
              <a:t>HSK</a:t>
            </a:r>
            <a:r>
              <a:rPr lang="zh-CN" altLang="en-US" sz="1350">
                <a:solidFill>
                  <a:srgbClr val="4A5C53"/>
                </a:solidFill>
                <a:cs typeface="+mn-lt"/>
              </a:rPr>
              <a:t>）办法》</a:t>
            </a:r>
            <a:endParaRPr lang="zh-CN" altLang="en-US" sz="135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5102225" y="2023745"/>
            <a:ext cx="1986280" cy="4295140"/>
            <a:chOff x="8035" y="3187"/>
            <a:chExt cx="3128" cy="676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3" name="任意多边形 42"/>
            <p:cNvSpPr/>
            <p:nvPr>
              <p:custDataLst>
                <p:tags r:id="rId35"/>
              </p:custDataLst>
            </p:nvPr>
          </p:nvSpPr>
          <p:spPr>
            <a:xfrm>
              <a:off x="8035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6"/>
              </p:custDataLst>
            </p:nvPr>
          </p:nvSpPr>
          <p:spPr>
            <a:xfrm>
              <a:off x="8035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37"/>
              </p:custDataLst>
            </p:nvPr>
          </p:nvSpPr>
          <p:spPr>
            <a:xfrm>
              <a:off x="8035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38"/>
              </p:custDataLst>
            </p:nvPr>
          </p:nvSpPr>
          <p:spPr>
            <a:xfrm>
              <a:off x="8035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8" name="任意多边形 47"/>
          <p:cNvSpPr/>
          <p:nvPr>
            <p:custDataLst>
              <p:tags r:id="rId39"/>
            </p:custDataLst>
          </p:nvPr>
        </p:nvSpPr>
        <p:spPr>
          <a:xfrm>
            <a:off x="5297805" y="2219325"/>
            <a:ext cx="761365" cy="276225"/>
          </a:xfrm>
          <a:custGeom>
            <a:avLst/>
            <a:gdLst>
              <a:gd name="sw" fmla="*/ 1 w 1199"/>
              <a:gd name="sh" fmla="*/ 1 h 435"/>
              <a:gd name="mins" fmla="min sw sh"/>
              <a:gd name="dsw" fmla="+- 0 sw mins"/>
              <a:gd name="dsh" fmla="+- 0 sh mins"/>
              <a:gd name="p0x0" fmla="*/ 217 w 1199"/>
              <a:gd name="p0y0" fmla="*/ 0 h 435"/>
              <a:gd name="p0x1" fmla="*/ 981 w 1199"/>
              <a:gd name="p0y1" fmla="*/ 0 h 435"/>
              <a:gd name="p0x2" fmla="*/ 1101 w 1199"/>
              <a:gd name="p0y2" fmla="*/ 0 h 435"/>
              <a:gd name="p0x3" fmla="*/ 1199 w 1199"/>
              <a:gd name="p0y3" fmla="*/ 97 h 435"/>
              <a:gd name="p0x4" fmla="*/ 1199 w 1199"/>
              <a:gd name="p0y4" fmla="*/ 217 h 435"/>
              <a:gd name="p0x5" fmla="*/ 1199 w 1199"/>
              <a:gd name="p0y5" fmla="*/ 337 h 435"/>
              <a:gd name="p0x6" fmla="*/ 1101 w 1199"/>
              <a:gd name="p0y6" fmla="*/ 435 h 435"/>
              <a:gd name="p0x7" fmla="*/ 981 w 1199"/>
              <a:gd name="p0y7" fmla="*/ 435 h 435"/>
              <a:gd name="p0x8" fmla="*/ 217 w 1199"/>
              <a:gd name="p0y8" fmla="*/ 435 h 435"/>
              <a:gd name="p0x9" fmla="*/ 97 w 1199"/>
              <a:gd name="p0y9" fmla="*/ 435 h 435"/>
              <a:gd name="p0x10" fmla="*/ 0 w 1199"/>
              <a:gd name="p0y10" fmla="*/ 337 h 435"/>
              <a:gd name="p0x11" fmla="*/ 0 w 1199"/>
              <a:gd name="p0y11" fmla="*/ 217 h 435"/>
              <a:gd name="p0x12" fmla="*/ 0 w 1199"/>
              <a:gd name="p0y12" fmla="*/ 97 h 435"/>
              <a:gd name="p0x13" fmla="*/ 97 w 1199"/>
              <a:gd name="p0y13" fmla="*/ 0 h 435"/>
              <a:gd name="p0x14" fmla="*/ 217 w 119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0"/>
            </p:custDataLst>
          </p:nvPr>
        </p:nvSpPr>
        <p:spPr>
          <a:xfrm>
            <a:off x="5412134" y="2257425"/>
            <a:ext cx="6852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F5F2EB"/>
                </a:solidFill>
                <a:cs typeface="+mn-lt"/>
              </a:rPr>
              <a:t>2009</a:t>
            </a:r>
            <a:r>
              <a:rPr lang="zh-CN" sz="1200" b="1">
                <a:solidFill>
                  <a:srgbClr val="F5F2EB"/>
                </a:solidFill>
                <a:cs typeface="+mn-lt"/>
              </a:rPr>
              <a:t>年</a:t>
            </a:r>
            <a:endParaRPr lang="zh-CN" sz="1200" b="1">
              <a:solidFill>
                <a:srgbClr val="F5F2EB"/>
              </a:solidFill>
              <a:cs typeface="+mn-lt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5297805" y="2647950"/>
            <a:ext cx="1596390" cy="466725"/>
            <a:chOff x="8343" y="4170"/>
            <a:chExt cx="2514" cy="735"/>
          </a:xfrm>
        </p:grpSpPr>
        <p:sp>
          <p:nvSpPr>
            <p:cNvPr id="50" name="任意多边形 49"/>
            <p:cNvSpPr/>
            <p:nvPr>
              <p:custDataLst>
                <p:tags r:id="rId41"/>
              </p:custDataLst>
            </p:nvPr>
          </p:nvSpPr>
          <p:spPr>
            <a:xfrm>
              <a:off x="8343" y="4170"/>
              <a:ext cx="2514" cy="735"/>
            </a:xfrm>
            <a:custGeom>
              <a:avLst/>
              <a:gdLst>
                <a:gd name="sw" fmla="*/ 1 w 2514"/>
                <a:gd name="sh" fmla="*/ 1 h 735"/>
                <a:gd name="mins" fmla="min sw sh"/>
                <a:gd name="dsw" fmla="+- 0 sw mins"/>
                <a:gd name="dsh" fmla="+- 0 sh mins"/>
                <a:gd name="p0x0" fmla="*/ 0 w 2514"/>
                <a:gd name="p0y0" fmla="*/ 0 h 735"/>
                <a:gd name="p0x1" fmla="*/ 2514 w 2514"/>
                <a:gd name="p0y1" fmla="*/ 0 h 735"/>
                <a:gd name="p0x2" fmla="*/ 2514 w 2514"/>
                <a:gd name="p0y2" fmla="*/ 735 h 735"/>
                <a:gd name="p0x3" fmla="*/ 0 w 2514"/>
                <a:gd name="p0y3" fmla="*/ 735 h 735"/>
                <a:gd name="p0x4" fmla="*/ 0 w 2514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2"/>
              </p:custDataLst>
            </p:nvPr>
          </p:nvSpPr>
          <p:spPr>
            <a:xfrm>
              <a:off x="8343" y="4875"/>
              <a:ext cx="2514" cy="30"/>
            </a:xfrm>
            <a:custGeom>
              <a:avLst/>
              <a:gdLst>
                <a:gd name="sw" fmla="*/ 1 w 2514"/>
                <a:gd name="sh" fmla="*/ 1 h 30"/>
                <a:gd name="mins" fmla="min sw sh"/>
                <a:gd name="dsw" fmla="+- 0 sw mins"/>
                <a:gd name="dsh" fmla="+- 0 sh mins"/>
                <a:gd name="p0x0" fmla="*/ 2514 w 2514"/>
                <a:gd name="p0y0" fmla="*/ 30 h 30"/>
                <a:gd name="p0x1" fmla="*/ 0 w 2514"/>
                <a:gd name="p0y1" fmla="*/ 30 h 30"/>
                <a:gd name="p0x2" fmla="*/ 0 w 2514"/>
                <a:gd name="p0y2" fmla="*/ 0 h 30"/>
                <a:gd name="p0x3" fmla="*/ 2514 w 2514"/>
                <a:gd name="p0y3" fmla="*/ 0 h 30"/>
                <a:gd name="p0x4" fmla="*/ 2514 w 2514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3" name="文本框 52"/>
          <p:cNvSpPr txBox="1"/>
          <p:nvPr>
            <p:custDataLst>
              <p:tags r:id="rId43"/>
            </p:custDataLst>
          </p:nvPr>
        </p:nvSpPr>
        <p:spPr>
          <a:xfrm>
            <a:off x="5297834" y="2631758"/>
            <a:ext cx="15964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新标准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44"/>
            </p:custDataLst>
          </p:nvPr>
        </p:nvSpPr>
        <p:spPr>
          <a:xfrm>
            <a:off x="5567515" y="4133402"/>
            <a:ext cx="105705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en-US" b="1">
                <a:solidFill>
                  <a:schemeClr val="accent1"/>
                </a:solidFill>
                <a:cs typeface="+mn-lt"/>
              </a:rPr>
              <a:t>6</a:t>
            </a:r>
            <a:r>
              <a:rPr lang="zh-CN" b="1">
                <a:solidFill>
                  <a:schemeClr val="accent1"/>
                </a:solidFill>
                <a:cs typeface="+mn-lt"/>
              </a:rPr>
              <a:t>个等级</a:t>
            </a:r>
            <a:endParaRPr lang="zh-CN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5297805" y="5452110"/>
            <a:ext cx="1596390" cy="671830"/>
            <a:chOff x="8343" y="8586"/>
            <a:chExt cx="2514" cy="1058"/>
          </a:xfrm>
        </p:grpSpPr>
        <p:sp>
          <p:nvSpPr>
            <p:cNvPr id="55" name="任意多边形 54"/>
            <p:cNvSpPr/>
            <p:nvPr>
              <p:custDataLst>
                <p:tags r:id="rId45"/>
              </p:custDataLst>
            </p:nvPr>
          </p:nvSpPr>
          <p:spPr>
            <a:xfrm>
              <a:off x="8343" y="8586"/>
              <a:ext cx="2514" cy="1058"/>
            </a:xfrm>
            <a:custGeom>
              <a:avLst/>
              <a:gdLst>
                <a:gd name="sw" fmla="*/ 1 w 2514"/>
                <a:gd name="sh" fmla="*/ 1 h 1058"/>
                <a:gd name="mins" fmla="min sw sh"/>
                <a:gd name="dsw" fmla="+- 0 sw mins"/>
                <a:gd name="dsh" fmla="+- 0 sh mins"/>
                <a:gd name="p0x0" fmla="*/ 0 w 2514"/>
                <a:gd name="p0y0" fmla="*/ 0 h 1058"/>
                <a:gd name="p0x1" fmla="*/ 2514 w 2514"/>
                <a:gd name="p0y1" fmla="*/ 0 h 1058"/>
                <a:gd name="p0x2" fmla="*/ 2514 w 2514"/>
                <a:gd name="p0y2" fmla="*/ 1058 h 1058"/>
                <a:gd name="p0x3" fmla="*/ 0 w 2514"/>
                <a:gd name="p0y3" fmla="*/ 1058 h 1058"/>
                <a:gd name="p0x4" fmla="*/ 0 w 2514"/>
                <a:gd name="p0y4" fmla="*/ 0 h 105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46"/>
              </p:custDataLst>
            </p:nvPr>
          </p:nvSpPr>
          <p:spPr>
            <a:xfrm>
              <a:off x="8343" y="8586"/>
              <a:ext cx="2514" cy="15"/>
            </a:xfrm>
            <a:custGeom>
              <a:avLst/>
              <a:gdLst>
                <a:gd name="sw" fmla="*/ 1 w 2514"/>
                <a:gd name="sh" fmla="*/ 1 h 15"/>
                <a:gd name="mins" fmla="min sw sh"/>
                <a:gd name="dsw" fmla="+- 0 sw mins"/>
                <a:gd name="dsh" fmla="+- 0 sh mins"/>
                <a:gd name="p0x0" fmla="*/ 0 w 2514"/>
                <a:gd name="p0y0" fmla="*/ 0 h 15"/>
                <a:gd name="p0x1" fmla="*/ 2514 w 2514"/>
                <a:gd name="p0y1" fmla="*/ 0 h 15"/>
                <a:gd name="p0x2" fmla="*/ 2514 w 2514"/>
                <a:gd name="p0y2" fmla="*/ 15 h 15"/>
                <a:gd name="p0x3" fmla="*/ 0 w 2514"/>
                <a:gd name="p0y3" fmla="*/ 15 h 15"/>
                <a:gd name="p0x4" fmla="*/ 0 w 251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47"/>
            </p:custDataLst>
          </p:nvPr>
        </p:nvSpPr>
        <p:spPr>
          <a:xfrm>
            <a:off x="5315102" y="5560752"/>
            <a:ext cx="156180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4A5C53"/>
                </a:solidFill>
                <a:cs typeface="+mn-lt"/>
              </a:rPr>
              <a:t>按难度分级的新</a:t>
            </a:r>
            <a:r>
              <a:rPr lang="en-US" altLang="zh-CN" sz="1350">
                <a:solidFill>
                  <a:srgbClr val="4A5C53"/>
                </a:solidFill>
                <a:cs typeface="+mn-lt"/>
              </a:rPr>
              <a:t>HSK</a:t>
            </a:r>
            <a:r>
              <a:rPr lang="zh-CN" altLang="en-US" sz="1350">
                <a:solidFill>
                  <a:srgbClr val="4A5C53"/>
                </a:solidFill>
                <a:cs typeface="+mn-lt"/>
              </a:rPr>
              <a:t>考试标准</a:t>
            </a:r>
            <a:endParaRPr lang="zh-CN" altLang="en-US" sz="135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289165" y="2023745"/>
            <a:ext cx="1986280" cy="4295140"/>
            <a:chOff x="11479" y="3187"/>
            <a:chExt cx="3128" cy="676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59" name="任意多边形 58"/>
            <p:cNvSpPr/>
            <p:nvPr>
              <p:custDataLst>
                <p:tags r:id="rId48"/>
              </p:custDataLst>
            </p:nvPr>
          </p:nvSpPr>
          <p:spPr>
            <a:xfrm>
              <a:off x="11479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49"/>
              </p:custDataLst>
            </p:nvPr>
          </p:nvSpPr>
          <p:spPr>
            <a:xfrm>
              <a:off x="11479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0"/>
              </p:custDataLst>
            </p:nvPr>
          </p:nvSpPr>
          <p:spPr>
            <a:xfrm>
              <a:off x="11479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1"/>
              </p:custDataLst>
            </p:nvPr>
          </p:nvSpPr>
          <p:spPr>
            <a:xfrm>
              <a:off x="11479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4" name="任意多边形 63"/>
          <p:cNvSpPr/>
          <p:nvPr>
            <p:custDataLst>
              <p:tags r:id="rId52"/>
            </p:custDataLst>
          </p:nvPr>
        </p:nvSpPr>
        <p:spPr>
          <a:xfrm>
            <a:off x="7484745" y="2219325"/>
            <a:ext cx="1103630" cy="276225"/>
          </a:xfrm>
          <a:custGeom>
            <a:avLst/>
            <a:gdLst>
              <a:gd name="sw" fmla="*/ 1 w 1738"/>
              <a:gd name="sh" fmla="*/ 1 h 435"/>
              <a:gd name="mins" fmla="min sw sh"/>
              <a:gd name="dsw" fmla="+- 0 sw mins"/>
              <a:gd name="dsh" fmla="+- 0 sh mins"/>
              <a:gd name="p0x0" fmla="*/ 217 w 1738"/>
              <a:gd name="p0y0" fmla="*/ 0 h 435"/>
              <a:gd name="p0x1" fmla="*/ 1521 w 1738"/>
              <a:gd name="p0y1" fmla="*/ 0 h 435"/>
              <a:gd name="p0x2" fmla="*/ 1641 w 1738"/>
              <a:gd name="p0y2" fmla="*/ 0 h 435"/>
              <a:gd name="p0x3" fmla="*/ 1738 w 1738"/>
              <a:gd name="p0y3" fmla="*/ 97 h 435"/>
              <a:gd name="p0x4" fmla="*/ 1738 w 1738"/>
              <a:gd name="p0y4" fmla="*/ 217 h 435"/>
              <a:gd name="p0x5" fmla="*/ 1738 w 1738"/>
              <a:gd name="p0y5" fmla="*/ 337 h 435"/>
              <a:gd name="p0x6" fmla="*/ 1641 w 1738"/>
              <a:gd name="p0y6" fmla="*/ 435 h 435"/>
              <a:gd name="p0x7" fmla="*/ 1521 w 1738"/>
              <a:gd name="p0y7" fmla="*/ 435 h 435"/>
              <a:gd name="p0x8" fmla="*/ 217 w 1738"/>
              <a:gd name="p0y8" fmla="*/ 435 h 435"/>
              <a:gd name="p0x9" fmla="*/ 97 w 1738"/>
              <a:gd name="p0y9" fmla="*/ 435 h 435"/>
              <a:gd name="p0x10" fmla="*/ 0 w 1738"/>
              <a:gd name="p0y10" fmla="*/ 337 h 435"/>
              <a:gd name="p0x11" fmla="*/ 0 w 1738"/>
              <a:gd name="p0y11" fmla="*/ 217 h 435"/>
              <a:gd name="p0x12" fmla="*/ 0 w 1738"/>
              <a:gd name="p0y12" fmla="*/ 97 h 435"/>
              <a:gd name="p0x13" fmla="*/ 97 w 1738"/>
              <a:gd name="p0y13" fmla="*/ 0 h 435"/>
              <a:gd name="p0x14" fmla="*/ 217 w 1738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53"/>
            </p:custDataLst>
          </p:nvPr>
        </p:nvSpPr>
        <p:spPr>
          <a:xfrm>
            <a:off x="7599093" y="2257425"/>
            <a:ext cx="10278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>
                <a:solidFill>
                  <a:srgbClr val="F5F2EB"/>
                </a:solidFill>
                <a:cs typeface="+mn-lt"/>
              </a:rPr>
              <a:t>2025</a:t>
            </a:r>
            <a:r>
              <a:rPr lang="zh-CN" altLang="en-US" sz="1200" b="1">
                <a:solidFill>
                  <a:srgbClr val="F5F2EB"/>
                </a:solidFill>
                <a:cs typeface="+mn-lt"/>
              </a:rPr>
              <a:t>年</a:t>
            </a:r>
            <a:r>
              <a:rPr lang="en-US" altLang="zh-CN" sz="1200" b="1">
                <a:solidFill>
                  <a:srgbClr val="F5F2EB"/>
                </a:solidFill>
                <a:cs typeface="+mn-lt"/>
              </a:rPr>
              <a:t>11</a:t>
            </a:r>
            <a:r>
              <a:rPr lang="zh-CN" altLang="en-US" sz="1200" b="1">
                <a:solidFill>
                  <a:srgbClr val="F5F2EB"/>
                </a:solidFill>
                <a:cs typeface="+mn-lt"/>
              </a:rPr>
              <a:t>月</a:t>
            </a:r>
            <a:endParaRPr lang="zh-CN" altLang="en-US" sz="1200" b="1">
              <a:solidFill>
                <a:srgbClr val="F5F2EB"/>
              </a:solidFill>
              <a:cs typeface="+mn-lt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7484745" y="2647950"/>
            <a:ext cx="1596390" cy="466725"/>
            <a:chOff x="11787" y="4170"/>
            <a:chExt cx="2514" cy="735"/>
          </a:xfrm>
        </p:grpSpPr>
        <p:sp>
          <p:nvSpPr>
            <p:cNvPr id="66" name="任意多边形 65"/>
            <p:cNvSpPr/>
            <p:nvPr>
              <p:custDataLst>
                <p:tags r:id="rId54"/>
              </p:custDataLst>
            </p:nvPr>
          </p:nvSpPr>
          <p:spPr>
            <a:xfrm>
              <a:off x="11787" y="4170"/>
              <a:ext cx="2514" cy="735"/>
            </a:xfrm>
            <a:custGeom>
              <a:avLst/>
              <a:gdLst>
                <a:gd name="sw" fmla="*/ 1 w 2514"/>
                <a:gd name="sh" fmla="*/ 1 h 735"/>
                <a:gd name="mins" fmla="min sw sh"/>
                <a:gd name="dsw" fmla="+- 0 sw mins"/>
                <a:gd name="dsh" fmla="+- 0 sh mins"/>
                <a:gd name="p0x0" fmla="*/ 0 w 2514"/>
                <a:gd name="p0y0" fmla="*/ 0 h 735"/>
                <a:gd name="p0x1" fmla="*/ 2514 w 2514"/>
                <a:gd name="p0y1" fmla="*/ 0 h 735"/>
                <a:gd name="p0x2" fmla="*/ 2514 w 2514"/>
                <a:gd name="p0y2" fmla="*/ 735 h 735"/>
                <a:gd name="p0x3" fmla="*/ 0 w 2514"/>
                <a:gd name="p0y3" fmla="*/ 735 h 735"/>
                <a:gd name="p0x4" fmla="*/ 0 w 2514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55"/>
              </p:custDataLst>
            </p:nvPr>
          </p:nvSpPr>
          <p:spPr>
            <a:xfrm>
              <a:off x="11787" y="4875"/>
              <a:ext cx="2514" cy="30"/>
            </a:xfrm>
            <a:custGeom>
              <a:avLst/>
              <a:gdLst>
                <a:gd name="sw" fmla="*/ 1 w 2514"/>
                <a:gd name="sh" fmla="*/ 1 h 30"/>
                <a:gd name="mins" fmla="min sw sh"/>
                <a:gd name="dsw" fmla="+- 0 sw mins"/>
                <a:gd name="dsh" fmla="+- 0 sh mins"/>
                <a:gd name="p0x0" fmla="*/ 2514 w 2514"/>
                <a:gd name="p0y0" fmla="*/ 30 h 30"/>
                <a:gd name="p0x1" fmla="*/ 0 w 2514"/>
                <a:gd name="p0y1" fmla="*/ 30 h 30"/>
                <a:gd name="p0x2" fmla="*/ 0 w 2514"/>
                <a:gd name="p0y2" fmla="*/ 0 h 30"/>
                <a:gd name="p0x3" fmla="*/ 2514 w 2514"/>
                <a:gd name="p0y3" fmla="*/ 0 h 30"/>
                <a:gd name="p0x4" fmla="*/ 2514 w 2514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>
            <p:custDataLst>
              <p:tags r:id="rId56"/>
            </p:custDataLst>
          </p:nvPr>
        </p:nvSpPr>
        <p:spPr>
          <a:xfrm>
            <a:off x="7484793" y="2631758"/>
            <a:ext cx="15964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HSK3.0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0" name="文本框 69"/>
          <p:cNvSpPr txBox="1"/>
          <p:nvPr>
            <p:custDataLst>
              <p:tags r:id="rId57"/>
            </p:custDataLst>
          </p:nvPr>
        </p:nvSpPr>
        <p:spPr>
          <a:xfrm>
            <a:off x="7983074" y="4133402"/>
            <a:ext cx="59985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en-US" b="1">
                <a:solidFill>
                  <a:schemeClr val="accent1"/>
                </a:solidFill>
                <a:cs typeface="+mn-lt"/>
              </a:rPr>
              <a:t>9</a:t>
            </a:r>
            <a:r>
              <a:rPr lang="zh-CN" b="1">
                <a:solidFill>
                  <a:schemeClr val="accent1"/>
                </a:solidFill>
                <a:cs typeface="+mn-lt"/>
              </a:rPr>
              <a:t>级</a:t>
            </a:r>
            <a:endParaRPr lang="zh-CN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484745" y="5452110"/>
            <a:ext cx="1596390" cy="671830"/>
            <a:chOff x="11787" y="8586"/>
            <a:chExt cx="2514" cy="1058"/>
          </a:xfrm>
        </p:grpSpPr>
        <p:sp>
          <p:nvSpPr>
            <p:cNvPr id="71" name="任意多边形 70"/>
            <p:cNvSpPr/>
            <p:nvPr>
              <p:custDataLst>
                <p:tags r:id="rId58"/>
              </p:custDataLst>
            </p:nvPr>
          </p:nvSpPr>
          <p:spPr>
            <a:xfrm>
              <a:off x="11787" y="8586"/>
              <a:ext cx="2514" cy="1058"/>
            </a:xfrm>
            <a:custGeom>
              <a:avLst/>
              <a:gdLst>
                <a:gd name="sw" fmla="*/ 1 w 2514"/>
                <a:gd name="sh" fmla="*/ 1 h 1058"/>
                <a:gd name="mins" fmla="min sw sh"/>
                <a:gd name="dsw" fmla="+- 0 sw mins"/>
                <a:gd name="dsh" fmla="+- 0 sh mins"/>
                <a:gd name="p0x0" fmla="*/ 0 w 2514"/>
                <a:gd name="p0y0" fmla="*/ 0 h 1058"/>
                <a:gd name="p0x1" fmla="*/ 2514 w 2514"/>
                <a:gd name="p0y1" fmla="*/ 0 h 1058"/>
                <a:gd name="p0x2" fmla="*/ 2514 w 2514"/>
                <a:gd name="p0y2" fmla="*/ 1058 h 1058"/>
                <a:gd name="p0x3" fmla="*/ 0 w 2514"/>
                <a:gd name="p0y3" fmla="*/ 1058 h 1058"/>
                <a:gd name="p0x4" fmla="*/ 0 w 2514"/>
                <a:gd name="p0y4" fmla="*/ 0 h 105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59"/>
              </p:custDataLst>
            </p:nvPr>
          </p:nvSpPr>
          <p:spPr>
            <a:xfrm>
              <a:off x="11787" y="8586"/>
              <a:ext cx="2514" cy="15"/>
            </a:xfrm>
            <a:custGeom>
              <a:avLst/>
              <a:gdLst>
                <a:gd name="sw" fmla="*/ 1 w 2514"/>
                <a:gd name="sh" fmla="*/ 1 h 15"/>
                <a:gd name="mins" fmla="min sw sh"/>
                <a:gd name="dsw" fmla="+- 0 sw mins"/>
                <a:gd name="dsh" fmla="+- 0 sh mins"/>
                <a:gd name="p0x0" fmla="*/ 0 w 2514"/>
                <a:gd name="p0y0" fmla="*/ 0 h 15"/>
                <a:gd name="p0x1" fmla="*/ 2514 w 2514"/>
                <a:gd name="p0y1" fmla="*/ 0 h 15"/>
                <a:gd name="p0x2" fmla="*/ 2514 w 2514"/>
                <a:gd name="p0y2" fmla="*/ 15 h 15"/>
                <a:gd name="p0x3" fmla="*/ 0 w 2514"/>
                <a:gd name="p0y3" fmla="*/ 15 h 15"/>
                <a:gd name="p0x4" fmla="*/ 0 w 251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>
            <p:custDataLst>
              <p:tags r:id="rId60"/>
            </p:custDataLst>
          </p:nvPr>
        </p:nvSpPr>
        <p:spPr>
          <a:xfrm>
            <a:off x="7544105" y="5560752"/>
            <a:ext cx="147778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4A5C53"/>
                </a:solidFill>
                <a:cs typeface="+mn-lt"/>
              </a:rPr>
              <a:t>发布</a:t>
            </a:r>
            <a:r>
              <a:rPr lang="en-US" altLang="zh-CN" sz="1350">
                <a:solidFill>
                  <a:srgbClr val="4A5C53"/>
                </a:solidFill>
                <a:cs typeface="+mn-lt"/>
              </a:rPr>
              <a:t>HSK3.0</a:t>
            </a:r>
            <a:r>
              <a:rPr lang="zh-CN" altLang="en-US" sz="1350">
                <a:solidFill>
                  <a:srgbClr val="4A5C53"/>
                </a:solidFill>
                <a:cs typeface="+mn-lt"/>
              </a:rPr>
              <a:t>版考试大纲</a:t>
            </a:r>
            <a:endParaRPr lang="zh-CN" altLang="en-US" sz="135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9476105" y="2023745"/>
            <a:ext cx="1986280" cy="4295140"/>
            <a:chOff x="14923" y="3187"/>
            <a:chExt cx="3128" cy="676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75" name="任意多边形 74"/>
            <p:cNvSpPr/>
            <p:nvPr>
              <p:custDataLst>
                <p:tags r:id="rId61"/>
              </p:custDataLst>
            </p:nvPr>
          </p:nvSpPr>
          <p:spPr>
            <a:xfrm>
              <a:off x="14923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2"/>
              </p:custDataLst>
            </p:nvPr>
          </p:nvSpPr>
          <p:spPr>
            <a:xfrm>
              <a:off x="14923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3"/>
              </p:custDataLst>
            </p:nvPr>
          </p:nvSpPr>
          <p:spPr>
            <a:xfrm>
              <a:off x="14923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4"/>
              </p:custDataLst>
            </p:nvPr>
          </p:nvSpPr>
          <p:spPr>
            <a:xfrm>
              <a:off x="14923" y="3187"/>
              <a:ext cx="3129" cy="6765"/>
            </a:xfrm>
            <a:custGeom>
              <a:avLst/>
              <a:gdLst>
                <a:gd name="sw" fmla="*/ 1 w 3129"/>
                <a:gd name="sh" fmla="*/ 1 h 6765"/>
                <a:gd name="mins" fmla="min sw sh"/>
                <a:gd name="dsw" fmla="+- 0 sw mins"/>
                <a:gd name="dsh" fmla="+- 0 sh mins"/>
                <a:gd name="p0x0" fmla="*/ 240 w 3129"/>
                <a:gd name="p0y0" fmla="*/ 0 h 6765"/>
                <a:gd name="p0x1" fmla="*/ 2889 w 3129"/>
                <a:gd name="p0y1" fmla="*/ 0 h 6765"/>
                <a:gd name="p0x2" fmla="*/ 3021 w 3129"/>
                <a:gd name="p0y2" fmla="*/ 0 h 6765"/>
                <a:gd name="p0x3" fmla="*/ 3129 w 3129"/>
                <a:gd name="p0y3" fmla="*/ 107 h 6765"/>
                <a:gd name="p0x4" fmla="*/ 3129 w 3129"/>
                <a:gd name="p0y4" fmla="*/ 240 h 6765"/>
                <a:gd name="p0x5" fmla="*/ 3129 w 3129"/>
                <a:gd name="p0y5" fmla="*/ 6525 h 6765"/>
                <a:gd name="p0x6" fmla="*/ 3129 w 3129"/>
                <a:gd name="p0y6" fmla="*/ 6657 h 6765"/>
                <a:gd name="p0x7" fmla="*/ 3021 w 3129"/>
                <a:gd name="p0y7" fmla="*/ 6765 h 6765"/>
                <a:gd name="p0x8" fmla="*/ 2889 w 3129"/>
                <a:gd name="p0y8" fmla="*/ 6765 h 6765"/>
                <a:gd name="p0x9" fmla="*/ 240 w 3129"/>
                <a:gd name="p0y9" fmla="*/ 6765 h 6765"/>
                <a:gd name="p0x10" fmla="*/ 107 w 3129"/>
                <a:gd name="p0y10" fmla="*/ 6765 h 6765"/>
                <a:gd name="p0x11" fmla="*/ 0 w 3129"/>
                <a:gd name="p0y11" fmla="*/ 6657 h 6765"/>
                <a:gd name="p0x12" fmla="*/ 0 w 3129"/>
                <a:gd name="p0y12" fmla="*/ 6525 h 6765"/>
                <a:gd name="p0x13" fmla="*/ 0 w 3129"/>
                <a:gd name="p0y13" fmla="*/ 240 h 6765"/>
                <a:gd name="p0x14" fmla="*/ 0 w 3129"/>
                <a:gd name="p0y14" fmla="*/ 107 h 6765"/>
                <a:gd name="p0x15" fmla="*/ 107 w 3129"/>
                <a:gd name="p0y15" fmla="*/ 0 h 6765"/>
                <a:gd name="p0x16" fmla="*/ 240 w 3129"/>
                <a:gd name="p0y16" fmla="*/ 0 h 6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0" name="任意多边形 79"/>
          <p:cNvSpPr/>
          <p:nvPr>
            <p:custDataLst>
              <p:tags r:id="rId65"/>
            </p:custDataLst>
          </p:nvPr>
        </p:nvSpPr>
        <p:spPr>
          <a:xfrm>
            <a:off x="9671685" y="2219325"/>
            <a:ext cx="1351280" cy="276225"/>
          </a:xfrm>
          <a:custGeom>
            <a:avLst/>
            <a:gdLst>
              <a:gd name="sw" fmla="*/ 1 w 2128"/>
              <a:gd name="sh" fmla="*/ 1 h 435"/>
              <a:gd name="mins" fmla="min sw sh"/>
              <a:gd name="dsw" fmla="+- 0 sw mins"/>
              <a:gd name="dsh" fmla="+- 0 sh mins"/>
              <a:gd name="p0x0" fmla="*/ 217 w 2128"/>
              <a:gd name="p0y0" fmla="*/ 0 h 435"/>
              <a:gd name="p0x1" fmla="*/ 1910 w 2128"/>
              <a:gd name="p0y1" fmla="*/ 0 h 435"/>
              <a:gd name="p0x2" fmla="*/ 2030 w 2128"/>
              <a:gd name="p0y2" fmla="*/ 0 h 435"/>
              <a:gd name="p0x3" fmla="*/ 2128 w 2128"/>
              <a:gd name="p0y3" fmla="*/ 97 h 435"/>
              <a:gd name="p0x4" fmla="*/ 2128 w 2128"/>
              <a:gd name="p0y4" fmla="*/ 217 h 435"/>
              <a:gd name="p0x5" fmla="*/ 2128 w 2128"/>
              <a:gd name="p0y5" fmla="*/ 337 h 435"/>
              <a:gd name="p0x6" fmla="*/ 2030 w 2128"/>
              <a:gd name="p0y6" fmla="*/ 435 h 435"/>
              <a:gd name="p0x7" fmla="*/ 1910 w 2128"/>
              <a:gd name="p0y7" fmla="*/ 435 h 435"/>
              <a:gd name="p0x8" fmla="*/ 217 w 2128"/>
              <a:gd name="p0y8" fmla="*/ 435 h 435"/>
              <a:gd name="p0x9" fmla="*/ 97 w 2128"/>
              <a:gd name="p0y9" fmla="*/ 435 h 435"/>
              <a:gd name="p0x10" fmla="*/ 0 w 2128"/>
              <a:gd name="p0y10" fmla="*/ 337 h 435"/>
              <a:gd name="p0x11" fmla="*/ 0 w 2128"/>
              <a:gd name="p0y11" fmla="*/ 217 h 435"/>
              <a:gd name="p0x12" fmla="*/ 0 w 2128"/>
              <a:gd name="p0y12" fmla="*/ 97 h 435"/>
              <a:gd name="p0x13" fmla="*/ 97 w 2128"/>
              <a:gd name="p0y13" fmla="*/ 0 h 435"/>
              <a:gd name="p0x14" fmla="*/ 217 w 2128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>
            <p:custDataLst>
              <p:tags r:id="rId66"/>
            </p:custDataLst>
          </p:nvPr>
        </p:nvSpPr>
        <p:spPr>
          <a:xfrm>
            <a:off x="9786042" y="2257425"/>
            <a:ext cx="127531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>
                <a:solidFill>
                  <a:srgbClr val="F5F2EB"/>
                </a:solidFill>
                <a:cs typeface="+mn-lt"/>
              </a:rPr>
              <a:t>2026</a:t>
            </a:r>
            <a:r>
              <a:rPr lang="zh-CN" altLang="en-US" sz="1200" b="1">
                <a:solidFill>
                  <a:srgbClr val="F5F2EB"/>
                </a:solidFill>
                <a:cs typeface="+mn-lt"/>
              </a:rPr>
              <a:t>年</a:t>
            </a:r>
            <a:r>
              <a:rPr lang="en-US" altLang="zh-CN" sz="1200" b="1">
                <a:solidFill>
                  <a:srgbClr val="F5F2EB"/>
                </a:solidFill>
                <a:cs typeface="+mn-lt"/>
              </a:rPr>
              <a:t>1</a:t>
            </a:r>
            <a:r>
              <a:rPr lang="zh-CN" altLang="en-US" sz="1200" b="1">
                <a:solidFill>
                  <a:srgbClr val="F5F2EB"/>
                </a:solidFill>
                <a:cs typeface="+mn-lt"/>
              </a:rPr>
              <a:t>月</a:t>
            </a:r>
            <a:r>
              <a:rPr lang="en-US" altLang="zh-CN" sz="1200" b="1">
                <a:solidFill>
                  <a:srgbClr val="F5F2EB"/>
                </a:solidFill>
                <a:cs typeface="+mn-lt"/>
              </a:rPr>
              <a:t>31</a:t>
            </a:r>
            <a:r>
              <a:rPr lang="zh-CN" altLang="en-US" sz="1200" b="1">
                <a:solidFill>
                  <a:srgbClr val="F5F2EB"/>
                </a:solidFill>
                <a:cs typeface="+mn-lt"/>
              </a:rPr>
              <a:t>日</a:t>
            </a:r>
            <a:endParaRPr lang="zh-CN" altLang="en-US" sz="1200" b="1">
              <a:solidFill>
                <a:srgbClr val="F5F2EB"/>
              </a:solidFill>
              <a:cs typeface="+mn-lt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9671685" y="2647950"/>
            <a:ext cx="1596390" cy="466725"/>
            <a:chOff x="15231" y="4170"/>
            <a:chExt cx="2514" cy="735"/>
          </a:xfrm>
        </p:grpSpPr>
        <p:sp>
          <p:nvSpPr>
            <p:cNvPr id="82" name="任意多边形 81"/>
            <p:cNvSpPr/>
            <p:nvPr>
              <p:custDataLst>
                <p:tags r:id="rId67"/>
              </p:custDataLst>
            </p:nvPr>
          </p:nvSpPr>
          <p:spPr>
            <a:xfrm>
              <a:off x="15231" y="4170"/>
              <a:ext cx="2514" cy="735"/>
            </a:xfrm>
            <a:custGeom>
              <a:avLst/>
              <a:gdLst>
                <a:gd name="sw" fmla="*/ 1 w 2514"/>
                <a:gd name="sh" fmla="*/ 1 h 735"/>
                <a:gd name="mins" fmla="min sw sh"/>
                <a:gd name="dsw" fmla="+- 0 sw mins"/>
                <a:gd name="dsh" fmla="+- 0 sh mins"/>
                <a:gd name="p0x0" fmla="*/ 0 w 2514"/>
                <a:gd name="p0y0" fmla="*/ 0 h 735"/>
                <a:gd name="p0x1" fmla="*/ 2514 w 2514"/>
                <a:gd name="p0y1" fmla="*/ 0 h 735"/>
                <a:gd name="p0x2" fmla="*/ 2514 w 2514"/>
                <a:gd name="p0y2" fmla="*/ 735 h 735"/>
                <a:gd name="p0x3" fmla="*/ 0 w 2514"/>
                <a:gd name="p0y3" fmla="*/ 735 h 735"/>
                <a:gd name="p0x4" fmla="*/ 0 w 2514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68"/>
              </p:custDataLst>
            </p:nvPr>
          </p:nvSpPr>
          <p:spPr>
            <a:xfrm>
              <a:off x="15231" y="4875"/>
              <a:ext cx="2514" cy="30"/>
            </a:xfrm>
            <a:custGeom>
              <a:avLst/>
              <a:gdLst>
                <a:gd name="sw" fmla="*/ 1 w 2514"/>
                <a:gd name="sh" fmla="*/ 1 h 30"/>
                <a:gd name="mins" fmla="min sw sh"/>
                <a:gd name="dsw" fmla="+- 0 sw mins"/>
                <a:gd name="dsh" fmla="+- 0 sh mins"/>
                <a:gd name="p0x0" fmla="*/ 2514 w 2514"/>
                <a:gd name="p0y0" fmla="*/ 30 h 30"/>
                <a:gd name="p0x1" fmla="*/ 0 w 2514"/>
                <a:gd name="p0y1" fmla="*/ 30 h 30"/>
                <a:gd name="p0x2" fmla="*/ 0 w 2514"/>
                <a:gd name="p0y2" fmla="*/ 0 h 30"/>
                <a:gd name="p0x3" fmla="*/ 2514 w 2514"/>
                <a:gd name="p0y3" fmla="*/ 0 h 30"/>
                <a:gd name="p0x4" fmla="*/ 2514 w 2514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5" name="文本框 84"/>
          <p:cNvSpPr txBox="1"/>
          <p:nvPr>
            <p:custDataLst>
              <p:tags r:id="rId69"/>
            </p:custDataLst>
          </p:nvPr>
        </p:nvSpPr>
        <p:spPr>
          <a:xfrm>
            <a:off x="9671742" y="2631758"/>
            <a:ext cx="15964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启动试行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6" name="文本框 85"/>
          <p:cNvSpPr txBox="1"/>
          <p:nvPr>
            <p:custDataLst>
              <p:tags r:id="rId70"/>
            </p:custDataLst>
          </p:nvPr>
        </p:nvSpPr>
        <p:spPr>
          <a:xfrm>
            <a:off x="9798768" y="4133402"/>
            <a:ext cx="1342358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en-US" b="1">
                <a:solidFill>
                  <a:schemeClr val="accent1"/>
                </a:solidFill>
                <a:cs typeface="+mn-lt"/>
              </a:rPr>
              <a:t>168</a:t>
            </a:r>
            <a:r>
              <a:rPr lang="zh-CN" b="1">
                <a:solidFill>
                  <a:schemeClr val="accent1"/>
                </a:solidFill>
                <a:cs typeface="+mn-lt"/>
              </a:rPr>
              <a:t>个国家</a:t>
            </a:r>
            <a:endParaRPr lang="zh-CN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9671685" y="5452110"/>
            <a:ext cx="1596390" cy="671830"/>
            <a:chOff x="15231" y="8586"/>
            <a:chExt cx="2514" cy="1058"/>
          </a:xfrm>
        </p:grpSpPr>
        <p:sp>
          <p:nvSpPr>
            <p:cNvPr id="87" name="任意多边形 86"/>
            <p:cNvSpPr/>
            <p:nvPr>
              <p:custDataLst>
                <p:tags r:id="rId71"/>
              </p:custDataLst>
            </p:nvPr>
          </p:nvSpPr>
          <p:spPr>
            <a:xfrm>
              <a:off x="15231" y="8586"/>
              <a:ext cx="2514" cy="1058"/>
            </a:xfrm>
            <a:custGeom>
              <a:avLst/>
              <a:gdLst>
                <a:gd name="sw" fmla="*/ 1 w 2514"/>
                <a:gd name="sh" fmla="*/ 1 h 1058"/>
                <a:gd name="mins" fmla="min sw sh"/>
                <a:gd name="dsw" fmla="+- 0 sw mins"/>
                <a:gd name="dsh" fmla="+- 0 sh mins"/>
                <a:gd name="p0x0" fmla="*/ 0 w 2514"/>
                <a:gd name="p0y0" fmla="*/ 0 h 1058"/>
                <a:gd name="p0x1" fmla="*/ 2514 w 2514"/>
                <a:gd name="p0y1" fmla="*/ 0 h 1058"/>
                <a:gd name="p0x2" fmla="*/ 2514 w 2514"/>
                <a:gd name="p0y2" fmla="*/ 1058 h 1058"/>
                <a:gd name="p0x3" fmla="*/ 0 w 2514"/>
                <a:gd name="p0y3" fmla="*/ 1058 h 1058"/>
                <a:gd name="p0x4" fmla="*/ 0 w 2514"/>
                <a:gd name="p0y4" fmla="*/ 0 h 105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72"/>
              </p:custDataLst>
            </p:nvPr>
          </p:nvSpPr>
          <p:spPr>
            <a:xfrm>
              <a:off x="15231" y="8586"/>
              <a:ext cx="2514" cy="15"/>
            </a:xfrm>
            <a:custGeom>
              <a:avLst/>
              <a:gdLst>
                <a:gd name="sw" fmla="*/ 1 w 2514"/>
                <a:gd name="sh" fmla="*/ 1 h 15"/>
                <a:gd name="mins" fmla="min sw sh"/>
                <a:gd name="dsw" fmla="+- 0 sw mins"/>
                <a:gd name="dsh" fmla="+- 0 sh mins"/>
                <a:gd name="p0x0" fmla="*/ 0 w 2514"/>
                <a:gd name="p0y0" fmla="*/ 0 h 15"/>
                <a:gd name="p0x1" fmla="*/ 2514 w 2514"/>
                <a:gd name="p0y1" fmla="*/ 0 h 15"/>
                <a:gd name="p0x2" fmla="*/ 2514 w 2514"/>
                <a:gd name="p0y2" fmla="*/ 15 h 15"/>
                <a:gd name="p0x3" fmla="*/ 0 w 2514"/>
                <a:gd name="p0y3" fmla="*/ 15 h 15"/>
                <a:gd name="p0x4" fmla="*/ 0 w 251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>
            <p:custDataLst>
              <p:tags r:id="rId73"/>
            </p:custDataLst>
          </p:nvPr>
        </p:nvSpPr>
        <p:spPr>
          <a:xfrm>
            <a:off x="9698383" y="5560752"/>
            <a:ext cx="15431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4A5C53"/>
                </a:solidFill>
                <a:cs typeface="+mn-lt"/>
              </a:rPr>
              <a:t>全球部分考点启动试行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74"/>
            </p:custDataLst>
          </p:nvPr>
        </p:nvSpPr>
        <p:spPr>
          <a:xfrm>
            <a:off x="1678940" y="140462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5"/>
            </p:custDataLst>
          </p:nvPr>
        </p:nvSpPr>
        <p:spPr>
          <a:xfrm>
            <a:off x="3827780" y="140462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6"/>
            </p:custDataLst>
          </p:nvPr>
        </p:nvSpPr>
        <p:spPr>
          <a:xfrm>
            <a:off x="5976620" y="140462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7"/>
            </p:custDataLst>
          </p:nvPr>
        </p:nvSpPr>
        <p:spPr>
          <a:xfrm>
            <a:off x="8125460" y="140462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8"/>
            </p:custDataLst>
          </p:nvPr>
        </p:nvSpPr>
        <p:spPr>
          <a:xfrm>
            <a:off x="10274300" y="140462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三等九级精准定位能力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75945" y="5967095"/>
            <a:ext cx="11038840" cy="504190"/>
            <a:chOff x="907" y="9397"/>
            <a:chExt cx="17384" cy="794"/>
          </a:xfrm>
        </p:grpSpPr>
        <p:sp>
          <p:nvSpPr>
            <p:cNvPr id="12" name="任意多边形 11"/>
            <p:cNvSpPr/>
            <p:nvPr>
              <p:custDataLst>
                <p:tags r:id="rId2"/>
              </p:custDataLst>
            </p:nvPr>
          </p:nvSpPr>
          <p:spPr>
            <a:xfrm>
              <a:off x="907" y="9397"/>
              <a:ext cx="17385" cy="795"/>
            </a:xfrm>
            <a:custGeom>
              <a:avLst/>
              <a:gdLst>
                <a:gd name="sw" fmla="*/ 1 w 17385"/>
                <a:gd name="sh" fmla="*/ 1 h 795"/>
                <a:gd name="mins" fmla="min sw sh"/>
                <a:gd name="dsw" fmla="+- 0 sw mins"/>
                <a:gd name="dsh" fmla="+- 0 sh mins"/>
                <a:gd name="p0x0" fmla="*/ 60 w 17385"/>
                <a:gd name="p0y0" fmla="*/ 0 h 795"/>
                <a:gd name="p0x1" fmla="*/ 17325 w 17385"/>
                <a:gd name="p0y1" fmla="*/ 0 h 795"/>
                <a:gd name="p0x2" fmla="*/ 17358 w 17385"/>
                <a:gd name="p0y2" fmla="*/ 0 h 795"/>
                <a:gd name="p0x3" fmla="*/ 17385 w 17385"/>
                <a:gd name="p0y3" fmla="*/ 26 h 795"/>
                <a:gd name="p0x4" fmla="*/ 17385 w 17385"/>
                <a:gd name="p0y4" fmla="*/ 60 h 795"/>
                <a:gd name="p0x5" fmla="*/ 17385 w 17385"/>
                <a:gd name="p0y5" fmla="*/ 735 h 795"/>
                <a:gd name="p0x6" fmla="*/ 17385 w 17385"/>
                <a:gd name="p0y6" fmla="*/ 768 h 795"/>
                <a:gd name="p0x7" fmla="*/ 17358 w 17385"/>
                <a:gd name="p0y7" fmla="*/ 795 h 795"/>
                <a:gd name="p0x8" fmla="*/ 17325 w 17385"/>
                <a:gd name="p0y8" fmla="*/ 795 h 795"/>
                <a:gd name="p0x9" fmla="*/ 60 w 17385"/>
                <a:gd name="p0y9" fmla="*/ 795 h 795"/>
                <a:gd name="p0x10" fmla="*/ 26 w 17385"/>
                <a:gd name="p0y10" fmla="*/ 795 h 795"/>
                <a:gd name="p0x11" fmla="*/ 0 w 17385"/>
                <a:gd name="p0y11" fmla="*/ 768 h 795"/>
                <a:gd name="p0x12" fmla="*/ 0 w 17385"/>
                <a:gd name="p0y12" fmla="*/ 735 h 795"/>
                <a:gd name="p0x13" fmla="*/ 0 w 17385"/>
                <a:gd name="p0y13" fmla="*/ 60 h 795"/>
                <a:gd name="p0x14" fmla="*/ 0 w 17385"/>
                <a:gd name="p0y14" fmla="*/ 26 h 795"/>
                <a:gd name="p0x15" fmla="*/ 26 w 17385"/>
                <a:gd name="p0y15" fmla="*/ 0 h 795"/>
                <a:gd name="p0x16" fmla="*/ 60 w 17385"/>
                <a:gd name="p0y16" fmla="*/ 0 h 7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lumMod val="84208"/>
              </a:schemeClr>
            </a:solidFill>
            <a:ln w="9525" cmpd="sng">
              <a:solidFill>
                <a:schemeClr val="accent2">
                  <a:alpha val="30196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3"/>
              </p:custDataLst>
            </p:nvPr>
          </p:nvSpPr>
          <p:spPr>
            <a:xfrm>
              <a:off x="907" y="9397"/>
              <a:ext cx="17385" cy="795"/>
            </a:xfrm>
            <a:custGeom>
              <a:avLst/>
              <a:gdLst>
                <a:gd name="sw" fmla="*/ 1 w 17385"/>
                <a:gd name="sh" fmla="*/ 1 h 795"/>
                <a:gd name="mins" fmla="min sw sh"/>
                <a:gd name="dsw" fmla="+- 0 sw mins"/>
                <a:gd name="dsh" fmla="+- 0 sh mins"/>
                <a:gd name="p0x0" fmla="*/ 60 w 17385"/>
                <a:gd name="p0y0" fmla="*/ 0 h 795"/>
                <a:gd name="p0x1" fmla="*/ 17325 w 17385"/>
                <a:gd name="p0y1" fmla="*/ 0 h 795"/>
                <a:gd name="p0x2" fmla="*/ 17358 w 17385"/>
                <a:gd name="p0y2" fmla="*/ 0 h 795"/>
                <a:gd name="p0x3" fmla="*/ 17385 w 17385"/>
                <a:gd name="p0y3" fmla="*/ 26 h 795"/>
                <a:gd name="p0x4" fmla="*/ 17385 w 17385"/>
                <a:gd name="p0y4" fmla="*/ 60 h 795"/>
                <a:gd name="p0x5" fmla="*/ 17385 w 17385"/>
                <a:gd name="p0y5" fmla="*/ 735 h 795"/>
                <a:gd name="p0x6" fmla="*/ 17385 w 17385"/>
                <a:gd name="p0y6" fmla="*/ 768 h 795"/>
                <a:gd name="p0x7" fmla="*/ 17358 w 17385"/>
                <a:gd name="p0y7" fmla="*/ 795 h 795"/>
                <a:gd name="p0x8" fmla="*/ 17325 w 17385"/>
                <a:gd name="p0y8" fmla="*/ 795 h 795"/>
                <a:gd name="p0x9" fmla="*/ 60 w 17385"/>
                <a:gd name="p0y9" fmla="*/ 795 h 795"/>
                <a:gd name="p0x10" fmla="*/ 26 w 17385"/>
                <a:gd name="p0y10" fmla="*/ 795 h 795"/>
                <a:gd name="p0x11" fmla="*/ 0 w 17385"/>
                <a:gd name="p0y11" fmla="*/ 768 h 795"/>
                <a:gd name="p0x12" fmla="*/ 0 w 17385"/>
                <a:gd name="p0y12" fmla="*/ 735 h 795"/>
                <a:gd name="p0x13" fmla="*/ 0 w 17385"/>
                <a:gd name="p0y13" fmla="*/ 60 h 795"/>
                <a:gd name="p0x14" fmla="*/ 0 w 17385"/>
                <a:gd name="p0y14" fmla="*/ 26 h 795"/>
                <a:gd name="p0x15" fmla="*/ 26 w 17385"/>
                <a:gd name="p0y15" fmla="*/ 0 h 795"/>
                <a:gd name="p0x16" fmla="*/ 60 w 17385"/>
                <a:gd name="p0y16" fmla="*/ 0 h 7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noFill/>
            <a:ln w="9525" cmpd="sng">
              <a:solidFill>
                <a:schemeClr val="accent2">
                  <a:alpha val="30196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4"/>
              </p:custDataLst>
            </p:nvPr>
          </p:nvSpPr>
          <p:spPr>
            <a:xfrm>
              <a:off x="907" y="9397"/>
              <a:ext cx="17385" cy="795"/>
            </a:xfrm>
            <a:custGeom>
              <a:avLst/>
              <a:gdLst>
                <a:gd name="sw" fmla="*/ 1 w 17385"/>
                <a:gd name="sh" fmla="*/ 1 h 795"/>
                <a:gd name="mins" fmla="min sw sh"/>
                <a:gd name="dsw" fmla="+- 0 sw mins"/>
                <a:gd name="dsh" fmla="+- 0 sh mins"/>
                <a:gd name="p0x0" fmla="*/ 60 w 17385"/>
                <a:gd name="p0y0" fmla="*/ 0 h 795"/>
                <a:gd name="p0x1" fmla="*/ 17325 w 17385"/>
                <a:gd name="p0y1" fmla="*/ 0 h 795"/>
                <a:gd name="p0x2" fmla="*/ 17358 w 17385"/>
                <a:gd name="p0y2" fmla="*/ 0 h 795"/>
                <a:gd name="p0x3" fmla="*/ 17385 w 17385"/>
                <a:gd name="p0y3" fmla="*/ 26 h 795"/>
                <a:gd name="p0x4" fmla="*/ 17385 w 17385"/>
                <a:gd name="p0y4" fmla="*/ 60 h 795"/>
                <a:gd name="p0x5" fmla="*/ 17385 w 17385"/>
                <a:gd name="p0y5" fmla="*/ 735 h 795"/>
                <a:gd name="p0x6" fmla="*/ 17385 w 17385"/>
                <a:gd name="p0y6" fmla="*/ 768 h 795"/>
                <a:gd name="p0x7" fmla="*/ 17358 w 17385"/>
                <a:gd name="p0y7" fmla="*/ 795 h 795"/>
                <a:gd name="p0x8" fmla="*/ 17325 w 17385"/>
                <a:gd name="p0y8" fmla="*/ 795 h 795"/>
                <a:gd name="p0x9" fmla="*/ 60 w 17385"/>
                <a:gd name="p0y9" fmla="*/ 795 h 795"/>
                <a:gd name="p0x10" fmla="*/ 26 w 17385"/>
                <a:gd name="p0y10" fmla="*/ 795 h 795"/>
                <a:gd name="p0x11" fmla="*/ 0 w 17385"/>
                <a:gd name="p0y11" fmla="*/ 768 h 795"/>
                <a:gd name="p0x12" fmla="*/ 0 w 17385"/>
                <a:gd name="p0y12" fmla="*/ 735 h 795"/>
                <a:gd name="p0x13" fmla="*/ 0 w 17385"/>
                <a:gd name="p0y13" fmla="*/ 60 h 795"/>
                <a:gd name="p0x14" fmla="*/ 0 w 17385"/>
                <a:gd name="p0y14" fmla="*/ 26 h 795"/>
                <a:gd name="p0x15" fmla="*/ 26 w 17385"/>
                <a:gd name="p0y15" fmla="*/ 0 h 795"/>
                <a:gd name="p0x16" fmla="*/ 60 w 17385"/>
                <a:gd name="p0y16" fmla="*/ 0 h 7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accent2">
                  <a:alpha val="30196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>
            <p:custDataLst>
              <p:tags r:id="rId7"/>
            </p:custDataLst>
          </p:nvPr>
        </p:nvSpPr>
        <p:spPr>
          <a:xfrm>
            <a:off x="771525" y="6086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28675" y="614362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1114425" y="6093619"/>
            <a:ext cx="3321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 b="1">
                <a:solidFill>
                  <a:schemeClr val="accent1"/>
                </a:solidFill>
                <a:cs typeface="+mn-lt"/>
              </a:rPr>
              <a:t>HSK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四级</a:t>
            </a:r>
            <a:r>
              <a:rPr lang="en-US" sz="1500">
                <a:solidFill>
                  <a:srgbClr val="F5F2EB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F5F2EB"/>
                </a:solidFill>
                <a:cs typeface="+mn-lt"/>
              </a:rPr>
              <a:t>是来华留学的基本语言要求</a:t>
            </a:r>
            <a:endParaRPr lang="zh-CN" altLang="en-US" sz="1500">
              <a:solidFill>
                <a:srgbClr val="F5F2EB"/>
              </a:solidFill>
              <a:cs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75945" y="1109345"/>
            <a:ext cx="11038840" cy="4695190"/>
            <a:chOff x="907" y="1747"/>
            <a:chExt cx="17384" cy="739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" name="矩形 3"/>
            <p:cNvSpPr/>
            <p:nvPr>
              <p:custDataLst>
                <p:tags r:id="rId12"/>
              </p:custDataLst>
            </p:nvPr>
          </p:nvSpPr>
          <p:spPr>
            <a:xfrm>
              <a:off x="907" y="1747"/>
              <a:ext cx="17385" cy="7395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>
              <p:custDataLst>
                <p:tags r:id="rId15"/>
              </p:custDataLst>
            </p:nvPr>
          </p:nvSpPr>
          <p:spPr>
            <a:xfrm>
              <a:off x="907" y="1747"/>
              <a:ext cx="17385" cy="7395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17"/>
              </p:custDataLst>
            </p:nvPr>
          </p:nvSpPr>
          <p:spPr>
            <a:xfrm>
              <a:off x="907" y="1747"/>
              <a:ext cx="17385" cy="7395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9"/>
              </p:custDataLst>
            </p:nvPr>
          </p:nvSpPr>
          <p:spPr>
            <a:xfrm>
              <a:off x="907" y="1747"/>
              <a:ext cx="17385" cy="7395"/>
            </a:xfrm>
            <a:prstGeom prst="rect">
              <a:avLst/>
            </a:pr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22"/>
            </p:custDataLst>
          </p:nvPr>
        </p:nvSpPr>
        <p:spPr>
          <a:xfrm>
            <a:off x="775970" y="1309370"/>
            <a:ext cx="10639425" cy="4295775"/>
          </a:xfrm>
          <a:custGeom>
            <a:avLst/>
            <a:gdLst>
              <a:gd name="sw" fmla="*/ 1 w 16755"/>
              <a:gd name="sh" fmla="*/ 1 h 6765"/>
              <a:gd name="mins" fmla="min sw sh"/>
              <a:gd name="dsw" fmla="+- 0 sw mins"/>
              <a:gd name="dsh" fmla="+- 0 sh mins"/>
              <a:gd name="p0x0" fmla="*/ 60 w 16755"/>
              <a:gd name="p0y0" fmla="*/ 0 h 6765"/>
              <a:gd name="p0x1" fmla="*/ 16695 w 16755"/>
              <a:gd name="p0y1" fmla="*/ 0 h 6765"/>
              <a:gd name="p0x2" fmla="*/ 16728 w 16755"/>
              <a:gd name="p0y2" fmla="*/ 0 h 6765"/>
              <a:gd name="p0x3" fmla="*/ 16755 w 16755"/>
              <a:gd name="p0y3" fmla="*/ 26 h 6765"/>
              <a:gd name="p0x4" fmla="*/ 16755 w 16755"/>
              <a:gd name="p0y4" fmla="*/ 60 h 6765"/>
              <a:gd name="p0x5" fmla="*/ 16755 w 16755"/>
              <a:gd name="p0y5" fmla="*/ 6705 h 6765"/>
              <a:gd name="p0x6" fmla="*/ 16755 w 16755"/>
              <a:gd name="p0y6" fmla="*/ 6738 h 6765"/>
              <a:gd name="p0x7" fmla="*/ 16728 w 16755"/>
              <a:gd name="p0y7" fmla="*/ 6765 h 6765"/>
              <a:gd name="p0x8" fmla="*/ 16695 w 16755"/>
              <a:gd name="p0y8" fmla="*/ 6765 h 6765"/>
              <a:gd name="p0x9" fmla="*/ 60 w 16755"/>
              <a:gd name="p0y9" fmla="*/ 6765 h 6765"/>
              <a:gd name="p0x10" fmla="*/ 26 w 16755"/>
              <a:gd name="p0y10" fmla="*/ 6765 h 6765"/>
              <a:gd name="p0x11" fmla="*/ 0 w 16755"/>
              <a:gd name="p0y11" fmla="*/ 6738 h 6765"/>
              <a:gd name="p0x12" fmla="*/ 0 w 16755"/>
              <a:gd name="p0y12" fmla="*/ 6705 h 6765"/>
              <a:gd name="p0x13" fmla="*/ 0 w 16755"/>
              <a:gd name="p0y13" fmla="*/ 60 h 6765"/>
              <a:gd name="p0x14" fmla="*/ 0 w 16755"/>
              <a:gd name="p0y14" fmla="*/ 26 h 6765"/>
              <a:gd name="p0x15" fmla="*/ 26 w 16755"/>
              <a:gd name="p0y15" fmla="*/ 0 h 6765"/>
              <a:gd name="p0x16" fmla="*/ 60 w 16755"/>
              <a:gd name="p0y16" fmla="*/ 0 h 6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6009"/>
              <a:lumOff val="93991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0" name="表格 9"/>
          <p:cNvGraphicFramePr/>
          <p:nvPr>
            <p:custDataLst>
              <p:tags r:id="rId23"/>
            </p:custDataLst>
          </p:nvPr>
        </p:nvGraphicFramePr>
        <p:xfrm>
          <a:off x="781050" y="1314450"/>
          <a:ext cx="10639424" cy="4295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6424"/>
                <a:gridCol w="3546424"/>
                <a:gridCol w="3546576"/>
              </a:tblGrid>
              <a:tr h="447675">
                <a:tc>
                  <a:txBody>
                    <a:bodyPr wrap="square"/>
                    <a:p>
                      <a:pPr algn="l"/>
                      <a:r>
                        <a:rPr sz="1800" b="1" spc="108">
                          <a:solidFill>
                            <a:srgbClr val="F5F2EB"/>
                          </a:solidFill>
                          <a:cs typeface="+mn-lt"/>
                        </a:rPr>
                        <a:t>等级层次</a:t>
                      </a:r>
                      <a:endParaRPr sz="1800" b="1" spc="108">
                        <a:solidFill>
                          <a:srgbClr val="F5F2EB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 w="9525">
                      <a:solidFill>
                        <a:schemeClr val="bg2">
                          <a:lumMod val="99791"/>
                          <a:alpha val="27843"/>
                        </a:schemeClr>
                      </a:solidFill>
                      <a:prstDash val="solid"/>
                    </a:lnR>
                    <a:lnT>
                      <a:noFill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 spc="108">
                          <a:solidFill>
                            <a:srgbClr val="F5F2EB"/>
                          </a:solidFill>
                          <a:cs typeface="+mn-lt"/>
                        </a:rPr>
                        <a:t>等级</a:t>
                      </a:r>
                      <a:endParaRPr sz="1800" b="1" spc="108">
                        <a:solidFill>
                          <a:srgbClr val="F5F2EB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99791"/>
                          <a:alpha val="27843"/>
                        </a:schemeClr>
                      </a:solidFill>
                      <a:prstDash val="solid"/>
                    </a:lnL>
                    <a:lnR w="9525">
                      <a:solidFill>
                        <a:schemeClr val="bg2">
                          <a:lumMod val="99791"/>
                          <a:alpha val="27843"/>
                        </a:schemeClr>
                      </a:solidFill>
                      <a:prstDash val="solid"/>
                    </a:lnR>
                    <a:lnT>
                      <a:noFill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 spc="108">
                          <a:solidFill>
                            <a:srgbClr val="F5F2EB"/>
                          </a:solidFill>
                          <a:cs typeface="+mn-lt"/>
                        </a:rPr>
                        <a:t>考察重点</a:t>
                      </a:r>
                      <a:endParaRPr sz="1800" b="1" spc="108">
                        <a:solidFill>
                          <a:srgbClr val="F5F2EB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99791"/>
                          <a:alpha val="27843"/>
                        </a:schemeClr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107029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1A3A2D"/>
                          </a:solidFill>
                          <a:cs typeface="+mn-lt"/>
                        </a:rPr>
                        <a:t>初等</a:t>
                      </a:r>
                      <a:endParaRPr sz="1500" b="1">
                        <a:solidFill>
                          <a:srgbClr val="1A3A2D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chemeClr val="accent2">
                        <a:lumMod val="6009"/>
                        <a:lumOff val="93991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1A3A2D"/>
                          </a:solidFill>
                          <a:cs typeface="+mn-lt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1A3A2D"/>
                          </a:solidFill>
                          <a:cs typeface="+mn-lt"/>
                        </a:rPr>
                        <a:t>至</a:t>
                      </a:r>
                      <a:r>
                        <a:rPr lang="en-US" altLang="zh-CN" sz="1500" b="0">
                          <a:solidFill>
                            <a:srgbClr val="1A3A2D"/>
                          </a:solidFill>
                          <a:cs typeface="+mn-lt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1A3A2D"/>
                          </a:solidFill>
                          <a:cs typeface="+mn-lt"/>
                        </a:rPr>
                        <a:t>级</a:t>
                      </a:r>
                      <a:endParaRPr lang="zh-CN" altLang="en-US" sz="1500" b="0">
                        <a:solidFill>
                          <a:srgbClr val="1A3A2D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L>
                    <a:lnR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chemeClr val="accent2">
                        <a:lumMod val="6009"/>
                        <a:lumOff val="93991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3A2D"/>
                          </a:solidFill>
                          <a:cs typeface="+mn-lt"/>
                        </a:rPr>
                        <a:t>日常生活中文基本交际能力</a:t>
                      </a:r>
                      <a:endParaRPr sz="1500" b="0">
                        <a:solidFill>
                          <a:srgbClr val="1A3A2D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L>
                    <a:lnR>
                      <a:noFill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chemeClr val="accent2">
                        <a:lumMod val="6009"/>
                        <a:lumOff val="93991"/>
                      </a:schemeClr>
                    </a:solidFill>
                  </a:tcPr>
                </a:tc>
              </a:tr>
              <a:tr h="107029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1A3A2D"/>
                          </a:solidFill>
                          <a:cs typeface="+mn-lt"/>
                        </a:rPr>
                        <a:t>中等</a:t>
                      </a:r>
                      <a:endParaRPr sz="1500" b="1">
                        <a:solidFill>
                          <a:srgbClr val="1A3A2D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1A3A2D"/>
                          </a:solidFill>
                          <a:cs typeface="+mn-lt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1A3A2D"/>
                          </a:solidFill>
                          <a:cs typeface="+mn-lt"/>
                        </a:rPr>
                        <a:t>至</a:t>
                      </a:r>
                      <a:r>
                        <a:rPr lang="en-US" altLang="zh-CN" sz="1500" b="0">
                          <a:solidFill>
                            <a:srgbClr val="1A3A2D"/>
                          </a:solidFill>
                          <a:cs typeface="+mn-lt"/>
                        </a:rPr>
                        <a:t>6</a:t>
                      </a:r>
                      <a:r>
                        <a:rPr lang="zh-CN" altLang="en-US" sz="1500" b="0">
                          <a:solidFill>
                            <a:srgbClr val="1A3A2D"/>
                          </a:solidFill>
                          <a:cs typeface="+mn-lt"/>
                        </a:rPr>
                        <a:t>级</a:t>
                      </a:r>
                      <a:endParaRPr lang="zh-CN" altLang="en-US" sz="1500" b="0">
                        <a:solidFill>
                          <a:srgbClr val="1A3A2D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L>
                    <a:lnR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3A2D"/>
                          </a:solidFill>
                          <a:cs typeface="+mn-lt"/>
                        </a:rPr>
                        <a:t>学习、工作、生活中文常用交际能力</a:t>
                      </a:r>
                      <a:endParaRPr sz="1500" b="0">
                        <a:solidFill>
                          <a:srgbClr val="1A3A2D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L>
                    <a:lnR>
                      <a:noFill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707508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5A1F1F"/>
                          </a:solidFill>
                          <a:cs typeface="+mn-lt"/>
                        </a:rPr>
                        <a:t>高等</a:t>
                      </a:r>
                      <a:endParaRPr sz="1500" b="1">
                        <a:solidFill>
                          <a:srgbClr val="5A1F1F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0D4D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5A1F1F"/>
                          </a:solidFill>
                          <a:cs typeface="+mn-lt"/>
                        </a:rPr>
                        <a:t>7</a:t>
                      </a:r>
                      <a:r>
                        <a:rPr lang="zh-CN" altLang="en-US" sz="1500" b="0">
                          <a:solidFill>
                            <a:srgbClr val="5A1F1F"/>
                          </a:solidFill>
                          <a:cs typeface="+mn-lt"/>
                        </a:rPr>
                        <a:t>至</a:t>
                      </a:r>
                      <a:r>
                        <a:rPr lang="en-US" altLang="zh-CN" sz="1500" b="0">
                          <a:solidFill>
                            <a:srgbClr val="5A1F1F"/>
                          </a:solidFill>
                          <a:cs typeface="+mn-lt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5A1F1F"/>
                          </a:solidFill>
                          <a:cs typeface="+mn-lt"/>
                        </a:rPr>
                        <a:t>级</a:t>
                      </a:r>
                      <a:endParaRPr lang="zh-CN" altLang="en-US" sz="1500" b="0">
                        <a:solidFill>
                          <a:srgbClr val="5A1F1F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L>
                    <a:lnR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0D4D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3A2D"/>
                          </a:solidFill>
                          <a:cs typeface="+mn-lt"/>
                        </a:rPr>
                        <a:t>职业、专业、学术场景得体中文交际能力</a:t>
                      </a:r>
                      <a:endParaRPr sz="1500" b="0">
                        <a:solidFill>
                          <a:srgbClr val="1A3A2D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L>
                    <a:lnR>
                      <a:noFill/>
                    </a:lnR>
                    <a:lnT w="9525">
                      <a:solidFill>
                        <a:schemeClr val="bg2">
                          <a:lumMod val="86694"/>
                        </a:schemeClr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0D4D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考试内容与形式革新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60 w 17400"/>
              <a:gd name="p0y0" fmla="*/ 0 h 1458"/>
              <a:gd name="p0x1" fmla="*/ 17340 w 17400"/>
              <a:gd name="p0y1" fmla="*/ 0 h 1458"/>
              <a:gd name="p0x2" fmla="*/ 17373 w 17400"/>
              <a:gd name="p0y2" fmla="*/ 0 h 1458"/>
              <a:gd name="p0x3" fmla="*/ 17400 w 17400"/>
              <a:gd name="p0y3" fmla="*/ 26 h 1458"/>
              <a:gd name="p0x4" fmla="*/ 17400 w 17400"/>
              <a:gd name="p0y4" fmla="*/ 60 h 1458"/>
              <a:gd name="p0x5" fmla="*/ 17400 w 17400"/>
              <a:gd name="p0y5" fmla="*/ 1398 h 1458"/>
              <a:gd name="p0x6" fmla="*/ 17400 w 17400"/>
              <a:gd name="p0y6" fmla="*/ 1431 h 1458"/>
              <a:gd name="p0x7" fmla="*/ 17373 w 17400"/>
              <a:gd name="p0y7" fmla="*/ 1458 h 1458"/>
              <a:gd name="p0x8" fmla="*/ 17340 w 17400"/>
              <a:gd name="p0y8" fmla="*/ 1458 h 1458"/>
              <a:gd name="p0x9" fmla="*/ 60 w 17400"/>
              <a:gd name="p0y9" fmla="*/ 1458 h 1458"/>
              <a:gd name="p0x10" fmla="*/ 26 w 17400"/>
              <a:gd name="p0y10" fmla="*/ 1458 h 1458"/>
              <a:gd name="p0x11" fmla="*/ 0 w 17400"/>
              <a:gd name="p0y11" fmla="*/ 1431 h 1458"/>
              <a:gd name="p0x12" fmla="*/ 0 w 17400"/>
              <a:gd name="p0y12" fmla="*/ 1398 h 1458"/>
              <a:gd name="p0x13" fmla="*/ 0 w 17400"/>
              <a:gd name="p0y13" fmla="*/ 60 h 1458"/>
              <a:gd name="p0x14" fmla="*/ 0 w 17400"/>
              <a:gd name="p0y14" fmla="*/ 26 h 1458"/>
              <a:gd name="p0x15" fmla="*/ 26 w 17400"/>
              <a:gd name="p0y15" fmla="*/ 0 h 1458"/>
              <a:gd name="p0x16" fmla="*/ 6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3200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评价从知识掌握</a:t>
            </a:r>
            <a:r>
              <a:rPr b="1">
                <a:solidFill>
                  <a:srgbClr val="F0DFA8"/>
                </a:solidFill>
                <a:cs typeface="+mn-lt"/>
              </a:rPr>
              <a:t>转向实际应用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75945" y="2263775"/>
            <a:ext cx="2609850" cy="4207510"/>
            <a:chOff x="907" y="3565"/>
            <a:chExt cx="4110" cy="66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907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7"/>
              </p:custDataLst>
            </p:nvPr>
          </p:nvSpPr>
          <p:spPr>
            <a:xfrm>
              <a:off x="907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9"/>
              </p:custDataLst>
            </p:nvPr>
          </p:nvSpPr>
          <p:spPr>
            <a:xfrm>
              <a:off x="907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1"/>
              </p:custDataLst>
            </p:nvPr>
          </p:nvSpPr>
          <p:spPr>
            <a:xfrm>
              <a:off x="907" y="3565"/>
              <a:ext cx="4110" cy="6627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33425" y="24307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941" t="-3333" r="-2941" b="-3333"/>
          <a:stretch>
            <a:fillRect/>
          </a:stretch>
        </p:blipFill>
        <p:spPr>
          <a:xfrm>
            <a:off x="781050" y="2487930"/>
            <a:ext cx="17145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1076325" y="2406044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翻译能力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9"/>
            </p:custDataLst>
          </p:nvPr>
        </p:nvSpPr>
        <p:spPr>
          <a:xfrm>
            <a:off x="733425" y="2821305"/>
            <a:ext cx="22955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733425" y="3609680"/>
            <a:ext cx="23332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纳入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高等（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7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至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9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级）</a:t>
            </a:r>
            <a:r>
              <a:rPr sz="1500">
                <a:solidFill>
                  <a:srgbClr val="4A5C53"/>
                </a:solidFill>
                <a:cs typeface="+mn-lt"/>
              </a:rPr>
              <a:t>考查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733425" y="4707579"/>
            <a:ext cx="22860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覆盖英语、西班牙语、日语、韩语、泰语、蒙古语、越南语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7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种语言</a:t>
            </a:r>
            <a:endParaRPr lang="zh-CN" altLang="en-US"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385820" y="2263775"/>
            <a:ext cx="2609850" cy="4207510"/>
            <a:chOff x="5332" y="3565"/>
            <a:chExt cx="4110" cy="66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19" name="矩形 18"/>
            <p:cNvSpPr/>
            <p:nvPr>
              <p:custDataLst>
                <p:tags r:id="rId22"/>
              </p:custDataLst>
            </p:nvPr>
          </p:nvSpPr>
          <p:spPr>
            <a:xfrm>
              <a:off x="5332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23"/>
              </p:custDataLst>
            </p:nvPr>
          </p:nvSpPr>
          <p:spPr>
            <a:xfrm>
              <a:off x="5332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24"/>
              </p:custDataLst>
            </p:nvPr>
          </p:nvSpPr>
          <p:spPr>
            <a:xfrm>
              <a:off x="5332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25"/>
              </p:custDataLst>
            </p:nvPr>
          </p:nvSpPr>
          <p:spPr>
            <a:xfrm>
              <a:off x="5332" y="3565"/>
              <a:ext cx="4110" cy="6627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3543300" y="24307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3333" b="-3333"/>
          <a:stretch>
            <a:fillRect/>
          </a:stretch>
        </p:blipFill>
        <p:spPr>
          <a:xfrm>
            <a:off x="3609975" y="2487930"/>
            <a:ext cx="13335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3886200" y="2406044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听说同步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8" name="矩形 27"/>
          <p:cNvSpPr/>
          <p:nvPr>
            <p:custDataLst>
              <p:tags r:id="rId31"/>
            </p:custDataLst>
          </p:nvPr>
        </p:nvSpPr>
        <p:spPr>
          <a:xfrm>
            <a:off x="3543300" y="2821305"/>
            <a:ext cx="22955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3543300" y="3711254"/>
            <a:ext cx="21635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4A5C53"/>
                </a:solidFill>
                <a:cs typeface="+mn-lt"/>
              </a:rPr>
              <a:t>HSK3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至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6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级笔试须与对应口语考试</a:t>
            </a:r>
            <a:r>
              <a:rPr sz="1500" b="1">
                <a:solidFill>
                  <a:schemeClr val="accent1"/>
                </a:solidFill>
                <a:cs typeface="+mn-lt"/>
              </a:rPr>
              <a:t>同步报名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3543300" y="5215528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弥补</a:t>
            </a:r>
            <a:r>
              <a:rPr sz="1500" b="1">
                <a:solidFill>
                  <a:schemeClr val="accent1"/>
                </a:solidFill>
                <a:cs typeface="+mn-lt"/>
              </a:rPr>
              <a:t>重读写、轻听说</a:t>
            </a:r>
            <a:r>
              <a:rPr sz="1500">
                <a:solidFill>
                  <a:srgbClr val="4A5C53"/>
                </a:solidFill>
                <a:cs typeface="+mn-lt"/>
              </a:rPr>
              <a:t>的短板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195695" y="2263775"/>
            <a:ext cx="2609850" cy="4207510"/>
            <a:chOff x="9757" y="3565"/>
            <a:chExt cx="4110" cy="66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1" name="矩形 30"/>
            <p:cNvSpPr/>
            <p:nvPr>
              <p:custDataLst>
                <p:tags r:id="rId34"/>
              </p:custDataLst>
            </p:nvPr>
          </p:nvSpPr>
          <p:spPr>
            <a:xfrm>
              <a:off x="9757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>
              <p:custDataLst>
                <p:tags r:id="rId35"/>
              </p:custDataLst>
            </p:nvPr>
          </p:nvSpPr>
          <p:spPr>
            <a:xfrm>
              <a:off x="9757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>
              <p:custDataLst>
                <p:tags r:id="rId36"/>
              </p:custDataLst>
            </p:nvPr>
          </p:nvSpPr>
          <p:spPr>
            <a:xfrm>
              <a:off x="9757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>
              <p:custDataLst>
                <p:tags r:id="rId37"/>
              </p:custDataLst>
            </p:nvPr>
          </p:nvSpPr>
          <p:spPr>
            <a:xfrm>
              <a:off x="9757" y="3565"/>
              <a:ext cx="4110" cy="6627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6353175" y="24307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6391275" y="2487930"/>
            <a:ext cx="1905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6696075" y="2406044"/>
            <a:ext cx="95972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AI</a:t>
            </a:r>
            <a:r>
              <a:rPr lang="zh-CN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赋能</a:t>
            </a:r>
            <a:endParaRPr lang="zh-CN"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0" name="矩形 39"/>
          <p:cNvSpPr/>
          <p:nvPr>
            <p:custDataLst>
              <p:tags r:id="rId43"/>
            </p:custDataLst>
          </p:nvPr>
        </p:nvSpPr>
        <p:spPr>
          <a:xfrm>
            <a:off x="6353175" y="2821305"/>
            <a:ext cx="22955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4"/>
            </p:custDataLst>
          </p:nvPr>
        </p:nvSpPr>
        <p:spPr>
          <a:xfrm>
            <a:off x="6353175" y="3609680"/>
            <a:ext cx="226203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加大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AI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命题、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AI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监考、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AI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评分</a:t>
            </a:r>
            <a:endParaRPr lang="zh-CN" altLang="en-US"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6353175" y="5012379"/>
            <a:ext cx="22955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开发个性化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AI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自适应学习</a:t>
            </a:r>
            <a:r>
              <a:rPr sz="1500">
                <a:solidFill>
                  <a:srgbClr val="4A5C53"/>
                </a:solidFill>
                <a:cs typeface="+mn-lt"/>
              </a:rPr>
              <a:t>测试产品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005570" y="2263775"/>
            <a:ext cx="2609850" cy="4207510"/>
            <a:chOff x="14182" y="3565"/>
            <a:chExt cx="4110" cy="66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3" name="矩形 42"/>
            <p:cNvSpPr/>
            <p:nvPr>
              <p:custDataLst>
                <p:tags r:id="rId46"/>
              </p:custDataLst>
            </p:nvPr>
          </p:nvSpPr>
          <p:spPr>
            <a:xfrm>
              <a:off x="14182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>
              <p:custDataLst>
                <p:tags r:id="rId47"/>
              </p:custDataLst>
            </p:nvPr>
          </p:nvSpPr>
          <p:spPr>
            <a:xfrm>
              <a:off x="14182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>
              <p:custDataLst>
                <p:tags r:id="rId48"/>
              </p:custDataLst>
            </p:nvPr>
          </p:nvSpPr>
          <p:spPr>
            <a:xfrm>
              <a:off x="14182" y="3565"/>
              <a:ext cx="4110" cy="6627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>
              <p:custDataLst>
                <p:tags r:id="rId49"/>
              </p:custDataLst>
            </p:nvPr>
          </p:nvSpPr>
          <p:spPr>
            <a:xfrm>
              <a:off x="14182" y="3565"/>
              <a:ext cx="4110" cy="6627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8" name="任意多边形 47"/>
          <p:cNvSpPr/>
          <p:nvPr>
            <p:custDataLst>
              <p:tags r:id="rId50"/>
            </p:custDataLst>
          </p:nvPr>
        </p:nvSpPr>
        <p:spPr>
          <a:xfrm>
            <a:off x="9163050" y="24307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9220200" y="2487930"/>
            <a:ext cx="152400" cy="15240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54"/>
            </p:custDataLst>
          </p:nvPr>
        </p:nvSpPr>
        <p:spPr>
          <a:xfrm>
            <a:off x="9505950" y="2406044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减量增效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2" name="矩形 51"/>
          <p:cNvSpPr/>
          <p:nvPr>
            <p:custDataLst>
              <p:tags r:id="rId55"/>
            </p:custDataLst>
          </p:nvPr>
        </p:nvSpPr>
        <p:spPr>
          <a:xfrm>
            <a:off x="9163050" y="2821305"/>
            <a:ext cx="2295525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56"/>
            </p:custDataLst>
          </p:nvPr>
        </p:nvSpPr>
        <p:spPr>
          <a:xfrm>
            <a:off x="9163050" y="3812829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题型更简洁、题目总数</a:t>
            </a:r>
            <a:r>
              <a:rPr sz="1500" b="1">
                <a:solidFill>
                  <a:schemeClr val="accent1"/>
                </a:solidFill>
                <a:cs typeface="+mn-lt"/>
              </a:rPr>
              <a:t>减少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57"/>
            </p:custDataLst>
          </p:nvPr>
        </p:nvSpPr>
        <p:spPr>
          <a:xfrm>
            <a:off x="9163050" y="5113887"/>
            <a:ext cx="23540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4A5C53"/>
                </a:solidFill>
                <a:cs typeface="+mn-lt"/>
              </a:rPr>
              <a:t>HSK4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至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6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级</a:t>
            </a:r>
            <a:r>
              <a:rPr sz="1500" b="1">
                <a:solidFill>
                  <a:schemeClr val="accent1"/>
                </a:solidFill>
                <a:cs typeface="+mn-lt"/>
              </a:rPr>
              <a:t>考试时长缩短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一张证书多重机遇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权威认证，全球通行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863600"/>
          </a:xfrm>
          <a:custGeom>
            <a:avLst/>
            <a:gdLst>
              <a:gd name="sw" fmla="*/ 1 w 17400"/>
              <a:gd name="sh" fmla="*/ 1 h 1360"/>
              <a:gd name="mins" fmla="min sw sh"/>
              <a:gd name="dsw" fmla="+- 0 sw mins"/>
              <a:gd name="dsh" fmla="+- 0 sh mins"/>
              <a:gd name="p0x0" fmla="*/ 60 w 17400"/>
              <a:gd name="p0y0" fmla="*/ 0 h 1360"/>
              <a:gd name="p0x1" fmla="*/ 17340 w 17400"/>
              <a:gd name="p0y1" fmla="*/ 0 h 1360"/>
              <a:gd name="p0x2" fmla="*/ 17373 w 17400"/>
              <a:gd name="p0y2" fmla="*/ 0 h 1360"/>
              <a:gd name="p0x3" fmla="*/ 17400 w 17400"/>
              <a:gd name="p0y3" fmla="*/ 26 h 1360"/>
              <a:gd name="p0x4" fmla="*/ 17400 w 17400"/>
              <a:gd name="p0y4" fmla="*/ 60 h 1360"/>
              <a:gd name="p0x5" fmla="*/ 17400 w 17400"/>
              <a:gd name="p0y5" fmla="*/ 1300 h 1360"/>
              <a:gd name="p0x6" fmla="*/ 17400 w 17400"/>
              <a:gd name="p0y6" fmla="*/ 1333 h 1360"/>
              <a:gd name="p0x7" fmla="*/ 17373 w 17400"/>
              <a:gd name="p0y7" fmla="*/ 1360 h 1360"/>
              <a:gd name="p0x8" fmla="*/ 17340 w 17400"/>
              <a:gd name="p0y8" fmla="*/ 1360 h 1360"/>
              <a:gd name="p0x9" fmla="*/ 60 w 17400"/>
              <a:gd name="p0y9" fmla="*/ 1360 h 1360"/>
              <a:gd name="p0x10" fmla="*/ 26 w 17400"/>
              <a:gd name="p0y10" fmla="*/ 1360 h 1360"/>
              <a:gd name="p0x11" fmla="*/ 0 w 17400"/>
              <a:gd name="p0y11" fmla="*/ 1333 h 1360"/>
              <a:gd name="p0x12" fmla="*/ 0 w 17400"/>
              <a:gd name="p0y12" fmla="*/ 1300 h 1360"/>
              <a:gd name="p0x13" fmla="*/ 0 w 17400"/>
              <a:gd name="p0y13" fmla="*/ 60 h 1360"/>
              <a:gd name="p0x14" fmla="*/ 0 w 17400"/>
              <a:gd name="p0y14" fmla="*/ 26 h 1360"/>
              <a:gd name="p0x15" fmla="*/ 26 w 17400"/>
              <a:gd name="p0y15" fmla="*/ 0 h 1360"/>
              <a:gd name="p0x16" fmla="*/ 60 w 17400"/>
              <a:gd name="p0y16" fmla="*/ 0 h 1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721729"/>
            <a:ext cx="32006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0DFA8"/>
                </a:solidFill>
                <a:cs typeface="+mn-lt"/>
              </a:rPr>
              <a:t>能力认证</a:t>
            </a:r>
            <a:r>
              <a:rPr>
                <a:solidFill>
                  <a:srgbClr val="F5F2EB"/>
                </a:solidFill>
                <a:cs typeface="+mn-lt"/>
              </a:rPr>
              <a:t>与</a:t>
            </a:r>
            <a:r>
              <a:rPr b="1">
                <a:solidFill>
                  <a:srgbClr val="F0DFA8"/>
                </a:solidFill>
                <a:cs typeface="+mn-lt"/>
              </a:rPr>
              <a:t>升学就业</a:t>
            </a:r>
            <a:r>
              <a:rPr>
                <a:solidFill>
                  <a:srgbClr val="F5F2EB"/>
                </a:solidFill>
                <a:cs typeface="+mn-lt"/>
              </a:rPr>
              <a:t>直接挂钩</a:t>
            </a:r>
            <a:endParaRPr>
              <a:solidFill>
                <a:srgbClr val="F5F2EB"/>
              </a:solidFill>
              <a:cs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75945" y="2545080"/>
            <a:ext cx="2609850" cy="3926840"/>
            <a:chOff x="907" y="4008"/>
            <a:chExt cx="4110" cy="618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7" name="矩形 6"/>
            <p:cNvSpPr/>
            <p:nvPr>
              <p:custDataLst>
                <p:tags r:id="rId5"/>
              </p:custDataLst>
            </p:nvPr>
          </p:nvSpPr>
          <p:spPr>
            <a:xfrm>
              <a:off x="907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8"/>
              </p:custDataLst>
            </p:nvPr>
          </p:nvSpPr>
          <p:spPr>
            <a:xfrm>
              <a:off x="907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0"/>
              </p:custDataLst>
            </p:nvPr>
          </p:nvSpPr>
          <p:spPr>
            <a:xfrm>
              <a:off x="907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2"/>
              </p:custDataLst>
            </p:nvPr>
          </p:nvSpPr>
          <p:spPr>
            <a:xfrm>
              <a:off x="907" y="4008"/>
              <a:ext cx="4110" cy="6184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71525" y="2740025"/>
            <a:ext cx="2218690" cy="370840"/>
            <a:chOff x="1215" y="4315"/>
            <a:chExt cx="3494" cy="584"/>
          </a:xfrm>
        </p:grpSpPr>
        <p:sp>
          <p:nvSpPr>
            <p:cNvPr id="12" name="任意多边形 11"/>
            <p:cNvSpPr/>
            <p:nvPr>
              <p:custDataLst>
                <p:tags r:id="rId15"/>
              </p:custDataLst>
            </p:nvPr>
          </p:nvSpPr>
          <p:spPr>
            <a:xfrm>
              <a:off x="1215" y="4315"/>
              <a:ext cx="3495" cy="585"/>
            </a:xfrm>
            <a:custGeom>
              <a:avLst/>
              <a:gdLst>
                <a:gd name="sw" fmla="*/ 1 w 3495"/>
                <a:gd name="sh" fmla="*/ 1 h 585"/>
                <a:gd name="mins" fmla="min sw sh"/>
                <a:gd name="dsw" fmla="+- 0 sw mins"/>
                <a:gd name="dsh" fmla="+- 0 sh mins"/>
                <a:gd name="p0x0" fmla="*/ 0 w 3495"/>
                <a:gd name="p0y0" fmla="*/ 0 h 585"/>
                <a:gd name="p0x1" fmla="*/ 3495 w 3495"/>
                <a:gd name="p0y1" fmla="*/ 0 h 585"/>
                <a:gd name="p0x2" fmla="*/ 3495 w 3495"/>
                <a:gd name="p0y2" fmla="*/ 585 h 585"/>
                <a:gd name="p0x3" fmla="*/ 0 w 3495"/>
                <a:gd name="p0y3" fmla="*/ 585 h 585"/>
                <a:gd name="p0x4" fmla="*/ 0 w 3495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6"/>
              </p:custDataLst>
            </p:nvPr>
          </p:nvSpPr>
          <p:spPr>
            <a:xfrm>
              <a:off x="1215" y="4885"/>
              <a:ext cx="3495" cy="15"/>
            </a:xfrm>
            <a:custGeom>
              <a:avLst/>
              <a:gdLst>
                <a:gd name="sw" fmla="*/ 1 w 3495"/>
                <a:gd name="sh" fmla="*/ 1 h 15"/>
                <a:gd name="mins" fmla="min sw sh"/>
                <a:gd name="dsw" fmla="+- 0 sw mins"/>
                <a:gd name="dsh" fmla="+- 0 sh mins"/>
                <a:gd name="p0x0" fmla="*/ 3495 w 3495"/>
                <a:gd name="p0y0" fmla="*/ 15 h 15"/>
                <a:gd name="p0x1" fmla="*/ 0 w 3495"/>
                <a:gd name="p0y1" fmla="*/ 15 h 15"/>
                <a:gd name="p0x2" fmla="*/ 0 w 3495"/>
                <a:gd name="p0y2" fmla="*/ 0 h 15"/>
                <a:gd name="p0x3" fmla="*/ 3495 w 3495"/>
                <a:gd name="p0y3" fmla="*/ 0 h 15"/>
                <a:gd name="p0x4" fmla="*/ 3495 w 3495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27495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a196e569-c397-11f1-8bb7-ce21d1f3b636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327" b="327"/>
          <a:stretch>
            <a:fillRect/>
          </a:stretch>
        </p:blipFill>
        <p:spPr>
          <a:xfrm>
            <a:off x="828675" y="2806700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1114425" y="2725283"/>
            <a:ext cx="18764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权威证明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771525" y="4432554"/>
            <a:ext cx="2095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非中文母语学习者的</a:t>
            </a:r>
            <a:r>
              <a:rPr sz="1500" b="1">
                <a:solidFill>
                  <a:schemeClr val="accent1"/>
                </a:solidFill>
                <a:cs typeface="+mn-lt"/>
              </a:rPr>
              <a:t>权威中文水平凭证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385820" y="2545080"/>
            <a:ext cx="2609850" cy="3926840"/>
            <a:chOff x="5332" y="4008"/>
            <a:chExt cx="4110" cy="618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1" name="矩形 20"/>
            <p:cNvSpPr/>
            <p:nvPr>
              <p:custDataLst>
                <p:tags r:id="rId23"/>
              </p:custDataLst>
            </p:nvPr>
          </p:nvSpPr>
          <p:spPr>
            <a:xfrm>
              <a:off x="5332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24"/>
              </p:custDataLst>
            </p:nvPr>
          </p:nvSpPr>
          <p:spPr>
            <a:xfrm>
              <a:off x="5332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25"/>
              </p:custDataLst>
            </p:nvPr>
          </p:nvSpPr>
          <p:spPr>
            <a:xfrm>
              <a:off x="5332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26"/>
              </p:custDataLst>
            </p:nvPr>
          </p:nvSpPr>
          <p:spPr>
            <a:xfrm>
              <a:off x="5332" y="4008"/>
              <a:ext cx="4110" cy="6184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81400" y="2740025"/>
            <a:ext cx="2218690" cy="370840"/>
            <a:chOff x="5640" y="4315"/>
            <a:chExt cx="3494" cy="584"/>
          </a:xfrm>
        </p:grpSpPr>
        <p:sp>
          <p:nvSpPr>
            <p:cNvPr id="26" name="任意多边形 25"/>
            <p:cNvSpPr/>
            <p:nvPr>
              <p:custDataLst>
                <p:tags r:id="rId27"/>
              </p:custDataLst>
            </p:nvPr>
          </p:nvSpPr>
          <p:spPr>
            <a:xfrm>
              <a:off x="5640" y="4315"/>
              <a:ext cx="3495" cy="585"/>
            </a:xfrm>
            <a:custGeom>
              <a:avLst/>
              <a:gdLst>
                <a:gd name="sw" fmla="*/ 1 w 3495"/>
                <a:gd name="sh" fmla="*/ 1 h 585"/>
                <a:gd name="mins" fmla="min sw sh"/>
                <a:gd name="dsw" fmla="+- 0 sw mins"/>
                <a:gd name="dsh" fmla="+- 0 sh mins"/>
                <a:gd name="p0x0" fmla="*/ 0 w 3495"/>
                <a:gd name="p0y0" fmla="*/ 0 h 585"/>
                <a:gd name="p0x1" fmla="*/ 3495 w 3495"/>
                <a:gd name="p0y1" fmla="*/ 0 h 585"/>
                <a:gd name="p0x2" fmla="*/ 3495 w 3495"/>
                <a:gd name="p0y2" fmla="*/ 585 h 585"/>
                <a:gd name="p0x3" fmla="*/ 0 w 3495"/>
                <a:gd name="p0y3" fmla="*/ 585 h 585"/>
                <a:gd name="p0x4" fmla="*/ 0 w 3495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8"/>
              </p:custDataLst>
            </p:nvPr>
          </p:nvSpPr>
          <p:spPr>
            <a:xfrm>
              <a:off x="5640" y="4885"/>
              <a:ext cx="3495" cy="15"/>
            </a:xfrm>
            <a:custGeom>
              <a:avLst/>
              <a:gdLst>
                <a:gd name="sw" fmla="*/ 1 w 3495"/>
                <a:gd name="sh" fmla="*/ 1 h 15"/>
                <a:gd name="mins" fmla="min sw sh"/>
                <a:gd name="dsw" fmla="+- 0 sw mins"/>
                <a:gd name="dsh" fmla="+- 0 sh mins"/>
                <a:gd name="p0x0" fmla="*/ 3495 w 3495"/>
                <a:gd name="p0y0" fmla="*/ 15 h 15"/>
                <a:gd name="p0x1" fmla="*/ 0 w 3495"/>
                <a:gd name="p0y1" fmla="*/ 15 h 15"/>
                <a:gd name="p0x2" fmla="*/ 0 w 3495"/>
                <a:gd name="p0y2" fmla="*/ 0 h 15"/>
                <a:gd name="p0x3" fmla="*/ 3495 w 3495"/>
                <a:gd name="p0y3" fmla="*/ 0 h 15"/>
                <a:gd name="p0x4" fmla="*/ 3495 w 3495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3581400" y="27495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a196e6d2-c397-11f1-8bb7-ce21d1f3b636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327" b="327"/>
          <a:stretch>
            <a:fillRect/>
          </a:stretch>
        </p:blipFill>
        <p:spPr>
          <a:xfrm>
            <a:off x="3638550" y="2806700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3924300" y="2725283"/>
            <a:ext cx="18764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升学就业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3581400" y="4280154"/>
            <a:ext cx="221932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申请</a:t>
            </a:r>
            <a:r>
              <a:rPr sz="1500" b="1">
                <a:solidFill>
                  <a:schemeClr val="accent1"/>
                </a:solidFill>
                <a:cs typeface="+mn-lt"/>
              </a:rPr>
              <a:t>来华留学、工作</a:t>
            </a:r>
            <a:r>
              <a:rPr sz="1500">
                <a:solidFill>
                  <a:srgbClr val="4A5C53"/>
                </a:solidFill>
                <a:cs typeface="+mn-lt"/>
              </a:rPr>
              <a:t>，及海外中资企业、中外跨国公司岗位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195695" y="2545080"/>
            <a:ext cx="2609850" cy="3926840"/>
            <a:chOff x="9757" y="4008"/>
            <a:chExt cx="4110" cy="618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5" name="矩形 34"/>
            <p:cNvSpPr/>
            <p:nvPr>
              <p:custDataLst>
                <p:tags r:id="rId35"/>
              </p:custDataLst>
            </p:nvPr>
          </p:nvSpPr>
          <p:spPr>
            <a:xfrm>
              <a:off x="9757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>
              <p:custDataLst>
                <p:tags r:id="rId36"/>
              </p:custDataLst>
            </p:nvPr>
          </p:nvSpPr>
          <p:spPr>
            <a:xfrm>
              <a:off x="9757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37"/>
              </p:custDataLst>
            </p:nvPr>
          </p:nvSpPr>
          <p:spPr>
            <a:xfrm>
              <a:off x="9757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>
              <p:custDataLst>
                <p:tags r:id="rId38"/>
              </p:custDataLst>
            </p:nvPr>
          </p:nvSpPr>
          <p:spPr>
            <a:xfrm>
              <a:off x="9757" y="4008"/>
              <a:ext cx="4110" cy="6184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391275" y="2740025"/>
            <a:ext cx="2218690" cy="370840"/>
            <a:chOff x="10065" y="4315"/>
            <a:chExt cx="3494" cy="584"/>
          </a:xfrm>
        </p:grpSpPr>
        <p:sp>
          <p:nvSpPr>
            <p:cNvPr id="40" name="任意多边形 39"/>
            <p:cNvSpPr/>
            <p:nvPr>
              <p:custDataLst>
                <p:tags r:id="rId39"/>
              </p:custDataLst>
            </p:nvPr>
          </p:nvSpPr>
          <p:spPr>
            <a:xfrm>
              <a:off x="10065" y="4315"/>
              <a:ext cx="3495" cy="585"/>
            </a:xfrm>
            <a:custGeom>
              <a:avLst/>
              <a:gdLst>
                <a:gd name="sw" fmla="*/ 1 w 3495"/>
                <a:gd name="sh" fmla="*/ 1 h 585"/>
                <a:gd name="mins" fmla="min sw sh"/>
                <a:gd name="dsw" fmla="+- 0 sw mins"/>
                <a:gd name="dsh" fmla="+- 0 sh mins"/>
                <a:gd name="p0x0" fmla="*/ 0 w 3495"/>
                <a:gd name="p0y0" fmla="*/ 0 h 585"/>
                <a:gd name="p0x1" fmla="*/ 3495 w 3495"/>
                <a:gd name="p0y1" fmla="*/ 0 h 585"/>
                <a:gd name="p0x2" fmla="*/ 3495 w 3495"/>
                <a:gd name="p0y2" fmla="*/ 585 h 585"/>
                <a:gd name="p0x3" fmla="*/ 0 w 3495"/>
                <a:gd name="p0y3" fmla="*/ 585 h 585"/>
                <a:gd name="p0x4" fmla="*/ 0 w 3495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40"/>
              </p:custDataLst>
            </p:nvPr>
          </p:nvSpPr>
          <p:spPr>
            <a:xfrm>
              <a:off x="10065" y="4885"/>
              <a:ext cx="3495" cy="15"/>
            </a:xfrm>
            <a:custGeom>
              <a:avLst/>
              <a:gdLst>
                <a:gd name="sw" fmla="*/ 1 w 3495"/>
                <a:gd name="sh" fmla="*/ 1 h 15"/>
                <a:gd name="mins" fmla="min sw sh"/>
                <a:gd name="dsw" fmla="+- 0 sw mins"/>
                <a:gd name="dsh" fmla="+- 0 sh mins"/>
                <a:gd name="p0x0" fmla="*/ 3495 w 3495"/>
                <a:gd name="p0y0" fmla="*/ 15 h 15"/>
                <a:gd name="p0x1" fmla="*/ 0 w 3495"/>
                <a:gd name="p0y1" fmla="*/ 15 h 15"/>
                <a:gd name="p0x2" fmla="*/ 0 w 3495"/>
                <a:gd name="p0y2" fmla="*/ 0 h 15"/>
                <a:gd name="p0x3" fmla="*/ 3495 w 3495"/>
                <a:gd name="p0y3" fmla="*/ 0 h 15"/>
                <a:gd name="p0x4" fmla="*/ 3495 w 3495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41"/>
            </p:custDataLst>
          </p:nvPr>
        </p:nvSpPr>
        <p:spPr>
          <a:xfrm>
            <a:off x="6391275" y="27495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a196e700-c397-11f1-8bb7-ce21d1f3b636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327" b="327"/>
          <a:stretch>
            <a:fillRect/>
          </a:stretch>
        </p:blipFill>
        <p:spPr>
          <a:xfrm>
            <a:off x="6448425" y="2806700"/>
            <a:ext cx="152400" cy="15240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6734175" y="2725283"/>
            <a:ext cx="18764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全球覆盖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6391275" y="4133498"/>
            <a:ext cx="2219325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chemeClr val="accent1"/>
                </a:solidFill>
                <a:cs typeface="+mn-lt"/>
              </a:rPr>
              <a:t>两年</a:t>
            </a:r>
            <a:endParaRPr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9" name="文本框 48"/>
          <p:cNvSpPr txBox="1"/>
          <p:nvPr>
            <p:custDataLst>
              <p:tags r:id="rId47"/>
            </p:custDataLst>
          </p:nvPr>
        </p:nvSpPr>
        <p:spPr>
          <a:xfrm>
            <a:off x="6391275" y="4465891"/>
            <a:ext cx="22193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C53"/>
                </a:solidFill>
                <a:cs typeface="+mn-lt"/>
              </a:rPr>
              <a:t>成绩有效期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8"/>
            </p:custDataLst>
          </p:nvPr>
        </p:nvSpPr>
        <p:spPr>
          <a:xfrm>
            <a:off x="6391275" y="4788789"/>
            <a:ext cx="2219325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sz="2100" b="1">
                <a:solidFill>
                  <a:schemeClr val="accent1"/>
                </a:solidFill>
                <a:cs typeface="+mn-lt"/>
              </a:rPr>
              <a:t>168</a:t>
            </a:r>
            <a:r>
              <a:rPr lang="zh-CN" sz="2100" b="1">
                <a:solidFill>
                  <a:schemeClr val="accent1"/>
                </a:solidFill>
                <a:cs typeface="+mn-lt"/>
              </a:rPr>
              <a:t>个国家</a:t>
            </a:r>
            <a:endParaRPr lang="zh-CN"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6391275" y="5121183"/>
            <a:ext cx="22193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4A5C53"/>
                </a:solidFill>
                <a:cs typeface="+mn-lt"/>
              </a:rPr>
              <a:t>HSK3.0</a:t>
            </a:r>
            <a:r>
              <a:rPr lang="zh-CN" sz="1350">
                <a:solidFill>
                  <a:srgbClr val="4A5C53"/>
                </a:solidFill>
                <a:cs typeface="+mn-lt"/>
              </a:rPr>
              <a:t>考点遍布</a:t>
            </a:r>
            <a:endParaRPr lang="zh-CN" sz="135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9005570" y="2545080"/>
            <a:ext cx="2609850" cy="3926840"/>
            <a:chOff x="14182" y="4008"/>
            <a:chExt cx="4110" cy="618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52" name="矩形 51"/>
            <p:cNvSpPr/>
            <p:nvPr>
              <p:custDataLst>
                <p:tags r:id="rId50"/>
              </p:custDataLst>
            </p:nvPr>
          </p:nvSpPr>
          <p:spPr>
            <a:xfrm>
              <a:off x="14182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>
              <p:custDataLst>
                <p:tags r:id="rId51"/>
              </p:custDataLst>
            </p:nvPr>
          </p:nvSpPr>
          <p:spPr>
            <a:xfrm>
              <a:off x="14182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>
              <p:custDataLst>
                <p:tags r:id="rId52"/>
              </p:custDataLst>
            </p:nvPr>
          </p:nvSpPr>
          <p:spPr>
            <a:xfrm>
              <a:off x="14182" y="4008"/>
              <a:ext cx="4110" cy="6184"/>
            </a:xfrm>
            <a:prstGeom prst="rect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>
              <p:custDataLst>
                <p:tags r:id="rId53"/>
              </p:custDataLst>
            </p:nvPr>
          </p:nvSpPr>
          <p:spPr>
            <a:xfrm>
              <a:off x="14182" y="4008"/>
              <a:ext cx="4110" cy="6184"/>
            </a:xfrm>
            <a:prstGeom prst="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201150" y="2740025"/>
            <a:ext cx="2218690" cy="370840"/>
            <a:chOff x="14490" y="4315"/>
            <a:chExt cx="3494" cy="584"/>
          </a:xfrm>
        </p:grpSpPr>
        <p:sp>
          <p:nvSpPr>
            <p:cNvPr id="57" name="任意多边形 56"/>
            <p:cNvSpPr/>
            <p:nvPr>
              <p:custDataLst>
                <p:tags r:id="rId54"/>
              </p:custDataLst>
            </p:nvPr>
          </p:nvSpPr>
          <p:spPr>
            <a:xfrm>
              <a:off x="14490" y="4315"/>
              <a:ext cx="3495" cy="585"/>
            </a:xfrm>
            <a:custGeom>
              <a:avLst/>
              <a:gdLst>
                <a:gd name="sw" fmla="*/ 1 w 3495"/>
                <a:gd name="sh" fmla="*/ 1 h 585"/>
                <a:gd name="mins" fmla="min sw sh"/>
                <a:gd name="dsw" fmla="+- 0 sw mins"/>
                <a:gd name="dsh" fmla="+- 0 sh mins"/>
                <a:gd name="p0x0" fmla="*/ 0 w 3495"/>
                <a:gd name="p0y0" fmla="*/ 0 h 585"/>
                <a:gd name="p0x1" fmla="*/ 3495 w 3495"/>
                <a:gd name="p0y1" fmla="*/ 0 h 585"/>
                <a:gd name="p0x2" fmla="*/ 3495 w 3495"/>
                <a:gd name="p0y2" fmla="*/ 585 h 585"/>
                <a:gd name="p0x3" fmla="*/ 0 w 3495"/>
                <a:gd name="p0y3" fmla="*/ 585 h 585"/>
                <a:gd name="p0x4" fmla="*/ 0 w 3495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5"/>
              </p:custDataLst>
            </p:nvPr>
          </p:nvSpPr>
          <p:spPr>
            <a:xfrm>
              <a:off x="14490" y="4885"/>
              <a:ext cx="3495" cy="15"/>
            </a:xfrm>
            <a:custGeom>
              <a:avLst/>
              <a:gdLst>
                <a:gd name="sw" fmla="*/ 1 w 3495"/>
                <a:gd name="sh" fmla="*/ 1 h 15"/>
                <a:gd name="mins" fmla="min sw sh"/>
                <a:gd name="dsw" fmla="+- 0 sw mins"/>
                <a:gd name="dsh" fmla="+- 0 sh mins"/>
                <a:gd name="p0x0" fmla="*/ 3495 w 3495"/>
                <a:gd name="p0y0" fmla="*/ 15 h 15"/>
                <a:gd name="p0x1" fmla="*/ 0 w 3495"/>
                <a:gd name="p0y1" fmla="*/ 15 h 15"/>
                <a:gd name="p0x2" fmla="*/ 0 w 3495"/>
                <a:gd name="p0y2" fmla="*/ 0 h 15"/>
                <a:gd name="p0x3" fmla="*/ 3495 w 3495"/>
                <a:gd name="p0y3" fmla="*/ 0 h 15"/>
                <a:gd name="p0x4" fmla="*/ 3495 w 3495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0" name="任意多边形 59"/>
          <p:cNvSpPr/>
          <p:nvPr>
            <p:custDataLst>
              <p:tags r:id="rId56"/>
            </p:custDataLst>
          </p:nvPr>
        </p:nvSpPr>
        <p:spPr>
          <a:xfrm>
            <a:off x="9201150" y="27495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 descr="a196e690-c397-11f1-8bb7-ce21d1f3b636"/>
          <p:cNvPicPr/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t="-327" b="327"/>
          <a:stretch>
            <a:fillRect/>
          </a:stretch>
        </p:blipFill>
        <p:spPr>
          <a:xfrm>
            <a:off x="9258300" y="2806700"/>
            <a:ext cx="152400" cy="15240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60"/>
            </p:custDataLst>
          </p:nvPr>
        </p:nvSpPr>
        <p:spPr>
          <a:xfrm>
            <a:off x="9544050" y="2725283"/>
            <a:ext cx="18764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精准进阶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61"/>
            </p:custDataLst>
          </p:nvPr>
        </p:nvSpPr>
        <p:spPr>
          <a:xfrm>
            <a:off x="9201150" y="4432554"/>
            <a:ext cx="2219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新体系</a:t>
            </a:r>
            <a:r>
              <a:rPr sz="1500" b="1">
                <a:solidFill>
                  <a:schemeClr val="accent1"/>
                </a:solidFill>
                <a:cs typeface="+mn-lt"/>
              </a:rPr>
              <a:t>精细化教学资源与认证</a:t>
            </a:r>
            <a:r>
              <a:rPr sz="1500">
                <a:solidFill>
                  <a:srgbClr val="4A5C53"/>
                </a:solidFill>
                <a:cs typeface="+mn-lt"/>
              </a:rPr>
              <a:t>，明确能力进阶路径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329940"/>
            <a:ext cx="59869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中文</a:t>
            </a:r>
            <a:r>
              <a:rPr lang="en-US" altLang="zh-CN"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+</a:t>
            </a:r>
            <a:r>
              <a:rPr lang="zh-CN" altLang="en-US"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模式与职业融合</a:t>
            </a:r>
            <a:endParaRPr lang="zh-CN" altLang="en-US" sz="4200" b="1" spc="252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66750" y="5057775"/>
            <a:ext cx="381000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4243388"/>
            <a:ext cx="20383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语言即就业通行证</a:t>
            </a:r>
            <a:endParaRPr sz="1500" spc="3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从语言学习到技能赋能</a:t>
            </a:r>
            <a:endParaRPr sz="1500" spc="30">
              <a:solidFill>
                <a:srgbClr val="4A5C53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802130"/>
            <a:ext cx="2398214" cy="11963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400" b="1">
                <a:solidFill>
                  <a:srgbClr val="1A6B4E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05</a:t>
            </a:r>
            <a:endParaRPr sz="8400" b="1">
              <a:solidFill>
                <a:srgbClr val="1A6B4E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3162300"/>
            <a:ext cx="381000" cy="952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中文工坊连接语言与技能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60 w 17400"/>
              <a:gd name="p0y0" fmla="*/ 0 h 1458"/>
              <a:gd name="p0x1" fmla="*/ 17340 w 17400"/>
              <a:gd name="p0y1" fmla="*/ 0 h 1458"/>
              <a:gd name="p0x2" fmla="*/ 17373 w 17400"/>
              <a:gd name="p0y2" fmla="*/ 0 h 1458"/>
              <a:gd name="p0x3" fmla="*/ 17400 w 17400"/>
              <a:gd name="p0y3" fmla="*/ 26 h 1458"/>
              <a:gd name="p0x4" fmla="*/ 17400 w 17400"/>
              <a:gd name="p0y4" fmla="*/ 60 h 1458"/>
              <a:gd name="p0x5" fmla="*/ 17400 w 17400"/>
              <a:gd name="p0y5" fmla="*/ 1398 h 1458"/>
              <a:gd name="p0x6" fmla="*/ 17400 w 17400"/>
              <a:gd name="p0y6" fmla="*/ 1431 h 1458"/>
              <a:gd name="p0x7" fmla="*/ 17373 w 17400"/>
              <a:gd name="p0y7" fmla="*/ 1458 h 1458"/>
              <a:gd name="p0x8" fmla="*/ 17340 w 17400"/>
              <a:gd name="p0y8" fmla="*/ 1458 h 1458"/>
              <a:gd name="p0x9" fmla="*/ 60 w 17400"/>
              <a:gd name="p0y9" fmla="*/ 1458 h 1458"/>
              <a:gd name="p0x10" fmla="*/ 26 w 17400"/>
              <a:gd name="p0y10" fmla="*/ 1458 h 1458"/>
              <a:gd name="p0x11" fmla="*/ 0 w 17400"/>
              <a:gd name="p0y11" fmla="*/ 1431 h 1458"/>
              <a:gd name="p0x12" fmla="*/ 0 w 17400"/>
              <a:gd name="p0y12" fmla="*/ 1398 h 1458"/>
              <a:gd name="p0x13" fmla="*/ 0 w 17400"/>
              <a:gd name="p0y13" fmla="*/ 60 h 1458"/>
              <a:gd name="p0x14" fmla="*/ 0 w 17400"/>
              <a:gd name="p0y14" fmla="*/ 26 h 1458"/>
              <a:gd name="p0x15" fmla="*/ 26 w 17400"/>
              <a:gd name="p0y15" fmla="*/ 0 h 1458"/>
              <a:gd name="p0x16" fmla="*/ 6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61723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语言培训与职业技能深度绑定，让中文学习</a:t>
            </a:r>
            <a:r>
              <a:rPr b="1">
                <a:solidFill>
                  <a:srgbClr val="F0DFA8"/>
                </a:solidFill>
                <a:cs typeface="+mn-lt"/>
              </a:rPr>
              <a:t>直通就业发展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75945" y="2263775"/>
            <a:ext cx="3545840" cy="4207510"/>
            <a:chOff x="907" y="3565"/>
            <a:chExt cx="5584" cy="66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9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9"/>
              </p:custDataLst>
            </p:nvPr>
          </p:nvSpPr>
          <p:spPr>
            <a:xfrm>
              <a:off x="9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11"/>
              </p:custDataLst>
            </p:nvPr>
          </p:nvSpPr>
          <p:spPr>
            <a:xfrm>
              <a:off x="9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2497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93c89221-c397-11f1-8bb7-ce21d1f3b636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11" b="11"/>
          <a:stretch>
            <a:fillRect/>
          </a:stretch>
        </p:blipFill>
        <p:spPr>
          <a:xfrm>
            <a:off x="857250" y="2583180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304925" y="2548919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布局规模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9"/>
            </p:custDataLst>
          </p:nvPr>
        </p:nvSpPr>
        <p:spPr>
          <a:xfrm>
            <a:off x="771525" y="3068955"/>
            <a:ext cx="31559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771525" y="4396749"/>
            <a:ext cx="31559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教育部语合中心已在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29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个国家</a:t>
            </a:r>
            <a:r>
              <a:rPr sz="1500">
                <a:solidFill>
                  <a:srgbClr val="4A5C53"/>
                </a:solidFill>
                <a:cs typeface="+mn-lt"/>
              </a:rPr>
              <a:t>设立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39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家</a:t>
            </a:r>
            <a:r>
              <a:rPr lang="en-US" altLang="en-US" sz="1500">
                <a:solidFill>
                  <a:srgbClr val="4A5C53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中文工坊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"</a:t>
            </a:r>
            <a:endParaRPr lang="en-US" altLang="zh-CN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21"/>
            </p:custDataLst>
          </p:nvPr>
        </p:nvSpPr>
        <p:spPr>
          <a:xfrm>
            <a:off x="581025" y="2268856"/>
            <a:ext cx="3536950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60">
                <a:moveTo>
                  <a:pt x="60" y="0"/>
                </a:moveTo>
                <a:lnTo>
                  <a:pt x="5510" y="0"/>
                </a:lnTo>
                <a:cubicBezTo>
                  <a:pt x="5543" y="0"/>
                  <a:pt x="5570" y="27"/>
                  <a:pt x="557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4322445" y="2263775"/>
            <a:ext cx="3545840" cy="4207510"/>
            <a:chOff x="6807" y="3565"/>
            <a:chExt cx="5584" cy="66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0" name="任意多边形 19"/>
            <p:cNvSpPr/>
            <p:nvPr>
              <p:custDataLst>
                <p:tags r:id="rId22"/>
              </p:custDataLst>
            </p:nvPr>
          </p:nvSpPr>
          <p:spPr>
            <a:xfrm>
              <a:off x="68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3"/>
              </p:custDataLst>
            </p:nvPr>
          </p:nvSpPr>
          <p:spPr>
            <a:xfrm>
              <a:off x="68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4"/>
              </p:custDataLst>
            </p:nvPr>
          </p:nvSpPr>
          <p:spPr>
            <a:xfrm>
              <a:off x="68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5"/>
              </p:custDataLst>
            </p:nvPr>
          </p:nvSpPr>
          <p:spPr>
            <a:xfrm>
              <a:off x="68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4518025" y="2497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93c89336-c397-11f1-8bb7-ce21d1f3b636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0" t="-11" r="10" b="11"/>
          <a:stretch>
            <a:fillRect/>
          </a:stretch>
        </p:blipFill>
        <p:spPr>
          <a:xfrm>
            <a:off x="4603750" y="2583180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5051451" y="2548919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课程特色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31"/>
            </p:custDataLst>
          </p:nvPr>
        </p:nvSpPr>
        <p:spPr>
          <a:xfrm>
            <a:off x="4518025" y="3068955"/>
            <a:ext cx="31559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4518051" y="4396749"/>
            <a:ext cx="31559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开设</a:t>
            </a:r>
            <a:r>
              <a:rPr sz="1500" b="1">
                <a:solidFill>
                  <a:schemeClr val="accent1"/>
                </a:solidFill>
                <a:cs typeface="+mn-lt"/>
              </a:rPr>
              <a:t>高铁、电商、旅游</a:t>
            </a:r>
            <a:r>
              <a:rPr lang="zh-CN" sz="1500">
                <a:solidFill>
                  <a:srgbClr val="4A5C53"/>
                </a:solidFill>
                <a:cs typeface="+mn-lt"/>
              </a:rPr>
              <a:t>等特色课程，精准服务共建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一带一路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需求</a:t>
            </a:r>
            <a:endParaRPr lang="zh-CN" altLang="en-US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4327525" y="2268856"/>
            <a:ext cx="3536950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60">
                <a:moveTo>
                  <a:pt x="60" y="0"/>
                </a:moveTo>
                <a:lnTo>
                  <a:pt x="5510" y="0"/>
                </a:lnTo>
                <a:cubicBezTo>
                  <a:pt x="5543" y="0"/>
                  <a:pt x="5570" y="27"/>
                  <a:pt x="557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068945" y="2263775"/>
            <a:ext cx="3545840" cy="4207510"/>
            <a:chOff x="12707" y="3565"/>
            <a:chExt cx="5584" cy="66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4" name="任意多边形 33"/>
            <p:cNvSpPr/>
            <p:nvPr>
              <p:custDataLst>
                <p:tags r:id="rId34"/>
              </p:custDataLst>
            </p:nvPr>
          </p:nvSpPr>
          <p:spPr>
            <a:xfrm>
              <a:off x="127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5"/>
              </p:custDataLst>
            </p:nvPr>
          </p:nvSpPr>
          <p:spPr>
            <a:xfrm>
              <a:off x="127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6"/>
              </p:custDataLst>
            </p:nvPr>
          </p:nvSpPr>
          <p:spPr>
            <a:xfrm>
              <a:off x="127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7"/>
              </p:custDataLst>
            </p:nvPr>
          </p:nvSpPr>
          <p:spPr>
            <a:xfrm>
              <a:off x="12707" y="3565"/>
              <a:ext cx="5585" cy="6627"/>
            </a:xfrm>
            <a:custGeom>
              <a:avLst/>
              <a:gdLst>
                <a:gd name="sw" fmla="*/ 1 w 5585"/>
                <a:gd name="sh" fmla="*/ 1 h 6626"/>
                <a:gd name="mins" fmla="min sw sh"/>
                <a:gd name="dsw" fmla="+- 0 sw mins"/>
                <a:gd name="dsh" fmla="+- 0 sh mins"/>
                <a:gd name="p0x0" fmla="*/ 60 w 5585"/>
                <a:gd name="p0y0" fmla="*/ 0 h 6626"/>
                <a:gd name="p0x1" fmla="*/ 5525 w 5585"/>
                <a:gd name="p0y1" fmla="*/ 0 h 6626"/>
                <a:gd name="p0x2" fmla="*/ 5558 w 5585"/>
                <a:gd name="p0y2" fmla="*/ 0 h 6626"/>
                <a:gd name="p0x3" fmla="*/ 5585 w 5585"/>
                <a:gd name="p0y3" fmla="*/ 26 h 6626"/>
                <a:gd name="p0x4" fmla="*/ 5585 w 5585"/>
                <a:gd name="p0y4" fmla="*/ 60 h 6626"/>
                <a:gd name="p0x5" fmla="*/ 5585 w 5585"/>
                <a:gd name="p0y5" fmla="*/ 6566 h 6626"/>
                <a:gd name="p0x6" fmla="*/ 5585 w 5585"/>
                <a:gd name="p0y6" fmla="*/ 6600 h 6626"/>
                <a:gd name="p0x7" fmla="*/ 5558 w 5585"/>
                <a:gd name="p0y7" fmla="*/ 6626 h 6626"/>
                <a:gd name="p0x8" fmla="*/ 5525 w 5585"/>
                <a:gd name="p0y8" fmla="*/ 6626 h 6626"/>
                <a:gd name="p0x9" fmla="*/ 60 w 5585"/>
                <a:gd name="p0y9" fmla="*/ 6626 h 6626"/>
                <a:gd name="p0x10" fmla="*/ 26 w 5585"/>
                <a:gd name="p0y10" fmla="*/ 6626 h 6626"/>
                <a:gd name="p0x11" fmla="*/ 0 w 5585"/>
                <a:gd name="p0y11" fmla="*/ 6600 h 6626"/>
                <a:gd name="p0x12" fmla="*/ 0 w 5585"/>
                <a:gd name="p0y12" fmla="*/ 6566 h 6626"/>
                <a:gd name="p0x13" fmla="*/ 0 w 5585"/>
                <a:gd name="p0y13" fmla="*/ 60 h 6626"/>
                <a:gd name="p0x14" fmla="*/ 0 w 5585"/>
                <a:gd name="p0y14" fmla="*/ 26 h 6626"/>
                <a:gd name="p0x15" fmla="*/ 26 w 5585"/>
                <a:gd name="p0y15" fmla="*/ 0 h 6626"/>
                <a:gd name="p0x16" fmla="*/ 60 w 5585"/>
                <a:gd name="p0y16" fmla="*/ 0 h 6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0" name="任意多边形 39"/>
          <p:cNvSpPr/>
          <p:nvPr>
            <p:custDataLst>
              <p:tags r:id="rId38"/>
            </p:custDataLst>
          </p:nvPr>
        </p:nvSpPr>
        <p:spPr>
          <a:xfrm>
            <a:off x="8264525" y="2497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93c893c1-c397-11f1-8bb7-ce21d1f3b636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1" t="-11" r="21" b="11"/>
          <a:stretch>
            <a:fillRect/>
          </a:stretch>
        </p:blipFill>
        <p:spPr>
          <a:xfrm>
            <a:off x="8350250" y="2583180"/>
            <a:ext cx="247650" cy="2476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8797976" y="2548919"/>
            <a:ext cx="11979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增长势头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5" name="矩形 44"/>
          <p:cNvSpPr/>
          <p:nvPr>
            <p:custDataLst>
              <p:tags r:id="rId43"/>
            </p:custDataLst>
          </p:nvPr>
        </p:nvSpPr>
        <p:spPr>
          <a:xfrm>
            <a:off x="8264525" y="3068955"/>
            <a:ext cx="3155950" cy="9525"/>
          </a:xfrm>
          <a:prstGeom prst="rect">
            <a:avLst/>
          </a:prstGeom>
          <a:solidFill>
            <a:srgbClr val="C4BB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8264576" y="4396749"/>
            <a:ext cx="3048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商务中文、旅游中文、中医药中文等特色课程选课量年均增长</a:t>
            </a:r>
            <a:r>
              <a:rPr sz="1500" b="1">
                <a:solidFill>
                  <a:schemeClr val="accent1"/>
                </a:solidFill>
                <a:cs typeface="+mn-lt"/>
              </a:rPr>
              <a:t>23%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45"/>
            </p:custDataLst>
          </p:nvPr>
        </p:nvSpPr>
        <p:spPr>
          <a:xfrm>
            <a:off x="8074025" y="2268856"/>
            <a:ext cx="3536950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60">
                <a:moveTo>
                  <a:pt x="60" y="0"/>
                </a:moveTo>
                <a:lnTo>
                  <a:pt x="5510" y="0"/>
                </a:lnTo>
                <a:cubicBezTo>
                  <a:pt x="5543" y="0"/>
                  <a:pt x="5570" y="27"/>
                  <a:pt x="5570" y="60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语言培训嵌入产业一线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9eee5c1d-c397-11f1-8cf5-b6f37bb9b36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1104900"/>
            <a:ext cx="11049000" cy="18002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83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715"/>
                </a:lnTo>
                <a:cubicBezTo>
                  <a:pt x="17400" y="2781"/>
                  <a:pt x="17346" y="2835"/>
                  <a:pt x="17280" y="2835"/>
                </a:cubicBezTo>
                <a:lnTo>
                  <a:pt x="120" y="2835"/>
                </a:lnTo>
                <a:cubicBezTo>
                  <a:pt x="54" y="2835"/>
                  <a:pt x="0" y="2781"/>
                  <a:pt x="0" y="27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grpSp>
        <p:nvGrpSpPr>
          <p:cNvPr id="56" name="组合 55"/>
          <p:cNvGrpSpPr/>
          <p:nvPr/>
        </p:nvGrpSpPr>
        <p:grpSpPr>
          <a:xfrm>
            <a:off x="575945" y="3138170"/>
            <a:ext cx="3545840" cy="3333750"/>
            <a:chOff x="907" y="4942"/>
            <a:chExt cx="5584" cy="525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9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7"/>
              </p:custDataLst>
            </p:nvPr>
          </p:nvSpPr>
          <p:spPr>
            <a:xfrm>
              <a:off x="9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9"/>
              </p:custDataLst>
            </p:nvPr>
          </p:nvSpPr>
          <p:spPr>
            <a:xfrm>
              <a:off x="9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1"/>
              </p:custDataLst>
            </p:nvPr>
          </p:nvSpPr>
          <p:spPr>
            <a:xfrm>
              <a:off x="907" y="4942"/>
              <a:ext cx="5585" cy="5250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81025" y="3143250"/>
            <a:ext cx="3535680" cy="580390"/>
            <a:chOff x="915" y="4950"/>
            <a:chExt cx="5568" cy="914"/>
          </a:xfrm>
        </p:grpSpPr>
        <p:sp>
          <p:nvSpPr>
            <p:cNvPr id="12" name="任意多边形 11"/>
            <p:cNvSpPr/>
            <p:nvPr>
              <p:custDataLst>
                <p:tags r:id="rId14"/>
              </p:custDataLst>
            </p:nvPr>
          </p:nvSpPr>
          <p:spPr>
            <a:xfrm>
              <a:off x="915" y="4950"/>
              <a:ext cx="5569" cy="915"/>
            </a:xfrm>
            <a:custGeom>
              <a:avLst/>
              <a:gdLst>
                <a:gd name="sw" fmla="*/ 1 w 5569"/>
                <a:gd name="sh" fmla="*/ 1 h 915"/>
                <a:gd name="mins" fmla="min sw sh"/>
                <a:gd name="dsw" fmla="+- 0 sw mins"/>
                <a:gd name="dsh" fmla="+- 0 sh mins"/>
                <a:gd name="p0x0" fmla="*/ 0 w 5569"/>
                <a:gd name="p0y0" fmla="*/ 0 h 915"/>
                <a:gd name="p0x1" fmla="*/ 5569 w 5569"/>
                <a:gd name="p0y1" fmla="*/ 0 h 915"/>
                <a:gd name="p0x2" fmla="*/ 5569 w 5569"/>
                <a:gd name="p0y2" fmla="*/ 915 h 915"/>
                <a:gd name="p0x3" fmla="*/ 0 w 5569"/>
                <a:gd name="p0y3" fmla="*/ 915 h 915"/>
                <a:gd name="p0x4" fmla="*/ 0 w 5569"/>
                <a:gd name="p0y4" fmla="*/ 0 h 915"/>
              </a:gdLst>
              <a:ahLst/>
              <a:cxnLst/>
              <a:pathLst>
                <a:path w="5569" h="915">
                  <a:moveTo>
                    <a:pt x="0" y="0"/>
                  </a:moveTo>
                  <a:lnTo>
                    <a:pt x="5569" y="0"/>
                  </a:lnTo>
                  <a:lnTo>
                    <a:pt x="5569" y="915"/>
                  </a:lnTo>
                  <a:lnTo>
                    <a:pt x="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E5D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5"/>
              </p:custDataLst>
            </p:nvPr>
          </p:nvSpPr>
          <p:spPr>
            <a:xfrm>
              <a:off x="915" y="5850"/>
              <a:ext cx="5569" cy="15"/>
            </a:xfrm>
            <a:custGeom>
              <a:avLst/>
              <a:gdLst>
                <a:gd name="sw" fmla="*/ 1 w 5569"/>
                <a:gd name="sh" fmla="*/ 1 h 15"/>
                <a:gd name="mins" fmla="min sw sh"/>
                <a:gd name="dsw" fmla="+- 0 sw mins"/>
                <a:gd name="dsh" fmla="+- 0 sh mins"/>
                <a:gd name="p0x0" fmla="*/ 5569 w 5569"/>
                <a:gd name="p0y0" fmla="*/ 15 h 15"/>
                <a:gd name="p0x1" fmla="*/ 0 w 5569"/>
                <a:gd name="p0y1" fmla="*/ 15 h 15"/>
                <a:gd name="p0x2" fmla="*/ 0 w 5569"/>
                <a:gd name="p0y2" fmla="*/ 0 h 15"/>
                <a:gd name="p0x3" fmla="*/ 5569 w 5569"/>
                <a:gd name="p0y3" fmla="*/ 0 h 15"/>
                <a:gd name="p0x4" fmla="*/ 5569 w 5569"/>
                <a:gd name="p0y4" fmla="*/ 15 h 15"/>
              </a:gdLst>
              <a:ahLst/>
              <a:cxnLst/>
              <a:pathLst>
                <a:path w="5569" h="15">
                  <a:moveTo>
                    <a:pt x="5569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5569" y="0"/>
                  </a:lnTo>
                  <a:lnTo>
                    <a:pt x="5569" y="15"/>
                  </a:ln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695325" y="3257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458" t="-1212" r="-1458" b="-1212"/>
          <a:stretch>
            <a:fillRect/>
          </a:stretch>
        </p:blipFill>
        <p:spPr>
          <a:xfrm>
            <a:off x="788035" y="3319145"/>
            <a:ext cx="156845" cy="2146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114425" y="3270885"/>
            <a:ext cx="265725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老挝“中文</a:t>
            </a:r>
            <a:r>
              <a:rPr lang="en-US" altLang="zh-CN" b="1">
                <a:solidFill>
                  <a:schemeClr val="accent1">
                    <a:lumMod val="57141"/>
                  </a:schemeClr>
                </a:solidFill>
                <a:cs typeface="+mn-lt"/>
              </a:rPr>
              <a:t>+</a:t>
            </a:r>
            <a:r>
              <a:rPr lang="zh-CN" alt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铁路技术”</a:t>
            </a:r>
            <a:endParaRPr lang="zh-CN" altLang="en-US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695325" y="4421162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·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962025" y="4421162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通过</a:t>
            </a:r>
            <a:r>
              <a:rPr sz="1500" b="1">
                <a:solidFill>
                  <a:schemeClr val="accent1"/>
                </a:solidFill>
                <a:cs typeface="+mn-lt"/>
              </a:rPr>
              <a:t>“双语夜校”“师徒结对”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695325" y="5437137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·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962025" y="5437137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培养中老铁路本土技术人才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322445" y="3138170"/>
            <a:ext cx="3545840" cy="3333750"/>
            <a:chOff x="6807" y="4942"/>
            <a:chExt cx="5584" cy="525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4" name="矩形 23"/>
            <p:cNvSpPr/>
            <p:nvPr>
              <p:custDataLst>
                <p:tags r:id="rId25"/>
              </p:custDataLst>
            </p:nvPr>
          </p:nvSpPr>
          <p:spPr>
            <a:xfrm>
              <a:off x="68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27"/>
              </p:custDataLst>
            </p:nvPr>
          </p:nvSpPr>
          <p:spPr>
            <a:xfrm>
              <a:off x="68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>
              <p:custDataLst>
                <p:tags r:id="rId28"/>
              </p:custDataLst>
            </p:nvPr>
          </p:nvSpPr>
          <p:spPr>
            <a:xfrm>
              <a:off x="68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30"/>
              </p:custDataLst>
            </p:nvPr>
          </p:nvSpPr>
          <p:spPr>
            <a:xfrm>
              <a:off x="6807" y="4942"/>
              <a:ext cx="5585" cy="5250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326890" y="3143250"/>
            <a:ext cx="3536950" cy="580390"/>
            <a:chOff x="6814" y="4950"/>
            <a:chExt cx="5570" cy="914"/>
          </a:xfrm>
        </p:grpSpPr>
        <p:sp>
          <p:nvSpPr>
            <p:cNvPr id="29" name="任意多边形 28"/>
            <p:cNvSpPr/>
            <p:nvPr>
              <p:custDataLst>
                <p:tags r:id="rId31"/>
              </p:custDataLst>
            </p:nvPr>
          </p:nvSpPr>
          <p:spPr>
            <a:xfrm>
              <a:off x="6814" y="4950"/>
              <a:ext cx="5570" cy="915"/>
            </a:xfrm>
            <a:custGeom>
              <a:avLst/>
              <a:gdLst>
                <a:gd name="sw" fmla="*/ 1 w 5570"/>
                <a:gd name="sh" fmla="*/ 1 h 915"/>
                <a:gd name="mins" fmla="min sw sh"/>
                <a:gd name="dsw" fmla="+- 0 sw mins"/>
                <a:gd name="dsh" fmla="+- 0 sh mins"/>
                <a:gd name="p0x0" fmla="*/ 0 w 5570"/>
                <a:gd name="p0y0" fmla="*/ 0 h 915"/>
                <a:gd name="p0x1" fmla="*/ 5570 w 5570"/>
                <a:gd name="p0y1" fmla="*/ 0 h 915"/>
                <a:gd name="p0x2" fmla="*/ 5570 w 5570"/>
                <a:gd name="p0y2" fmla="*/ 915 h 915"/>
                <a:gd name="p0x3" fmla="*/ 0 w 5570"/>
                <a:gd name="p0y3" fmla="*/ 915 h 915"/>
                <a:gd name="p0x4" fmla="*/ 0 w 5570"/>
                <a:gd name="p0y4" fmla="*/ 0 h 915"/>
              </a:gdLst>
              <a:ahLst/>
              <a:cxnLst/>
              <a:pathLst>
                <a:path w="5570" h="915">
                  <a:moveTo>
                    <a:pt x="0" y="0"/>
                  </a:moveTo>
                  <a:lnTo>
                    <a:pt x="5570" y="0"/>
                  </a:lnTo>
                  <a:lnTo>
                    <a:pt x="5570" y="915"/>
                  </a:lnTo>
                  <a:lnTo>
                    <a:pt x="0" y="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E5D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32"/>
              </p:custDataLst>
            </p:nvPr>
          </p:nvSpPr>
          <p:spPr>
            <a:xfrm>
              <a:off x="6814" y="5850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lnTo>
                    <a:pt x="5570" y="15"/>
                  </a:ln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4441190" y="3257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4348" t="-6333" r="-4348" b="-6333"/>
          <a:stretch>
            <a:fillRect/>
          </a:stretch>
        </p:blipFill>
        <p:spPr>
          <a:xfrm>
            <a:off x="4493895" y="3319145"/>
            <a:ext cx="238125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4860874" y="3270885"/>
            <a:ext cx="288585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中广核“中文</a:t>
            </a:r>
            <a:r>
              <a:rPr lang="en-US" altLang="zh-CN" b="1">
                <a:solidFill>
                  <a:schemeClr val="accent1">
                    <a:lumMod val="57141"/>
                  </a:schemeClr>
                </a:solidFill>
                <a:cs typeface="+mn-lt"/>
              </a:rPr>
              <a:t>+</a:t>
            </a:r>
            <a:r>
              <a:rPr lang="zh-CN" alt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生产运维”</a:t>
            </a:r>
            <a:endParaRPr lang="zh-CN" altLang="en-US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4441774" y="4319511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·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4708474" y="4319511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在老挝</a:t>
            </a:r>
            <a:r>
              <a:rPr sz="1500" b="1">
                <a:solidFill>
                  <a:schemeClr val="accent1"/>
                </a:solidFill>
                <a:cs typeface="+mn-lt"/>
              </a:rPr>
              <a:t>清洁能源项目</a:t>
            </a:r>
            <a:r>
              <a:rPr sz="1500">
                <a:solidFill>
                  <a:srgbClr val="4A5C53"/>
                </a:solidFill>
                <a:cs typeface="+mn-lt"/>
              </a:rPr>
              <a:t>开展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40"/>
            </p:custDataLst>
          </p:nvPr>
        </p:nvSpPr>
        <p:spPr>
          <a:xfrm>
            <a:off x="4441774" y="5233835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·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4708474" y="5233835"/>
            <a:ext cx="30416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培养既懂中文又懂技术的本土工程师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8068945" y="3138170"/>
            <a:ext cx="3545840" cy="3333750"/>
            <a:chOff x="12707" y="4942"/>
            <a:chExt cx="5584" cy="5250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1" name="矩形 40"/>
            <p:cNvSpPr/>
            <p:nvPr>
              <p:custDataLst>
                <p:tags r:id="rId42"/>
              </p:custDataLst>
            </p:nvPr>
          </p:nvSpPr>
          <p:spPr>
            <a:xfrm>
              <a:off x="127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>
              <p:custDataLst>
                <p:tags r:id="rId43"/>
              </p:custDataLst>
            </p:nvPr>
          </p:nvSpPr>
          <p:spPr>
            <a:xfrm>
              <a:off x="127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>
              <p:custDataLst>
                <p:tags r:id="rId44"/>
              </p:custDataLst>
            </p:nvPr>
          </p:nvSpPr>
          <p:spPr>
            <a:xfrm>
              <a:off x="12707" y="4942"/>
              <a:ext cx="5585" cy="5250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>
              <p:custDataLst>
                <p:tags r:id="rId45"/>
              </p:custDataLst>
            </p:nvPr>
          </p:nvSpPr>
          <p:spPr>
            <a:xfrm>
              <a:off x="12707" y="4942"/>
              <a:ext cx="5585" cy="5250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073390" y="3143250"/>
            <a:ext cx="3536950" cy="808990"/>
            <a:chOff x="12714" y="4950"/>
            <a:chExt cx="5570" cy="1274"/>
          </a:xfrm>
        </p:grpSpPr>
        <p:sp>
          <p:nvSpPr>
            <p:cNvPr id="46" name="任意多边形 45"/>
            <p:cNvSpPr/>
            <p:nvPr>
              <p:custDataLst>
                <p:tags r:id="rId46"/>
              </p:custDataLst>
            </p:nvPr>
          </p:nvSpPr>
          <p:spPr>
            <a:xfrm>
              <a:off x="12714" y="4950"/>
              <a:ext cx="5571" cy="1275"/>
            </a:xfrm>
            <a:custGeom>
              <a:avLst/>
              <a:gdLst>
                <a:gd name="sw" fmla="*/ 1 w 5570"/>
                <a:gd name="sh" fmla="*/ 1 h 1275"/>
                <a:gd name="mins" fmla="min sw sh"/>
                <a:gd name="dsw" fmla="+- 0 sw mins"/>
                <a:gd name="dsh" fmla="+- 0 sh mins"/>
                <a:gd name="p0x0" fmla="*/ 0 w 5570"/>
                <a:gd name="p0y0" fmla="*/ 0 h 1275"/>
                <a:gd name="p0x1" fmla="*/ 5570 w 5570"/>
                <a:gd name="p0y1" fmla="*/ 0 h 1275"/>
                <a:gd name="p0x2" fmla="*/ 5570 w 5570"/>
                <a:gd name="p0y2" fmla="*/ 1275 h 1275"/>
                <a:gd name="p0x3" fmla="*/ 0 w 5570"/>
                <a:gd name="p0y3" fmla="*/ 1275 h 1275"/>
                <a:gd name="p0x4" fmla="*/ 0 w 5570"/>
                <a:gd name="p0y4" fmla="*/ 0 h 1275"/>
              </a:gdLst>
              <a:ahLst/>
              <a:cxnLst/>
              <a:pathLst>
                <a:path w="5571" h="1275">
                  <a:moveTo>
                    <a:pt x="0" y="0"/>
                  </a:moveTo>
                  <a:lnTo>
                    <a:pt x="5571" y="0"/>
                  </a:lnTo>
                  <a:lnTo>
                    <a:pt x="5571" y="1275"/>
                  </a:lnTo>
                  <a:lnTo>
                    <a:pt x="0" y="12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E5D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7"/>
              </p:custDataLst>
            </p:nvPr>
          </p:nvSpPr>
          <p:spPr>
            <a:xfrm>
              <a:off x="12714" y="6210"/>
              <a:ext cx="5571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1" h="15">
                  <a:moveTo>
                    <a:pt x="5571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5571" y="0"/>
                  </a:lnTo>
                  <a:lnTo>
                    <a:pt x="5571" y="15"/>
                  </a:ln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49" name="任意多边形 48"/>
          <p:cNvSpPr/>
          <p:nvPr>
            <p:custDataLst>
              <p:tags r:id="rId48"/>
            </p:custDataLst>
          </p:nvPr>
        </p:nvSpPr>
        <p:spPr>
          <a:xfrm>
            <a:off x="8187690" y="33718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30 w 540"/>
              <a:gd name="p0y0" fmla="*/ 0 h 540"/>
              <a:gd name="p0x1" fmla="*/ 510 w 540"/>
              <a:gd name="p0y1" fmla="*/ 0 h 540"/>
              <a:gd name="p0x2" fmla="*/ 526 w 540"/>
              <a:gd name="p0y2" fmla="*/ 0 h 540"/>
              <a:gd name="p0x3" fmla="*/ 540 w 540"/>
              <a:gd name="p0y3" fmla="*/ 13 h 540"/>
              <a:gd name="p0x4" fmla="*/ 540 w 540"/>
              <a:gd name="p0y4" fmla="*/ 30 h 540"/>
              <a:gd name="p0x5" fmla="*/ 540 w 540"/>
              <a:gd name="p0y5" fmla="*/ 510 h 540"/>
              <a:gd name="p0x6" fmla="*/ 540 w 540"/>
              <a:gd name="p0y6" fmla="*/ 526 h 540"/>
              <a:gd name="p0x7" fmla="*/ 526 w 540"/>
              <a:gd name="p0y7" fmla="*/ 540 h 540"/>
              <a:gd name="p0x8" fmla="*/ 510 w 540"/>
              <a:gd name="p0y8" fmla="*/ 540 h 540"/>
              <a:gd name="p0x9" fmla="*/ 30 w 540"/>
              <a:gd name="p0y9" fmla="*/ 540 h 540"/>
              <a:gd name="p0x10" fmla="*/ 13 w 540"/>
              <a:gd name="p0y10" fmla="*/ 540 h 540"/>
              <a:gd name="p0x11" fmla="*/ 0 w 540"/>
              <a:gd name="p0y11" fmla="*/ 526 h 540"/>
              <a:gd name="p0x12" fmla="*/ 0 w 540"/>
              <a:gd name="p0y12" fmla="*/ 510 h 540"/>
              <a:gd name="p0x13" fmla="*/ 0 w 540"/>
              <a:gd name="p0y13" fmla="*/ 30 h 540"/>
              <a:gd name="p0x14" fmla="*/ 0 w 540"/>
              <a:gd name="p0y14" fmla="*/ 13 h 540"/>
              <a:gd name="p0x15" fmla="*/ 13 w 540"/>
              <a:gd name="p0y15" fmla="*/ 0 h 540"/>
              <a:gd name="p0x16" fmla="*/ 3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254365" y="3433445"/>
            <a:ext cx="209550" cy="21463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2"/>
            </p:custDataLst>
          </p:nvPr>
        </p:nvSpPr>
        <p:spPr>
          <a:xfrm>
            <a:off x="8607399" y="3242310"/>
            <a:ext cx="2889276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南非“中文</a:t>
            </a:r>
            <a:r>
              <a:rPr lang="en-US" altLang="zh-CN" b="1">
                <a:solidFill>
                  <a:schemeClr val="accent1">
                    <a:lumMod val="57141"/>
                  </a:schemeClr>
                </a:solidFill>
                <a:cs typeface="+mn-lt"/>
              </a:rPr>
              <a:t>+</a:t>
            </a:r>
            <a:r>
              <a:rPr lang="zh-CN" alt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旅游”“中文</a:t>
            </a:r>
            <a:r>
              <a:rPr lang="en-US" altLang="zh-CN" b="1">
                <a:solidFill>
                  <a:schemeClr val="accent1">
                    <a:lumMod val="57141"/>
                  </a:schemeClr>
                </a:solidFill>
                <a:cs typeface="+mn-lt"/>
              </a:rPr>
              <a:t>+</a:t>
            </a:r>
            <a:r>
              <a:rPr lang="zh-CN" alt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餐饮”</a:t>
            </a:r>
            <a:endParaRPr lang="zh-CN" altLang="en-US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53" name="文本框 52"/>
          <p:cNvSpPr txBox="1"/>
          <p:nvPr>
            <p:custDataLst>
              <p:tags r:id="rId53"/>
            </p:custDataLst>
          </p:nvPr>
        </p:nvSpPr>
        <p:spPr>
          <a:xfrm>
            <a:off x="8188299" y="5043411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·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54"/>
            </p:custDataLst>
          </p:nvPr>
        </p:nvSpPr>
        <p:spPr>
          <a:xfrm>
            <a:off x="8454999" y="5043411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直接对接当地</a:t>
            </a:r>
            <a:r>
              <a:rPr sz="1500" b="1">
                <a:solidFill>
                  <a:schemeClr val="accent1"/>
                </a:solidFill>
                <a:cs typeface="+mn-lt"/>
              </a:rPr>
              <a:t>酒店、景区用人需求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会中文成为职业溢价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60 w 17400"/>
              <a:gd name="p0y0" fmla="*/ 0 h 1458"/>
              <a:gd name="p0x1" fmla="*/ 17340 w 17400"/>
              <a:gd name="p0y1" fmla="*/ 0 h 1458"/>
              <a:gd name="p0x2" fmla="*/ 17373 w 17400"/>
              <a:gd name="p0y2" fmla="*/ 0 h 1458"/>
              <a:gd name="p0x3" fmla="*/ 17400 w 17400"/>
              <a:gd name="p0y3" fmla="*/ 26 h 1458"/>
              <a:gd name="p0x4" fmla="*/ 17400 w 17400"/>
              <a:gd name="p0y4" fmla="*/ 60 h 1458"/>
              <a:gd name="p0x5" fmla="*/ 17400 w 17400"/>
              <a:gd name="p0y5" fmla="*/ 1398 h 1458"/>
              <a:gd name="p0x6" fmla="*/ 17400 w 17400"/>
              <a:gd name="p0y6" fmla="*/ 1431 h 1458"/>
              <a:gd name="p0x7" fmla="*/ 17373 w 17400"/>
              <a:gd name="p0y7" fmla="*/ 1458 h 1458"/>
              <a:gd name="p0x8" fmla="*/ 17340 w 17400"/>
              <a:gd name="p0y8" fmla="*/ 1458 h 1458"/>
              <a:gd name="p0x9" fmla="*/ 60 w 17400"/>
              <a:gd name="p0y9" fmla="*/ 1458 h 1458"/>
              <a:gd name="p0x10" fmla="*/ 26 w 17400"/>
              <a:gd name="p0y10" fmla="*/ 1458 h 1458"/>
              <a:gd name="p0x11" fmla="*/ 0 w 17400"/>
              <a:gd name="p0y11" fmla="*/ 1431 h 1458"/>
              <a:gd name="p0x12" fmla="*/ 0 w 17400"/>
              <a:gd name="p0y12" fmla="*/ 1398 h 1458"/>
              <a:gd name="p0x13" fmla="*/ 0 w 17400"/>
              <a:gd name="p0y13" fmla="*/ 60 h 1458"/>
              <a:gd name="p0x14" fmla="*/ 0 w 17400"/>
              <a:gd name="p0y14" fmla="*/ 26 h 1458"/>
              <a:gd name="p0x15" fmla="*/ 26 w 17400"/>
              <a:gd name="p0y15" fmla="*/ 0 h 1458"/>
              <a:gd name="p0x16" fmla="*/ 6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41149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中文，正在成为全球就业市场的</a:t>
            </a:r>
            <a:r>
              <a:rPr b="1">
                <a:solidFill>
                  <a:srgbClr val="F0DFA8"/>
                </a:solidFill>
                <a:cs typeface="+mn-lt"/>
              </a:rPr>
              <a:t>硬通货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575945" y="2263775"/>
            <a:ext cx="5419090" cy="2004060"/>
            <a:chOff x="907" y="3565"/>
            <a:chExt cx="8534" cy="315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6" name="矩形 5"/>
            <p:cNvSpPr/>
            <p:nvPr>
              <p:custDataLst>
                <p:tags r:id="rId4"/>
              </p:custDataLst>
            </p:nvPr>
          </p:nvSpPr>
          <p:spPr>
            <a:xfrm>
              <a:off x="907" y="3565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7"/>
              </p:custDataLst>
            </p:nvPr>
          </p:nvSpPr>
          <p:spPr>
            <a:xfrm>
              <a:off x="907" y="3565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9"/>
              </p:custDataLst>
            </p:nvPr>
          </p:nvSpPr>
          <p:spPr>
            <a:xfrm>
              <a:off x="907" y="3565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1"/>
              </p:custDataLst>
            </p:nvPr>
          </p:nvSpPr>
          <p:spPr>
            <a:xfrm>
              <a:off x="907" y="3565"/>
              <a:ext cx="8535" cy="3156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71525" y="2459355"/>
            <a:ext cx="5029200" cy="381000"/>
            <a:chOff x="1215" y="3873"/>
            <a:chExt cx="7920" cy="600"/>
          </a:xfrm>
        </p:grpSpPr>
        <p:sp>
          <p:nvSpPr>
            <p:cNvPr id="11" name="任意多边形 10"/>
            <p:cNvSpPr/>
            <p:nvPr>
              <p:custDataLst>
                <p:tags r:id="rId14"/>
              </p:custDataLst>
            </p:nvPr>
          </p:nvSpPr>
          <p:spPr>
            <a:xfrm>
              <a:off x="1215" y="3873"/>
              <a:ext cx="7920" cy="600"/>
            </a:xfrm>
            <a:custGeom>
              <a:avLst/>
              <a:gdLst>
                <a:gd name="sw" fmla="*/ 1 w 7920"/>
                <a:gd name="sh" fmla="*/ 1 h 600"/>
                <a:gd name="mins" fmla="min sw sh"/>
                <a:gd name="dsw" fmla="+- 0 sw mins"/>
                <a:gd name="dsh" fmla="+- 0 sh mins"/>
                <a:gd name="p0x0" fmla="*/ 0 w 7920"/>
                <a:gd name="p0y0" fmla="*/ 0 h 600"/>
                <a:gd name="p0x1" fmla="*/ 7920 w 7920"/>
                <a:gd name="p0y1" fmla="*/ 0 h 600"/>
                <a:gd name="p0x2" fmla="*/ 7920 w 7920"/>
                <a:gd name="p0y2" fmla="*/ 600 h 600"/>
                <a:gd name="p0x3" fmla="*/ 0 w 7920"/>
                <a:gd name="p0y3" fmla="*/ 600 h 600"/>
                <a:gd name="p0x4" fmla="*/ 0 w 7920"/>
                <a:gd name="p0y4" fmla="*/ 0 h 6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5"/>
              </p:custDataLst>
            </p:nvPr>
          </p:nvSpPr>
          <p:spPr>
            <a:xfrm>
              <a:off x="1215" y="4443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71525" y="24688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30 w 420"/>
              <a:gd name="p0y0" fmla="*/ 0 h 420"/>
              <a:gd name="p0x1" fmla="*/ 390 w 420"/>
              <a:gd name="p0y1" fmla="*/ 0 h 420"/>
              <a:gd name="p0x2" fmla="*/ 406 w 420"/>
              <a:gd name="p0y2" fmla="*/ 0 h 420"/>
              <a:gd name="p0x3" fmla="*/ 420 w 420"/>
              <a:gd name="p0y3" fmla="*/ 13 h 420"/>
              <a:gd name="p0x4" fmla="*/ 420 w 420"/>
              <a:gd name="p0y4" fmla="*/ 30 h 420"/>
              <a:gd name="p0x5" fmla="*/ 420 w 420"/>
              <a:gd name="p0y5" fmla="*/ 390 h 420"/>
              <a:gd name="p0x6" fmla="*/ 420 w 420"/>
              <a:gd name="p0y6" fmla="*/ 406 h 420"/>
              <a:gd name="p0x7" fmla="*/ 406 w 420"/>
              <a:gd name="p0y7" fmla="*/ 420 h 420"/>
              <a:gd name="p0x8" fmla="*/ 390 w 420"/>
              <a:gd name="p0y8" fmla="*/ 420 h 420"/>
              <a:gd name="p0x9" fmla="*/ 30 w 420"/>
              <a:gd name="p0y9" fmla="*/ 420 h 420"/>
              <a:gd name="p0x10" fmla="*/ 13 w 420"/>
              <a:gd name="p0y10" fmla="*/ 420 h 420"/>
              <a:gd name="p0x11" fmla="*/ 0 w 420"/>
              <a:gd name="p0y11" fmla="*/ 406 h 420"/>
              <a:gd name="p0x12" fmla="*/ 0 w 420"/>
              <a:gd name="p0y12" fmla="*/ 390 h 420"/>
              <a:gd name="p0x13" fmla="*/ 0 w 420"/>
              <a:gd name="p0y13" fmla="*/ 30 h 420"/>
              <a:gd name="p0x14" fmla="*/ 0 w 420"/>
              <a:gd name="p0y14" fmla="*/ 13 h 420"/>
              <a:gd name="p0x15" fmla="*/ 13 w 420"/>
              <a:gd name="p0y15" fmla="*/ 0 h 420"/>
              <a:gd name="p0x16" fmla="*/ 3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9f3bf20f-c397-11f1-9cb5-4a867dc9f7ff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8" b="18"/>
          <a:stretch>
            <a:fillRect/>
          </a:stretch>
        </p:blipFill>
        <p:spPr>
          <a:xfrm>
            <a:off x="828675" y="2526030"/>
            <a:ext cx="1524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152525" y="2444144"/>
            <a:ext cx="7132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越南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771525" y="2940396"/>
            <a:ext cx="5048250" cy="12496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制造业、工程等领域</a:t>
            </a:r>
            <a:r>
              <a:rPr sz="1500" b="1">
                <a:solidFill>
                  <a:schemeClr val="accent1"/>
                </a:solidFill>
                <a:cs typeface="+mn-lt"/>
              </a:rPr>
              <a:t>精通中文</a:t>
            </a:r>
            <a:r>
              <a:rPr sz="1500">
                <a:solidFill>
                  <a:srgbClr val="4A5C53"/>
                </a:solidFill>
                <a:cs typeface="+mn-lt"/>
              </a:rPr>
              <a:t>的员工收入可比平均工资高出</a:t>
            </a:r>
            <a:endParaRPr sz="150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40%</a:t>
            </a:r>
            <a:r>
              <a:rPr sz="1500">
                <a:solidFill>
                  <a:srgbClr val="4A5C53"/>
                </a:solidFill>
                <a:cs typeface="+mn-lt"/>
              </a:rPr>
              <a:t>。</a:t>
            </a:r>
            <a:endParaRPr sz="150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语言能力直接转化为薪酬溢价，成为当地产业招工中的加分项。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6195695" y="2263775"/>
            <a:ext cx="5419090" cy="2004060"/>
            <a:chOff x="9757" y="3565"/>
            <a:chExt cx="8534" cy="315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0" name="矩形 19"/>
            <p:cNvSpPr/>
            <p:nvPr>
              <p:custDataLst>
                <p:tags r:id="rId22"/>
              </p:custDataLst>
            </p:nvPr>
          </p:nvSpPr>
          <p:spPr>
            <a:xfrm>
              <a:off x="9757" y="3565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23"/>
              </p:custDataLst>
            </p:nvPr>
          </p:nvSpPr>
          <p:spPr>
            <a:xfrm>
              <a:off x="9757" y="3565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24"/>
              </p:custDataLst>
            </p:nvPr>
          </p:nvSpPr>
          <p:spPr>
            <a:xfrm>
              <a:off x="9757" y="3565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25"/>
              </p:custDataLst>
            </p:nvPr>
          </p:nvSpPr>
          <p:spPr>
            <a:xfrm>
              <a:off x="9757" y="3565"/>
              <a:ext cx="8535" cy="3156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391275" y="2459355"/>
            <a:ext cx="5029200" cy="381000"/>
            <a:chOff x="10065" y="3873"/>
            <a:chExt cx="7920" cy="600"/>
          </a:xfrm>
        </p:grpSpPr>
        <p:sp>
          <p:nvSpPr>
            <p:cNvPr id="25" name="任意多边形 24"/>
            <p:cNvSpPr/>
            <p:nvPr>
              <p:custDataLst>
                <p:tags r:id="rId26"/>
              </p:custDataLst>
            </p:nvPr>
          </p:nvSpPr>
          <p:spPr>
            <a:xfrm>
              <a:off x="10065" y="3873"/>
              <a:ext cx="7920" cy="600"/>
            </a:xfrm>
            <a:custGeom>
              <a:avLst/>
              <a:gdLst>
                <a:gd name="sw" fmla="*/ 1 w 7920"/>
                <a:gd name="sh" fmla="*/ 1 h 600"/>
                <a:gd name="mins" fmla="min sw sh"/>
                <a:gd name="dsw" fmla="+- 0 sw mins"/>
                <a:gd name="dsh" fmla="+- 0 sh mins"/>
                <a:gd name="p0x0" fmla="*/ 0 w 7920"/>
                <a:gd name="p0y0" fmla="*/ 0 h 600"/>
                <a:gd name="p0x1" fmla="*/ 7920 w 7920"/>
                <a:gd name="p0y1" fmla="*/ 0 h 600"/>
                <a:gd name="p0x2" fmla="*/ 7920 w 7920"/>
                <a:gd name="p0y2" fmla="*/ 600 h 600"/>
                <a:gd name="p0x3" fmla="*/ 0 w 7920"/>
                <a:gd name="p0y3" fmla="*/ 600 h 600"/>
                <a:gd name="p0x4" fmla="*/ 0 w 7920"/>
                <a:gd name="p0y4" fmla="*/ 0 h 6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7"/>
              </p:custDataLst>
            </p:nvPr>
          </p:nvSpPr>
          <p:spPr>
            <a:xfrm>
              <a:off x="10065" y="4443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6391275" y="24688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30 w 420"/>
              <a:gd name="p0y0" fmla="*/ 0 h 420"/>
              <a:gd name="p0x1" fmla="*/ 390 w 420"/>
              <a:gd name="p0y1" fmla="*/ 0 h 420"/>
              <a:gd name="p0x2" fmla="*/ 406 w 420"/>
              <a:gd name="p0y2" fmla="*/ 0 h 420"/>
              <a:gd name="p0x3" fmla="*/ 420 w 420"/>
              <a:gd name="p0y3" fmla="*/ 13 h 420"/>
              <a:gd name="p0x4" fmla="*/ 420 w 420"/>
              <a:gd name="p0y4" fmla="*/ 30 h 420"/>
              <a:gd name="p0x5" fmla="*/ 420 w 420"/>
              <a:gd name="p0y5" fmla="*/ 390 h 420"/>
              <a:gd name="p0x6" fmla="*/ 420 w 420"/>
              <a:gd name="p0y6" fmla="*/ 406 h 420"/>
              <a:gd name="p0x7" fmla="*/ 406 w 420"/>
              <a:gd name="p0y7" fmla="*/ 420 h 420"/>
              <a:gd name="p0x8" fmla="*/ 390 w 420"/>
              <a:gd name="p0y8" fmla="*/ 420 h 420"/>
              <a:gd name="p0x9" fmla="*/ 30 w 420"/>
              <a:gd name="p0y9" fmla="*/ 420 h 420"/>
              <a:gd name="p0x10" fmla="*/ 13 w 420"/>
              <a:gd name="p0y10" fmla="*/ 420 h 420"/>
              <a:gd name="p0x11" fmla="*/ 0 w 420"/>
              <a:gd name="p0y11" fmla="*/ 406 h 420"/>
              <a:gd name="p0x12" fmla="*/ 0 w 420"/>
              <a:gd name="p0y12" fmla="*/ 390 h 420"/>
              <a:gd name="p0x13" fmla="*/ 0 w 420"/>
              <a:gd name="p0y13" fmla="*/ 30 h 420"/>
              <a:gd name="p0x14" fmla="*/ 0 w 420"/>
              <a:gd name="p0y14" fmla="*/ 13 h 420"/>
              <a:gd name="p0x15" fmla="*/ 13 w 420"/>
              <a:gd name="p0y15" fmla="*/ 0 h 420"/>
              <a:gd name="p0x16" fmla="*/ 3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9f3bf2fa-c397-11f1-9cb5-4a867dc9f7ff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18" b="18"/>
          <a:stretch>
            <a:fillRect/>
          </a:stretch>
        </p:blipFill>
        <p:spPr>
          <a:xfrm>
            <a:off x="6448425" y="2526030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6772275" y="2444144"/>
            <a:ext cx="95554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俄罗斯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6391275" y="3071813"/>
            <a:ext cx="5029200" cy="8791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1745"/>
              </a:spcAft>
            </a:pPr>
            <a:r>
              <a:rPr sz="1500">
                <a:solidFill>
                  <a:srgbClr val="4A5C53"/>
                </a:solidFill>
                <a:cs typeface="+mn-lt"/>
              </a:rPr>
              <a:t>中文已纳入</a:t>
            </a:r>
            <a:r>
              <a:rPr sz="1500" b="1">
                <a:solidFill>
                  <a:schemeClr val="accent1"/>
                </a:solidFill>
                <a:cs typeface="+mn-lt"/>
              </a:rPr>
              <a:t>国家统考</a:t>
            </a:r>
            <a:r>
              <a:rPr sz="1500">
                <a:solidFill>
                  <a:srgbClr val="4A5C53"/>
                </a:solidFill>
                <a:cs typeface="+mn-lt"/>
              </a:rPr>
              <a:t>外语科目。</a:t>
            </a:r>
            <a:endParaRPr sz="150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莫斯科中学中文班</a:t>
            </a:r>
            <a:r>
              <a:rPr sz="1500" b="1">
                <a:solidFill>
                  <a:schemeClr val="accent1"/>
                </a:solidFill>
                <a:cs typeface="+mn-lt"/>
              </a:rPr>
              <a:t>一席难求</a:t>
            </a:r>
            <a:r>
              <a:rPr sz="1500">
                <a:solidFill>
                  <a:srgbClr val="4A5C53"/>
                </a:solidFill>
                <a:cs typeface="+mn-lt"/>
              </a:rPr>
              <a:t>，需求持续走高。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75945" y="4467860"/>
            <a:ext cx="5419090" cy="2004060"/>
            <a:chOff x="907" y="7036"/>
            <a:chExt cx="8534" cy="315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34" name="矩形 33"/>
            <p:cNvSpPr/>
            <p:nvPr>
              <p:custDataLst>
                <p:tags r:id="rId34"/>
              </p:custDataLst>
            </p:nvPr>
          </p:nvSpPr>
          <p:spPr>
            <a:xfrm>
              <a:off x="907" y="7036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>
              <p:custDataLst>
                <p:tags r:id="rId35"/>
              </p:custDataLst>
            </p:nvPr>
          </p:nvSpPr>
          <p:spPr>
            <a:xfrm>
              <a:off x="907" y="7036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>
              <p:custDataLst>
                <p:tags r:id="rId36"/>
              </p:custDataLst>
            </p:nvPr>
          </p:nvSpPr>
          <p:spPr>
            <a:xfrm>
              <a:off x="907" y="7036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37"/>
              </p:custDataLst>
            </p:nvPr>
          </p:nvSpPr>
          <p:spPr>
            <a:xfrm>
              <a:off x="907" y="7036"/>
              <a:ext cx="8535" cy="3156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71525" y="4663440"/>
            <a:ext cx="5029200" cy="381000"/>
            <a:chOff x="1215" y="7344"/>
            <a:chExt cx="7920" cy="600"/>
          </a:xfrm>
        </p:grpSpPr>
        <p:sp>
          <p:nvSpPr>
            <p:cNvPr id="39" name="任意多边形 38"/>
            <p:cNvSpPr/>
            <p:nvPr>
              <p:custDataLst>
                <p:tags r:id="rId38"/>
              </p:custDataLst>
            </p:nvPr>
          </p:nvSpPr>
          <p:spPr>
            <a:xfrm>
              <a:off x="1215" y="7344"/>
              <a:ext cx="7920" cy="600"/>
            </a:xfrm>
            <a:custGeom>
              <a:avLst/>
              <a:gdLst>
                <a:gd name="sw" fmla="*/ 1 w 7920"/>
                <a:gd name="sh" fmla="*/ 1 h 600"/>
                <a:gd name="mins" fmla="min sw sh"/>
                <a:gd name="dsw" fmla="+- 0 sw mins"/>
                <a:gd name="dsh" fmla="+- 0 sh mins"/>
                <a:gd name="p0x0" fmla="*/ 0 w 7920"/>
                <a:gd name="p0y0" fmla="*/ 0 h 600"/>
                <a:gd name="p0x1" fmla="*/ 7920 w 7920"/>
                <a:gd name="p0y1" fmla="*/ 0 h 600"/>
                <a:gd name="p0x2" fmla="*/ 7920 w 7920"/>
                <a:gd name="p0y2" fmla="*/ 600 h 600"/>
                <a:gd name="p0x3" fmla="*/ 0 w 7920"/>
                <a:gd name="p0y3" fmla="*/ 600 h 600"/>
                <a:gd name="p0x4" fmla="*/ 0 w 7920"/>
                <a:gd name="p0y4" fmla="*/ 0 h 6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9"/>
              </p:custDataLst>
            </p:nvPr>
          </p:nvSpPr>
          <p:spPr>
            <a:xfrm>
              <a:off x="1215" y="7914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2" name="任意多边形 41"/>
          <p:cNvSpPr/>
          <p:nvPr>
            <p:custDataLst>
              <p:tags r:id="rId40"/>
            </p:custDataLst>
          </p:nvPr>
        </p:nvSpPr>
        <p:spPr>
          <a:xfrm>
            <a:off x="771525" y="46729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30 w 420"/>
              <a:gd name="p0y0" fmla="*/ 0 h 420"/>
              <a:gd name="p0x1" fmla="*/ 390 w 420"/>
              <a:gd name="p0y1" fmla="*/ 0 h 420"/>
              <a:gd name="p0x2" fmla="*/ 406 w 420"/>
              <a:gd name="p0y2" fmla="*/ 0 h 420"/>
              <a:gd name="p0x3" fmla="*/ 420 w 420"/>
              <a:gd name="p0y3" fmla="*/ 13 h 420"/>
              <a:gd name="p0x4" fmla="*/ 420 w 420"/>
              <a:gd name="p0y4" fmla="*/ 30 h 420"/>
              <a:gd name="p0x5" fmla="*/ 420 w 420"/>
              <a:gd name="p0y5" fmla="*/ 390 h 420"/>
              <a:gd name="p0x6" fmla="*/ 420 w 420"/>
              <a:gd name="p0y6" fmla="*/ 406 h 420"/>
              <a:gd name="p0x7" fmla="*/ 406 w 420"/>
              <a:gd name="p0y7" fmla="*/ 420 h 420"/>
              <a:gd name="p0x8" fmla="*/ 390 w 420"/>
              <a:gd name="p0y8" fmla="*/ 420 h 420"/>
              <a:gd name="p0x9" fmla="*/ 30 w 420"/>
              <a:gd name="p0y9" fmla="*/ 420 h 420"/>
              <a:gd name="p0x10" fmla="*/ 13 w 420"/>
              <a:gd name="p0y10" fmla="*/ 420 h 420"/>
              <a:gd name="p0x11" fmla="*/ 0 w 420"/>
              <a:gd name="p0y11" fmla="*/ 406 h 420"/>
              <a:gd name="p0x12" fmla="*/ 0 w 420"/>
              <a:gd name="p0y12" fmla="*/ 390 h 420"/>
              <a:gd name="p0x13" fmla="*/ 0 w 420"/>
              <a:gd name="p0y13" fmla="*/ 30 h 420"/>
              <a:gd name="p0x14" fmla="*/ 0 w 420"/>
              <a:gd name="p0y14" fmla="*/ 13 h 420"/>
              <a:gd name="p0x15" fmla="*/ 13 w 420"/>
              <a:gd name="p0y15" fmla="*/ 0 h 420"/>
              <a:gd name="p0x16" fmla="*/ 3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 descr="9f3bf3d2-c397-11f1-9cb5-4a867dc9f7ff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t="-6" b="6"/>
          <a:stretch>
            <a:fillRect/>
          </a:stretch>
        </p:blipFill>
        <p:spPr>
          <a:xfrm>
            <a:off x="828675" y="4730115"/>
            <a:ext cx="152400" cy="15240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1152525" y="4648210"/>
            <a:ext cx="7132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韩国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771525" y="5275878"/>
            <a:ext cx="5029200" cy="8791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1745"/>
              </a:spcAft>
            </a:pPr>
            <a:r>
              <a:rPr sz="1500">
                <a:solidFill>
                  <a:srgbClr val="4A5C53"/>
                </a:solidFill>
                <a:cs typeface="+mn-lt"/>
              </a:rPr>
              <a:t>首尔商圈懂中文被视为商人的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生存之道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"</a:t>
            </a:r>
            <a:r>
              <a:rPr sz="1500">
                <a:solidFill>
                  <a:srgbClr val="4A5C53"/>
                </a:solidFill>
                <a:cs typeface="+mn-lt"/>
              </a:rPr>
              <a:t>。</a:t>
            </a:r>
            <a:endParaRPr sz="150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能否用中文沟通，直接影响商圈生意的拓展空间。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195695" y="4467860"/>
            <a:ext cx="5419090" cy="2004060"/>
            <a:chOff x="9757" y="7036"/>
            <a:chExt cx="8534" cy="315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8" name="矩形 47"/>
            <p:cNvSpPr/>
            <p:nvPr>
              <p:custDataLst>
                <p:tags r:id="rId46"/>
              </p:custDataLst>
            </p:nvPr>
          </p:nvSpPr>
          <p:spPr>
            <a:xfrm>
              <a:off x="9757" y="7036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>
              <p:custDataLst>
                <p:tags r:id="rId47"/>
              </p:custDataLst>
            </p:nvPr>
          </p:nvSpPr>
          <p:spPr>
            <a:xfrm>
              <a:off x="9757" y="7036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>
              <p:custDataLst>
                <p:tags r:id="rId48"/>
              </p:custDataLst>
            </p:nvPr>
          </p:nvSpPr>
          <p:spPr>
            <a:xfrm>
              <a:off x="9757" y="7036"/>
              <a:ext cx="8535" cy="3156"/>
            </a:xfrm>
            <a:prstGeom prst="rect">
              <a:avLst/>
            </a:pr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>
              <p:custDataLst>
                <p:tags r:id="rId49"/>
              </p:custDataLst>
            </p:nvPr>
          </p:nvSpPr>
          <p:spPr>
            <a:xfrm>
              <a:off x="9757" y="7036"/>
              <a:ext cx="8535" cy="3156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91275" y="4663440"/>
            <a:ext cx="5029200" cy="381000"/>
            <a:chOff x="10065" y="7344"/>
            <a:chExt cx="7920" cy="600"/>
          </a:xfrm>
        </p:grpSpPr>
        <p:sp>
          <p:nvSpPr>
            <p:cNvPr id="53" name="任意多边形 52"/>
            <p:cNvSpPr/>
            <p:nvPr>
              <p:custDataLst>
                <p:tags r:id="rId50"/>
              </p:custDataLst>
            </p:nvPr>
          </p:nvSpPr>
          <p:spPr>
            <a:xfrm>
              <a:off x="10065" y="7344"/>
              <a:ext cx="7920" cy="600"/>
            </a:xfrm>
            <a:custGeom>
              <a:avLst/>
              <a:gdLst>
                <a:gd name="sw" fmla="*/ 1 w 7920"/>
                <a:gd name="sh" fmla="*/ 1 h 600"/>
                <a:gd name="mins" fmla="min sw sh"/>
                <a:gd name="dsw" fmla="+- 0 sw mins"/>
                <a:gd name="dsh" fmla="+- 0 sh mins"/>
                <a:gd name="p0x0" fmla="*/ 0 w 7920"/>
                <a:gd name="p0y0" fmla="*/ 0 h 600"/>
                <a:gd name="p0x1" fmla="*/ 7920 w 7920"/>
                <a:gd name="p0y1" fmla="*/ 0 h 600"/>
                <a:gd name="p0x2" fmla="*/ 7920 w 7920"/>
                <a:gd name="p0y2" fmla="*/ 600 h 600"/>
                <a:gd name="p0x3" fmla="*/ 0 w 7920"/>
                <a:gd name="p0y3" fmla="*/ 600 h 600"/>
                <a:gd name="p0x4" fmla="*/ 0 w 7920"/>
                <a:gd name="p0y4" fmla="*/ 0 h 6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51"/>
              </p:custDataLst>
            </p:nvPr>
          </p:nvSpPr>
          <p:spPr>
            <a:xfrm>
              <a:off x="10065" y="7914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6" name="任意多边形 55"/>
          <p:cNvSpPr/>
          <p:nvPr>
            <p:custDataLst>
              <p:tags r:id="rId52"/>
            </p:custDataLst>
          </p:nvPr>
        </p:nvSpPr>
        <p:spPr>
          <a:xfrm>
            <a:off x="6391275" y="46729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30 w 420"/>
              <a:gd name="p0y0" fmla="*/ 0 h 420"/>
              <a:gd name="p0x1" fmla="*/ 390 w 420"/>
              <a:gd name="p0y1" fmla="*/ 0 h 420"/>
              <a:gd name="p0x2" fmla="*/ 406 w 420"/>
              <a:gd name="p0y2" fmla="*/ 0 h 420"/>
              <a:gd name="p0x3" fmla="*/ 420 w 420"/>
              <a:gd name="p0y3" fmla="*/ 13 h 420"/>
              <a:gd name="p0x4" fmla="*/ 420 w 420"/>
              <a:gd name="p0y4" fmla="*/ 30 h 420"/>
              <a:gd name="p0x5" fmla="*/ 420 w 420"/>
              <a:gd name="p0y5" fmla="*/ 390 h 420"/>
              <a:gd name="p0x6" fmla="*/ 420 w 420"/>
              <a:gd name="p0y6" fmla="*/ 406 h 420"/>
              <a:gd name="p0x7" fmla="*/ 406 w 420"/>
              <a:gd name="p0y7" fmla="*/ 420 h 420"/>
              <a:gd name="p0x8" fmla="*/ 390 w 420"/>
              <a:gd name="p0y8" fmla="*/ 420 h 420"/>
              <a:gd name="p0x9" fmla="*/ 30 w 420"/>
              <a:gd name="p0y9" fmla="*/ 420 h 420"/>
              <a:gd name="p0x10" fmla="*/ 13 w 420"/>
              <a:gd name="p0y10" fmla="*/ 420 h 420"/>
              <a:gd name="p0x11" fmla="*/ 0 w 420"/>
              <a:gd name="p0y11" fmla="*/ 406 h 420"/>
              <a:gd name="p0x12" fmla="*/ 0 w 420"/>
              <a:gd name="p0y12" fmla="*/ 390 h 420"/>
              <a:gd name="p0x13" fmla="*/ 0 w 420"/>
              <a:gd name="p0y13" fmla="*/ 30 h 420"/>
              <a:gd name="p0x14" fmla="*/ 0 w 420"/>
              <a:gd name="p0y14" fmla="*/ 13 h 420"/>
              <a:gd name="p0x15" fmla="*/ 13 w 420"/>
              <a:gd name="p0y15" fmla="*/ 0 h 420"/>
              <a:gd name="p0x16" fmla="*/ 3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 descr="9f3bf42e-c397-11f1-9cb5-4a867dc9f7ff"/>
          <p:cNvPicPr/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t="-6" b="6"/>
          <a:stretch>
            <a:fillRect/>
          </a:stretch>
        </p:blipFill>
        <p:spPr>
          <a:xfrm>
            <a:off x="6448425" y="4730115"/>
            <a:ext cx="152400" cy="152400"/>
          </a:xfrm>
          <a:prstGeom prst="rect">
            <a:avLst/>
          </a:prstGeom>
        </p:spPr>
      </p:pic>
      <p:sp>
        <p:nvSpPr>
          <p:cNvPr id="60" name="文本框 59"/>
          <p:cNvSpPr txBox="1"/>
          <p:nvPr>
            <p:custDataLst>
              <p:tags r:id="rId56"/>
            </p:custDataLst>
          </p:nvPr>
        </p:nvSpPr>
        <p:spPr>
          <a:xfrm>
            <a:off x="6772275" y="4648210"/>
            <a:ext cx="7132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泰国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57"/>
            </p:custDataLst>
          </p:nvPr>
        </p:nvSpPr>
        <p:spPr>
          <a:xfrm>
            <a:off x="6391275" y="5275878"/>
            <a:ext cx="5029200" cy="8791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1745"/>
              </a:spcAft>
            </a:pPr>
            <a:r>
              <a:rPr sz="1500">
                <a:solidFill>
                  <a:srgbClr val="4A5C53"/>
                </a:solidFill>
                <a:cs typeface="+mn-lt"/>
              </a:rPr>
              <a:t>孔敬大学孔子学院暑期班招生规模三年增长</a:t>
            </a:r>
            <a:r>
              <a:rPr sz="1500" b="1">
                <a:solidFill>
                  <a:schemeClr val="accent1"/>
                </a:solidFill>
                <a:cs typeface="+mn-lt"/>
              </a:rPr>
              <a:t>115.4%</a:t>
            </a:r>
            <a:r>
              <a:rPr sz="1500">
                <a:solidFill>
                  <a:srgbClr val="4A5C53"/>
                </a:solidFill>
                <a:cs typeface="+mn-lt"/>
              </a:rPr>
              <a:t>。</a:t>
            </a:r>
            <a:endParaRPr sz="150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零基础学员较三年前增长近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6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倍</a:t>
            </a:r>
            <a:r>
              <a:rPr sz="1500">
                <a:solidFill>
                  <a:srgbClr val="4A5C53"/>
                </a:solidFill>
                <a:cs typeface="+mn-lt"/>
              </a:rPr>
              <a:t>，学习需求快速扩大。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中文</a:t>
            </a:r>
            <a:r>
              <a:rPr lang="en-US" altLang="zh-CN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+</a:t>
            </a:r>
            <a:r>
              <a:rPr lang="zh-CN" altLang="en-US"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农业拓展新空间</a:t>
            </a:r>
            <a:endParaRPr lang="zh-CN" altLang="en-US"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60 w 17400"/>
              <a:gd name="p0y0" fmla="*/ 0 h 1458"/>
              <a:gd name="p0x1" fmla="*/ 17340 w 17400"/>
              <a:gd name="p0y1" fmla="*/ 0 h 1458"/>
              <a:gd name="p0x2" fmla="*/ 17373 w 17400"/>
              <a:gd name="p0y2" fmla="*/ 0 h 1458"/>
              <a:gd name="p0x3" fmla="*/ 17400 w 17400"/>
              <a:gd name="p0y3" fmla="*/ 26 h 1458"/>
              <a:gd name="p0x4" fmla="*/ 17400 w 17400"/>
              <a:gd name="p0y4" fmla="*/ 60 h 1458"/>
              <a:gd name="p0x5" fmla="*/ 17400 w 17400"/>
              <a:gd name="p0y5" fmla="*/ 1398 h 1458"/>
              <a:gd name="p0x6" fmla="*/ 17400 w 17400"/>
              <a:gd name="p0y6" fmla="*/ 1431 h 1458"/>
              <a:gd name="p0x7" fmla="*/ 17373 w 17400"/>
              <a:gd name="p0y7" fmla="*/ 1458 h 1458"/>
              <a:gd name="p0x8" fmla="*/ 17340 w 17400"/>
              <a:gd name="p0y8" fmla="*/ 1458 h 1458"/>
              <a:gd name="p0x9" fmla="*/ 60 w 17400"/>
              <a:gd name="p0y9" fmla="*/ 1458 h 1458"/>
              <a:gd name="p0x10" fmla="*/ 26 w 17400"/>
              <a:gd name="p0y10" fmla="*/ 1458 h 1458"/>
              <a:gd name="p0x11" fmla="*/ 0 w 17400"/>
              <a:gd name="p0y11" fmla="*/ 1431 h 1458"/>
              <a:gd name="p0x12" fmla="*/ 0 w 17400"/>
              <a:gd name="p0y12" fmla="*/ 1398 h 1458"/>
              <a:gd name="p0x13" fmla="*/ 0 w 17400"/>
              <a:gd name="p0y13" fmla="*/ 60 h 1458"/>
              <a:gd name="p0x14" fmla="*/ 0 w 17400"/>
              <a:gd name="p0y14" fmla="*/ 26 h 1458"/>
              <a:gd name="p0x15" fmla="*/ 26 w 17400"/>
              <a:gd name="p0y15" fmla="*/ 0 h 1458"/>
              <a:gd name="p0x16" fmla="*/ 6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357173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5F2EB"/>
                </a:solidFill>
                <a:cs typeface="+mn-lt"/>
              </a:rPr>
              <a:t>中文</a:t>
            </a:r>
            <a:r>
              <a:rPr lang="en-US" altLang="zh-CN">
                <a:solidFill>
                  <a:srgbClr val="F5F2EB"/>
                </a:solidFill>
                <a:cs typeface="+mn-lt"/>
              </a:rPr>
              <a:t>+</a:t>
            </a:r>
            <a:r>
              <a:rPr lang="zh-CN" altLang="en-US">
                <a:solidFill>
                  <a:srgbClr val="F5F2EB"/>
                </a:solidFill>
                <a:cs typeface="+mn-lt"/>
              </a:rPr>
              <a:t>技能模式持续向</a:t>
            </a:r>
            <a:r>
              <a:rPr b="1">
                <a:solidFill>
                  <a:srgbClr val="F0DFA8"/>
                </a:solidFill>
                <a:cs typeface="+mn-lt"/>
              </a:rPr>
              <a:t>新行业拓展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20 w 8535"/>
              <a:gd name="p0y0" fmla="*/ 0 h 6626"/>
              <a:gd name="p0x1" fmla="*/ 8415 w 8535"/>
              <a:gd name="p0y1" fmla="*/ 0 h 6626"/>
              <a:gd name="p0x2" fmla="*/ 8481 w 8535"/>
              <a:gd name="p0y2" fmla="*/ 0 h 6626"/>
              <a:gd name="p0x3" fmla="*/ 8535 w 8535"/>
              <a:gd name="p0y3" fmla="*/ 53 h 6626"/>
              <a:gd name="p0x4" fmla="*/ 8535 w 8535"/>
              <a:gd name="p0y4" fmla="*/ 120 h 6626"/>
              <a:gd name="p0x5" fmla="*/ 8535 w 8535"/>
              <a:gd name="p0y5" fmla="*/ 6506 h 6626"/>
              <a:gd name="p0x6" fmla="*/ 8535 w 8535"/>
              <a:gd name="p0y6" fmla="*/ 6573 h 6626"/>
              <a:gd name="p0x7" fmla="*/ 8481 w 8535"/>
              <a:gd name="p0y7" fmla="*/ 6626 h 6626"/>
              <a:gd name="p0x8" fmla="*/ 8415 w 8535"/>
              <a:gd name="p0y8" fmla="*/ 6626 h 6626"/>
              <a:gd name="p0x9" fmla="*/ 120 w 8535"/>
              <a:gd name="p0y9" fmla="*/ 6626 h 6626"/>
              <a:gd name="p0x10" fmla="*/ 53 w 8535"/>
              <a:gd name="p0y10" fmla="*/ 6626 h 6626"/>
              <a:gd name="p0x11" fmla="*/ 0 w 8535"/>
              <a:gd name="p0y11" fmla="*/ 6573 h 6626"/>
              <a:gd name="p0x12" fmla="*/ 0 w 8535"/>
              <a:gd name="p0y12" fmla="*/ 6506 h 6626"/>
              <a:gd name="p0x13" fmla="*/ 0 w 8535"/>
              <a:gd name="p0y13" fmla="*/ 120 h 6626"/>
              <a:gd name="p0x14" fmla="*/ 0 w 8535"/>
              <a:gd name="p0y14" fmla="*/ 53 h 6626"/>
              <a:gd name="p0x15" fmla="*/ 53 w 8535"/>
              <a:gd name="p0y15" fmla="*/ 0 h 6626"/>
              <a:gd name="p0x16" fmla="*/ 12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771525" y="2459355"/>
            <a:ext cx="5029200" cy="466090"/>
            <a:chOff x="1215" y="3873"/>
            <a:chExt cx="7920" cy="734"/>
          </a:xfrm>
        </p:grpSpPr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873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215" y="4593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597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60 w 525"/>
              <a:gd name="p0y0" fmla="*/ 0 h 525"/>
              <a:gd name="p0x1" fmla="*/ 465 w 525"/>
              <a:gd name="p0y1" fmla="*/ 0 h 525"/>
              <a:gd name="p0x2" fmla="*/ 498 w 525"/>
              <a:gd name="p0y2" fmla="*/ 0 h 525"/>
              <a:gd name="p0x3" fmla="*/ 525 w 525"/>
              <a:gd name="p0y3" fmla="*/ 26 h 525"/>
              <a:gd name="p0x4" fmla="*/ 525 w 525"/>
              <a:gd name="p0y4" fmla="*/ 60 h 525"/>
              <a:gd name="p0x5" fmla="*/ 525 w 525"/>
              <a:gd name="p0y5" fmla="*/ 465 h 525"/>
              <a:gd name="p0x6" fmla="*/ 525 w 525"/>
              <a:gd name="p0y6" fmla="*/ 498 h 525"/>
              <a:gd name="p0x7" fmla="*/ 498 w 525"/>
              <a:gd name="p0y7" fmla="*/ 525 h 525"/>
              <a:gd name="p0x8" fmla="*/ 465 w 525"/>
              <a:gd name="p0y8" fmla="*/ 525 h 525"/>
              <a:gd name="p0x9" fmla="*/ 60 w 525"/>
              <a:gd name="p0y9" fmla="*/ 525 h 525"/>
              <a:gd name="p0x10" fmla="*/ 26 w 525"/>
              <a:gd name="p0y10" fmla="*/ 525 h 525"/>
              <a:gd name="p0x11" fmla="*/ 0 w 525"/>
              <a:gd name="p0y11" fmla="*/ 498 h 525"/>
              <a:gd name="p0x12" fmla="*/ 0 w 525"/>
              <a:gd name="p0y12" fmla="*/ 465 h 525"/>
              <a:gd name="p0x13" fmla="*/ 0 w 525"/>
              <a:gd name="p0y13" fmla="*/ 60 h 525"/>
              <a:gd name="p0x14" fmla="*/ 0 w 525"/>
              <a:gd name="p0y14" fmla="*/ 26 h 525"/>
              <a:gd name="p0x15" fmla="*/ 26 w 525"/>
              <a:gd name="p0y15" fmla="*/ 0 h 525"/>
              <a:gd name="p0x16" fmla="*/ 6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2520950"/>
            <a:ext cx="209550" cy="2146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2472719"/>
            <a:ext cx="39129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联盟成立与体系构建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260340" y="24879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5379844" y="25308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771525" y="3496310"/>
            <a:ext cx="5029200" cy="876300"/>
            <a:chOff x="1215" y="5506"/>
            <a:chExt cx="7920" cy="1380"/>
          </a:xfrm>
        </p:grpSpPr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1215" y="5506"/>
              <a:ext cx="7920" cy="1380"/>
            </a:xfrm>
            <a:custGeom>
              <a:avLst/>
              <a:gdLst>
                <a:gd name="sw" fmla="*/ 1 w 7920"/>
                <a:gd name="sh" fmla="*/ 1 h 1380"/>
                <a:gd name="mins" fmla="min sw sh"/>
                <a:gd name="dsw" fmla="+- 0 sw mins"/>
                <a:gd name="dsh" fmla="+- 0 sh mins"/>
                <a:gd name="p0x0" fmla="*/ 60 w 7920"/>
                <a:gd name="p0y0" fmla="*/ 0 h 1380"/>
                <a:gd name="p0x1" fmla="*/ 7860 w 7920"/>
                <a:gd name="p0y1" fmla="*/ 0 h 1380"/>
                <a:gd name="p0x2" fmla="*/ 7893 w 7920"/>
                <a:gd name="p0y2" fmla="*/ 0 h 1380"/>
                <a:gd name="p0x3" fmla="*/ 7920 w 7920"/>
                <a:gd name="p0y3" fmla="*/ 26 h 1380"/>
                <a:gd name="p0x4" fmla="*/ 7920 w 7920"/>
                <a:gd name="p0y4" fmla="*/ 60 h 1380"/>
                <a:gd name="p0x5" fmla="*/ 7920 w 7920"/>
                <a:gd name="p0y5" fmla="*/ 1320 h 1380"/>
                <a:gd name="p0x6" fmla="*/ 7920 w 7920"/>
                <a:gd name="p0y6" fmla="*/ 1353 h 1380"/>
                <a:gd name="p0x7" fmla="*/ 7893 w 7920"/>
                <a:gd name="p0y7" fmla="*/ 1380 h 1380"/>
                <a:gd name="p0x8" fmla="*/ 7860 w 7920"/>
                <a:gd name="p0y8" fmla="*/ 1380 h 1380"/>
                <a:gd name="p0x9" fmla="*/ 60 w 7920"/>
                <a:gd name="p0y9" fmla="*/ 1380 h 1380"/>
                <a:gd name="p0x10" fmla="*/ 26 w 7920"/>
                <a:gd name="p0y10" fmla="*/ 1380 h 1380"/>
                <a:gd name="p0x11" fmla="*/ 0 w 7920"/>
                <a:gd name="p0y11" fmla="*/ 1353 h 1380"/>
                <a:gd name="p0x12" fmla="*/ 0 w 7920"/>
                <a:gd name="p0y12" fmla="*/ 1320 h 1380"/>
                <a:gd name="p0x13" fmla="*/ 0 w 7920"/>
                <a:gd name="p0y13" fmla="*/ 60 h 1380"/>
                <a:gd name="p0x14" fmla="*/ 0 w 7920"/>
                <a:gd name="p0y14" fmla="*/ 26 h 1380"/>
                <a:gd name="p0x15" fmla="*/ 26 w 7920"/>
                <a:gd name="p0y15" fmla="*/ 0 h 1380"/>
                <a:gd name="p0x16" fmla="*/ 60 w 7920"/>
                <a:gd name="p0y16" fmla="*/ 0 h 13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252" y="5506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9106" y="5524"/>
              <a:ext cx="29" cy="1345"/>
            </a:xfrm>
            <a:custGeom>
              <a:avLst/>
              <a:gdLst>
                <a:gd name="sw" fmla="*/ 1 w 28"/>
                <a:gd name="sh" fmla="*/ 1 h 1344"/>
                <a:gd name="mins" fmla="min sw sh"/>
                <a:gd name="dsw" fmla="+- 0 sw mins"/>
                <a:gd name="dsh" fmla="+- 0 sh mins"/>
                <a:gd name="p0x0" fmla="*/ 28 w 28"/>
                <a:gd name="p0y0" fmla="*/ 42 h 1344"/>
                <a:gd name="p0x1" fmla="*/ 28 w 28"/>
                <a:gd name="p0y1" fmla="*/ 1302 h 1344"/>
                <a:gd name="p0x2" fmla="*/ 28 w 28"/>
                <a:gd name="p0y2" fmla="*/ 1318 h 1344"/>
                <a:gd name="p0x3" fmla="*/ 21 w 28"/>
                <a:gd name="p0y3" fmla="*/ 1333 h 1344"/>
                <a:gd name="p0x4" fmla="*/ 10 w 28"/>
                <a:gd name="p0y4" fmla="*/ 1344 h 1344"/>
                <a:gd name="p0x5" fmla="*/ 0 w 28"/>
                <a:gd name="p0y5" fmla="*/ 1334 h 1344"/>
                <a:gd name="p0x6" fmla="*/ 8 w 28"/>
                <a:gd name="p0y6" fmla="*/ 1326 h 1344"/>
                <a:gd name="p0x7" fmla="*/ 13 w 28"/>
                <a:gd name="p0y7" fmla="*/ 1314 h 1344"/>
                <a:gd name="p0x8" fmla="*/ 13 w 28"/>
                <a:gd name="p0y8" fmla="*/ 1302 h 1344"/>
                <a:gd name="p0x9" fmla="*/ 13 w 28"/>
                <a:gd name="p0y9" fmla="*/ 42 h 1344"/>
                <a:gd name="p0x10" fmla="*/ 13 w 28"/>
                <a:gd name="p0y10" fmla="*/ 30 h 1344"/>
                <a:gd name="p0x11" fmla="*/ 8 w 28"/>
                <a:gd name="p0y11" fmla="*/ 18 h 1344"/>
                <a:gd name="p0x12" fmla="*/ 0 w 28"/>
                <a:gd name="p0y12" fmla="*/ 10 h 1344"/>
                <a:gd name="p0x13" fmla="*/ 10 w 28"/>
                <a:gd name="p0y13" fmla="*/ 0 h 1344"/>
                <a:gd name="p0x14" fmla="*/ 21 w 28"/>
                <a:gd name="p0y14" fmla="*/ 10 h 1344"/>
                <a:gd name="p0x15" fmla="*/ 28 w 28"/>
                <a:gd name="p0y15" fmla="*/ 25 h 1344"/>
                <a:gd name="p0x16" fmla="*/ 28 w 28"/>
                <a:gd name="p0y16" fmla="*/ 42 h 134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52" y="6858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8"/>
              </p:custDataLst>
            </p:nvPr>
          </p:nvSpPr>
          <p:spPr>
            <a:xfrm>
              <a:off x="1215" y="5511"/>
              <a:ext cx="54" cy="1371"/>
            </a:xfrm>
            <a:custGeom>
              <a:avLst/>
              <a:gdLst>
                <a:gd name="sw" fmla="*/ 1 w 54"/>
                <a:gd name="sh" fmla="*/ 1 h 1370"/>
                <a:gd name="mins" fmla="min sw sh"/>
                <a:gd name="dsw" fmla="+- 0 sw mins"/>
                <a:gd name="dsh" fmla="+- 0 sh mins"/>
                <a:gd name="p0x0" fmla="*/ 0 w 54"/>
                <a:gd name="p0y0" fmla="*/ 1315 h 1370"/>
                <a:gd name="p0x1" fmla="*/ 0 w 54"/>
                <a:gd name="p0y1" fmla="*/ 55 h 1370"/>
                <a:gd name="p0x2" fmla="*/ 0 w 54"/>
                <a:gd name="p0y2" fmla="*/ 30 h 1370"/>
                <a:gd name="p0x3" fmla="*/ 15 w 54"/>
                <a:gd name="p0y3" fmla="*/ 9 h 1370"/>
                <a:gd name="p0x4" fmla="*/ 37 w 54"/>
                <a:gd name="p0y4" fmla="*/ 0 h 1370"/>
                <a:gd name="p0x5" fmla="*/ 54 w 54"/>
                <a:gd name="p0y5" fmla="*/ 13 h 1370"/>
                <a:gd name="p0x6" fmla="*/ 54 w 54"/>
                <a:gd name="p0y6" fmla="*/ 13 h 1370"/>
                <a:gd name="p0x7" fmla="*/ 48 w 54"/>
                <a:gd name="p0y7" fmla="*/ 20 h 1370"/>
                <a:gd name="p0x8" fmla="*/ 45 w 54"/>
                <a:gd name="p0y8" fmla="*/ 36 h 1370"/>
                <a:gd name="p0x9" fmla="*/ 45 w 54"/>
                <a:gd name="p0y9" fmla="*/ 55 h 1370"/>
                <a:gd name="p0x10" fmla="*/ 45 w 54"/>
                <a:gd name="p0y10" fmla="*/ 1315 h 1370"/>
                <a:gd name="p0x11" fmla="*/ 45 w 54"/>
                <a:gd name="p0y11" fmla="*/ 1334 h 1370"/>
                <a:gd name="p0x12" fmla="*/ 48 w 54"/>
                <a:gd name="p0y12" fmla="*/ 1350 h 1370"/>
                <a:gd name="p0x13" fmla="*/ 54 w 54"/>
                <a:gd name="p0y13" fmla="*/ 1357 h 1370"/>
                <a:gd name="p0x14" fmla="*/ 37 w 54"/>
                <a:gd name="p0y14" fmla="*/ 1370 h 1370"/>
                <a:gd name="p0x15" fmla="*/ 37 w 54"/>
                <a:gd name="p0y15" fmla="*/ 1370 h 1370"/>
                <a:gd name="p0x16" fmla="*/ 15 w 54"/>
                <a:gd name="p0y16" fmla="*/ 1361 h 1370"/>
                <a:gd name="p0x17" fmla="*/ 0 w 54"/>
                <a:gd name="p0y17" fmla="*/ 1340 h 1370"/>
                <a:gd name="p0x18" fmla="*/ 0 w 54"/>
                <a:gd name="p0y18" fmla="*/ 1315 h 13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14400" y="3605527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全球农业孔子学院联盟正式成立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914400" y="3930329"/>
            <a:ext cx="310842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chemeClr val="accent1"/>
                </a:solidFill>
                <a:cs typeface="+mn-lt"/>
              </a:rPr>
              <a:t>2025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年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11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月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，首批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23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个加盟单位</a:t>
            </a:r>
            <a:endParaRPr lang="zh-CN" altLang="en-US"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71525" y="4943475"/>
            <a:ext cx="5029200" cy="876300"/>
            <a:chOff x="1215" y="7785"/>
            <a:chExt cx="7920" cy="1380"/>
          </a:xfrm>
        </p:grpSpPr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1215" y="7785"/>
              <a:ext cx="7920" cy="1380"/>
            </a:xfrm>
            <a:custGeom>
              <a:avLst/>
              <a:gdLst>
                <a:gd name="sw" fmla="*/ 1 w 7920"/>
                <a:gd name="sh" fmla="*/ 1 h 1380"/>
                <a:gd name="mins" fmla="min sw sh"/>
                <a:gd name="dsw" fmla="+- 0 sw mins"/>
                <a:gd name="dsh" fmla="+- 0 sh mins"/>
                <a:gd name="p0x0" fmla="*/ 60 w 7920"/>
                <a:gd name="p0y0" fmla="*/ 0 h 1380"/>
                <a:gd name="p0x1" fmla="*/ 7860 w 7920"/>
                <a:gd name="p0y1" fmla="*/ 0 h 1380"/>
                <a:gd name="p0x2" fmla="*/ 7893 w 7920"/>
                <a:gd name="p0y2" fmla="*/ 0 h 1380"/>
                <a:gd name="p0x3" fmla="*/ 7920 w 7920"/>
                <a:gd name="p0y3" fmla="*/ 26 h 1380"/>
                <a:gd name="p0x4" fmla="*/ 7920 w 7920"/>
                <a:gd name="p0y4" fmla="*/ 60 h 1380"/>
                <a:gd name="p0x5" fmla="*/ 7920 w 7920"/>
                <a:gd name="p0y5" fmla="*/ 1320 h 1380"/>
                <a:gd name="p0x6" fmla="*/ 7920 w 7920"/>
                <a:gd name="p0y6" fmla="*/ 1353 h 1380"/>
                <a:gd name="p0x7" fmla="*/ 7893 w 7920"/>
                <a:gd name="p0y7" fmla="*/ 1380 h 1380"/>
                <a:gd name="p0x8" fmla="*/ 7860 w 7920"/>
                <a:gd name="p0y8" fmla="*/ 1380 h 1380"/>
                <a:gd name="p0x9" fmla="*/ 60 w 7920"/>
                <a:gd name="p0y9" fmla="*/ 1380 h 1380"/>
                <a:gd name="p0x10" fmla="*/ 26 w 7920"/>
                <a:gd name="p0y10" fmla="*/ 1380 h 1380"/>
                <a:gd name="p0x11" fmla="*/ 0 w 7920"/>
                <a:gd name="p0y11" fmla="*/ 1353 h 1380"/>
                <a:gd name="p0x12" fmla="*/ 0 w 7920"/>
                <a:gd name="p0y12" fmla="*/ 1320 h 1380"/>
                <a:gd name="p0x13" fmla="*/ 0 w 7920"/>
                <a:gd name="p0y13" fmla="*/ 60 h 1380"/>
                <a:gd name="p0x14" fmla="*/ 0 w 7920"/>
                <a:gd name="p0y14" fmla="*/ 26 h 1380"/>
                <a:gd name="p0x15" fmla="*/ 26 w 7920"/>
                <a:gd name="p0y15" fmla="*/ 0 h 1380"/>
                <a:gd name="p0x16" fmla="*/ 60 w 7920"/>
                <a:gd name="p0y16" fmla="*/ 0 h 13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252" y="7785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9106" y="7803"/>
              <a:ext cx="29" cy="1345"/>
            </a:xfrm>
            <a:custGeom>
              <a:avLst/>
              <a:gdLst>
                <a:gd name="sw" fmla="*/ 1 w 28"/>
                <a:gd name="sh" fmla="*/ 1 h 1344"/>
                <a:gd name="mins" fmla="min sw sh"/>
                <a:gd name="dsw" fmla="+- 0 sw mins"/>
                <a:gd name="dsh" fmla="+- 0 sh mins"/>
                <a:gd name="p0x0" fmla="*/ 28 w 28"/>
                <a:gd name="p0y0" fmla="*/ 42 h 1344"/>
                <a:gd name="p0x1" fmla="*/ 28 w 28"/>
                <a:gd name="p0y1" fmla="*/ 1302 h 1344"/>
                <a:gd name="p0x2" fmla="*/ 28 w 28"/>
                <a:gd name="p0y2" fmla="*/ 1318 h 1344"/>
                <a:gd name="p0x3" fmla="*/ 21 w 28"/>
                <a:gd name="p0y3" fmla="*/ 1333 h 1344"/>
                <a:gd name="p0x4" fmla="*/ 10 w 28"/>
                <a:gd name="p0y4" fmla="*/ 1344 h 1344"/>
                <a:gd name="p0x5" fmla="*/ 0 w 28"/>
                <a:gd name="p0y5" fmla="*/ 1334 h 1344"/>
                <a:gd name="p0x6" fmla="*/ 8 w 28"/>
                <a:gd name="p0y6" fmla="*/ 1326 h 1344"/>
                <a:gd name="p0x7" fmla="*/ 13 w 28"/>
                <a:gd name="p0y7" fmla="*/ 1314 h 1344"/>
                <a:gd name="p0x8" fmla="*/ 13 w 28"/>
                <a:gd name="p0y8" fmla="*/ 1302 h 1344"/>
                <a:gd name="p0x9" fmla="*/ 13 w 28"/>
                <a:gd name="p0y9" fmla="*/ 42 h 1344"/>
                <a:gd name="p0x10" fmla="*/ 13 w 28"/>
                <a:gd name="p0y10" fmla="*/ 30 h 1344"/>
                <a:gd name="p0x11" fmla="*/ 8 w 28"/>
                <a:gd name="p0y11" fmla="*/ 18 h 1344"/>
                <a:gd name="p0x12" fmla="*/ 0 w 28"/>
                <a:gd name="p0y12" fmla="*/ 10 h 1344"/>
                <a:gd name="p0x13" fmla="*/ 10 w 28"/>
                <a:gd name="p0y13" fmla="*/ 0 h 1344"/>
                <a:gd name="p0x14" fmla="*/ 21 w 28"/>
                <a:gd name="p0y14" fmla="*/ 10 h 1344"/>
                <a:gd name="p0x15" fmla="*/ 28 w 28"/>
                <a:gd name="p0y15" fmla="*/ 25 h 1344"/>
                <a:gd name="p0x16" fmla="*/ 28 w 28"/>
                <a:gd name="p0y16" fmla="*/ 42 h 134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252" y="9137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5"/>
              </p:custDataLst>
            </p:nvPr>
          </p:nvSpPr>
          <p:spPr>
            <a:xfrm>
              <a:off x="1215" y="7790"/>
              <a:ext cx="54" cy="1371"/>
            </a:xfrm>
            <a:custGeom>
              <a:avLst/>
              <a:gdLst>
                <a:gd name="sw" fmla="*/ 1 w 54"/>
                <a:gd name="sh" fmla="*/ 1 h 1370"/>
                <a:gd name="mins" fmla="min sw sh"/>
                <a:gd name="dsw" fmla="+- 0 sw mins"/>
                <a:gd name="dsh" fmla="+- 0 sh mins"/>
                <a:gd name="p0x0" fmla="*/ 0 w 54"/>
                <a:gd name="p0y0" fmla="*/ 1315 h 1370"/>
                <a:gd name="p0x1" fmla="*/ 0 w 54"/>
                <a:gd name="p0y1" fmla="*/ 55 h 1370"/>
                <a:gd name="p0x2" fmla="*/ 0 w 54"/>
                <a:gd name="p0y2" fmla="*/ 30 h 1370"/>
                <a:gd name="p0x3" fmla="*/ 15 w 54"/>
                <a:gd name="p0y3" fmla="*/ 9 h 1370"/>
                <a:gd name="p0x4" fmla="*/ 37 w 54"/>
                <a:gd name="p0y4" fmla="*/ 0 h 1370"/>
                <a:gd name="p0x5" fmla="*/ 54 w 54"/>
                <a:gd name="p0y5" fmla="*/ 13 h 1370"/>
                <a:gd name="p0x6" fmla="*/ 54 w 54"/>
                <a:gd name="p0y6" fmla="*/ 13 h 1370"/>
                <a:gd name="p0x7" fmla="*/ 48 w 54"/>
                <a:gd name="p0y7" fmla="*/ 20 h 1370"/>
                <a:gd name="p0x8" fmla="*/ 45 w 54"/>
                <a:gd name="p0y8" fmla="*/ 36 h 1370"/>
                <a:gd name="p0x9" fmla="*/ 45 w 54"/>
                <a:gd name="p0y9" fmla="*/ 55 h 1370"/>
                <a:gd name="p0x10" fmla="*/ 45 w 54"/>
                <a:gd name="p0y10" fmla="*/ 1315 h 1370"/>
                <a:gd name="p0x11" fmla="*/ 45 w 54"/>
                <a:gd name="p0y11" fmla="*/ 1334 h 1370"/>
                <a:gd name="p0x12" fmla="*/ 48 w 54"/>
                <a:gd name="p0y12" fmla="*/ 1350 h 1370"/>
                <a:gd name="p0x13" fmla="*/ 54 w 54"/>
                <a:gd name="p0y13" fmla="*/ 1357 h 1370"/>
                <a:gd name="p0x14" fmla="*/ 37 w 54"/>
                <a:gd name="p0y14" fmla="*/ 1370 h 1370"/>
                <a:gd name="p0x15" fmla="*/ 37 w 54"/>
                <a:gd name="p0y15" fmla="*/ 1370 h 1370"/>
                <a:gd name="p0x16" fmla="*/ 15 w 54"/>
                <a:gd name="p0y16" fmla="*/ 1361 h 1370"/>
                <a:gd name="p0x17" fmla="*/ 0 w 54"/>
                <a:gd name="p0y17" fmla="*/ 1340 h 1370"/>
                <a:gd name="p0x18" fmla="*/ 0 w 54"/>
                <a:gd name="p0y18" fmla="*/ 1315 h 13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914400" y="5052651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四位一体体系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914400" y="5377453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农业课程、文化、平台、培训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619569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20 w 8535"/>
              <a:gd name="p0y0" fmla="*/ 0 h 6626"/>
              <a:gd name="p0x1" fmla="*/ 8415 w 8535"/>
              <a:gd name="p0y1" fmla="*/ 0 h 6626"/>
              <a:gd name="p0x2" fmla="*/ 8481 w 8535"/>
              <a:gd name="p0y2" fmla="*/ 0 h 6626"/>
              <a:gd name="p0x3" fmla="*/ 8535 w 8535"/>
              <a:gd name="p0y3" fmla="*/ 53 h 6626"/>
              <a:gd name="p0x4" fmla="*/ 8535 w 8535"/>
              <a:gd name="p0y4" fmla="*/ 120 h 6626"/>
              <a:gd name="p0x5" fmla="*/ 8535 w 8535"/>
              <a:gd name="p0y5" fmla="*/ 6506 h 6626"/>
              <a:gd name="p0x6" fmla="*/ 8535 w 8535"/>
              <a:gd name="p0y6" fmla="*/ 6573 h 6626"/>
              <a:gd name="p0x7" fmla="*/ 8481 w 8535"/>
              <a:gd name="p0y7" fmla="*/ 6626 h 6626"/>
              <a:gd name="p0x8" fmla="*/ 8415 w 8535"/>
              <a:gd name="p0y8" fmla="*/ 6626 h 6626"/>
              <a:gd name="p0x9" fmla="*/ 120 w 8535"/>
              <a:gd name="p0y9" fmla="*/ 6626 h 6626"/>
              <a:gd name="p0x10" fmla="*/ 53 w 8535"/>
              <a:gd name="p0y10" fmla="*/ 6626 h 6626"/>
              <a:gd name="p0x11" fmla="*/ 0 w 8535"/>
              <a:gd name="p0y11" fmla="*/ 6573 h 6626"/>
              <a:gd name="p0x12" fmla="*/ 0 w 8535"/>
              <a:gd name="p0y12" fmla="*/ 6506 h 6626"/>
              <a:gd name="p0x13" fmla="*/ 0 w 8535"/>
              <a:gd name="p0y13" fmla="*/ 120 h 6626"/>
              <a:gd name="p0x14" fmla="*/ 0 w 8535"/>
              <a:gd name="p0y14" fmla="*/ 53 h 6626"/>
              <a:gd name="p0x15" fmla="*/ 53 w 8535"/>
              <a:gd name="p0y15" fmla="*/ 0 h 6626"/>
              <a:gd name="p0x16" fmla="*/ 12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6391275" y="2459355"/>
            <a:ext cx="5029200" cy="466090"/>
            <a:chOff x="10065" y="3873"/>
            <a:chExt cx="7920" cy="734"/>
          </a:xfrm>
        </p:grpSpPr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10065" y="3873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0065" y="4593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1"/>
            </p:custDataLst>
          </p:nvPr>
        </p:nvSpPr>
        <p:spPr>
          <a:xfrm>
            <a:off x="639572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60 w 525"/>
              <a:gd name="p0y0" fmla="*/ 0 h 525"/>
              <a:gd name="p0x1" fmla="*/ 465 w 525"/>
              <a:gd name="p0y1" fmla="*/ 0 h 525"/>
              <a:gd name="p0x2" fmla="*/ 498 w 525"/>
              <a:gd name="p0y2" fmla="*/ 0 h 525"/>
              <a:gd name="p0x3" fmla="*/ 525 w 525"/>
              <a:gd name="p0y3" fmla="*/ 26 h 525"/>
              <a:gd name="p0x4" fmla="*/ 525 w 525"/>
              <a:gd name="p0y4" fmla="*/ 60 h 525"/>
              <a:gd name="p0x5" fmla="*/ 525 w 525"/>
              <a:gd name="p0y5" fmla="*/ 465 h 525"/>
              <a:gd name="p0x6" fmla="*/ 525 w 525"/>
              <a:gd name="p0y6" fmla="*/ 498 h 525"/>
              <a:gd name="p0x7" fmla="*/ 498 w 525"/>
              <a:gd name="p0y7" fmla="*/ 525 h 525"/>
              <a:gd name="p0x8" fmla="*/ 465 w 525"/>
              <a:gd name="p0y8" fmla="*/ 525 h 525"/>
              <a:gd name="p0x9" fmla="*/ 60 w 525"/>
              <a:gd name="p0y9" fmla="*/ 525 h 525"/>
              <a:gd name="p0x10" fmla="*/ 26 w 525"/>
              <a:gd name="p0y10" fmla="*/ 525 h 525"/>
              <a:gd name="p0x11" fmla="*/ 0 w 525"/>
              <a:gd name="p0y11" fmla="*/ 498 h 525"/>
              <a:gd name="p0x12" fmla="*/ 0 w 525"/>
              <a:gd name="p0y12" fmla="*/ 465 h 525"/>
              <a:gd name="p0x13" fmla="*/ 0 w 525"/>
              <a:gd name="p0y13" fmla="*/ 60 h 525"/>
              <a:gd name="p0x14" fmla="*/ 0 w 525"/>
              <a:gd name="p0y14" fmla="*/ 26 h 525"/>
              <a:gd name="p0x15" fmla="*/ 26 w 525"/>
              <a:gd name="p0y15" fmla="*/ 0 h 525"/>
              <a:gd name="p0x16" fmla="*/ 6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81" t="-6333" r="-2381" b="-6333"/>
          <a:stretch>
            <a:fillRect/>
          </a:stretch>
        </p:blipFill>
        <p:spPr>
          <a:xfrm>
            <a:off x="6457950" y="2520950"/>
            <a:ext cx="209550" cy="2146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6848475" y="2472719"/>
            <a:ext cx="39129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资源输出与图书馆建设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6"/>
            </p:custDataLst>
          </p:nvPr>
        </p:nvSpPr>
        <p:spPr>
          <a:xfrm>
            <a:off x="10880090" y="24879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10999594" y="25308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391275" y="3496310"/>
            <a:ext cx="5029200" cy="876300"/>
            <a:chOff x="10065" y="5506"/>
            <a:chExt cx="7920" cy="1380"/>
          </a:xfrm>
        </p:grpSpPr>
        <p:sp>
          <p:nvSpPr>
            <p:cNvPr id="42" name="任意多边形 41"/>
            <p:cNvSpPr/>
            <p:nvPr>
              <p:custDataLst>
                <p:tags r:id="rId38"/>
              </p:custDataLst>
            </p:nvPr>
          </p:nvSpPr>
          <p:spPr>
            <a:xfrm>
              <a:off x="10065" y="5506"/>
              <a:ext cx="7920" cy="1380"/>
            </a:xfrm>
            <a:custGeom>
              <a:avLst/>
              <a:gdLst>
                <a:gd name="sw" fmla="*/ 1 w 7920"/>
                <a:gd name="sh" fmla="*/ 1 h 1380"/>
                <a:gd name="mins" fmla="min sw sh"/>
                <a:gd name="dsw" fmla="+- 0 sw mins"/>
                <a:gd name="dsh" fmla="+- 0 sh mins"/>
                <a:gd name="p0x0" fmla="*/ 60 w 7920"/>
                <a:gd name="p0y0" fmla="*/ 0 h 1380"/>
                <a:gd name="p0x1" fmla="*/ 7860 w 7920"/>
                <a:gd name="p0y1" fmla="*/ 0 h 1380"/>
                <a:gd name="p0x2" fmla="*/ 7893 w 7920"/>
                <a:gd name="p0y2" fmla="*/ 0 h 1380"/>
                <a:gd name="p0x3" fmla="*/ 7920 w 7920"/>
                <a:gd name="p0y3" fmla="*/ 26 h 1380"/>
                <a:gd name="p0x4" fmla="*/ 7920 w 7920"/>
                <a:gd name="p0y4" fmla="*/ 60 h 1380"/>
                <a:gd name="p0x5" fmla="*/ 7920 w 7920"/>
                <a:gd name="p0y5" fmla="*/ 1320 h 1380"/>
                <a:gd name="p0x6" fmla="*/ 7920 w 7920"/>
                <a:gd name="p0y6" fmla="*/ 1353 h 1380"/>
                <a:gd name="p0x7" fmla="*/ 7893 w 7920"/>
                <a:gd name="p0y7" fmla="*/ 1380 h 1380"/>
                <a:gd name="p0x8" fmla="*/ 7860 w 7920"/>
                <a:gd name="p0y8" fmla="*/ 1380 h 1380"/>
                <a:gd name="p0x9" fmla="*/ 60 w 7920"/>
                <a:gd name="p0y9" fmla="*/ 1380 h 1380"/>
                <a:gd name="p0x10" fmla="*/ 26 w 7920"/>
                <a:gd name="p0y10" fmla="*/ 1380 h 1380"/>
                <a:gd name="p0x11" fmla="*/ 0 w 7920"/>
                <a:gd name="p0y11" fmla="*/ 1353 h 1380"/>
                <a:gd name="p0x12" fmla="*/ 0 w 7920"/>
                <a:gd name="p0y12" fmla="*/ 1320 h 1380"/>
                <a:gd name="p0x13" fmla="*/ 0 w 7920"/>
                <a:gd name="p0y13" fmla="*/ 60 h 1380"/>
                <a:gd name="p0x14" fmla="*/ 0 w 7920"/>
                <a:gd name="p0y14" fmla="*/ 26 h 1380"/>
                <a:gd name="p0x15" fmla="*/ 26 w 7920"/>
                <a:gd name="p0y15" fmla="*/ 0 h 1380"/>
                <a:gd name="p0x16" fmla="*/ 60 w 7920"/>
                <a:gd name="p0y16" fmla="*/ 0 h 13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9"/>
              </p:custDataLst>
            </p:nvPr>
          </p:nvSpPr>
          <p:spPr>
            <a:xfrm>
              <a:off x="10102" y="5506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17956" y="5524"/>
              <a:ext cx="29" cy="1345"/>
            </a:xfrm>
            <a:custGeom>
              <a:avLst/>
              <a:gdLst>
                <a:gd name="sw" fmla="*/ 1 w 28"/>
                <a:gd name="sh" fmla="*/ 1 h 1344"/>
                <a:gd name="mins" fmla="min sw sh"/>
                <a:gd name="dsw" fmla="+- 0 sw mins"/>
                <a:gd name="dsh" fmla="+- 0 sh mins"/>
                <a:gd name="p0x0" fmla="*/ 28 w 28"/>
                <a:gd name="p0y0" fmla="*/ 42 h 1344"/>
                <a:gd name="p0x1" fmla="*/ 28 w 28"/>
                <a:gd name="p0y1" fmla="*/ 1302 h 1344"/>
                <a:gd name="p0x2" fmla="*/ 28 w 28"/>
                <a:gd name="p0y2" fmla="*/ 1318 h 1344"/>
                <a:gd name="p0x3" fmla="*/ 21 w 28"/>
                <a:gd name="p0y3" fmla="*/ 1333 h 1344"/>
                <a:gd name="p0x4" fmla="*/ 10 w 28"/>
                <a:gd name="p0y4" fmla="*/ 1344 h 1344"/>
                <a:gd name="p0x5" fmla="*/ 0 w 28"/>
                <a:gd name="p0y5" fmla="*/ 1334 h 1344"/>
                <a:gd name="p0x6" fmla="*/ 8 w 28"/>
                <a:gd name="p0y6" fmla="*/ 1326 h 1344"/>
                <a:gd name="p0x7" fmla="*/ 13 w 28"/>
                <a:gd name="p0y7" fmla="*/ 1314 h 1344"/>
                <a:gd name="p0x8" fmla="*/ 13 w 28"/>
                <a:gd name="p0y8" fmla="*/ 1302 h 1344"/>
                <a:gd name="p0x9" fmla="*/ 13 w 28"/>
                <a:gd name="p0y9" fmla="*/ 42 h 1344"/>
                <a:gd name="p0x10" fmla="*/ 13 w 28"/>
                <a:gd name="p0y10" fmla="*/ 30 h 1344"/>
                <a:gd name="p0x11" fmla="*/ 8 w 28"/>
                <a:gd name="p0y11" fmla="*/ 18 h 1344"/>
                <a:gd name="p0x12" fmla="*/ 0 w 28"/>
                <a:gd name="p0y12" fmla="*/ 10 h 1344"/>
                <a:gd name="p0x13" fmla="*/ 10 w 28"/>
                <a:gd name="p0y13" fmla="*/ 0 h 1344"/>
                <a:gd name="p0x14" fmla="*/ 21 w 28"/>
                <a:gd name="p0y14" fmla="*/ 10 h 1344"/>
                <a:gd name="p0x15" fmla="*/ 28 w 28"/>
                <a:gd name="p0y15" fmla="*/ 25 h 1344"/>
                <a:gd name="p0x16" fmla="*/ 28 w 28"/>
                <a:gd name="p0y16" fmla="*/ 42 h 134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1"/>
              </p:custDataLst>
            </p:nvPr>
          </p:nvSpPr>
          <p:spPr>
            <a:xfrm>
              <a:off x="10102" y="6858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2"/>
              </p:custDataLst>
            </p:nvPr>
          </p:nvSpPr>
          <p:spPr>
            <a:xfrm>
              <a:off x="10065" y="5511"/>
              <a:ext cx="54" cy="1371"/>
            </a:xfrm>
            <a:custGeom>
              <a:avLst/>
              <a:gdLst>
                <a:gd name="sw" fmla="*/ 1 w 54"/>
                <a:gd name="sh" fmla="*/ 1 h 1370"/>
                <a:gd name="mins" fmla="min sw sh"/>
                <a:gd name="dsw" fmla="+- 0 sw mins"/>
                <a:gd name="dsh" fmla="+- 0 sh mins"/>
                <a:gd name="p0x0" fmla="*/ 0 w 54"/>
                <a:gd name="p0y0" fmla="*/ 1315 h 1370"/>
                <a:gd name="p0x1" fmla="*/ 0 w 54"/>
                <a:gd name="p0y1" fmla="*/ 55 h 1370"/>
                <a:gd name="p0x2" fmla="*/ 0 w 54"/>
                <a:gd name="p0y2" fmla="*/ 30 h 1370"/>
                <a:gd name="p0x3" fmla="*/ 15 w 54"/>
                <a:gd name="p0y3" fmla="*/ 9 h 1370"/>
                <a:gd name="p0x4" fmla="*/ 37 w 54"/>
                <a:gd name="p0y4" fmla="*/ 0 h 1370"/>
                <a:gd name="p0x5" fmla="*/ 54 w 54"/>
                <a:gd name="p0y5" fmla="*/ 13 h 1370"/>
                <a:gd name="p0x6" fmla="*/ 54 w 54"/>
                <a:gd name="p0y6" fmla="*/ 13 h 1370"/>
                <a:gd name="p0x7" fmla="*/ 48 w 54"/>
                <a:gd name="p0y7" fmla="*/ 20 h 1370"/>
                <a:gd name="p0x8" fmla="*/ 45 w 54"/>
                <a:gd name="p0y8" fmla="*/ 36 h 1370"/>
                <a:gd name="p0x9" fmla="*/ 45 w 54"/>
                <a:gd name="p0y9" fmla="*/ 55 h 1370"/>
                <a:gd name="p0x10" fmla="*/ 45 w 54"/>
                <a:gd name="p0y10" fmla="*/ 1315 h 1370"/>
                <a:gd name="p0x11" fmla="*/ 45 w 54"/>
                <a:gd name="p0y11" fmla="*/ 1334 h 1370"/>
                <a:gd name="p0x12" fmla="*/ 48 w 54"/>
                <a:gd name="p0y12" fmla="*/ 1350 h 1370"/>
                <a:gd name="p0x13" fmla="*/ 54 w 54"/>
                <a:gd name="p0y13" fmla="*/ 1357 h 1370"/>
                <a:gd name="p0x14" fmla="*/ 37 w 54"/>
                <a:gd name="p0y14" fmla="*/ 1370 h 1370"/>
                <a:gd name="p0x15" fmla="*/ 37 w 54"/>
                <a:gd name="p0y15" fmla="*/ 1370 h 1370"/>
                <a:gd name="p0x16" fmla="*/ 15 w 54"/>
                <a:gd name="p0y16" fmla="*/ 1361 h 1370"/>
                <a:gd name="p0x17" fmla="*/ 0 w 54"/>
                <a:gd name="p0y17" fmla="*/ 1340 h 1370"/>
                <a:gd name="p0x18" fmla="*/ 0 w 54"/>
                <a:gd name="p0y18" fmla="*/ 1315 h 13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8" name="文本框 47"/>
          <p:cNvSpPr txBox="1"/>
          <p:nvPr>
            <p:custDataLst>
              <p:tags r:id="rId43"/>
            </p:custDataLst>
          </p:nvPr>
        </p:nvSpPr>
        <p:spPr>
          <a:xfrm>
            <a:off x="6534150" y="3605527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中文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+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农业模式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文本框 48"/>
          <p:cNvSpPr txBox="1"/>
          <p:nvPr>
            <p:custDataLst>
              <p:tags r:id="rId44"/>
            </p:custDataLst>
          </p:nvPr>
        </p:nvSpPr>
        <p:spPr>
          <a:xfrm>
            <a:off x="6534150" y="3930329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分享中国</a:t>
            </a:r>
            <a:r>
              <a:rPr sz="1500" b="1">
                <a:solidFill>
                  <a:schemeClr val="accent1"/>
                </a:solidFill>
                <a:cs typeface="+mn-lt"/>
              </a:rPr>
              <a:t>农业技术与减贫经验</a:t>
            </a:r>
            <a:r>
              <a:rPr sz="1500">
                <a:solidFill>
                  <a:srgbClr val="4A5C53"/>
                </a:solidFill>
                <a:cs typeface="+mn-lt"/>
              </a:rPr>
              <a:t>，助力全球农业合作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391275" y="4943475"/>
            <a:ext cx="5029200" cy="876300"/>
            <a:chOff x="10065" y="7785"/>
            <a:chExt cx="7920" cy="1380"/>
          </a:xfrm>
        </p:grpSpPr>
        <p:sp>
          <p:nvSpPr>
            <p:cNvPr id="50" name="任意多边形 49"/>
            <p:cNvSpPr/>
            <p:nvPr>
              <p:custDataLst>
                <p:tags r:id="rId45"/>
              </p:custDataLst>
            </p:nvPr>
          </p:nvSpPr>
          <p:spPr>
            <a:xfrm>
              <a:off x="10065" y="7785"/>
              <a:ext cx="7920" cy="1380"/>
            </a:xfrm>
            <a:custGeom>
              <a:avLst/>
              <a:gdLst>
                <a:gd name="sw" fmla="*/ 1 w 7920"/>
                <a:gd name="sh" fmla="*/ 1 h 1380"/>
                <a:gd name="mins" fmla="min sw sh"/>
                <a:gd name="dsw" fmla="+- 0 sw mins"/>
                <a:gd name="dsh" fmla="+- 0 sh mins"/>
                <a:gd name="p0x0" fmla="*/ 60 w 7920"/>
                <a:gd name="p0y0" fmla="*/ 0 h 1380"/>
                <a:gd name="p0x1" fmla="*/ 7860 w 7920"/>
                <a:gd name="p0y1" fmla="*/ 0 h 1380"/>
                <a:gd name="p0x2" fmla="*/ 7893 w 7920"/>
                <a:gd name="p0y2" fmla="*/ 0 h 1380"/>
                <a:gd name="p0x3" fmla="*/ 7920 w 7920"/>
                <a:gd name="p0y3" fmla="*/ 26 h 1380"/>
                <a:gd name="p0x4" fmla="*/ 7920 w 7920"/>
                <a:gd name="p0y4" fmla="*/ 60 h 1380"/>
                <a:gd name="p0x5" fmla="*/ 7920 w 7920"/>
                <a:gd name="p0y5" fmla="*/ 1320 h 1380"/>
                <a:gd name="p0x6" fmla="*/ 7920 w 7920"/>
                <a:gd name="p0y6" fmla="*/ 1353 h 1380"/>
                <a:gd name="p0x7" fmla="*/ 7893 w 7920"/>
                <a:gd name="p0y7" fmla="*/ 1380 h 1380"/>
                <a:gd name="p0x8" fmla="*/ 7860 w 7920"/>
                <a:gd name="p0y8" fmla="*/ 1380 h 1380"/>
                <a:gd name="p0x9" fmla="*/ 60 w 7920"/>
                <a:gd name="p0y9" fmla="*/ 1380 h 1380"/>
                <a:gd name="p0x10" fmla="*/ 26 w 7920"/>
                <a:gd name="p0y10" fmla="*/ 1380 h 1380"/>
                <a:gd name="p0x11" fmla="*/ 0 w 7920"/>
                <a:gd name="p0y11" fmla="*/ 1353 h 1380"/>
                <a:gd name="p0x12" fmla="*/ 0 w 7920"/>
                <a:gd name="p0y12" fmla="*/ 1320 h 1380"/>
                <a:gd name="p0x13" fmla="*/ 0 w 7920"/>
                <a:gd name="p0y13" fmla="*/ 60 h 1380"/>
                <a:gd name="p0x14" fmla="*/ 0 w 7920"/>
                <a:gd name="p0y14" fmla="*/ 26 h 1380"/>
                <a:gd name="p0x15" fmla="*/ 26 w 7920"/>
                <a:gd name="p0y15" fmla="*/ 0 h 1380"/>
                <a:gd name="p0x16" fmla="*/ 60 w 7920"/>
                <a:gd name="p0y16" fmla="*/ 0 h 13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6"/>
              </p:custDataLst>
            </p:nvPr>
          </p:nvSpPr>
          <p:spPr>
            <a:xfrm>
              <a:off x="10102" y="7785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7"/>
              </p:custDataLst>
            </p:nvPr>
          </p:nvSpPr>
          <p:spPr>
            <a:xfrm>
              <a:off x="17956" y="7803"/>
              <a:ext cx="29" cy="1345"/>
            </a:xfrm>
            <a:custGeom>
              <a:avLst/>
              <a:gdLst>
                <a:gd name="sw" fmla="*/ 1 w 28"/>
                <a:gd name="sh" fmla="*/ 1 h 1344"/>
                <a:gd name="mins" fmla="min sw sh"/>
                <a:gd name="dsw" fmla="+- 0 sw mins"/>
                <a:gd name="dsh" fmla="+- 0 sh mins"/>
                <a:gd name="p0x0" fmla="*/ 28 w 28"/>
                <a:gd name="p0y0" fmla="*/ 42 h 1344"/>
                <a:gd name="p0x1" fmla="*/ 28 w 28"/>
                <a:gd name="p0y1" fmla="*/ 1302 h 1344"/>
                <a:gd name="p0x2" fmla="*/ 28 w 28"/>
                <a:gd name="p0y2" fmla="*/ 1318 h 1344"/>
                <a:gd name="p0x3" fmla="*/ 21 w 28"/>
                <a:gd name="p0y3" fmla="*/ 1333 h 1344"/>
                <a:gd name="p0x4" fmla="*/ 10 w 28"/>
                <a:gd name="p0y4" fmla="*/ 1344 h 1344"/>
                <a:gd name="p0x5" fmla="*/ 0 w 28"/>
                <a:gd name="p0y5" fmla="*/ 1334 h 1344"/>
                <a:gd name="p0x6" fmla="*/ 8 w 28"/>
                <a:gd name="p0y6" fmla="*/ 1326 h 1344"/>
                <a:gd name="p0x7" fmla="*/ 13 w 28"/>
                <a:gd name="p0y7" fmla="*/ 1314 h 1344"/>
                <a:gd name="p0x8" fmla="*/ 13 w 28"/>
                <a:gd name="p0y8" fmla="*/ 1302 h 1344"/>
                <a:gd name="p0x9" fmla="*/ 13 w 28"/>
                <a:gd name="p0y9" fmla="*/ 42 h 1344"/>
                <a:gd name="p0x10" fmla="*/ 13 w 28"/>
                <a:gd name="p0y10" fmla="*/ 30 h 1344"/>
                <a:gd name="p0x11" fmla="*/ 8 w 28"/>
                <a:gd name="p0y11" fmla="*/ 18 h 1344"/>
                <a:gd name="p0x12" fmla="*/ 0 w 28"/>
                <a:gd name="p0y12" fmla="*/ 10 h 1344"/>
                <a:gd name="p0x13" fmla="*/ 10 w 28"/>
                <a:gd name="p0y13" fmla="*/ 0 h 1344"/>
                <a:gd name="p0x14" fmla="*/ 21 w 28"/>
                <a:gd name="p0y14" fmla="*/ 10 h 1344"/>
                <a:gd name="p0x15" fmla="*/ 28 w 28"/>
                <a:gd name="p0y15" fmla="*/ 25 h 1344"/>
                <a:gd name="p0x16" fmla="*/ 28 w 28"/>
                <a:gd name="p0y16" fmla="*/ 42 h 134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8"/>
              </p:custDataLst>
            </p:nvPr>
          </p:nvSpPr>
          <p:spPr>
            <a:xfrm>
              <a:off x="10102" y="9137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9"/>
              </p:custDataLst>
            </p:nvPr>
          </p:nvSpPr>
          <p:spPr>
            <a:xfrm>
              <a:off x="10065" y="7790"/>
              <a:ext cx="54" cy="1371"/>
            </a:xfrm>
            <a:custGeom>
              <a:avLst/>
              <a:gdLst>
                <a:gd name="sw" fmla="*/ 1 w 54"/>
                <a:gd name="sh" fmla="*/ 1 h 1370"/>
                <a:gd name="mins" fmla="min sw sh"/>
                <a:gd name="dsw" fmla="+- 0 sw mins"/>
                <a:gd name="dsh" fmla="+- 0 sh mins"/>
                <a:gd name="p0x0" fmla="*/ 0 w 54"/>
                <a:gd name="p0y0" fmla="*/ 1315 h 1370"/>
                <a:gd name="p0x1" fmla="*/ 0 w 54"/>
                <a:gd name="p0y1" fmla="*/ 55 h 1370"/>
                <a:gd name="p0x2" fmla="*/ 0 w 54"/>
                <a:gd name="p0y2" fmla="*/ 30 h 1370"/>
                <a:gd name="p0x3" fmla="*/ 15 w 54"/>
                <a:gd name="p0y3" fmla="*/ 9 h 1370"/>
                <a:gd name="p0x4" fmla="*/ 37 w 54"/>
                <a:gd name="p0y4" fmla="*/ 0 h 1370"/>
                <a:gd name="p0x5" fmla="*/ 54 w 54"/>
                <a:gd name="p0y5" fmla="*/ 13 h 1370"/>
                <a:gd name="p0x6" fmla="*/ 54 w 54"/>
                <a:gd name="p0y6" fmla="*/ 13 h 1370"/>
                <a:gd name="p0x7" fmla="*/ 48 w 54"/>
                <a:gd name="p0y7" fmla="*/ 20 h 1370"/>
                <a:gd name="p0x8" fmla="*/ 45 w 54"/>
                <a:gd name="p0y8" fmla="*/ 36 h 1370"/>
                <a:gd name="p0x9" fmla="*/ 45 w 54"/>
                <a:gd name="p0y9" fmla="*/ 55 h 1370"/>
                <a:gd name="p0x10" fmla="*/ 45 w 54"/>
                <a:gd name="p0y10" fmla="*/ 1315 h 1370"/>
                <a:gd name="p0x11" fmla="*/ 45 w 54"/>
                <a:gd name="p0y11" fmla="*/ 1334 h 1370"/>
                <a:gd name="p0x12" fmla="*/ 48 w 54"/>
                <a:gd name="p0y12" fmla="*/ 1350 h 1370"/>
                <a:gd name="p0x13" fmla="*/ 54 w 54"/>
                <a:gd name="p0y13" fmla="*/ 1357 h 1370"/>
                <a:gd name="p0x14" fmla="*/ 37 w 54"/>
                <a:gd name="p0y14" fmla="*/ 1370 h 1370"/>
                <a:gd name="p0x15" fmla="*/ 37 w 54"/>
                <a:gd name="p0y15" fmla="*/ 1370 h 1370"/>
                <a:gd name="p0x16" fmla="*/ 15 w 54"/>
                <a:gd name="p0y16" fmla="*/ 1361 h 1370"/>
                <a:gd name="p0x17" fmla="*/ 0 w 54"/>
                <a:gd name="p0y17" fmla="*/ 1340 h 1370"/>
                <a:gd name="p0x18" fmla="*/ 0 w 54"/>
                <a:gd name="p0y18" fmla="*/ 1315 h 13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>
            <p:custDataLst>
              <p:tags r:id="rId50"/>
            </p:custDataLst>
          </p:nvPr>
        </p:nvSpPr>
        <p:spPr>
          <a:xfrm>
            <a:off x="6534150" y="5052651"/>
            <a:ext cx="4800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塔吉克斯坦民族大学孔子学院中文图书馆开馆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文本框 56"/>
          <p:cNvSpPr txBox="1"/>
          <p:nvPr>
            <p:custDataLst>
              <p:tags r:id="rId51"/>
            </p:custDataLst>
          </p:nvPr>
        </p:nvSpPr>
        <p:spPr>
          <a:xfrm>
            <a:off x="6534150" y="5377453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A5C53"/>
                </a:solidFill>
                <a:cs typeface="+mn-lt"/>
              </a:rPr>
              <a:t>南京图书馆捐赠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5000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册</a:t>
            </a:r>
            <a:r>
              <a:rPr lang="en-US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sz="1500">
                <a:solidFill>
                  <a:srgbClr val="4A5C53"/>
                </a:solidFill>
                <a:cs typeface="+mn-lt"/>
              </a:rPr>
              <a:t>中文书籍</a:t>
            </a:r>
            <a:endParaRPr lang="zh-CN"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329940"/>
            <a:ext cx="61874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1A3A2D"/>
                </a:solidFill>
                <a:latin typeface="+mj-lt"/>
                <a:ea typeface="+mj-ea"/>
                <a:cs typeface="+mj-lt"/>
              </a:rPr>
              <a:t>数智化转型与文明互鉴</a:t>
            </a:r>
            <a:endParaRPr sz="4200" b="1" spc="252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666750" y="5057775"/>
            <a:ext cx="381000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4243388"/>
            <a:ext cx="16497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让中文零距离</a:t>
            </a:r>
            <a:endParaRPr sz="1500" spc="3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从教中文到传中国</a:t>
            </a:r>
            <a:endParaRPr sz="1500" spc="30">
              <a:solidFill>
                <a:srgbClr val="4A5C53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802130"/>
            <a:ext cx="2398214" cy="11963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400" b="1">
                <a:solidFill>
                  <a:srgbClr val="1A6B4E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06</a:t>
            </a:r>
            <a:endParaRPr sz="8400" b="1">
              <a:solidFill>
                <a:srgbClr val="1A6B4E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3162300"/>
            <a:ext cx="381000" cy="9525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数智赋能重塑教学场景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b1a07568-c397-11f1-beca-c275e443ef6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3" b="3"/>
          <a:stretch>
            <a:fillRect/>
          </a:stretch>
        </p:blipFill>
        <p:spPr>
          <a:xfrm>
            <a:off x="571500" y="1104900"/>
            <a:ext cx="11049000" cy="20574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324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3120"/>
                </a:lnTo>
                <a:cubicBezTo>
                  <a:pt x="17400" y="3186"/>
                  <a:pt x="17346" y="3240"/>
                  <a:pt x="17280" y="3240"/>
                </a:cubicBezTo>
                <a:lnTo>
                  <a:pt x="120" y="3240"/>
                </a:lnTo>
                <a:cubicBezTo>
                  <a:pt x="54" y="3240"/>
                  <a:pt x="0" y="3186"/>
                  <a:pt x="0" y="31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395345"/>
            <a:ext cx="5419725" cy="3076575"/>
          </a:xfrm>
          <a:custGeom>
            <a:avLst/>
            <a:gdLst>
              <a:gd name="sw" fmla="*/ 1 w 8535"/>
              <a:gd name="sh" fmla="*/ 1 h 4845"/>
              <a:gd name="mins" fmla="min sw sh"/>
              <a:gd name="dsw" fmla="+- 0 sw mins"/>
              <a:gd name="dsh" fmla="+- 0 sh mins"/>
              <a:gd name="p0x0" fmla="*/ 120 w 8535"/>
              <a:gd name="p0y0" fmla="*/ 0 h 4845"/>
              <a:gd name="p0x1" fmla="*/ 8415 w 8535"/>
              <a:gd name="p0y1" fmla="*/ 0 h 4845"/>
              <a:gd name="p0x2" fmla="*/ 8481 w 8535"/>
              <a:gd name="p0y2" fmla="*/ 0 h 4845"/>
              <a:gd name="p0x3" fmla="*/ 8535 w 8535"/>
              <a:gd name="p0y3" fmla="*/ 53 h 4845"/>
              <a:gd name="p0x4" fmla="*/ 8535 w 8535"/>
              <a:gd name="p0y4" fmla="*/ 120 h 4845"/>
              <a:gd name="p0x5" fmla="*/ 8535 w 8535"/>
              <a:gd name="p0y5" fmla="*/ 4725 h 4845"/>
              <a:gd name="p0x6" fmla="*/ 8535 w 8535"/>
              <a:gd name="p0y6" fmla="*/ 4791 h 4845"/>
              <a:gd name="p0x7" fmla="*/ 8481 w 8535"/>
              <a:gd name="p0y7" fmla="*/ 4845 h 4845"/>
              <a:gd name="p0x8" fmla="*/ 8415 w 8535"/>
              <a:gd name="p0y8" fmla="*/ 4845 h 4845"/>
              <a:gd name="p0x9" fmla="*/ 120 w 8535"/>
              <a:gd name="p0y9" fmla="*/ 4845 h 4845"/>
              <a:gd name="p0x10" fmla="*/ 53 w 8535"/>
              <a:gd name="p0y10" fmla="*/ 4845 h 4845"/>
              <a:gd name="p0x11" fmla="*/ 0 w 8535"/>
              <a:gd name="p0y11" fmla="*/ 4791 h 4845"/>
              <a:gd name="p0x12" fmla="*/ 0 w 8535"/>
              <a:gd name="p0y12" fmla="*/ 4725 h 4845"/>
              <a:gd name="p0x13" fmla="*/ 0 w 8535"/>
              <a:gd name="p0y13" fmla="*/ 120 h 4845"/>
              <a:gd name="p0x14" fmla="*/ 0 w 8535"/>
              <a:gd name="p0y14" fmla="*/ 53 h 4845"/>
              <a:gd name="p0x15" fmla="*/ 53 w 8535"/>
              <a:gd name="p0y15" fmla="*/ 0 h 4845"/>
              <a:gd name="p0x16" fmla="*/ 120 w 8535"/>
              <a:gd name="p0y16" fmla="*/ 0 h 4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771525" y="3590925"/>
            <a:ext cx="5029200" cy="504190"/>
            <a:chOff x="1215" y="5655"/>
            <a:chExt cx="7920" cy="79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215" y="5655"/>
              <a:ext cx="7920" cy="795"/>
            </a:xfrm>
            <a:custGeom>
              <a:avLst/>
              <a:gdLst>
                <a:gd name="sw" fmla="*/ 1 w 7920"/>
                <a:gd name="sh" fmla="*/ 1 h 795"/>
                <a:gd name="mins" fmla="min sw sh"/>
                <a:gd name="dsw" fmla="+- 0 sw mins"/>
                <a:gd name="dsh" fmla="+- 0 sh mins"/>
                <a:gd name="p0x0" fmla="*/ 0 w 7920"/>
                <a:gd name="p0y0" fmla="*/ 0 h 795"/>
                <a:gd name="p0x1" fmla="*/ 7920 w 7920"/>
                <a:gd name="p0y1" fmla="*/ 0 h 795"/>
                <a:gd name="p0x2" fmla="*/ 7920 w 7920"/>
                <a:gd name="p0y2" fmla="*/ 795 h 795"/>
                <a:gd name="p0x3" fmla="*/ 0 w 7920"/>
                <a:gd name="p0y3" fmla="*/ 795 h 795"/>
                <a:gd name="p0x4" fmla="*/ 0 w 7920"/>
                <a:gd name="p0y4" fmla="*/ 0 h 7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6435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5970" y="3595370"/>
            <a:ext cx="409575" cy="409575"/>
          </a:xfrm>
          <a:custGeom>
            <a:avLst/>
            <a:gdLst>
              <a:gd name="sw" fmla="*/ 1 w 645"/>
              <a:gd name="sh" fmla="*/ 1 h 645"/>
              <a:gd name="mins" fmla="min sw sh"/>
              <a:gd name="dsw" fmla="+- 0 sw mins"/>
              <a:gd name="dsh" fmla="+- 0 sh mins"/>
              <a:gd name="p0x0" fmla="*/ 60 w 645"/>
              <a:gd name="p0y0" fmla="*/ 0 h 645"/>
              <a:gd name="p0x1" fmla="*/ 585 w 645"/>
              <a:gd name="p0y1" fmla="*/ 0 h 645"/>
              <a:gd name="p0x2" fmla="*/ 618 w 645"/>
              <a:gd name="p0y2" fmla="*/ 0 h 645"/>
              <a:gd name="p0x3" fmla="*/ 645 w 645"/>
              <a:gd name="p0y3" fmla="*/ 26 h 645"/>
              <a:gd name="p0x4" fmla="*/ 645 w 645"/>
              <a:gd name="p0y4" fmla="*/ 60 h 645"/>
              <a:gd name="p0x5" fmla="*/ 645 w 645"/>
              <a:gd name="p0y5" fmla="*/ 585 h 645"/>
              <a:gd name="p0x6" fmla="*/ 645 w 645"/>
              <a:gd name="p0y6" fmla="*/ 618 h 645"/>
              <a:gd name="p0x7" fmla="*/ 618 w 645"/>
              <a:gd name="p0y7" fmla="*/ 645 h 645"/>
              <a:gd name="p0x8" fmla="*/ 585 w 645"/>
              <a:gd name="p0y8" fmla="*/ 645 h 645"/>
              <a:gd name="p0x9" fmla="*/ 60 w 645"/>
              <a:gd name="p0y9" fmla="*/ 645 h 645"/>
              <a:gd name="p0x10" fmla="*/ 26 w 645"/>
              <a:gd name="p0y10" fmla="*/ 645 h 645"/>
              <a:gd name="p0x11" fmla="*/ 0 w 645"/>
              <a:gd name="p0y11" fmla="*/ 618 h 645"/>
              <a:gd name="p0x12" fmla="*/ 0 w 645"/>
              <a:gd name="p0y12" fmla="*/ 585 h 645"/>
              <a:gd name="p0x13" fmla="*/ 0 w 645"/>
              <a:gd name="p0y13" fmla="*/ 60 h 645"/>
              <a:gd name="p0x14" fmla="*/ 0 w 645"/>
              <a:gd name="p0y14" fmla="*/ 26 h 645"/>
              <a:gd name="p0x15" fmla="*/ 26 w 645"/>
              <a:gd name="p0y15" fmla="*/ 0 h 645"/>
              <a:gd name="p0x16" fmla="*/ 60 w 645"/>
              <a:gd name="p0y16" fmla="*/ 0 h 6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569" r="-1569"/>
          <a:stretch>
            <a:fillRect/>
          </a:stretch>
        </p:blipFill>
        <p:spPr>
          <a:xfrm>
            <a:off x="897255" y="3705225"/>
            <a:ext cx="167005" cy="1905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3642360"/>
            <a:ext cx="38367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顶层战略引领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5260340" y="36576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5379844" y="37004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71525" y="4210050"/>
            <a:ext cx="5029200" cy="1118235"/>
            <a:chOff x="1215" y="6630"/>
            <a:chExt cx="7920" cy="1761"/>
          </a:xfrm>
        </p:grpSpPr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15" y="6630"/>
              <a:ext cx="7920" cy="1761"/>
            </a:xfrm>
            <a:custGeom>
              <a:avLst/>
              <a:gdLst>
                <a:gd name="sw" fmla="*/ 1 w 7920"/>
                <a:gd name="sh" fmla="*/ 1 h 1761"/>
                <a:gd name="mins" fmla="min sw sh"/>
                <a:gd name="dsw" fmla="+- 0 sw mins"/>
                <a:gd name="dsh" fmla="+- 0 sh mins"/>
                <a:gd name="p0x0" fmla="*/ 60 w 7920"/>
                <a:gd name="p0y0" fmla="*/ 0 h 1761"/>
                <a:gd name="p0x1" fmla="*/ 7860 w 7920"/>
                <a:gd name="p0y1" fmla="*/ 0 h 1761"/>
                <a:gd name="p0x2" fmla="*/ 7893 w 7920"/>
                <a:gd name="p0y2" fmla="*/ 0 h 1761"/>
                <a:gd name="p0x3" fmla="*/ 7920 w 7920"/>
                <a:gd name="p0y3" fmla="*/ 26 h 1761"/>
                <a:gd name="p0x4" fmla="*/ 7920 w 7920"/>
                <a:gd name="p0y4" fmla="*/ 60 h 1761"/>
                <a:gd name="p0x5" fmla="*/ 7920 w 7920"/>
                <a:gd name="p0y5" fmla="*/ 1701 h 1761"/>
                <a:gd name="p0x6" fmla="*/ 7920 w 7920"/>
                <a:gd name="p0y6" fmla="*/ 1734 h 1761"/>
                <a:gd name="p0x7" fmla="*/ 7893 w 7920"/>
                <a:gd name="p0y7" fmla="*/ 1761 h 1761"/>
                <a:gd name="p0x8" fmla="*/ 7860 w 7920"/>
                <a:gd name="p0y8" fmla="*/ 1761 h 1761"/>
                <a:gd name="p0x9" fmla="*/ 60 w 7920"/>
                <a:gd name="p0y9" fmla="*/ 1761 h 1761"/>
                <a:gd name="p0x10" fmla="*/ 26 w 7920"/>
                <a:gd name="p0y10" fmla="*/ 1761 h 1761"/>
                <a:gd name="p0x11" fmla="*/ 0 w 7920"/>
                <a:gd name="p0y11" fmla="*/ 1734 h 1761"/>
                <a:gd name="p0x12" fmla="*/ 0 w 7920"/>
                <a:gd name="p0y12" fmla="*/ 1701 h 1761"/>
                <a:gd name="p0x13" fmla="*/ 0 w 7920"/>
                <a:gd name="p0y13" fmla="*/ 60 h 1761"/>
                <a:gd name="p0x14" fmla="*/ 0 w 7920"/>
                <a:gd name="p0y14" fmla="*/ 26 h 1761"/>
                <a:gd name="p0x15" fmla="*/ 26 w 7920"/>
                <a:gd name="p0y15" fmla="*/ 0 h 1761"/>
                <a:gd name="p0x16" fmla="*/ 60 w 7920"/>
                <a:gd name="p0y16" fmla="*/ 0 h 17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52" y="6630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9106" y="6647"/>
              <a:ext cx="29" cy="1726"/>
            </a:xfrm>
            <a:custGeom>
              <a:avLst/>
              <a:gdLst>
                <a:gd name="sw" fmla="*/ 1 w 28"/>
                <a:gd name="sh" fmla="*/ 1 h 1726"/>
                <a:gd name="mins" fmla="min sw sh"/>
                <a:gd name="dsw" fmla="+- 0 sw mins"/>
                <a:gd name="dsh" fmla="+- 0 sh mins"/>
                <a:gd name="p0x0" fmla="*/ 28 w 28"/>
                <a:gd name="p0y0" fmla="*/ 42 h 1726"/>
                <a:gd name="p0x1" fmla="*/ 28 w 28"/>
                <a:gd name="p0y1" fmla="*/ 1683 h 1726"/>
                <a:gd name="p0x2" fmla="*/ 28 w 28"/>
                <a:gd name="p0y2" fmla="*/ 1700 h 1726"/>
                <a:gd name="p0x3" fmla="*/ 21 w 28"/>
                <a:gd name="p0y3" fmla="*/ 1715 h 1726"/>
                <a:gd name="p0x4" fmla="*/ 10 w 28"/>
                <a:gd name="p0y4" fmla="*/ 1726 h 1726"/>
                <a:gd name="p0x5" fmla="*/ 0 w 28"/>
                <a:gd name="p0y5" fmla="*/ 1715 h 1726"/>
                <a:gd name="p0x6" fmla="*/ 8 w 28"/>
                <a:gd name="p0y6" fmla="*/ 1707 h 1726"/>
                <a:gd name="p0x7" fmla="*/ 13 w 28"/>
                <a:gd name="p0y7" fmla="*/ 1696 h 1726"/>
                <a:gd name="p0x8" fmla="*/ 13 w 28"/>
                <a:gd name="p0y8" fmla="*/ 1683 h 1726"/>
                <a:gd name="p0x9" fmla="*/ 13 w 28"/>
                <a:gd name="p0y9" fmla="*/ 42 h 1726"/>
                <a:gd name="p0x10" fmla="*/ 13 w 28"/>
                <a:gd name="p0y10" fmla="*/ 30 h 1726"/>
                <a:gd name="p0x11" fmla="*/ 8 w 28"/>
                <a:gd name="p0y11" fmla="*/ 18 h 1726"/>
                <a:gd name="p0x12" fmla="*/ 0 w 28"/>
                <a:gd name="p0y12" fmla="*/ 10 h 1726"/>
                <a:gd name="p0x13" fmla="*/ 10 w 28"/>
                <a:gd name="p0y13" fmla="*/ 0 h 1726"/>
                <a:gd name="p0x14" fmla="*/ 21 w 28"/>
                <a:gd name="p0y14" fmla="*/ 10 h 1726"/>
                <a:gd name="p0x15" fmla="*/ 28 w 28"/>
                <a:gd name="p0y15" fmla="*/ 25 h 1726"/>
                <a:gd name="p0x16" fmla="*/ 28 w 28"/>
                <a:gd name="p0y16" fmla="*/ 42 h 1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1252" y="8363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215" y="6634"/>
              <a:ext cx="54" cy="1752"/>
            </a:xfrm>
            <a:custGeom>
              <a:avLst/>
              <a:gdLst>
                <a:gd name="sw" fmla="*/ 1 w 54"/>
                <a:gd name="sh" fmla="*/ 1 h 1752"/>
                <a:gd name="mins" fmla="min sw sh"/>
                <a:gd name="dsw" fmla="+- 0 sw mins"/>
                <a:gd name="dsh" fmla="+- 0 sh mins"/>
                <a:gd name="p0x0" fmla="*/ 0 w 54"/>
                <a:gd name="p0y0" fmla="*/ 1696 h 1752"/>
                <a:gd name="p0x1" fmla="*/ 0 w 54"/>
                <a:gd name="p0y1" fmla="*/ 55 h 1752"/>
                <a:gd name="p0x2" fmla="*/ 0 w 54"/>
                <a:gd name="p0y2" fmla="*/ 30 h 1752"/>
                <a:gd name="p0x3" fmla="*/ 15 w 54"/>
                <a:gd name="p0y3" fmla="*/ 9 h 1752"/>
                <a:gd name="p0x4" fmla="*/ 37 w 54"/>
                <a:gd name="p0y4" fmla="*/ 0 h 1752"/>
                <a:gd name="p0x5" fmla="*/ 54 w 54"/>
                <a:gd name="p0y5" fmla="*/ 13 h 1752"/>
                <a:gd name="p0x6" fmla="*/ 54 w 54"/>
                <a:gd name="p0y6" fmla="*/ 13 h 1752"/>
                <a:gd name="p0x7" fmla="*/ 48 w 54"/>
                <a:gd name="p0y7" fmla="*/ 20 h 1752"/>
                <a:gd name="p0x8" fmla="*/ 45 w 54"/>
                <a:gd name="p0y8" fmla="*/ 36 h 1752"/>
                <a:gd name="p0x9" fmla="*/ 45 w 54"/>
                <a:gd name="p0y9" fmla="*/ 55 h 1752"/>
                <a:gd name="p0x10" fmla="*/ 45 w 54"/>
                <a:gd name="p0y10" fmla="*/ 1696 h 1752"/>
                <a:gd name="p0x11" fmla="*/ 45 w 54"/>
                <a:gd name="p0y11" fmla="*/ 1715 h 1752"/>
                <a:gd name="p0x12" fmla="*/ 48 w 54"/>
                <a:gd name="p0y12" fmla="*/ 1731 h 1752"/>
                <a:gd name="p0x13" fmla="*/ 54 w 54"/>
                <a:gd name="p0y13" fmla="*/ 1738 h 1752"/>
                <a:gd name="p0x14" fmla="*/ 37 w 54"/>
                <a:gd name="p0y14" fmla="*/ 1752 h 1752"/>
                <a:gd name="p0x15" fmla="*/ 37 w 54"/>
                <a:gd name="p0y15" fmla="*/ 1752 h 1752"/>
                <a:gd name="p0x16" fmla="*/ 15 w 54"/>
                <a:gd name="p0y16" fmla="*/ 1743 h 1752"/>
                <a:gd name="p0x17" fmla="*/ 0 w 54"/>
                <a:gd name="p0y17" fmla="*/ 1721 h 1752"/>
                <a:gd name="p0x18" fmla="*/ 0 w 54"/>
                <a:gd name="p0y18" fmla="*/ 1696 h 175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914400" y="4318635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2025</a:t>
            </a:r>
            <a:r>
              <a:rPr lang="zh-CN" b="1">
                <a:solidFill>
                  <a:schemeClr val="tx2"/>
                </a:solidFill>
                <a:cs typeface="+mn-lt"/>
              </a:rPr>
              <a:t>年世界中文大会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914400" y="4623492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A5C53"/>
                </a:solidFill>
                <a:cs typeface="+mn-lt"/>
              </a:rPr>
              <a:t>主题为「创新引领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数智赋能</a:t>
            </a:r>
            <a:r>
              <a:rPr lang="en-US" altLang="zh-CN" sz="1500">
                <a:solidFill>
                  <a:srgbClr val="4A5C53"/>
                </a:solidFill>
                <a:cs typeface="+mn-lt"/>
              </a:rPr>
              <a:t>——</a:t>
            </a:r>
            <a:r>
              <a:rPr lang="zh-CN" altLang="en-US" sz="1500">
                <a:solidFill>
                  <a:srgbClr val="4A5C53"/>
                </a:solidFill>
                <a:cs typeface="+mn-lt"/>
              </a:rPr>
              <a:t>让中文零距离」，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2000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余名</a:t>
            </a:r>
            <a:r>
              <a:rPr sz="1500">
                <a:solidFill>
                  <a:srgbClr val="4A5C53"/>
                </a:solidFill>
                <a:cs typeface="+mn-lt"/>
              </a:rPr>
              <a:t>学者参会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771525" y="5442585"/>
            <a:ext cx="5029200" cy="834390"/>
            <a:chOff x="1215" y="8571"/>
            <a:chExt cx="7920" cy="1314"/>
          </a:xfrm>
        </p:grpSpPr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215" y="8571"/>
              <a:ext cx="7920" cy="1314"/>
            </a:xfrm>
            <a:custGeom>
              <a:avLst/>
              <a:gdLst>
                <a:gd name="sw" fmla="*/ 1 w 7920"/>
                <a:gd name="sh" fmla="*/ 1 h 1313"/>
                <a:gd name="mins" fmla="min sw sh"/>
                <a:gd name="dsw" fmla="+- 0 sw mins"/>
                <a:gd name="dsh" fmla="+- 0 sh mins"/>
                <a:gd name="p0x0" fmla="*/ 60 w 7920"/>
                <a:gd name="p0y0" fmla="*/ 0 h 1313"/>
                <a:gd name="p0x1" fmla="*/ 7860 w 7920"/>
                <a:gd name="p0y1" fmla="*/ 0 h 1313"/>
                <a:gd name="p0x2" fmla="*/ 7893 w 7920"/>
                <a:gd name="p0y2" fmla="*/ 0 h 1313"/>
                <a:gd name="p0x3" fmla="*/ 7920 w 7920"/>
                <a:gd name="p0y3" fmla="*/ 26 h 1313"/>
                <a:gd name="p0x4" fmla="*/ 7920 w 7920"/>
                <a:gd name="p0y4" fmla="*/ 60 h 1313"/>
                <a:gd name="p0x5" fmla="*/ 7920 w 7920"/>
                <a:gd name="p0y5" fmla="*/ 1253 h 1313"/>
                <a:gd name="p0x6" fmla="*/ 7920 w 7920"/>
                <a:gd name="p0y6" fmla="*/ 1286 h 1313"/>
                <a:gd name="p0x7" fmla="*/ 7893 w 7920"/>
                <a:gd name="p0y7" fmla="*/ 1313 h 1313"/>
                <a:gd name="p0x8" fmla="*/ 7860 w 7920"/>
                <a:gd name="p0y8" fmla="*/ 1313 h 1313"/>
                <a:gd name="p0x9" fmla="*/ 60 w 7920"/>
                <a:gd name="p0y9" fmla="*/ 1313 h 1313"/>
                <a:gd name="p0x10" fmla="*/ 26 w 7920"/>
                <a:gd name="p0y10" fmla="*/ 1313 h 1313"/>
                <a:gd name="p0x11" fmla="*/ 0 w 7920"/>
                <a:gd name="p0y11" fmla="*/ 1286 h 1313"/>
                <a:gd name="p0x12" fmla="*/ 0 w 7920"/>
                <a:gd name="p0y12" fmla="*/ 1253 h 1313"/>
                <a:gd name="p0x13" fmla="*/ 0 w 7920"/>
                <a:gd name="p0y13" fmla="*/ 60 h 1313"/>
                <a:gd name="p0x14" fmla="*/ 0 w 7920"/>
                <a:gd name="p0y14" fmla="*/ 26 h 1313"/>
                <a:gd name="p0x15" fmla="*/ 26 w 7920"/>
                <a:gd name="p0y15" fmla="*/ 0 h 1313"/>
                <a:gd name="p0x16" fmla="*/ 60 w 7920"/>
                <a:gd name="p0y16" fmla="*/ 0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252" y="8571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9106" y="8589"/>
              <a:ext cx="29" cy="1278"/>
            </a:xfrm>
            <a:custGeom>
              <a:avLst/>
              <a:gdLst>
                <a:gd name="sw" fmla="*/ 1 w 28"/>
                <a:gd name="sh" fmla="*/ 1 h 1278"/>
                <a:gd name="mins" fmla="min sw sh"/>
                <a:gd name="dsw" fmla="+- 0 sw mins"/>
                <a:gd name="dsh" fmla="+- 0 sh mins"/>
                <a:gd name="p0x0" fmla="*/ 28 w 28"/>
                <a:gd name="p0y0" fmla="*/ 42 h 1278"/>
                <a:gd name="p0x1" fmla="*/ 28 w 28"/>
                <a:gd name="p0y1" fmla="*/ 1235 h 1278"/>
                <a:gd name="p0x2" fmla="*/ 28 w 28"/>
                <a:gd name="p0y2" fmla="*/ 1252 h 1278"/>
                <a:gd name="p0x3" fmla="*/ 21 w 28"/>
                <a:gd name="p0y3" fmla="*/ 1267 h 1278"/>
                <a:gd name="p0x4" fmla="*/ 10 w 28"/>
                <a:gd name="p0y4" fmla="*/ 1278 h 1278"/>
                <a:gd name="p0x5" fmla="*/ 0 w 28"/>
                <a:gd name="p0y5" fmla="*/ 1267 h 1278"/>
                <a:gd name="p0x6" fmla="*/ 8 w 28"/>
                <a:gd name="p0y6" fmla="*/ 1259 h 1278"/>
                <a:gd name="p0x7" fmla="*/ 13 w 28"/>
                <a:gd name="p0y7" fmla="*/ 1248 h 1278"/>
                <a:gd name="p0x8" fmla="*/ 13 w 28"/>
                <a:gd name="p0y8" fmla="*/ 1235 h 1278"/>
                <a:gd name="p0x9" fmla="*/ 13 w 28"/>
                <a:gd name="p0y9" fmla="*/ 42 h 1278"/>
                <a:gd name="p0x10" fmla="*/ 13 w 28"/>
                <a:gd name="p0y10" fmla="*/ 30 h 1278"/>
                <a:gd name="p0x11" fmla="*/ 8 w 28"/>
                <a:gd name="p0y11" fmla="*/ 18 h 1278"/>
                <a:gd name="p0x12" fmla="*/ 0 w 28"/>
                <a:gd name="p0y12" fmla="*/ 10 h 1278"/>
                <a:gd name="p0x13" fmla="*/ 10 w 28"/>
                <a:gd name="p0y13" fmla="*/ 0 h 1278"/>
                <a:gd name="p0x14" fmla="*/ 21 w 28"/>
                <a:gd name="p0y14" fmla="*/ 10 h 1278"/>
                <a:gd name="p0x15" fmla="*/ 28 w 28"/>
                <a:gd name="p0y15" fmla="*/ 25 h 1278"/>
                <a:gd name="p0x16" fmla="*/ 28 w 28"/>
                <a:gd name="p0y16" fmla="*/ 42 h 12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252" y="9856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215" y="8576"/>
              <a:ext cx="54" cy="1304"/>
            </a:xfrm>
            <a:custGeom>
              <a:avLst/>
              <a:gdLst>
                <a:gd name="sw" fmla="*/ 1 w 54"/>
                <a:gd name="sh" fmla="*/ 1 h 1304"/>
                <a:gd name="mins" fmla="min sw sh"/>
                <a:gd name="dsw" fmla="+- 0 sw mins"/>
                <a:gd name="dsh" fmla="+- 0 sh mins"/>
                <a:gd name="p0x0" fmla="*/ 0 w 54"/>
                <a:gd name="p0y0" fmla="*/ 1248 h 1304"/>
                <a:gd name="p0x1" fmla="*/ 0 w 54"/>
                <a:gd name="p0y1" fmla="*/ 55 h 1304"/>
                <a:gd name="p0x2" fmla="*/ 0 w 54"/>
                <a:gd name="p0y2" fmla="*/ 30 h 1304"/>
                <a:gd name="p0x3" fmla="*/ 15 w 54"/>
                <a:gd name="p0y3" fmla="*/ 9 h 1304"/>
                <a:gd name="p0x4" fmla="*/ 37 w 54"/>
                <a:gd name="p0y4" fmla="*/ 0 h 1304"/>
                <a:gd name="p0x5" fmla="*/ 54 w 54"/>
                <a:gd name="p0y5" fmla="*/ 13 h 1304"/>
                <a:gd name="p0x6" fmla="*/ 54 w 54"/>
                <a:gd name="p0y6" fmla="*/ 13 h 1304"/>
                <a:gd name="p0x7" fmla="*/ 48 w 54"/>
                <a:gd name="p0y7" fmla="*/ 20 h 1304"/>
                <a:gd name="p0x8" fmla="*/ 45 w 54"/>
                <a:gd name="p0y8" fmla="*/ 36 h 1304"/>
                <a:gd name="p0x9" fmla="*/ 45 w 54"/>
                <a:gd name="p0y9" fmla="*/ 55 h 1304"/>
                <a:gd name="p0x10" fmla="*/ 45 w 54"/>
                <a:gd name="p0y10" fmla="*/ 1248 h 1304"/>
                <a:gd name="p0x11" fmla="*/ 45 w 54"/>
                <a:gd name="p0y11" fmla="*/ 1267 h 1304"/>
                <a:gd name="p0x12" fmla="*/ 48 w 54"/>
                <a:gd name="p0y12" fmla="*/ 1283 h 1304"/>
                <a:gd name="p0x13" fmla="*/ 54 w 54"/>
                <a:gd name="p0y13" fmla="*/ 1290 h 1304"/>
                <a:gd name="p0x14" fmla="*/ 37 w 54"/>
                <a:gd name="p0y14" fmla="*/ 1304 h 1304"/>
                <a:gd name="p0x15" fmla="*/ 37 w 54"/>
                <a:gd name="p0y15" fmla="*/ 1304 h 1304"/>
                <a:gd name="p0x16" fmla="*/ 15 w 54"/>
                <a:gd name="p0y16" fmla="*/ 1295 h 1304"/>
                <a:gd name="p0x17" fmla="*/ 0 w 54"/>
                <a:gd name="p0y17" fmla="*/ 1273 h 1304"/>
                <a:gd name="p0x18" fmla="*/ 0 w 54"/>
                <a:gd name="p0y18" fmla="*/ 1248 h 130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914400" y="5551456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「十五五」规划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914400" y="5855865"/>
            <a:ext cx="5071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明确提出实施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「人工智能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+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」行动</a:t>
            </a:r>
            <a:r>
              <a:rPr sz="1500">
                <a:solidFill>
                  <a:srgbClr val="4A5C53"/>
                </a:solidFill>
                <a:cs typeface="+mn-lt"/>
              </a:rPr>
              <a:t>，推进教育数字化战略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6195695" y="3395345"/>
            <a:ext cx="5419725" cy="3076575"/>
          </a:xfrm>
          <a:custGeom>
            <a:avLst/>
            <a:gdLst>
              <a:gd name="sw" fmla="*/ 1 w 8535"/>
              <a:gd name="sh" fmla="*/ 1 h 4845"/>
              <a:gd name="mins" fmla="min sw sh"/>
              <a:gd name="dsw" fmla="+- 0 sw mins"/>
              <a:gd name="dsh" fmla="+- 0 sh mins"/>
              <a:gd name="p0x0" fmla="*/ 120 w 8535"/>
              <a:gd name="p0y0" fmla="*/ 0 h 4845"/>
              <a:gd name="p0x1" fmla="*/ 8415 w 8535"/>
              <a:gd name="p0y1" fmla="*/ 0 h 4845"/>
              <a:gd name="p0x2" fmla="*/ 8481 w 8535"/>
              <a:gd name="p0y2" fmla="*/ 0 h 4845"/>
              <a:gd name="p0x3" fmla="*/ 8535 w 8535"/>
              <a:gd name="p0y3" fmla="*/ 53 h 4845"/>
              <a:gd name="p0x4" fmla="*/ 8535 w 8535"/>
              <a:gd name="p0y4" fmla="*/ 120 h 4845"/>
              <a:gd name="p0x5" fmla="*/ 8535 w 8535"/>
              <a:gd name="p0y5" fmla="*/ 4725 h 4845"/>
              <a:gd name="p0x6" fmla="*/ 8535 w 8535"/>
              <a:gd name="p0y6" fmla="*/ 4791 h 4845"/>
              <a:gd name="p0x7" fmla="*/ 8481 w 8535"/>
              <a:gd name="p0y7" fmla="*/ 4845 h 4845"/>
              <a:gd name="p0x8" fmla="*/ 8415 w 8535"/>
              <a:gd name="p0y8" fmla="*/ 4845 h 4845"/>
              <a:gd name="p0x9" fmla="*/ 120 w 8535"/>
              <a:gd name="p0y9" fmla="*/ 4845 h 4845"/>
              <a:gd name="p0x10" fmla="*/ 53 w 8535"/>
              <a:gd name="p0y10" fmla="*/ 4845 h 4845"/>
              <a:gd name="p0x11" fmla="*/ 0 w 8535"/>
              <a:gd name="p0y11" fmla="*/ 4791 h 4845"/>
              <a:gd name="p0x12" fmla="*/ 0 w 8535"/>
              <a:gd name="p0y12" fmla="*/ 4725 h 4845"/>
              <a:gd name="p0x13" fmla="*/ 0 w 8535"/>
              <a:gd name="p0y13" fmla="*/ 120 h 4845"/>
              <a:gd name="p0x14" fmla="*/ 0 w 8535"/>
              <a:gd name="p0y14" fmla="*/ 53 h 4845"/>
              <a:gd name="p0x15" fmla="*/ 53 w 8535"/>
              <a:gd name="p0y15" fmla="*/ 0 h 4845"/>
              <a:gd name="p0x16" fmla="*/ 120 w 8535"/>
              <a:gd name="p0y16" fmla="*/ 0 h 4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6391275" y="3590925"/>
            <a:ext cx="5029200" cy="504190"/>
            <a:chOff x="10065" y="5655"/>
            <a:chExt cx="7920" cy="794"/>
          </a:xfrm>
        </p:grpSpPr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0065" y="5655"/>
              <a:ext cx="7920" cy="795"/>
            </a:xfrm>
            <a:custGeom>
              <a:avLst/>
              <a:gdLst>
                <a:gd name="sw" fmla="*/ 1 w 7920"/>
                <a:gd name="sh" fmla="*/ 1 h 795"/>
                <a:gd name="mins" fmla="min sw sh"/>
                <a:gd name="dsw" fmla="+- 0 sw mins"/>
                <a:gd name="dsh" fmla="+- 0 sh mins"/>
                <a:gd name="p0x0" fmla="*/ 0 w 7920"/>
                <a:gd name="p0y0" fmla="*/ 0 h 795"/>
                <a:gd name="p0x1" fmla="*/ 7920 w 7920"/>
                <a:gd name="p0y1" fmla="*/ 0 h 795"/>
                <a:gd name="p0x2" fmla="*/ 7920 w 7920"/>
                <a:gd name="p0y2" fmla="*/ 795 h 795"/>
                <a:gd name="p0x3" fmla="*/ 0 w 7920"/>
                <a:gd name="p0y3" fmla="*/ 795 h 795"/>
                <a:gd name="p0x4" fmla="*/ 0 w 7920"/>
                <a:gd name="p0y4" fmla="*/ 0 h 7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0065" y="6435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1"/>
            </p:custDataLst>
          </p:nvPr>
        </p:nvSpPr>
        <p:spPr>
          <a:xfrm>
            <a:off x="6395720" y="3595370"/>
            <a:ext cx="409575" cy="409575"/>
          </a:xfrm>
          <a:custGeom>
            <a:avLst/>
            <a:gdLst>
              <a:gd name="sw" fmla="*/ 1 w 645"/>
              <a:gd name="sh" fmla="*/ 1 h 645"/>
              <a:gd name="mins" fmla="min sw sh"/>
              <a:gd name="dsw" fmla="+- 0 sw mins"/>
              <a:gd name="dsh" fmla="+- 0 sh mins"/>
              <a:gd name="p0x0" fmla="*/ 60 w 645"/>
              <a:gd name="p0y0" fmla="*/ 0 h 645"/>
              <a:gd name="p0x1" fmla="*/ 585 w 645"/>
              <a:gd name="p0y1" fmla="*/ 0 h 645"/>
              <a:gd name="p0x2" fmla="*/ 618 w 645"/>
              <a:gd name="p0y2" fmla="*/ 0 h 645"/>
              <a:gd name="p0x3" fmla="*/ 645 w 645"/>
              <a:gd name="p0y3" fmla="*/ 26 h 645"/>
              <a:gd name="p0x4" fmla="*/ 645 w 645"/>
              <a:gd name="p0y4" fmla="*/ 60 h 645"/>
              <a:gd name="p0x5" fmla="*/ 645 w 645"/>
              <a:gd name="p0y5" fmla="*/ 585 h 645"/>
              <a:gd name="p0x6" fmla="*/ 645 w 645"/>
              <a:gd name="p0y6" fmla="*/ 618 h 645"/>
              <a:gd name="p0x7" fmla="*/ 618 w 645"/>
              <a:gd name="p0y7" fmla="*/ 645 h 645"/>
              <a:gd name="p0x8" fmla="*/ 585 w 645"/>
              <a:gd name="p0y8" fmla="*/ 645 h 645"/>
              <a:gd name="p0x9" fmla="*/ 60 w 645"/>
              <a:gd name="p0y9" fmla="*/ 645 h 645"/>
              <a:gd name="p0x10" fmla="*/ 26 w 645"/>
              <a:gd name="p0y10" fmla="*/ 645 h 645"/>
              <a:gd name="p0x11" fmla="*/ 0 w 645"/>
              <a:gd name="p0y11" fmla="*/ 618 h 645"/>
              <a:gd name="p0x12" fmla="*/ 0 w 645"/>
              <a:gd name="p0y12" fmla="*/ 585 h 645"/>
              <a:gd name="p0x13" fmla="*/ 0 w 645"/>
              <a:gd name="p0y13" fmla="*/ 60 h 645"/>
              <a:gd name="p0x14" fmla="*/ 0 w 645"/>
              <a:gd name="p0y14" fmla="*/ 26 h 645"/>
              <a:gd name="p0x15" fmla="*/ 26 w 645"/>
              <a:gd name="p0y15" fmla="*/ 0 h 645"/>
              <a:gd name="p0x16" fmla="*/ 60 w 645"/>
              <a:gd name="p0y16" fmla="*/ 0 h 6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6505575" y="3705225"/>
            <a:ext cx="190500" cy="1905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6924675" y="3642360"/>
            <a:ext cx="383678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技术工具落地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6"/>
            </p:custDataLst>
          </p:nvPr>
        </p:nvSpPr>
        <p:spPr>
          <a:xfrm>
            <a:off x="10880090" y="36576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 w="9525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10999594" y="37004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391275" y="4210050"/>
            <a:ext cx="5029200" cy="1118235"/>
            <a:chOff x="10065" y="6630"/>
            <a:chExt cx="7920" cy="1761"/>
          </a:xfrm>
        </p:grpSpPr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10065" y="6630"/>
              <a:ext cx="7920" cy="1761"/>
            </a:xfrm>
            <a:custGeom>
              <a:avLst/>
              <a:gdLst>
                <a:gd name="sw" fmla="*/ 1 w 7920"/>
                <a:gd name="sh" fmla="*/ 1 h 1761"/>
                <a:gd name="mins" fmla="min sw sh"/>
                <a:gd name="dsw" fmla="+- 0 sw mins"/>
                <a:gd name="dsh" fmla="+- 0 sh mins"/>
                <a:gd name="p0x0" fmla="*/ 60 w 7920"/>
                <a:gd name="p0y0" fmla="*/ 0 h 1761"/>
                <a:gd name="p0x1" fmla="*/ 7860 w 7920"/>
                <a:gd name="p0y1" fmla="*/ 0 h 1761"/>
                <a:gd name="p0x2" fmla="*/ 7893 w 7920"/>
                <a:gd name="p0y2" fmla="*/ 0 h 1761"/>
                <a:gd name="p0x3" fmla="*/ 7920 w 7920"/>
                <a:gd name="p0y3" fmla="*/ 26 h 1761"/>
                <a:gd name="p0x4" fmla="*/ 7920 w 7920"/>
                <a:gd name="p0y4" fmla="*/ 60 h 1761"/>
                <a:gd name="p0x5" fmla="*/ 7920 w 7920"/>
                <a:gd name="p0y5" fmla="*/ 1701 h 1761"/>
                <a:gd name="p0x6" fmla="*/ 7920 w 7920"/>
                <a:gd name="p0y6" fmla="*/ 1734 h 1761"/>
                <a:gd name="p0x7" fmla="*/ 7893 w 7920"/>
                <a:gd name="p0y7" fmla="*/ 1761 h 1761"/>
                <a:gd name="p0x8" fmla="*/ 7860 w 7920"/>
                <a:gd name="p0y8" fmla="*/ 1761 h 1761"/>
                <a:gd name="p0x9" fmla="*/ 60 w 7920"/>
                <a:gd name="p0y9" fmla="*/ 1761 h 1761"/>
                <a:gd name="p0x10" fmla="*/ 26 w 7920"/>
                <a:gd name="p0y10" fmla="*/ 1761 h 1761"/>
                <a:gd name="p0x11" fmla="*/ 0 w 7920"/>
                <a:gd name="p0y11" fmla="*/ 1734 h 1761"/>
                <a:gd name="p0x12" fmla="*/ 0 w 7920"/>
                <a:gd name="p0y12" fmla="*/ 1701 h 1761"/>
                <a:gd name="p0x13" fmla="*/ 0 w 7920"/>
                <a:gd name="p0y13" fmla="*/ 60 h 1761"/>
                <a:gd name="p0x14" fmla="*/ 0 w 7920"/>
                <a:gd name="p0y14" fmla="*/ 26 h 1761"/>
                <a:gd name="p0x15" fmla="*/ 26 w 7920"/>
                <a:gd name="p0y15" fmla="*/ 0 h 1761"/>
                <a:gd name="p0x16" fmla="*/ 60 w 7920"/>
                <a:gd name="p0y16" fmla="*/ 0 h 176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9"/>
              </p:custDataLst>
            </p:nvPr>
          </p:nvSpPr>
          <p:spPr>
            <a:xfrm>
              <a:off x="10102" y="6630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0"/>
              </p:custDataLst>
            </p:nvPr>
          </p:nvSpPr>
          <p:spPr>
            <a:xfrm>
              <a:off x="17956" y="6647"/>
              <a:ext cx="29" cy="1726"/>
            </a:xfrm>
            <a:custGeom>
              <a:avLst/>
              <a:gdLst>
                <a:gd name="sw" fmla="*/ 1 w 28"/>
                <a:gd name="sh" fmla="*/ 1 h 1726"/>
                <a:gd name="mins" fmla="min sw sh"/>
                <a:gd name="dsw" fmla="+- 0 sw mins"/>
                <a:gd name="dsh" fmla="+- 0 sh mins"/>
                <a:gd name="p0x0" fmla="*/ 28 w 28"/>
                <a:gd name="p0y0" fmla="*/ 42 h 1726"/>
                <a:gd name="p0x1" fmla="*/ 28 w 28"/>
                <a:gd name="p0y1" fmla="*/ 1683 h 1726"/>
                <a:gd name="p0x2" fmla="*/ 28 w 28"/>
                <a:gd name="p0y2" fmla="*/ 1700 h 1726"/>
                <a:gd name="p0x3" fmla="*/ 21 w 28"/>
                <a:gd name="p0y3" fmla="*/ 1715 h 1726"/>
                <a:gd name="p0x4" fmla="*/ 10 w 28"/>
                <a:gd name="p0y4" fmla="*/ 1726 h 1726"/>
                <a:gd name="p0x5" fmla="*/ 0 w 28"/>
                <a:gd name="p0y5" fmla="*/ 1715 h 1726"/>
                <a:gd name="p0x6" fmla="*/ 8 w 28"/>
                <a:gd name="p0y6" fmla="*/ 1707 h 1726"/>
                <a:gd name="p0x7" fmla="*/ 13 w 28"/>
                <a:gd name="p0y7" fmla="*/ 1696 h 1726"/>
                <a:gd name="p0x8" fmla="*/ 13 w 28"/>
                <a:gd name="p0y8" fmla="*/ 1683 h 1726"/>
                <a:gd name="p0x9" fmla="*/ 13 w 28"/>
                <a:gd name="p0y9" fmla="*/ 42 h 1726"/>
                <a:gd name="p0x10" fmla="*/ 13 w 28"/>
                <a:gd name="p0y10" fmla="*/ 30 h 1726"/>
                <a:gd name="p0x11" fmla="*/ 8 w 28"/>
                <a:gd name="p0y11" fmla="*/ 18 h 1726"/>
                <a:gd name="p0x12" fmla="*/ 0 w 28"/>
                <a:gd name="p0y12" fmla="*/ 10 h 1726"/>
                <a:gd name="p0x13" fmla="*/ 10 w 28"/>
                <a:gd name="p0y13" fmla="*/ 0 h 1726"/>
                <a:gd name="p0x14" fmla="*/ 21 w 28"/>
                <a:gd name="p0y14" fmla="*/ 10 h 1726"/>
                <a:gd name="p0x15" fmla="*/ 28 w 28"/>
                <a:gd name="p0y15" fmla="*/ 25 h 1726"/>
                <a:gd name="p0x16" fmla="*/ 28 w 28"/>
                <a:gd name="p0y16" fmla="*/ 42 h 1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1"/>
              </p:custDataLst>
            </p:nvPr>
          </p:nvSpPr>
          <p:spPr>
            <a:xfrm>
              <a:off x="10102" y="8363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2"/>
              </p:custDataLst>
            </p:nvPr>
          </p:nvSpPr>
          <p:spPr>
            <a:xfrm>
              <a:off x="10065" y="6634"/>
              <a:ext cx="54" cy="1752"/>
            </a:xfrm>
            <a:custGeom>
              <a:avLst/>
              <a:gdLst>
                <a:gd name="sw" fmla="*/ 1 w 54"/>
                <a:gd name="sh" fmla="*/ 1 h 1752"/>
                <a:gd name="mins" fmla="min sw sh"/>
                <a:gd name="dsw" fmla="+- 0 sw mins"/>
                <a:gd name="dsh" fmla="+- 0 sh mins"/>
                <a:gd name="p0x0" fmla="*/ 0 w 54"/>
                <a:gd name="p0y0" fmla="*/ 1696 h 1752"/>
                <a:gd name="p0x1" fmla="*/ 0 w 54"/>
                <a:gd name="p0y1" fmla="*/ 55 h 1752"/>
                <a:gd name="p0x2" fmla="*/ 0 w 54"/>
                <a:gd name="p0y2" fmla="*/ 30 h 1752"/>
                <a:gd name="p0x3" fmla="*/ 15 w 54"/>
                <a:gd name="p0y3" fmla="*/ 9 h 1752"/>
                <a:gd name="p0x4" fmla="*/ 37 w 54"/>
                <a:gd name="p0y4" fmla="*/ 0 h 1752"/>
                <a:gd name="p0x5" fmla="*/ 54 w 54"/>
                <a:gd name="p0y5" fmla="*/ 13 h 1752"/>
                <a:gd name="p0x6" fmla="*/ 54 w 54"/>
                <a:gd name="p0y6" fmla="*/ 13 h 1752"/>
                <a:gd name="p0x7" fmla="*/ 48 w 54"/>
                <a:gd name="p0y7" fmla="*/ 20 h 1752"/>
                <a:gd name="p0x8" fmla="*/ 45 w 54"/>
                <a:gd name="p0y8" fmla="*/ 36 h 1752"/>
                <a:gd name="p0x9" fmla="*/ 45 w 54"/>
                <a:gd name="p0y9" fmla="*/ 55 h 1752"/>
                <a:gd name="p0x10" fmla="*/ 45 w 54"/>
                <a:gd name="p0y10" fmla="*/ 1696 h 1752"/>
                <a:gd name="p0x11" fmla="*/ 45 w 54"/>
                <a:gd name="p0y11" fmla="*/ 1715 h 1752"/>
                <a:gd name="p0x12" fmla="*/ 48 w 54"/>
                <a:gd name="p0y12" fmla="*/ 1731 h 1752"/>
                <a:gd name="p0x13" fmla="*/ 54 w 54"/>
                <a:gd name="p0y13" fmla="*/ 1738 h 1752"/>
                <a:gd name="p0x14" fmla="*/ 37 w 54"/>
                <a:gd name="p0y14" fmla="*/ 1752 h 1752"/>
                <a:gd name="p0x15" fmla="*/ 37 w 54"/>
                <a:gd name="p0y15" fmla="*/ 1752 h 1752"/>
                <a:gd name="p0x16" fmla="*/ 15 w 54"/>
                <a:gd name="p0y16" fmla="*/ 1743 h 1752"/>
                <a:gd name="p0x17" fmla="*/ 0 w 54"/>
                <a:gd name="p0y17" fmla="*/ 1721 h 1752"/>
                <a:gd name="p0x18" fmla="*/ 0 w 54"/>
                <a:gd name="p0y18" fmla="*/ 1696 h 175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6534150" y="4318635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中文联盟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AI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云教研平台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4"/>
            </p:custDataLst>
          </p:nvPr>
        </p:nvSpPr>
        <p:spPr>
          <a:xfrm>
            <a:off x="6534150" y="4623492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可一键生成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「文化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+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语言」</a:t>
            </a:r>
            <a:r>
              <a:rPr sz="1500">
                <a:solidFill>
                  <a:srgbClr val="4A5C53"/>
                </a:solidFill>
                <a:cs typeface="+mn-lt"/>
              </a:rPr>
              <a:t>融合教案，自动匹配课件与互动习题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6391275" y="5442585"/>
            <a:ext cx="5029200" cy="834390"/>
            <a:chOff x="10065" y="8571"/>
            <a:chExt cx="7920" cy="1314"/>
          </a:xfrm>
        </p:grpSpPr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10065" y="8571"/>
              <a:ext cx="7920" cy="1314"/>
            </a:xfrm>
            <a:custGeom>
              <a:avLst/>
              <a:gdLst>
                <a:gd name="sw" fmla="*/ 1 w 7920"/>
                <a:gd name="sh" fmla="*/ 1 h 1313"/>
                <a:gd name="mins" fmla="min sw sh"/>
                <a:gd name="dsw" fmla="+- 0 sw mins"/>
                <a:gd name="dsh" fmla="+- 0 sh mins"/>
                <a:gd name="p0x0" fmla="*/ 60 w 7920"/>
                <a:gd name="p0y0" fmla="*/ 0 h 1313"/>
                <a:gd name="p0x1" fmla="*/ 7860 w 7920"/>
                <a:gd name="p0y1" fmla="*/ 0 h 1313"/>
                <a:gd name="p0x2" fmla="*/ 7893 w 7920"/>
                <a:gd name="p0y2" fmla="*/ 0 h 1313"/>
                <a:gd name="p0x3" fmla="*/ 7920 w 7920"/>
                <a:gd name="p0y3" fmla="*/ 26 h 1313"/>
                <a:gd name="p0x4" fmla="*/ 7920 w 7920"/>
                <a:gd name="p0y4" fmla="*/ 60 h 1313"/>
                <a:gd name="p0x5" fmla="*/ 7920 w 7920"/>
                <a:gd name="p0y5" fmla="*/ 1253 h 1313"/>
                <a:gd name="p0x6" fmla="*/ 7920 w 7920"/>
                <a:gd name="p0y6" fmla="*/ 1286 h 1313"/>
                <a:gd name="p0x7" fmla="*/ 7893 w 7920"/>
                <a:gd name="p0y7" fmla="*/ 1313 h 1313"/>
                <a:gd name="p0x8" fmla="*/ 7860 w 7920"/>
                <a:gd name="p0y8" fmla="*/ 1313 h 1313"/>
                <a:gd name="p0x9" fmla="*/ 60 w 7920"/>
                <a:gd name="p0y9" fmla="*/ 1313 h 1313"/>
                <a:gd name="p0x10" fmla="*/ 26 w 7920"/>
                <a:gd name="p0y10" fmla="*/ 1313 h 1313"/>
                <a:gd name="p0x11" fmla="*/ 0 w 7920"/>
                <a:gd name="p0y11" fmla="*/ 1286 h 1313"/>
                <a:gd name="p0x12" fmla="*/ 0 w 7920"/>
                <a:gd name="p0y12" fmla="*/ 1253 h 1313"/>
                <a:gd name="p0x13" fmla="*/ 0 w 7920"/>
                <a:gd name="p0y13" fmla="*/ 60 h 1313"/>
                <a:gd name="p0x14" fmla="*/ 0 w 7920"/>
                <a:gd name="p0y14" fmla="*/ 26 h 1313"/>
                <a:gd name="p0x15" fmla="*/ 26 w 7920"/>
                <a:gd name="p0y15" fmla="*/ 0 h 1313"/>
                <a:gd name="p0x16" fmla="*/ 60 w 7920"/>
                <a:gd name="p0y16" fmla="*/ 0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10102" y="8571"/>
              <a:ext cx="7865" cy="28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22 w 7865"/>
                <a:gd name="p0y0" fmla="*/ 0 h 28"/>
                <a:gd name="p0x1" fmla="*/ 7822 w 7865"/>
                <a:gd name="p0y1" fmla="*/ 0 h 28"/>
                <a:gd name="p0x2" fmla="*/ 7839 w 7865"/>
                <a:gd name="p0y2" fmla="*/ 0 h 28"/>
                <a:gd name="p0x3" fmla="*/ 7854 w 7865"/>
                <a:gd name="p0y3" fmla="*/ 6 h 28"/>
                <a:gd name="p0x4" fmla="*/ 7865 w 7865"/>
                <a:gd name="p0y4" fmla="*/ 17 h 28"/>
                <a:gd name="p0x5" fmla="*/ 7854 w 7865"/>
                <a:gd name="p0y5" fmla="*/ 28 h 28"/>
                <a:gd name="p0x6" fmla="*/ 7846 w 7865"/>
                <a:gd name="p0y6" fmla="*/ 20 h 28"/>
                <a:gd name="p0x7" fmla="*/ 7835 w 7865"/>
                <a:gd name="p0y7" fmla="*/ 15 h 28"/>
                <a:gd name="p0x8" fmla="*/ 7822 w 7865"/>
                <a:gd name="p0y8" fmla="*/ 15 h 28"/>
                <a:gd name="p0x9" fmla="*/ 22 w 7865"/>
                <a:gd name="p0y9" fmla="*/ 15 h 28"/>
                <a:gd name="p0x10" fmla="*/ 20 w 7865"/>
                <a:gd name="p0y10" fmla="*/ 15 h 28"/>
                <a:gd name="p0x11" fmla="*/ 19 w 7865"/>
                <a:gd name="p0y11" fmla="*/ 16 h 28"/>
                <a:gd name="p0x12" fmla="*/ 17 w 7865"/>
                <a:gd name="p0y12" fmla="*/ 18 h 28"/>
                <a:gd name="p0x13" fmla="*/ 0 w 7865"/>
                <a:gd name="p0y13" fmla="*/ 4 h 28"/>
                <a:gd name="p0x14" fmla="*/ 0 w 7865"/>
                <a:gd name="p0y14" fmla="*/ 4 h 28"/>
                <a:gd name="p0x15" fmla="*/ 7 w 7865"/>
                <a:gd name="p0y15" fmla="*/ 1 h 28"/>
                <a:gd name="p0x16" fmla="*/ 14 w 7865"/>
                <a:gd name="p0y16" fmla="*/ 0 h 28"/>
                <a:gd name="p0x17" fmla="*/ 22 w 7865"/>
                <a:gd name="p0y17" fmla="*/ 0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17956" y="8589"/>
              <a:ext cx="29" cy="1278"/>
            </a:xfrm>
            <a:custGeom>
              <a:avLst/>
              <a:gdLst>
                <a:gd name="sw" fmla="*/ 1 w 28"/>
                <a:gd name="sh" fmla="*/ 1 h 1278"/>
                <a:gd name="mins" fmla="min sw sh"/>
                <a:gd name="dsw" fmla="+- 0 sw mins"/>
                <a:gd name="dsh" fmla="+- 0 sh mins"/>
                <a:gd name="p0x0" fmla="*/ 28 w 28"/>
                <a:gd name="p0y0" fmla="*/ 42 h 1278"/>
                <a:gd name="p0x1" fmla="*/ 28 w 28"/>
                <a:gd name="p0y1" fmla="*/ 1235 h 1278"/>
                <a:gd name="p0x2" fmla="*/ 28 w 28"/>
                <a:gd name="p0y2" fmla="*/ 1252 h 1278"/>
                <a:gd name="p0x3" fmla="*/ 21 w 28"/>
                <a:gd name="p0y3" fmla="*/ 1267 h 1278"/>
                <a:gd name="p0x4" fmla="*/ 10 w 28"/>
                <a:gd name="p0y4" fmla="*/ 1278 h 1278"/>
                <a:gd name="p0x5" fmla="*/ 0 w 28"/>
                <a:gd name="p0y5" fmla="*/ 1267 h 1278"/>
                <a:gd name="p0x6" fmla="*/ 8 w 28"/>
                <a:gd name="p0y6" fmla="*/ 1259 h 1278"/>
                <a:gd name="p0x7" fmla="*/ 13 w 28"/>
                <a:gd name="p0y7" fmla="*/ 1248 h 1278"/>
                <a:gd name="p0x8" fmla="*/ 13 w 28"/>
                <a:gd name="p0y8" fmla="*/ 1235 h 1278"/>
                <a:gd name="p0x9" fmla="*/ 13 w 28"/>
                <a:gd name="p0y9" fmla="*/ 42 h 1278"/>
                <a:gd name="p0x10" fmla="*/ 13 w 28"/>
                <a:gd name="p0y10" fmla="*/ 30 h 1278"/>
                <a:gd name="p0x11" fmla="*/ 8 w 28"/>
                <a:gd name="p0y11" fmla="*/ 18 h 1278"/>
                <a:gd name="p0x12" fmla="*/ 0 w 28"/>
                <a:gd name="p0y12" fmla="*/ 10 h 1278"/>
                <a:gd name="p0x13" fmla="*/ 10 w 28"/>
                <a:gd name="p0y13" fmla="*/ 0 h 1278"/>
                <a:gd name="p0x14" fmla="*/ 21 w 28"/>
                <a:gd name="p0y14" fmla="*/ 10 h 1278"/>
                <a:gd name="p0x15" fmla="*/ 28 w 28"/>
                <a:gd name="p0y15" fmla="*/ 25 h 1278"/>
                <a:gd name="p0x16" fmla="*/ 28 w 28"/>
                <a:gd name="p0y16" fmla="*/ 42 h 12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10102" y="9856"/>
              <a:ext cx="7865" cy="29"/>
            </a:xfrm>
            <a:custGeom>
              <a:avLst/>
              <a:gdLst>
                <a:gd name="sw" fmla="*/ 1 w 7865"/>
                <a:gd name="sh" fmla="*/ 1 h 28"/>
                <a:gd name="mins" fmla="min sw sh"/>
                <a:gd name="dsw" fmla="+- 0 sw mins"/>
                <a:gd name="dsh" fmla="+- 0 sh mins"/>
                <a:gd name="p0x0" fmla="*/ 7822 w 7865"/>
                <a:gd name="p0y0" fmla="*/ 28 h 28"/>
                <a:gd name="p0x1" fmla="*/ 22 w 7865"/>
                <a:gd name="p0y1" fmla="*/ 28 h 28"/>
                <a:gd name="p0x2" fmla="*/ 14 w 7865"/>
                <a:gd name="p0y2" fmla="*/ 28 h 28"/>
                <a:gd name="p0x3" fmla="*/ 7 w 7865"/>
                <a:gd name="p0y3" fmla="*/ 26 h 28"/>
                <a:gd name="p0x4" fmla="*/ 0 w 7865"/>
                <a:gd name="p0y4" fmla="*/ 23 h 28"/>
                <a:gd name="p0x5" fmla="*/ 17 w 7865"/>
                <a:gd name="p0y5" fmla="*/ 9 h 28"/>
                <a:gd name="p0x6" fmla="*/ 17 w 7865"/>
                <a:gd name="p0y6" fmla="*/ 9 h 28"/>
                <a:gd name="p0x7" fmla="*/ 18 w 7865"/>
                <a:gd name="p0y7" fmla="*/ 11 h 28"/>
                <a:gd name="p0x8" fmla="*/ 20 w 7865"/>
                <a:gd name="p0y8" fmla="*/ 13 h 28"/>
                <a:gd name="p0x9" fmla="*/ 22 w 7865"/>
                <a:gd name="p0y9" fmla="*/ 13 h 28"/>
                <a:gd name="p0x10" fmla="*/ 7822 w 7865"/>
                <a:gd name="p0y10" fmla="*/ 13 h 28"/>
                <a:gd name="p0x11" fmla="*/ 7835 w 7865"/>
                <a:gd name="p0y11" fmla="*/ 13 h 28"/>
                <a:gd name="p0x12" fmla="*/ 7846 w 7865"/>
                <a:gd name="p0y12" fmla="*/ 8 h 28"/>
                <a:gd name="p0x13" fmla="*/ 7854 w 7865"/>
                <a:gd name="p0y13" fmla="*/ 0 h 28"/>
                <a:gd name="p0x14" fmla="*/ 7865 w 7865"/>
                <a:gd name="p0y14" fmla="*/ 10 h 28"/>
                <a:gd name="p0x15" fmla="*/ 7854 w 7865"/>
                <a:gd name="p0y15" fmla="*/ 21 h 28"/>
                <a:gd name="p0x16" fmla="*/ 7839 w 7865"/>
                <a:gd name="p0y16" fmla="*/ 28 h 28"/>
                <a:gd name="p0x17" fmla="*/ 7822 w 7865"/>
                <a:gd name="p0y17" fmla="*/ 28 h 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8669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10065" y="8576"/>
              <a:ext cx="54" cy="1304"/>
            </a:xfrm>
            <a:custGeom>
              <a:avLst/>
              <a:gdLst>
                <a:gd name="sw" fmla="*/ 1 w 54"/>
                <a:gd name="sh" fmla="*/ 1 h 1304"/>
                <a:gd name="mins" fmla="min sw sh"/>
                <a:gd name="dsw" fmla="+- 0 sw mins"/>
                <a:gd name="dsh" fmla="+- 0 sh mins"/>
                <a:gd name="p0x0" fmla="*/ 0 w 54"/>
                <a:gd name="p0y0" fmla="*/ 1248 h 1304"/>
                <a:gd name="p0x1" fmla="*/ 0 w 54"/>
                <a:gd name="p0y1" fmla="*/ 55 h 1304"/>
                <a:gd name="p0x2" fmla="*/ 0 w 54"/>
                <a:gd name="p0y2" fmla="*/ 30 h 1304"/>
                <a:gd name="p0x3" fmla="*/ 15 w 54"/>
                <a:gd name="p0y3" fmla="*/ 9 h 1304"/>
                <a:gd name="p0x4" fmla="*/ 37 w 54"/>
                <a:gd name="p0y4" fmla="*/ 0 h 1304"/>
                <a:gd name="p0x5" fmla="*/ 54 w 54"/>
                <a:gd name="p0y5" fmla="*/ 13 h 1304"/>
                <a:gd name="p0x6" fmla="*/ 54 w 54"/>
                <a:gd name="p0y6" fmla="*/ 13 h 1304"/>
                <a:gd name="p0x7" fmla="*/ 48 w 54"/>
                <a:gd name="p0y7" fmla="*/ 20 h 1304"/>
                <a:gd name="p0x8" fmla="*/ 45 w 54"/>
                <a:gd name="p0y8" fmla="*/ 36 h 1304"/>
                <a:gd name="p0x9" fmla="*/ 45 w 54"/>
                <a:gd name="p0y9" fmla="*/ 55 h 1304"/>
                <a:gd name="p0x10" fmla="*/ 45 w 54"/>
                <a:gd name="p0y10" fmla="*/ 1248 h 1304"/>
                <a:gd name="p0x11" fmla="*/ 45 w 54"/>
                <a:gd name="p0y11" fmla="*/ 1267 h 1304"/>
                <a:gd name="p0x12" fmla="*/ 48 w 54"/>
                <a:gd name="p0y12" fmla="*/ 1283 h 1304"/>
                <a:gd name="p0x13" fmla="*/ 54 w 54"/>
                <a:gd name="p0y13" fmla="*/ 1290 h 1304"/>
                <a:gd name="p0x14" fmla="*/ 37 w 54"/>
                <a:gd name="p0y14" fmla="*/ 1304 h 1304"/>
                <a:gd name="p0x15" fmla="*/ 37 w 54"/>
                <a:gd name="p0y15" fmla="*/ 1304 h 1304"/>
                <a:gd name="p0x16" fmla="*/ 15 w 54"/>
                <a:gd name="p0y16" fmla="*/ 1295 h 1304"/>
                <a:gd name="p0x17" fmla="*/ 0 w 54"/>
                <a:gd name="p0y17" fmla="*/ 1273 h 1304"/>
                <a:gd name="p0x18" fmla="*/ 0 w 54"/>
                <a:gd name="p0y18" fmla="*/ 1248 h 130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>
            <p:custDataLst>
              <p:tags r:id="rId50"/>
            </p:custDataLst>
          </p:nvPr>
        </p:nvSpPr>
        <p:spPr>
          <a:xfrm>
            <a:off x="6534150" y="5551456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智能语音评测系统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8" name="文本框 57"/>
          <p:cNvSpPr txBox="1"/>
          <p:nvPr>
            <p:custDataLst>
              <p:tags r:id="rId51"/>
            </p:custDataLst>
          </p:nvPr>
        </p:nvSpPr>
        <p:spPr>
          <a:xfrm>
            <a:off x="6534150" y="5855865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实时纠正发音，并解析词汇中的</a:t>
            </a:r>
            <a:r>
              <a:rPr sz="1500" b="1">
                <a:solidFill>
                  <a:schemeClr val="accent1"/>
                </a:solidFill>
                <a:cs typeface="+mn-lt"/>
              </a:rPr>
              <a:t>文化寓意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全球南方成为增长新极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54" name="任意多边形 53"/>
          <p:cNvSpPr/>
          <p:nvPr>
            <p:custDataLst>
              <p:tags r:id="rId2"/>
            </p:custDataLst>
          </p:nvPr>
        </p:nvSpPr>
        <p:spPr>
          <a:xfrm>
            <a:off x="571500" y="5794375"/>
            <a:ext cx="11049000" cy="681990"/>
          </a:xfrm>
          <a:custGeom>
            <a:avLst/>
            <a:gdLst>
              <a:gd name="sw" fmla="*/ 1 w 17400"/>
              <a:gd name="sh" fmla="*/ 1 h 1074"/>
              <a:gd name="mins" fmla="min sw sh"/>
              <a:gd name="dsw" fmla="+- 0 sw mins"/>
              <a:gd name="dsh" fmla="+- 0 sh mins"/>
              <a:gd name="p0x0" fmla="*/ 60 w 17400"/>
              <a:gd name="p0y0" fmla="*/ 0 h 1074"/>
              <a:gd name="p0x1" fmla="*/ 17340 w 17400"/>
              <a:gd name="p0y1" fmla="*/ 0 h 1074"/>
              <a:gd name="p0x2" fmla="*/ 17373 w 17400"/>
              <a:gd name="p0y2" fmla="*/ 0 h 1074"/>
              <a:gd name="p0x3" fmla="*/ 17400 w 17400"/>
              <a:gd name="p0y3" fmla="*/ 26 h 1074"/>
              <a:gd name="p0x4" fmla="*/ 17400 w 17400"/>
              <a:gd name="p0y4" fmla="*/ 60 h 1074"/>
              <a:gd name="p0x5" fmla="*/ 17400 w 17400"/>
              <a:gd name="p0y5" fmla="*/ 1014 h 1074"/>
              <a:gd name="p0x6" fmla="*/ 17400 w 17400"/>
              <a:gd name="p0y6" fmla="*/ 1047 h 1074"/>
              <a:gd name="p0x7" fmla="*/ 17373 w 17400"/>
              <a:gd name="p0y7" fmla="*/ 1074 h 1074"/>
              <a:gd name="p0x8" fmla="*/ 17340 w 17400"/>
              <a:gd name="p0y8" fmla="*/ 1074 h 1074"/>
              <a:gd name="p0x9" fmla="*/ 60 w 17400"/>
              <a:gd name="p0y9" fmla="*/ 1074 h 1074"/>
              <a:gd name="p0x10" fmla="*/ 26 w 17400"/>
              <a:gd name="p0y10" fmla="*/ 1074 h 1074"/>
              <a:gd name="p0x11" fmla="*/ 0 w 17400"/>
              <a:gd name="p0y11" fmla="*/ 1047 h 1074"/>
              <a:gd name="p0x12" fmla="*/ 0 w 17400"/>
              <a:gd name="p0y12" fmla="*/ 1014 h 1074"/>
              <a:gd name="p0x13" fmla="*/ 0 w 17400"/>
              <a:gd name="p0y13" fmla="*/ 60 h 1074"/>
              <a:gd name="p0x14" fmla="*/ 0 w 17400"/>
              <a:gd name="p0y14" fmla="*/ 26 h 1074"/>
              <a:gd name="p0x15" fmla="*/ 26 w 17400"/>
              <a:gd name="p0y15" fmla="*/ 0 h 1074"/>
              <a:gd name="p0x16" fmla="*/ 60 w 17400"/>
              <a:gd name="p0y16" fmla="*/ 0 h 10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3"/>
            </p:custDataLst>
          </p:nvPr>
        </p:nvSpPr>
        <p:spPr>
          <a:xfrm>
            <a:off x="762000" y="5855951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i="1">
                <a:solidFill>
                  <a:srgbClr val="4A5C53"/>
                </a:solidFill>
                <a:cs typeface="+mn-lt"/>
              </a:rPr>
              <a:t>“学者指出，全球中国学的重心正逐渐从欧美向</a:t>
            </a:r>
            <a:r>
              <a:rPr lang="en-US" altLang="zh-CN" i="1">
                <a:solidFill>
                  <a:srgbClr val="4A5C53"/>
                </a:solidFill>
                <a:cs typeface="+mn-lt"/>
              </a:rPr>
              <a:t> </a:t>
            </a:r>
            <a:r>
              <a:rPr b="1" i="1">
                <a:solidFill>
                  <a:schemeClr val="accent1"/>
                </a:solidFill>
                <a:cs typeface="+mn-lt"/>
              </a:rPr>
              <a:t>全球南方</a:t>
            </a:r>
            <a:r>
              <a:rPr lang="en-US" i="1">
                <a:solidFill>
                  <a:srgbClr val="4A5C53"/>
                </a:solidFill>
                <a:cs typeface="+mn-lt"/>
              </a:rPr>
              <a:t> </a:t>
            </a:r>
            <a:r>
              <a:rPr lang="zh-CN" altLang="en-US" i="1">
                <a:solidFill>
                  <a:srgbClr val="4A5C53"/>
                </a:solidFill>
                <a:cs typeface="+mn-lt"/>
              </a:rPr>
              <a:t>转移”</a:t>
            </a:r>
            <a:endParaRPr lang="zh-CN" altLang="en-US" i="1">
              <a:solidFill>
                <a:srgbClr val="4A5C53"/>
              </a:solidFill>
              <a:cs typeface="+mn-lt"/>
            </a:endParaRPr>
          </a:p>
        </p:txBody>
      </p:sp>
      <p:sp>
        <p:nvSpPr>
          <p:cNvPr id="56" name="文本框 55"/>
          <p:cNvSpPr txBox="1"/>
          <p:nvPr>
            <p:custDataLst>
              <p:tags r:id="rId4"/>
            </p:custDataLst>
          </p:nvPr>
        </p:nvSpPr>
        <p:spPr>
          <a:xfrm>
            <a:off x="762000" y="6182316"/>
            <a:ext cx="106680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6E7D76"/>
                </a:solidFill>
                <a:cs typeface="+mn-lt"/>
              </a:rPr>
              <a:t>— </a:t>
            </a:r>
            <a:r>
              <a:rPr lang="zh-CN" sz="1350">
                <a:solidFill>
                  <a:srgbClr val="6E7D76"/>
                </a:solidFill>
                <a:cs typeface="+mn-lt"/>
              </a:rPr>
              <a:t>学者观点</a:t>
            </a:r>
            <a:endParaRPr lang="zh-CN" sz="1350">
              <a:solidFill>
                <a:srgbClr val="6E7D76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60 w 17400"/>
              <a:gd name="p0y0" fmla="*/ 0 h 774"/>
              <a:gd name="p0x1" fmla="*/ 17340 w 17400"/>
              <a:gd name="p0y1" fmla="*/ 0 h 774"/>
              <a:gd name="p0x2" fmla="*/ 17373 w 17400"/>
              <a:gd name="p0y2" fmla="*/ 0 h 774"/>
              <a:gd name="p0x3" fmla="*/ 17400 w 17400"/>
              <a:gd name="p0y3" fmla="*/ 26 h 774"/>
              <a:gd name="p0x4" fmla="*/ 17400 w 17400"/>
              <a:gd name="p0y4" fmla="*/ 60 h 774"/>
              <a:gd name="p0x5" fmla="*/ 17400 w 17400"/>
              <a:gd name="p0y5" fmla="*/ 714 h 774"/>
              <a:gd name="p0x6" fmla="*/ 17400 w 17400"/>
              <a:gd name="p0y6" fmla="*/ 747 h 774"/>
              <a:gd name="p0x7" fmla="*/ 17373 w 17400"/>
              <a:gd name="p0y7" fmla="*/ 774 h 774"/>
              <a:gd name="p0x8" fmla="*/ 17340 w 17400"/>
              <a:gd name="p0y8" fmla="*/ 774 h 774"/>
              <a:gd name="p0x9" fmla="*/ 60 w 17400"/>
              <a:gd name="p0y9" fmla="*/ 774 h 774"/>
              <a:gd name="p0x10" fmla="*/ 26 w 17400"/>
              <a:gd name="p0y10" fmla="*/ 774 h 774"/>
              <a:gd name="p0x11" fmla="*/ 0 w 17400"/>
              <a:gd name="p0y11" fmla="*/ 747 h 774"/>
              <a:gd name="p0x12" fmla="*/ 0 w 17400"/>
              <a:gd name="p0y12" fmla="*/ 714 h 774"/>
              <a:gd name="p0x13" fmla="*/ 0 w 17400"/>
              <a:gd name="p0y13" fmla="*/ 60 h 774"/>
              <a:gd name="p0x14" fmla="*/ 0 w 17400"/>
              <a:gd name="p0y14" fmla="*/ 26 h 774"/>
              <a:gd name="p0x15" fmla="*/ 26 w 17400"/>
              <a:gd name="p0y15" fmla="*/ 0 h 774"/>
              <a:gd name="p0x16" fmla="*/ 6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762000" y="1192578"/>
            <a:ext cx="4115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中文学习重心正从欧美向</a:t>
            </a:r>
            <a:r>
              <a:rPr b="1">
                <a:solidFill>
                  <a:srgbClr val="F0DFA8"/>
                </a:solidFill>
                <a:cs typeface="+mn-lt"/>
              </a:rPr>
              <a:t>全球南方</a:t>
            </a:r>
            <a:r>
              <a:rPr>
                <a:solidFill>
                  <a:srgbClr val="F5F2EB"/>
                </a:solidFill>
                <a:cs typeface="+mn-lt"/>
              </a:rPr>
              <a:t>转移</a:t>
            </a:r>
            <a:endParaRPr>
              <a:solidFill>
                <a:srgbClr val="F5F2EB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575945" y="1829435"/>
            <a:ext cx="5419725" cy="3731895"/>
          </a:xfrm>
          <a:custGeom>
            <a:avLst/>
            <a:gdLst>
              <a:gd name="sw" fmla="*/ 1 w 8535"/>
              <a:gd name="sh" fmla="*/ 1 h 5876"/>
              <a:gd name="mins" fmla="min sw sh"/>
              <a:gd name="dsw" fmla="+- 0 sw mins"/>
              <a:gd name="dsh" fmla="+- 0 sh mins"/>
              <a:gd name="p0x0" fmla="*/ 60 w 8535"/>
              <a:gd name="p0y0" fmla="*/ 0 h 5876"/>
              <a:gd name="p0x1" fmla="*/ 8475 w 8535"/>
              <a:gd name="p0y1" fmla="*/ 0 h 5876"/>
              <a:gd name="p0x2" fmla="*/ 8508 w 8535"/>
              <a:gd name="p0y2" fmla="*/ 0 h 5876"/>
              <a:gd name="p0x3" fmla="*/ 8535 w 8535"/>
              <a:gd name="p0y3" fmla="*/ 26 h 5876"/>
              <a:gd name="p0x4" fmla="*/ 8535 w 8535"/>
              <a:gd name="p0y4" fmla="*/ 60 h 5876"/>
              <a:gd name="p0x5" fmla="*/ 8535 w 8535"/>
              <a:gd name="p0y5" fmla="*/ 5816 h 5876"/>
              <a:gd name="p0x6" fmla="*/ 8535 w 8535"/>
              <a:gd name="p0y6" fmla="*/ 5850 h 5876"/>
              <a:gd name="p0x7" fmla="*/ 8508 w 8535"/>
              <a:gd name="p0y7" fmla="*/ 5876 h 5876"/>
              <a:gd name="p0x8" fmla="*/ 8475 w 8535"/>
              <a:gd name="p0y8" fmla="*/ 5876 h 5876"/>
              <a:gd name="p0x9" fmla="*/ 60 w 8535"/>
              <a:gd name="p0y9" fmla="*/ 5876 h 5876"/>
              <a:gd name="p0x10" fmla="*/ 26 w 8535"/>
              <a:gd name="p0y10" fmla="*/ 5876 h 5876"/>
              <a:gd name="p0x11" fmla="*/ 0 w 8535"/>
              <a:gd name="p0y11" fmla="*/ 5850 h 5876"/>
              <a:gd name="p0x12" fmla="*/ 0 w 8535"/>
              <a:gd name="p0y12" fmla="*/ 5816 h 5876"/>
              <a:gd name="p0x13" fmla="*/ 0 w 8535"/>
              <a:gd name="p0y13" fmla="*/ 60 h 5876"/>
              <a:gd name="p0x14" fmla="*/ 0 w 8535"/>
              <a:gd name="p0y14" fmla="*/ 26 h 5876"/>
              <a:gd name="p0x15" fmla="*/ 26 w 8535"/>
              <a:gd name="p0y15" fmla="*/ 0 h 5876"/>
              <a:gd name="p0x16" fmla="*/ 60 w 8535"/>
              <a:gd name="p0y16" fmla="*/ 0 h 58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771525" y="2025015"/>
            <a:ext cx="5029200" cy="552450"/>
            <a:chOff x="1215" y="3189"/>
            <a:chExt cx="7920" cy="870"/>
          </a:xfrm>
        </p:grpSpPr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1215" y="3189"/>
              <a:ext cx="7920" cy="870"/>
            </a:xfrm>
            <a:custGeom>
              <a:avLst/>
              <a:gdLst>
                <a:gd name="sw" fmla="*/ 1 w 7920"/>
                <a:gd name="sh" fmla="*/ 1 h 870"/>
                <a:gd name="mins" fmla="min sw sh"/>
                <a:gd name="dsw" fmla="+- 0 sw mins"/>
                <a:gd name="dsh" fmla="+- 0 sh mins"/>
                <a:gd name="p0x0" fmla="*/ 0 w 7920"/>
                <a:gd name="p0y0" fmla="*/ 0 h 870"/>
                <a:gd name="p0x1" fmla="*/ 7920 w 7920"/>
                <a:gd name="p0y1" fmla="*/ 0 h 870"/>
                <a:gd name="p0x2" fmla="*/ 7920 w 7920"/>
                <a:gd name="p0y2" fmla="*/ 870 h 870"/>
                <a:gd name="p0x3" fmla="*/ 0 w 7920"/>
                <a:gd name="p0y3" fmla="*/ 870 h 870"/>
                <a:gd name="p0x4" fmla="*/ 0 w 7920"/>
                <a:gd name="p0y4" fmla="*/ 0 h 8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9"/>
              </p:custDataLst>
            </p:nvPr>
          </p:nvSpPr>
          <p:spPr>
            <a:xfrm>
              <a:off x="1215" y="4029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71525" y="20250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98609619-c397-11f1-8bb7-ce21d1f3b636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8" b="8"/>
          <a:stretch>
            <a:fillRect/>
          </a:stretch>
        </p:blipFill>
        <p:spPr>
          <a:xfrm>
            <a:off x="857250" y="2110740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304925" y="2076469"/>
            <a:ext cx="378164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考生来源国</a:t>
            </a:r>
            <a:r>
              <a:rPr lang="en-US" altLang="zh-CN"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 TOP5</a:t>
            </a:r>
            <a:endParaRPr lang="en-US" altLang="zh-CN"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5200650" y="2059305"/>
            <a:ext cx="599440" cy="350520"/>
          </a:xfrm>
          <a:custGeom>
            <a:avLst/>
            <a:gdLst>
              <a:gd name="sw" fmla="*/ 1 w 944"/>
              <a:gd name="sh" fmla="*/ 1 h 551"/>
              <a:gd name="mins" fmla="min sw sh"/>
              <a:gd name="dsw" fmla="+- 0 sw mins"/>
              <a:gd name="dsh" fmla="+- 0 sh mins"/>
              <a:gd name="p0x0" fmla="*/ 275 w 944"/>
              <a:gd name="p0y0" fmla="*/ 0 h 551"/>
              <a:gd name="p0x1" fmla="*/ 668 w 944"/>
              <a:gd name="p0y1" fmla="*/ 0 h 551"/>
              <a:gd name="p0x2" fmla="*/ 821 w 944"/>
              <a:gd name="p0y2" fmla="*/ 0 h 551"/>
              <a:gd name="p0x3" fmla="*/ 944 w 944"/>
              <a:gd name="p0y3" fmla="*/ 123 h 551"/>
              <a:gd name="p0x4" fmla="*/ 944 w 944"/>
              <a:gd name="p0y4" fmla="*/ 275 h 551"/>
              <a:gd name="p0x5" fmla="*/ 944 w 944"/>
              <a:gd name="p0y5" fmla="*/ 428 h 551"/>
              <a:gd name="p0x6" fmla="*/ 821 w 944"/>
              <a:gd name="p0y6" fmla="*/ 551 h 551"/>
              <a:gd name="p0x7" fmla="*/ 668 w 944"/>
              <a:gd name="p0y7" fmla="*/ 551 h 551"/>
              <a:gd name="p0x8" fmla="*/ 275 w 944"/>
              <a:gd name="p0y8" fmla="*/ 551 h 551"/>
              <a:gd name="p0x9" fmla="*/ 123 w 944"/>
              <a:gd name="p0y9" fmla="*/ 551 h 551"/>
              <a:gd name="p0x10" fmla="*/ 0 w 944"/>
              <a:gd name="p0y10" fmla="*/ 428 h 551"/>
              <a:gd name="p0x11" fmla="*/ 0 w 944"/>
              <a:gd name="p0y11" fmla="*/ 275 h 551"/>
              <a:gd name="p0x12" fmla="*/ 0 w 944"/>
              <a:gd name="p0y12" fmla="*/ 123 h 551"/>
              <a:gd name="p0x13" fmla="*/ 123 w 944"/>
              <a:gd name="p0y13" fmla="*/ 0 h 551"/>
              <a:gd name="p0x14" fmla="*/ 275 w 944"/>
              <a:gd name="p0y14" fmla="*/ 0 h 5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5315169" y="2083156"/>
            <a:ext cx="59985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5</a:t>
            </a:r>
            <a:r>
              <a:rPr lang="zh-CN" b="1">
                <a:solidFill>
                  <a:schemeClr val="accent1">
                    <a:lumMod val="57141"/>
                  </a:schemeClr>
                </a:solidFill>
                <a:cs typeface="+mn-lt"/>
              </a:rPr>
              <a:t>国</a:t>
            </a:r>
            <a:endParaRPr lang="zh-CN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775970" y="3821430"/>
            <a:ext cx="695325" cy="414655"/>
          </a:xfrm>
          <a:custGeom>
            <a:avLst/>
            <a:gdLst>
              <a:gd name="sw" fmla="*/ 1 w 1095"/>
              <a:gd name="sh" fmla="*/ 1 h 652"/>
              <a:gd name="mins" fmla="min sw sh"/>
              <a:gd name="dsw" fmla="+- 0 sw mins"/>
              <a:gd name="dsh" fmla="+- 0 sh mins"/>
              <a:gd name="p0x0" fmla="*/ 30 w 1095"/>
              <a:gd name="p0y0" fmla="*/ 0 h 652"/>
              <a:gd name="p0x1" fmla="*/ 1065 w 1095"/>
              <a:gd name="p0y1" fmla="*/ 0 h 652"/>
              <a:gd name="p0x2" fmla="*/ 1081 w 1095"/>
              <a:gd name="p0y2" fmla="*/ 0 h 652"/>
              <a:gd name="p0x3" fmla="*/ 1095 w 1095"/>
              <a:gd name="p0y3" fmla="*/ 13 h 652"/>
              <a:gd name="p0x4" fmla="*/ 1095 w 1095"/>
              <a:gd name="p0y4" fmla="*/ 30 h 652"/>
              <a:gd name="p0x5" fmla="*/ 1095 w 1095"/>
              <a:gd name="p0y5" fmla="*/ 622 h 652"/>
              <a:gd name="p0x6" fmla="*/ 1095 w 1095"/>
              <a:gd name="p0y6" fmla="*/ 639 h 652"/>
              <a:gd name="p0x7" fmla="*/ 1081 w 1095"/>
              <a:gd name="p0y7" fmla="*/ 652 h 652"/>
              <a:gd name="p0x8" fmla="*/ 1065 w 1095"/>
              <a:gd name="p0y8" fmla="*/ 652 h 652"/>
              <a:gd name="p0x9" fmla="*/ 30 w 1095"/>
              <a:gd name="p0y9" fmla="*/ 652 h 652"/>
              <a:gd name="p0x10" fmla="*/ 13 w 1095"/>
              <a:gd name="p0y10" fmla="*/ 652 h 652"/>
              <a:gd name="p0x11" fmla="*/ 0 w 1095"/>
              <a:gd name="p0y11" fmla="*/ 639 h 652"/>
              <a:gd name="p0x12" fmla="*/ 0 w 1095"/>
              <a:gd name="p0y12" fmla="*/ 622 h 652"/>
              <a:gd name="p0x13" fmla="*/ 0 w 1095"/>
              <a:gd name="p0y13" fmla="*/ 30 h 652"/>
              <a:gd name="p0x14" fmla="*/ 0 w 1095"/>
              <a:gd name="p0y14" fmla="*/ 13 h 652"/>
              <a:gd name="p0x15" fmla="*/ 13 w 1095"/>
              <a:gd name="p0y15" fmla="*/ 0 h 652"/>
              <a:gd name="p0x16" fmla="*/ 30 w 1095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933450" y="3902710"/>
            <a:ext cx="0" cy="252095"/>
          </a:xfrm>
          <a:custGeom>
            <a:avLst/>
            <a:gdLst>
              <a:gd name="sw" fmla="*/ 1 w 299970"/>
              <a:gd name="sh" fmla="*/ 1 h 299572"/>
              <a:gd name="mins" fmla="min sw sh"/>
              <a:gd name="dsw" fmla="+- 0 sw mins"/>
              <a:gd name="dsh" fmla="+- 0 sh mins"/>
              <a:gd name="p0a0dx" fmla="*/ dsw -148515 1"/>
              <a:gd name="p0a0dy" fmla="*/ dsh 156131 1"/>
              <a:gd name="p0a2dx" fmla="*/ dsw 151455 1"/>
              <a:gd name="p0a2dy" fmla="*/ dsh -143441 1"/>
              <a:gd name="p0a1dx" fmla="*/ dsw -148515 1"/>
              <a:gd name="p0a1dy" fmla="*/ dsh -14344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87 mins 1"/>
              <a:gd name="p0y5" fmla="+- p0y5s p0a1dy 0"/>
              <a:gd name="p0x6s" fmla="*/ 0 mins 1"/>
              <a:gd name="p0x6" fmla="+- p0x6s p0a1dx 0"/>
              <a:gd name="p0y6s" fmla="*/ -66753 mins 1"/>
              <a:gd name="p0y6" fmla="+- p0y6s p0a1dy 0"/>
              <a:gd name="p0x7s" fmla="*/ -67150 mins 1"/>
              <a:gd name="p0x7" fmla="+- p0x7s p0a1dx 0"/>
              <a:gd name="p0y7s" fmla="*/ 397 mins 1"/>
              <a:gd name="p0y7" fmla="+- p0y7s p0a1dy 0"/>
              <a:gd name="p0x8s" fmla="*/ -149985 mins 1"/>
              <a:gd name="p0x8" fmla="+- p0x8s p0a1dx 0"/>
              <a:gd name="p0y8s" fmla="*/ 397 mins 1"/>
              <a:gd name="p0y8" fmla="+- p0y8s p0a1dy 0"/>
              <a:gd name="p0x9s" fmla="*/ 149985 mins 1"/>
              <a:gd name="p0x9" fmla="+- p0x9s p0a2dx 0"/>
              <a:gd name="p0y9s" fmla="*/ 397 mins 1"/>
              <a:gd name="p0y9" fmla="+- p0y9s p0a2dy 0"/>
              <a:gd name="p0x10s" fmla="*/ 67150 mins 1"/>
              <a:gd name="p0x10" fmla="+- p0x10s p0a2dx 0"/>
              <a:gd name="p0y10s" fmla="*/ 397 mins 1"/>
              <a:gd name="p0y10" fmla="+- p0y10s p0a2dy 0"/>
              <a:gd name="p0x11s" fmla="*/ 0 mins 1"/>
              <a:gd name="p0x11" fmla="+- p0x11s p0a2dx 0"/>
              <a:gd name="p0y11s" fmla="*/ -66753 mins 1"/>
              <a:gd name="p0y11" fmla="+- p0y11s p0a2dy 0"/>
              <a:gd name="p0x12s" fmla="*/ 0 mins 1"/>
              <a:gd name="p0x12" fmla="+- p0x12s p0a2dx 0"/>
              <a:gd name="p0y12s" fmla="*/ -149587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933450" y="390286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C53"/>
                </a:solidFill>
                <a:cs typeface="+mn-lt"/>
              </a:rPr>
              <a:t>越南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1595120" y="3821430"/>
            <a:ext cx="695325" cy="414655"/>
          </a:xfrm>
          <a:custGeom>
            <a:avLst/>
            <a:gdLst>
              <a:gd name="sw" fmla="*/ 1 w 1095"/>
              <a:gd name="sh" fmla="*/ 1 h 652"/>
              <a:gd name="mins" fmla="min sw sh"/>
              <a:gd name="dsw" fmla="+- 0 sw mins"/>
              <a:gd name="dsh" fmla="+- 0 sh mins"/>
              <a:gd name="p0x0" fmla="*/ 30 w 1095"/>
              <a:gd name="p0y0" fmla="*/ 0 h 652"/>
              <a:gd name="p0x1" fmla="*/ 1065 w 1095"/>
              <a:gd name="p0y1" fmla="*/ 0 h 652"/>
              <a:gd name="p0x2" fmla="*/ 1081 w 1095"/>
              <a:gd name="p0y2" fmla="*/ 0 h 652"/>
              <a:gd name="p0x3" fmla="*/ 1095 w 1095"/>
              <a:gd name="p0y3" fmla="*/ 13 h 652"/>
              <a:gd name="p0x4" fmla="*/ 1095 w 1095"/>
              <a:gd name="p0y4" fmla="*/ 30 h 652"/>
              <a:gd name="p0x5" fmla="*/ 1095 w 1095"/>
              <a:gd name="p0y5" fmla="*/ 622 h 652"/>
              <a:gd name="p0x6" fmla="*/ 1095 w 1095"/>
              <a:gd name="p0y6" fmla="*/ 639 h 652"/>
              <a:gd name="p0x7" fmla="*/ 1081 w 1095"/>
              <a:gd name="p0y7" fmla="*/ 652 h 652"/>
              <a:gd name="p0x8" fmla="*/ 1065 w 1095"/>
              <a:gd name="p0y8" fmla="*/ 652 h 652"/>
              <a:gd name="p0x9" fmla="*/ 30 w 1095"/>
              <a:gd name="p0y9" fmla="*/ 652 h 652"/>
              <a:gd name="p0x10" fmla="*/ 13 w 1095"/>
              <a:gd name="p0y10" fmla="*/ 652 h 652"/>
              <a:gd name="p0x11" fmla="*/ 0 w 1095"/>
              <a:gd name="p0y11" fmla="*/ 639 h 652"/>
              <a:gd name="p0x12" fmla="*/ 0 w 1095"/>
              <a:gd name="p0y12" fmla="*/ 622 h 652"/>
              <a:gd name="p0x13" fmla="*/ 0 w 1095"/>
              <a:gd name="p0y13" fmla="*/ 30 h 652"/>
              <a:gd name="p0x14" fmla="*/ 0 w 1095"/>
              <a:gd name="p0y14" fmla="*/ 13 h 652"/>
              <a:gd name="p0x15" fmla="*/ 13 w 1095"/>
              <a:gd name="p0y15" fmla="*/ 0 h 652"/>
              <a:gd name="p0x16" fmla="*/ 30 w 1095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1752600" y="3902710"/>
            <a:ext cx="0" cy="252095"/>
          </a:xfrm>
          <a:custGeom>
            <a:avLst/>
            <a:gdLst>
              <a:gd name="sw" fmla="*/ 1 w 299970"/>
              <a:gd name="sh" fmla="*/ 1 h 299572"/>
              <a:gd name="mins" fmla="min sw sh"/>
              <a:gd name="dsw" fmla="+- 0 sw mins"/>
              <a:gd name="dsh" fmla="+- 0 sh mins"/>
              <a:gd name="p0a0dx" fmla="*/ dsw -147225 1"/>
              <a:gd name="p0a0dy" fmla="*/ dsh 156131 1"/>
              <a:gd name="p0a2dx" fmla="*/ dsw 152745 1"/>
              <a:gd name="p0a2dy" fmla="*/ dsh -143441 1"/>
              <a:gd name="p0a1dx" fmla="*/ dsw -147225 1"/>
              <a:gd name="p0a1dy" fmla="*/ dsh -14344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87 mins 1"/>
              <a:gd name="p0y5" fmla="+- p0y5s p0a1dy 0"/>
              <a:gd name="p0x6s" fmla="*/ 0 mins 1"/>
              <a:gd name="p0x6" fmla="+- p0x6s p0a1dx 0"/>
              <a:gd name="p0y6s" fmla="*/ -66753 mins 1"/>
              <a:gd name="p0y6" fmla="+- p0y6s p0a1dy 0"/>
              <a:gd name="p0x7s" fmla="*/ -67150 mins 1"/>
              <a:gd name="p0x7" fmla="+- p0x7s p0a1dx 0"/>
              <a:gd name="p0y7s" fmla="*/ 397 mins 1"/>
              <a:gd name="p0y7" fmla="+- p0y7s p0a1dy 0"/>
              <a:gd name="p0x8s" fmla="*/ -149985 mins 1"/>
              <a:gd name="p0x8" fmla="+- p0x8s p0a1dx 0"/>
              <a:gd name="p0y8s" fmla="*/ 397 mins 1"/>
              <a:gd name="p0y8" fmla="+- p0y8s p0a1dy 0"/>
              <a:gd name="p0x9s" fmla="*/ 149985 mins 1"/>
              <a:gd name="p0x9" fmla="+- p0x9s p0a2dx 0"/>
              <a:gd name="p0y9s" fmla="*/ 397 mins 1"/>
              <a:gd name="p0y9" fmla="+- p0y9s p0a2dy 0"/>
              <a:gd name="p0x10s" fmla="*/ 67150 mins 1"/>
              <a:gd name="p0x10" fmla="+- p0x10s p0a2dx 0"/>
              <a:gd name="p0y10s" fmla="*/ 397 mins 1"/>
              <a:gd name="p0y10" fmla="+- p0y10s p0a2dy 0"/>
              <a:gd name="p0x11s" fmla="*/ 0 mins 1"/>
              <a:gd name="p0x11" fmla="+- p0x11s p0a2dx 0"/>
              <a:gd name="p0y11s" fmla="*/ -66753 mins 1"/>
              <a:gd name="p0y11" fmla="+- p0y11s p0a2dy 0"/>
              <a:gd name="p0x12s" fmla="*/ 0 mins 1"/>
              <a:gd name="p0x12" fmla="+- p0x12s p0a2dx 0"/>
              <a:gd name="p0y12s" fmla="*/ -149587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1752600" y="390286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C53"/>
                </a:solidFill>
                <a:cs typeface="+mn-lt"/>
              </a:rPr>
              <a:t>泰国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2414270" y="3821430"/>
            <a:ext cx="695325" cy="414655"/>
          </a:xfrm>
          <a:custGeom>
            <a:avLst/>
            <a:gdLst>
              <a:gd name="sw" fmla="*/ 1 w 1095"/>
              <a:gd name="sh" fmla="*/ 1 h 652"/>
              <a:gd name="mins" fmla="min sw sh"/>
              <a:gd name="dsw" fmla="+- 0 sw mins"/>
              <a:gd name="dsh" fmla="+- 0 sh mins"/>
              <a:gd name="p0x0" fmla="*/ 30 w 1095"/>
              <a:gd name="p0y0" fmla="*/ 0 h 652"/>
              <a:gd name="p0x1" fmla="*/ 1065 w 1095"/>
              <a:gd name="p0y1" fmla="*/ 0 h 652"/>
              <a:gd name="p0x2" fmla="*/ 1081 w 1095"/>
              <a:gd name="p0y2" fmla="*/ 0 h 652"/>
              <a:gd name="p0x3" fmla="*/ 1095 w 1095"/>
              <a:gd name="p0y3" fmla="*/ 13 h 652"/>
              <a:gd name="p0x4" fmla="*/ 1095 w 1095"/>
              <a:gd name="p0y4" fmla="*/ 30 h 652"/>
              <a:gd name="p0x5" fmla="*/ 1095 w 1095"/>
              <a:gd name="p0y5" fmla="*/ 622 h 652"/>
              <a:gd name="p0x6" fmla="*/ 1095 w 1095"/>
              <a:gd name="p0y6" fmla="*/ 639 h 652"/>
              <a:gd name="p0x7" fmla="*/ 1081 w 1095"/>
              <a:gd name="p0y7" fmla="*/ 652 h 652"/>
              <a:gd name="p0x8" fmla="*/ 1065 w 1095"/>
              <a:gd name="p0y8" fmla="*/ 652 h 652"/>
              <a:gd name="p0x9" fmla="*/ 30 w 1095"/>
              <a:gd name="p0y9" fmla="*/ 652 h 652"/>
              <a:gd name="p0x10" fmla="*/ 13 w 1095"/>
              <a:gd name="p0y10" fmla="*/ 652 h 652"/>
              <a:gd name="p0x11" fmla="*/ 0 w 1095"/>
              <a:gd name="p0y11" fmla="*/ 639 h 652"/>
              <a:gd name="p0x12" fmla="*/ 0 w 1095"/>
              <a:gd name="p0y12" fmla="*/ 622 h 652"/>
              <a:gd name="p0x13" fmla="*/ 0 w 1095"/>
              <a:gd name="p0y13" fmla="*/ 30 h 652"/>
              <a:gd name="p0x14" fmla="*/ 0 w 1095"/>
              <a:gd name="p0y14" fmla="*/ 13 h 652"/>
              <a:gd name="p0x15" fmla="*/ 13 w 1095"/>
              <a:gd name="p0y15" fmla="*/ 0 h 652"/>
              <a:gd name="p0x16" fmla="*/ 30 w 1095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2571750" y="3902710"/>
            <a:ext cx="0" cy="252095"/>
          </a:xfrm>
          <a:custGeom>
            <a:avLst/>
            <a:gdLst>
              <a:gd name="sw" fmla="*/ 1 w 299970"/>
              <a:gd name="sh" fmla="*/ 1 h 299572"/>
              <a:gd name="mins" fmla="min sw sh"/>
              <a:gd name="dsw" fmla="+- 0 sw mins"/>
              <a:gd name="dsh" fmla="+- 0 sh mins"/>
              <a:gd name="p0a0dx" fmla="*/ dsw -145935 1"/>
              <a:gd name="p0a0dy" fmla="*/ dsh 156131 1"/>
              <a:gd name="p0a2dx" fmla="*/ dsw 154035 1"/>
              <a:gd name="p0a2dy" fmla="*/ dsh -143441 1"/>
              <a:gd name="p0a1dx" fmla="*/ dsw -145935 1"/>
              <a:gd name="p0a1dy" fmla="*/ dsh -14344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87 mins 1"/>
              <a:gd name="p0y5" fmla="+- p0y5s p0a1dy 0"/>
              <a:gd name="p0x6s" fmla="*/ 0 mins 1"/>
              <a:gd name="p0x6" fmla="+- p0x6s p0a1dx 0"/>
              <a:gd name="p0y6s" fmla="*/ -66753 mins 1"/>
              <a:gd name="p0y6" fmla="+- p0y6s p0a1dy 0"/>
              <a:gd name="p0x7s" fmla="*/ -67150 mins 1"/>
              <a:gd name="p0x7" fmla="+- p0x7s p0a1dx 0"/>
              <a:gd name="p0y7s" fmla="*/ 397 mins 1"/>
              <a:gd name="p0y7" fmla="+- p0y7s p0a1dy 0"/>
              <a:gd name="p0x8s" fmla="*/ -149985 mins 1"/>
              <a:gd name="p0x8" fmla="+- p0x8s p0a1dx 0"/>
              <a:gd name="p0y8s" fmla="*/ 397 mins 1"/>
              <a:gd name="p0y8" fmla="+- p0y8s p0a1dy 0"/>
              <a:gd name="p0x9s" fmla="*/ 149985 mins 1"/>
              <a:gd name="p0x9" fmla="+- p0x9s p0a2dx 0"/>
              <a:gd name="p0y9s" fmla="*/ 397 mins 1"/>
              <a:gd name="p0y9" fmla="+- p0y9s p0a2dy 0"/>
              <a:gd name="p0x10s" fmla="*/ 67150 mins 1"/>
              <a:gd name="p0x10" fmla="+- p0x10s p0a2dx 0"/>
              <a:gd name="p0y10s" fmla="*/ 397 mins 1"/>
              <a:gd name="p0y10" fmla="+- p0y10s p0a2dy 0"/>
              <a:gd name="p0x11s" fmla="*/ 0 mins 1"/>
              <a:gd name="p0x11" fmla="+- p0x11s p0a2dx 0"/>
              <a:gd name="p0y11s" fmla="*/ -66753 mins 1"/>
              <a:gd name="p0y11" fmla="+- p0y11s p0a2dy 0"/>
              <a:gd name="p0x12s" fmla="*/ 0 mins 1"/>
              <a:gd name="p0x12" fmla="+- p0x12s p0a2dx 0"/>
              <a:gd name="p0y12s" fmla="*/ -149587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2571750" y="390286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C53"/>
                </a:solidFill>
                <a:cs typeface="+mn-lt"/>
              </a:rPr>
              <a:t>韩国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3233420" y="3821430"/>
            <a:ext cx="695325" cy="414655"/>
          </a:xfrm>
          <a:custGeom>
            <a:avLst/>
            <a:gdLst>
              <a:gd name="sw" fmla="*/ 1 w 1095"/>
              <a:gd name="sh" fmla="*/ 1 h 652"/>
              <a:gd name="mins" fmla="min sw sh"/>
              <a:gd name="dsw" fmla="+- 0 sw mins"/>
              <a:gd name="dsh" fmla="+- 0 sh mins"/>
              <a:gd name="p0x0" fmla="*/ 30 w 1095"/>
              <a:gd name="p0y0" fmla="*/ 0 h 652"/>
              <a:gd name="p0x1" fmla="*/ 1065 w 1095"/>
              <a:gd name="p0y1" fmla="*/ 0 h 652"/>
              <a:gd name="p0x2" fmla="*/ 1081 w 1095"/>
              <a:gd name="p0y2" fmla="*/ 0 h 652"/>
              <a:gd name="p0x3" fmla="*/ 1095 w 1095"/>
              <a:gd name="p0y3" fmla="*/ 13 h 652"/>
              <a:gd name="p0x4" fmla="*/ 1095 w 1095"/>
              <a:gd name="p0y4" fmla="*/ 30 h 652"/>
              <a:gd name="p0x5" fmla="*/ 1095 w 1095"/>
              <a:gd name="p0y5" fmla="*/ 622 h 652"/>
              <a:gd name="p0x6" fmla="*/ 1095 w 1095"/>
              <a:gd name="p0y6" fmla="*/ 639 h 652"/>
              <a:gd name="p0x7" fmla="*/ 1081 w 1095"/>
              <a:gd name="p0y7" fmla="*/ 652 h 652"/>
              <a:gd name="p0x8" fmla="*/ 1065 w 1095"/>
              <a:gd name="p0y8" fmla="*/ 652 h 652"/>
              <a:gd name="p0x9" fmla="*/ 30 w 1095"/>
              <a:gd name="p0y9" fmla="*/ 652 h 652"/>
              <a:gd name="p0x10" fmla="*/ 13 w 1095"/>
              <a:gd name="p0y10" fmla="*/ 652 h 652"/>
              <a:gd name="p0x11" fmla="*/ 0 w 1095"/>
              <a:gd name="p0y11" fmla="*/ 639 h 652"/>
              <a:gd name="p0x12" fmla="*/ 0 w 1095"/>
              <a:gd name="p0y12" fmla="*/ 622 h 652"/>
              <a:gd name="p0x13" fmla="*/ 0 w 1095"/>
              <a:gd name="p0y13" fmla="*/ 30 h 652"/>
              <a:gd name="p0x14" fmla="*/ 0 w 1095"/>
              <a:gd name="p0y14" fmla="*/ 13 h 652"/>
              <a:gd name="p0x15" fmla="*/ 13 w 1095"/>
              <a:gd name="p0y15" fmla="*/ 0 h 652"/>
              <a:gd name="p0x16" fmla="*/ 30 w 1095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3390900" y="3902710"/>
            <a:ext cx="0" cy="252095"/>
          </a:xfrm>
          <a:custGeom>
            <a:avLst/>
            <a:gdLst>
              <a:gd name="sw" fmla="*/ 1 w 299970"/>
              <a:gd name="sh" fmla="*/ 1 h 299572"/>
              <a:gd name="mins" fmla="min sw sh"/>
              <a:gd name="dsw" fmla="+- 0 sw mins"/>
              <a:gd name="dsh" fmla="+- 0 sh mins"/>
              <a:gd name="p0a0dx" fmla="*/ dsw -144645 1"/>
              <a:gd name="p0a0dy" fmla="*/ dsh 156131 1"/>
              <a:gd name="p0a2dx" fmla="*/ dsw 155325 1"/>
              <a:gd name="p0a2dy" fmla="*/ dsh -143441 1"/>
              <a:gd name="p0a1dx" fmla="*/ dsw -144645 1"/>
              <a:gd name="p0a1dy" fmla="*/ dsh -14344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87 mins 1"/>
              <a:gd name="p0y5" fmla="+- p0y5s p0a1dy 0"/>
              <a:gd name="p0x6s" fmla="*/ 0 mins 1"/>
              <a:gd name="p0x6" fmla="+- p0x6s p0a1dx 0"/>
              <a:gd name="p0y6s" fmla="*/ -66753 mins 1"/>
              <a:gd name="p0y6" fmla="+- p0y6s p0a1dy 0"/>
              <a:gd name="p0x7s" fmla="*/ -67150 mins 1"/>
              <a:gd name="p0x7" fmla="+- p0x7s p0a1dx 0"/>
              <a:gd name="p0y7s" fmla="*/ 397 mins 1"/>
              <a:gd name="p0y7" fmla="+- p0y7s p0a1dy 0"/>
              <a:gd name="p0x8s" fmla="*/ -149985 mins 1"/>
              <a:gd name="p0x8" fmla="+- p0x8s p0a1dx 0"/>
              <a:gd name="p0y8s" fmla="*/ 397 mins 1"/>
              <a:gd name="p0y8" fmla="+- p0y8s p0a1dy 0"/>
              <a:gd name="p0x9s" fmla="*/ 149985 mins 1"/>
              <a:gd name="p0x9" fmla="+- p0x9s p0a2dx 0"/>
              <a:gd name="p0y9s" fmla="*/ 397 mins 1"/>
              <a:gd name="p0y9" fmla="+- p0y9s p0a2dy 0"/>
              <a:gd name="p0x10s" fmla="*/ 67150 mins 1"/>
              <a:gd name="p0x10" fmla="+- p0x10s p0a2dx 0"/>
              <a:gd name="p0y10s" fmla="*/ 397 mins 1"/>
              <a:gd name="p0y10" fmla="+- p0y10s p0a2dy 0"/>
              <a:gd name="p0x11s" fmla="*/ 0 mins 1"/>
              <a:gd name="p0x11" fmla="+- p0x11s p0a2dx 0"/>
              <a:gd name="p0y11s" fmla="*/ -66753 mins 1"/>
              <a:gd name="p0y11" fmla="+- p0y11s p0a2dy 0"/>
              <a:gd name="p0x12s" fmla="*/ 0 mins 1"/>
              <a:gd name="p0x12" fmla="+- p0x12s p0a2dx 0"/>
              <a:gd name="p0y12s" fmla="*/ -149587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3390900" y="390286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C53"/>
                </a:solidFill>
                <a:cs typeface="+mn-lt"/>
              </a:rPr>
              <a:t>日本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4052570" y="3821430"/>
            <a:ext cx="695325" cy="414655"/>
          </a:xfrm>
          <a:custGeom>
            <a:avLst/>
            <a:gdLst>
              <a:gd name="sw" fmla="*/ 1 w 1095"/>
              <a:gd name="sh" fmla="*/ 1 h 652"/>
              <a:gd name="mins" fmla="min sw sh"/>
              <a:gd name="dsw" fmla="+- 0 sw mins"/>
              <a:gd name="dsh" fmla="+- 0 sh mins"/>
              <a:gd name="p0x0" fmla="*/ 30 w 1095"/>
              <a:gd name="p0y0" fmla="*/ 0 h 652"/>
              <a:gd name="p0x1" fmla="*/ 1065 w 1095"/>
              <a:gd name="p0y1" fmla="*/ 0 h 652"/>
              <a:gd name="p0x2" fmla="*/ 1081 w 1095"/>
              <a:gd name="p0y2" fmla="*/ 0 h 652"/>
              <a:gd name="p0x3" fmla="*/ 1095 w 1095"/>
              <a:gd name="p0y3" fmla="*/ 13 h 652"/>
              <a:gd name="p0x4" fmla="*/ 1095 w 1095"/>
              <a:gd name="p0y4" fmla="*/ 30 h 652"/>
              <a:gd name="p0x5" fmla="*/ 1095 w 1095"/>
              <a:gd name="p0y5" fmla="*/ 622 h 652"/>
              <a:gd name="p0x6" fmla="*/ 1095 w 1095"/>
              <a:gd name="p0y6" fmla="*/ 639 h 652"/>
              <a:gd name="p0x7" fmla="*/ 1081 w 1095"/>
              <a:gd name="p0y7" fmla="*/ 652 h 652"/>
              <a:gd name="p0x8" fmla="*/ 1065 w 1095"/>
              <a:gd name="p0y8" fmla="*/ 652 h 652"/>
              <a:gd name="p0x9" fmla="*/ 30 w 1095"/>
              <a:gd name="p0y9" fmla="*/ 652 h 652"/>
              <a:gd name="p0x10" fmla="*/ 13 w 1095"/>
              <a:gd name="p0y10" fmla="*/ 652 h 652"/>
              <a:gd name="p0x11" fmla="*/ 0 w 1095"/>
              <a:gd name="p0y11" fmla="*/ 639 h 652"/>
              <a:gd name="p0x12" fmla="*/ 0 w 1095"/>
              <a:gd name="p0y12" fmla="*/ 622 h 652"/>
              <a:gd name="p0x13" fmla="*/ 0 w 1095"/>
              <a:gd name="p0y13" fmla="*/ 30 h 652"/>
              <a:gd name="p0x14" fmla="*/ 0 w 1095"/>
              <a:gd name="p0y14" fmla="*/ 13 h 652"/>
              <a:gd name="p0x15" fmla="*/ 13 w 1095"/>
              <a:gd name="p0y15" fmla="*/ 0 h 652"/>
              <a:gd name="p0x16" fmla="*/ 30 w 1095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 w="9525" cmpd="sng">
            <a:solidFill>
              <a:srgbClr val="C8BFA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4210050" y="3902710"/>
            <a:ext cx="0" cy="252095"/>
          </a:xfrm>
          <a:custGeom>
            <a:avLst/>
            <a:gdLst>
              <a:gd name="sw" fmla="*/ 1 w 299970"/>
              <a:gd name="sh" fmla="*/ 1 h 299572"/>
              <a:gd name="mins" fmla="min sw sh"/>
              <a:gd name="dsw" fmla="+- 0 sw mins"/>
              <a:gd name="dsh" fmla="+- 0 sh mins"/>
              <a:gd name="p0a0dx" fmla="*/ dsw -143355 1"/>
              <a:gd name="p0a0dy" fmla="*/ dsh 156131 1"/>
              <a:gd name="p0a2dx" fmla="*/ dsw 156615 1"/>
              <a:gd name="p0a2dy" fmla="*/ dsh -143441 1"/>
              <a:gd name="p0a1dx" fmla="*/ dsw -143355 1"/>
              <a:gd name="p0a1dy" fmla="*/ dsh -14344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87 mins 1"/>
              <a:gd name="p0y5" fmla="+- p0y5s p0a1dy 0"/>
              <a:gd name="p0x6s" fmla="*/ 0 mins 1"/>
              <a:gd name="p0x6" fmla="+- p0x6s p0a1dx 0"/>
              <a:gd name="p0y6s" fmla="*/ -66753 mins 1"/>
              <a:gd name="p0y6" fmla="+- p0y6s p0a1dy 0"/>
              <a:gd name="p0x7s" fmla="*/ -67150 mins 1"/>
              <a:gd name="p0x7" fmla="+- p0x7s p0a1dx 0"/>
              <a:gd name="p0y7s" fmla="*/ 397 mins 1"/>
              <a:gd name="p0y7" fmla="+- p0y7s p0a1dy 0"/>
              <a:gd name="p0x8s" fmla="*/ -149985 mins 1"/>
              <a:gd name="p0x8" fmla="+- p0x8s p0a1dx 0"/>
              <a:gd name="p0y8s" fmla="*/ 397 mins 1"/>
              <a:gd name="p0y8" fmla="+- p0y8s p0a1dy 0"/>
              <a:gd name="p0x9s" fmla="*/ 149985 mins 1"/>
              <a:gd name="p0x9" fmla="+- p0x9s p0a2dx 0"/>
              <a:gd name="p0y9s" fmla="*/ 397 mins 1"/>
              <a:gd name="p0y9" fmla="+- p0y9s p0a2dy 0"/>
              <a:gd name="p0x10s" fmla="*/ 67150 mins 1"/>
              <a:gd name="p0x10" fmla="+- p0x10s p0a2dx 0"/>
              <a:gd name="p0y10s" fmla="*/ 397 mins 1"/>
              <a:gd name="p0y10" fmla="+- p0y10s p0a2dy 0"/>
              <a:gd name="p0x11s" fmla="*/ 0 mins 1"/>
              <a:gd name="p0x11" fmla="+- p0x11s p0a2dx 0"/>
              <a:gd name="p0y11s" fmla="*/ -66753 mins 1"/>
              <a:gd name="p0y11" fmla="+- p0y11s p0a2dy 0"/>
              <a:gd name="p0x12s" fmla="*/ 0 mins 1"/>
              <a:gd name="p0x12" fmla="+- p0x12s p0a2dx 0"/>
              <a:gd name="p0y12s" fmla="*/ -149587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4210050" y="390286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C53"/>
                </a:solidFill>
                <a:cs typeface="+mn-lt"/>
              </a:rPr>
              <a:t>印尼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6195695" y="1829435"/>
            <a:ext cx="5419725" cy="3731895"/>
          </a:xfrm>
          <a:custGeom>
            <a:avLst/>
            <a:gdLst>
              <a:gd name="sw" fmla="*/ 1 w 8535"/>
              <a:gd name="sh" fmla="*/ 1 h 5876"/>
              <a:gd name="mins" fmla="min sw sh"/>
              <a:gd name="dsw" fmla="+- 0 sw mins"/>
              <a:gd name="dsh" fmla="+- 0 sh mins"/>
              <a:gd name="p0x0" fmla="*/ 60 w 8535"/>
              <a:gd name="p0y0" fmla="*/ 0 h 5876"/>
              <a:gd name="p0x1" fmla="*/ 8475 w 8535"/>
              <a:gd name="p0y1" fmla="*/ 0 h 5876"/>
              <a:gd name="p0x2" fmla="*/ 8508 w 8535"/>
              <a:gd name="p0y2" fmla="*/ 0 h 5876"/>
              <a:gd name="p0x3" fmla="*/ 8535 w 8535"/>
              <a:gd name="p0y3" fmla="*/ 26 h 5876"/>
              <a:gd name="p0x4" fmla="*/ 8535 w 8535"/>
              <a:gd name="p0y4" fmla="*/ 60 h 5876"/>
              <a:gd name="p0x5" fmla="*/ 8535 w 8535"/>
              <a:gd name="p0y5" fmla="*/ 5816 h 5876"/>
              <a:gd name="p0x6" fmla="*/ 8535 w 8535"/>
              <a:gd name="p0y6" fmla="*/ 5850 h 5876"/>
              <a:gd name="p0x7" fmla="*/ 8508 w 8535"/>
              <a:gd name="p0y7" fmla="*/ 5876 h 5876"/>
              <a:gd name="p0x8" fmla="*/ 8475 w 8535"/>
              <a:gd name="p0y8" fmla="*/ 5876 h 5876"/>
              <a:gd name="p0x9" fmla="*/ 60 w 8535"/>
              <a:gd name="p0y9" fmla="*/ 5876 h 5876"/>
              <a:gd name="p0x10" fmla="*/ 26 w 8535"/>
              <a:gd name="p0y10" fmla="*/ 5876 h 5876"/>
              <a:gd name="p0x11" fmla="*/ 0 w 8535"/>
              <a:gd name="p0y11" fmla="*/ 5850 h 5876"/>
              <a:gd name="p0x12" fmla="*/ 0 w 8535"/>
              <a:gd name="p0y12" fmla="*/ 5816 h 5876"/>
              <a:gd name="p0x13" fmla="*/ 0 w 8535"/>
              <a:gd name="p0y13" fmla="*/ 60 h 5876"/>
              <a:gd name="p0x14" fmla="*/ 0 w 8535"/>
              <a:gd name="p0y14" fmla="*/ 26 h 5876"/>
              <a:gd name="p0x15" fmla="*/ 26 w 8535"/>
              <a:gd name="p0y15" fmla="*/ 0 h 5876"/>
              <a:gd name="p0x16" fmla="*/ 60 w 8535"/>
              <a:gd name="p0y16" fmla="*/ 0 h 58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rgbClr val="C8BFA8"/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6391275" y="2025015"/>
            <a:ext cx="5029200" cy="552450"/>
            <a:chOff x="10065" y="3189"/>
            <a:chExt cx="7920" cy="870"/>
          </a:xfrm>
        </p:grpSpPr>
        <p:sp>
          <p:nvSpPr>
            <p:cNvPr id="34" name="任意多边形 33"/>
            <p:cNvSpPr/>
            <p:nvPr>
              <p:custDataLst>
                <p:tags r:id="rId33"/>
              </p:custDataLst>
            </p:nvPr>
          </p:nvSpPr>
          <p:spPr>
            <a:xfrm>
              <a:off x="10065" y="3189"/>
              <a:ext cx="7920" cy="870"/>
            </a:xfrm>
            <a:custGeom>
              <a:avLst/>
              <a:gdLst>
                <a:gd name="sw" fmla="*/ 1 w 7920"/>
                <a:gd name="sh" fmla="*/ 1 h 870"/>
                <a:gd name="mins" fmla="min sw sh"/>
                <a:gd name="dsw" fmla="+- 0 sw mins"/>
                <a:gd name="dsh" fmla="+- 0 sh mins"/>
                <a:gd name="p0x0" fmla="*/ 0 w 7920"/>
                <a:gd name="p0y0" fmla="*/ 0 h 870"/>
                <a:gd name="p0x1" fmla="*/ 7920 w 7920"/>
                <a:gd name="p0y1" fmla="*/ 0 h 870"/>
                <a:gd name="p0x2" fmla="*/ 7920 w 7920"/>
                <a:gd name="p0y2" fmla="*/ 870 h 870"/>
                <a:gd name="p0x3" fmla="*/ 0 w 7920"/>
                <a:gd name="p0y3" fmla="*/ 870 h 870"/>
                <a:gd name="p0x4" fmla="*/ 0 w 7920"/>
                <a:gd name="p0y4" fmla="*/ 0 h 8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4"/>
              </p:custDataLst>
            </p:nvPr>
          </p:nvSpPr>
          <p:spPr>
            <a:xfrm>
              <a:off x="10065" y="4029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6391275" y="20250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986096b8-c397-11f1-8bb7-ce21d1f3b636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-8" b="8"/>
          <a:stretch>
            <a:fillRect/>
          </a:stretch>
        </p:blipFill>
        <p:spPr>
          <a:xfrm>
            <a:off x="6477000" y="2110740"/>
            <a:ext cx="247650" cy="24765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6924675" y="2076469"/>
            <a:ext cx="378164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新设机构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0"/>
            </p:custDataLst>
          </p:nvPr>
        </p:nvSpPr>
        <p:spPr>
          <a:xfrm>
            <a:off x="10820400" y="2059305"/>
            <a:ext cx="599440" cy="350520"/>
          </a:xfrm>
          <a:custGeom>
            <a:avLst/>
            <a:gdLst>
              <a:gd name="sw" fmla="*/ 1 w 944"/>
              <a:gd name="sh" fmla="*/ 1 h 551"/>
              <a:gd name="mins" fmla="min sw sh"/>
              <a:gd name="dsw" fmla="+- 0 sw mins"/>
              <a:gd name="dsh" fmla="+- 0 sh mins"/>
              <a:gd name="p0x0" fmla="*/ 275 w 944"/>
              <a:gd name="p0y0" fmla="*/ 0 h 551"/>
              <a:gd name="p0x1" fmla="*/ 668 w 944"/>
              <a:gd name="p0y1" fmla="*/ 0 h 551"/>
              <a:gd name="p0x2" fmla="*/ 821 w 944"/>
              <a:gd name="p0y2" fmla="*/ 0 h 551"/>
              <a:gd name="p0x3" fmla="*/ 944 w 944"/>
              <a:gd name="p0y3" fmla="*/ 123 h 551"/>
              <a:gd name="p0x4" fmla="*/ 944 w 944"/>
              <a:gd name="p0y4" fmla="*/ 275 h 551"/>
              <a:gd name="p0x5" fmla="*/ 944 w 944"/>
              <a:gd name="p0y5" fmla="*/ 428 h 551"/>
              <a:gd name="p0x6" fmla="*/ 821 w 944"/>
              <a:gd name="p0y6" fmla="*/ 551 h 551"/>
              <a:gd name="p0x7" fmla="*/ 668 w 944"/>
              <a:gd name="p0y7" fmla="*/ 551 h 551"/>
              <a:gd name="p0x8" fmla="*/ 275 w 944"/>
              <a:gd name="p0y8" fmla="*/ 551 h 551"/>
              <a:gd name="p0x9" fmla="*/ 123 w 944"/>
              <a:gd name="p0y9" fmla="*/ 551 h 551"/>
              <a:gd name="p0x10" fmla="*/ 0 w 944"/>
              <a:gd name="p0y10" fmla="*/ 428 h 551"/>
              <a:gd name="p0x11" fmla="*/ 0 w 944"/>
              <a:gd name="p0y11" fmla="*/ 275 h 551"/>
              <a:gd name="p0x12" fmla="*/ 0 w 944"/>
              <a:gd name="p0y12" fmla="*/ 123 h 551"/>
              <a:gd name="p0x13" fmla="*/ 123 w 944"/>
              <a:gd name="p0y13" fmla="*/ 0 h 551"/>
              <a:gd name="p0x14" fmla="*/ 275 w 944"/>
              <a:gd name="p0y14" fmla="*/ 0 h 5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10934919" y="2083156"/>
            <a:ext cx="59985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b="1">
                <a:solidFill>
                  <a:schemeClr val="accent1">
                    <a:lumMod val="57141"/>
                  </a:schemeClr>
                </a:solidFill>
                <a:cs typeface="+mn-lt"/>
              </a:rPr>
              <a:t>2</a:t>
            </a:r>
            <a:r>
              <a:rPr lang="zh-CN" b="1">
                <a:solidFill>
                  <a:schemeClr val="accent1">
                    <a:lumMod val="57141"/>
                  </a:schemeClr>
                </a:solidFill>
                <a:cs typeface="+mn-lt"/>
              </a:rPr>
              <a:t>例</a:t>
            </a:r>
            <a:endParaRPr lang="zh-CN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6395720" y="2844800"/>
            <a:ext cx="5019675" cy="1047750"/>
          </a:xfrm>
          <a:custGeom>
            <a:avLst/>
            <a:gdLst>
              <a:gd name="sw" fmla="*/ 1 w 7905"/>
              <a:gd name="sh" fmla="*/ 1 h 1650"/>
              <a:gd name="mins" fmla="min sw sh"/>
              <a:gd name="dsw" fmla="+- 0 sw mins"/>
              <a:gd name="dsh" fmla="+- 0 sh mins"/>
              <a:gd name="p0x0" fmla="*/ 30 w 7905"/>
              <a:gd name="p0y0" fmla="*/ 0 h 1650"/>
              <a:gd name="p0x1" fmla="*/ 7875 w 7905"/>
              <a:gd name="p0y1" fmla="*/ 0 h 1650"/>
              <a:gd name="p0x2" fmla="*/ 7891 w 7905"/>
              <a:gd name="p0y2" fmla="*/ 0 h 1650"/>
              <a:gd name="p0x3" fmla="*/ 7905 w 7905"/>
              <a:gd name="p0y3" fmla="*/ 13 h 1650"/>
              <a:gd name="p0x4" fmla="*/ 7905 w 7905"/>
              <a:gd name="p0y4" fmla="*/ 30 h 1650"/>
              <a:gd name="p0x5" fmla="*/ 7905 w 7905"/>
              <a:gd name="p0y5" fmla="*/ 1620 h 1650"/>
              <a:gd name="p0x6" fmla="*/ 7905 w 7905"/>
              <a:gd name="p0y6" fmla="*/ 1636 h 1650"/>
              <a:gd name="p0x7" fmla="*/ 7891 w 7905"/>
              <a:gd name="p0y7" fmla="*/ 1650 h 1650"/>
              <a:gd name="p0x8" fmla="*/ 7875 w 7905"/>
              <a:gd name="p0y8" fmla="*/ 1650 h 1650"/>
              <a:gd name="p0x9" fmla="*/ 30 w 7905"/>
              <a:gd name="p0y9" fmla="*/ 1650 h 1650"/>
              <a:gd name="p0x10" fmla="*/ 13 w 7905"/>
              <a:gd name="p0y10" fmla="*/ 1650 h 1650"/>
              <a:gd name="p0x11" fmla="*/ 0 w 7905"/>
              <a:gd name="p0y11" fmla="*/ 1636 h 1650"/>
              <a:gd name="p0x12" fmla="*/ 0 w 7905"/>
              <a:gd name="p0y12" fmla="*/ 1620 h 1650"/>
              <a:gd name="p0x13" fmla="*/ 0 w 7905"/>
              <a:gd name="p0y13" fmla="*/ 30 h 1650"/>
              <a:gd name="p0x14" fmla="*/ 0 w 7905"/>
              <a:gd name="p0y14" fmla="*/ 13 h 1650"/>
              <a:gd name="p0x15" fmla="*/ 13 w 7905"/>
              <a:gd name="p0y15" fmla="*/ 0 h 1650"/>
              <a:gd name="p0x16" fmla="*/ 30 w 7905"/>
              <a:gd name="p0y16" fmla="*/ 0 h 1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3"/>
            </p:custDataLst>
          </p:nvPr>
        </p:nvSpPr>
        <p:spPr>
          <a:xfrm>
            <a:off x="6515100" y="2963545"/>
            <a:ext cx="932180" cy="276225"/>
          </a:xfrm>
          <a:custGeom>
            <a:avLst/>
            <a:gdLst>
              <a:gd name="sw" fmla="*/ 1 w 1468"/>
              <a:gd name="sh" fmla="*/ 1 h 435"/>
              <a:gd name="mins" fmla="min sw sh"/>
              <a:gd name="dsw" fmla="+- 0 sw mins"/>
              <a:gd name="dsh" fmla="+- 0 sh mins"/>
              <a:gd name="p0x0" fmla="*/ 217 w 1468"/>
              <a:gd name="p0y0" fmla="*/ 0 h 435"/>
              <a:gd name="p0x1" fmla="*/ 1251 w 1468"/>
              <a:gd name="p0y1" fmla="*/ 0 h 435"/>
              <a:gd name="p0x2" fmla="*/ 1371 w 1468"/>
              <a:gd name="p0y2" fmla="*/ 0 h 435"/>
              <a:gd name="p0x3" fmla="*/ 1468 w 1468"/>
              <a:gd name="p0y3" fmla="*/ 97 h 435"/>
              <a:gd name="p0x4" fmla="*/ 1468 w 1468"/>
              <a:gd name="p0y4" fmla="*/ 217 h 435"/>
              <a:gd name="p0x5" fmla="*/ 1468 w 1468"/>
              <a:gd name="p0y5" fmla="*/ 337 h 435"/>
              <a:gd name="p0x6" fmla="*/ 1371 w 1468"/>
              <a:gd name="p0y6" fmla="*/ 435 h 435"/>
              <a:gd name="p0x7" fmla="*/ 1251 w 1468"/>
              <a:gd name="p0y7" fmla="*/ 435 h 435"/>
              <a:gd name="p0x8" fmla="*/ 217 w 1468"/>
              <a:gd name="p0y8" fmla="*/ 435 h 435"/>
              <a:gd name="p0x9" fmla="*/ 97 w 1468"/>
              <a:gd name="p0y9" fmla="*/ 435 h 435"/>
              <a:gd name="p0x10" fmla="*/ 0 w 1468"/>
              <a:gd name="p0y10" fmla="*/ 337 h 435"/>
              <a:gd name="p0x11" fmla="*/ 0 w 1468"/>
              <a:gd name="p0y11" fmla="*/ 217 h 435"/>
              <a:gd name="p0x12" fmla="*/ 0 w 1468"/>
              <a:gd name="p0y12" fmla="*/ 97 h 435"/>
              <a:gd name="p0x13" fmla="*/ 97 w 1468"/>
              <a:gd name="p0y13" fmla="*/ 0 h 435"/>
              <a:gd name="p0x14" fmla="*/ 217 w 1468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6591300" y="3002242"/>
            <a:ext cx="9327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2025</a:t>
            </a:r>
            <a:r>
              <a:rPr lang="zh-CN" alt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年</a:t>
            </a:r>
            <a:r>
              <a:rPr lang="en-US" altLang="zh-CN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8</a:t>
            </a:r>
            <a:r>
              <a:rPr lang="zh-CN" alt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月</a:t>
            </a:r>
            <a:endParaRPr lang="zh-CN" altLang="en-US"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6515100" y="3264179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伊拉克巴格达大学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6515100" y="3521354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获准开设</a:t>
            </a:r>
            <a:r>
              <a:rPr sz="1500" b="1">
                <a:solidFill>
                  <a:schemeClr val="accent1"/>
                </a:solidFill>
                <a:cs typeface="+mn-lt"/>
              </a:rPr>
              <a:t>中文系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7"/>
            </p:custDataLst>
          </p:nvPr>
        </p:nvSpPr>
        <p:spPr>
          <a:xfrm>
            <a:off x="6395720" y="4164965"/>
            <a:ext cx="5019675" cy="1047750"/>
          </a:xfrm>
          <a:custGeom>
            <a:avLst/>
            <a:gdLst>
              <a:gd name="sw" fmla="*/ 1 w 7905"/>
              <a:gd name="sh" fmla="*/ 1 h 1650"/>
              <a:gd name="mins" fmla="min sw sh"/>
              <a:gd name="dsw" fmla="+- 0 sw mins"/>
              <a:gd name="dsh" fmla="+- 0 sh mins"/>
              <a:gd name="p0x0" fmla="*/ 30 w 7905"/>
              <a:gd name="p0y0" fmla="*/ 0 h 1650"/>
              <a:gd name="p0x1" fmla="*/ 7875 w 7905"/>
              <a:gd name="p0y1" fmla="*/ 0 h 1650"/>
              <a:gd name="p0x2" fmla="*/ 7891 w 7905"/>
              <a:gd name="p0y2" fmla="*/ 0 h 1650"/>
              <a:gd name="p0x3" fmla="*/ 7905 w 7905"/>
              <a:gd name="p0y3" fmla="*/ 13 h 1650"/>
              <a:gd name="p0x4" fmla="*/ 7905 w 7905"/>
              <a:gd name="p0y4" fmla="*/ 30 h 1650"/>
              <a:gd name="p0x5" fmla="*/ 7905 w 7905"/>
              <a:gd name="p0y5" fmla="*/ 1620 h 1650"/>
              <a:gd name="p0x6" fmla="*/ 7905 w 7905"/>
              <a:gd name="p0y6" fmla="*/ 1636 h 1650"/>
              <a:gd name="p0x7" fmla="*/ 7891 w 7905"/>
              <a:gd name="p0y7" fmla="*/ 1650 h 1650"/>
              <a:gd name="p0x8" fmla="*/ 7875 w 7905"/>
              <a:gd name="p0y8" fmla="*/ 1650 h 1650"/>
              <a:gd name="p0x9" fmla="*/ 30 w 7905"/>
              <a:gd name="p0y9" fmla="*/ 1650 h 1650"/>
              <a:gd name="p0x10" fmla="*/ 13 w 7905"/>
              <a:gd name="p0y10" fmla="*/ 1650 h 1650"/>
              <a:gd name="p0x11" fmla="*/ 0 w 7905"/>
              <a:gd name="p0y11" fmla="*/ 1636 h 1650"/>
              <a:gd name="p0x12" fmla="*/ 0 w 7905"/>
              <a:gd name="p0y12" fmla="*/ 1620 h 1650"/>
              <a:gd name="p0x13" fmla="*/ 0 w 7905"/>
              <a:gd name="p0y13" fmla="*/ 30 h 1650"/>
              <a:gd name="p0x14" fmla="*/ 0 w 7905"/>
              <a:gd name="p0y14" fmla="*/ 13 h 1650"/>
              <a:gd name="p0x15" fmla="*/ 13 w 7905"/>
              <a:gd name="p0y15" fmla="*/ 0 h 1650"/>
              <a:gd name="p0x16" fmla="*/ 30 w 7905"/>
              <a:gd name="p0y16" fmla="*/ 0 h 1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48"/>
            </p:custDataLst>
          </p:nvPr>
        </p:nvSpPr>
        <p:spPr>
          <a:xfrm>
            <a:off x="6515100" y="4283710"/>
            <a:ext cx="1027430" cy="276225"/>
          </a:xfrm>
          <a:custGeom>
            <a:avLst/>
            <a:gdLst>
              <a:gd name="sw" fmla="*/ 1 w 1618"/>
              <a:gd name="sh" fmla="*/ 1 h 435"/>
              <a:gd name="mins" fmla="min sw sh"/>
              <a:gd name="dsw" fmla="+- 0 sw mins"/>
              <a:gd name="dsh" fmla="+- 0 sh mins"/>
              <a:gd name="p0x0" fmla="*/ 217 w 1618"/>
              <a:gd name="p0y0" fmla="*/ 0 h 435"/>
              <a:gd name="p0x1" fmla="*/ 1401 w 1618"/>
              <a:gd name="p0y1" fmla="*/ 0 h 435"/>
              <a:gd name="p0x2" fmla="*/ 1521 w 1618"/>
              <a:gd name="p0y2" fmla="*/ 0 h 435"/>
              <a:gd name="p0x3" fmla="*/ 1618 w 1618"/>
              <a:gd name="p0y3" fmla="*/ 97 h 435"/>
              <a:gd name="p0x4" fmla="*/ 1618 w 1618"/>
              <a:gd name="p0y4" fmla="*/ 217 h 435"/>
              <a:gd name="p0x5" fmla="*/ 1618 w 1618"/>
              <a:gd name="p0y5" fmla="*/ 337 h 435"/>
              <a:gd name="p0x6" fmla="*/ 1521 w 1618"/>
              <a:gd name="p0y6" fmla="*/ 435 h 435"/>
              <a:gd name="p0x7" fmla="*/ 1401 w 1618"/>
              <a:gd name="p0y7" fmla="*/ 435 h 435"/>
              <a:gd name="p0x8" fmla="*/ 217 w 1618"/>
              <a:gd name="p0y8" fmla="*/ 435 h 435"/>
              <a:gd name="p0x9" fmla="*/ 97 w 1618"/>
              <a:gd name="p0y9" fmla="*/ 435 h 435"/>
              <a:gd name="p0x10" fmla="*/ 0 w 1618"/>
              <a:gd name="p0y10" fmla="*/ 337 h 435"/>
              <a:gd name="p0x11" fmla="*/ 0 w 1618"/>
              <a:gd name="p0y11" fmla="*/ 217 h 435"/>
              <a:gd name="p0x12" fmla="*/ 0 w 1618"/>
              <a:gd name="p0y12" fmla="*/ 97 h 435"/>
              <a:gd name="p0x13" fmla="*/ 97 w 1618"/>
              <a:gd name="p0y13" fmla="*/ 0 h 435"/>
              <a:gd name="p0x14" fmla="*/ 217 w 1618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6591300" y="4322350"/>
            <a:ext cx="10278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2025</a:t>
            </a:r>
            <a:r>
              <a:rPr lang="zh-CN" alt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年</a:t>
            </a:r>
            <a:r>
              <a:rPr lang="en-US" altLang="zh-CN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11</a:t>
            </a:r>
            <a:r>
              <a:rPr lang="zh-CN" altLang="en-US" sz="1200" b="1">
                <a:solidFill>
                  <a:schemeClr val="accent1">
                    <a:lumMod val="57141"/>
                  </a:schemeClr>
                </a:solidFill>
                <a:cs typeface="+mn-lt"/>
              </a:rPr>
              <a:t>月</a:t>
            </a:r>
            <a:endParaRPr lang="zh-CN" altLang="en-US" sz="1200" b="1">
              <a:solidFill>
                <a:schemeClr val="accent1">
                  <a:lumMod val="57141"/>
                </a:schemeClr>
              </a:solidFill>
              <a:cs typeface="+mn-lt"/>
            </a:endParaRPr>
          </a:p>
        </p:txBody>
      </p:sp>
      <p:sp>
        <p:nvSpPr>
          <p:cNvPr id="52" name="文本框 51"/>
          <p:cNvSpPr txBox="1"/>
          <p:nvPr>
            <p:custDataLst>
              <p:tags r:id="rId50"/>
            </p:custDataLst>
          </p:nvPr>
        </p:nvSpPr>
        <p:spPr>
          <a:xfrm>
            <a:off x="6515100" y="4584287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智利麦哲伦大学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3" name="文本框 52"/>
          <p:cNvSpPr txBox="1"/>
          <p:nvPr>
            <p:custDataLst>
              <p:tags r:id="rId51"/>
            </p:custDataLst>
          </p:nvPr>
        </p:nvSpPr>
        <p:spPr>
          <a:xfrm>
            <a:off x="6515100" y="4841462"/>
            <a:ext cx="514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孔子学院</a:t>
            </a:r>
            <a:r>
              <a:rPr sz="1500">
                <a:solidFill>
                  <a:srgbClr val="4A5C53"/>
                </a:solidFill>
                <a:cs typeface="+mn-lt"/>
              </a:rPr>
              <a:t>正式揭牌，将中文与中国文化带到该国极南地区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合作网络持续扩容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60 w 17400"/>
              <a:gd name="p0y0" fmla="*/ 0 h 1458"/>
              <a:gd name="p0x1" fmla="*/ 17340 w 17400"/>
              <a:gd name="p0y1" fmla="*/ 0 h 1458"/>
              <a:gd name="p0x2" fmla="*/ 17373 w 17400"/>
              <a:gd name="p0y2" fmla="*/ 0 h 1458"/>
              <a:gd name="p0x3" fmla="*/ 17400 w 17400"/>
              <a:gd name="p0y3" fmla="*/ 26 h 1458"/>
              <a:gd name="p0x4" fmla="*/ 17400 w 17400"/>
              <a:gd name="p0y4" fmla="*/ 60 h 1458"/>
              <a:gd name="p0x5" fmla="*/ 17400 w 17400"/>
              <a:gd name="p0y5" fmla="*/ 1398 h 1458"/>
              <a:gd name="p0x6" fmla="*/ 17400 w 17400"/>
              <a:gd name="p0y6" fmla="*/ 1431 h 1458"/>
              <a:gd name="p0x7" fmla="*/ 17373 w 17400"/>
              <a:gd name="p0y7" fmla="*/ 1458 h 1458"/>
              <a:gd name="p0x8" fmla="*/ 17340 w 17400"/>
              <a:gd name="p0y8" fmla="*/ 1458 h 1458"/>
              <a:gd name="p0x9" fmla="*/ 60 w 17400"/>
              <a:gd name="p0y9" fmla="*/ 1458 h 1458"/>
              <a:gd name="p0x10" fmla="*/ 26 w 17400"/>
              <a:gd name="p0y10" fmla="*/ 1458 h 1458"/>
              <a:gd name="p0x11" fmla="*/ 0 w 17400"/>
              <a:gd name="p0y11" fmla="*/ 1431 h 1458"/>
              <a:gd name="p0x12" fmla="*/ 0 w 17400"/>
              <a:gd name="p0y12" fmla="*/ 1398 h 1458"/>
              <a:gd name="p0x13" fmla="*/ 0 w 17400"/>
              <a:gd name="p0y13" fmla="*/ 60 h 1458"/>
              <a:gd name="p0x14" fmla="*/ 0 w 17400"/>
              <a:gd name="p0y14" fmla="*/ 26 h 1458"/>
              <a:gd name="p0x15" fmla="*/ 26 w 17400"/>
              <a:gd name="p0y15" fmla="*/ 0 h 1458"/>
              <a:gd name="p0x16" fmla="*/ 6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3657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本土化落地，依托</a:t>
            </a:r>
            <a:r>
              <a:rPr b="1">
                <a:solidFill>
                  <a:srgbClr val="F0DFA8"/>
                </a:solidFill>
                <a:cs typeface="+mn-lt"/>
              </a:rPr>
              <a:t>多层次合作网络</a:t>
            </a:r>
            <a:endParaRPr b="1">
              <a:solidFill>
                <a:srgbClr val="F0DFA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1500" y="2435225"/>
            <a:ext cx="11049000" cy="28575"/>
          </a:xfrm>
          <a:custGeom>
            <a:avLst/>
            <a:gdLst>
              <a:gd name="sw" fmla="*/ 1 w 17400"/>
              <a:gd name="sh" fmla="*/ 1 h 45"/>
              <a:gd name="mins" fmla="min sw sh"/>
              <a:gd name="dsw" fmla="+- 0 sw mins"/>
              <a:gd name="dsh" fmla="+- 0 sh mins"/>
              <a:gd name="p0x0" fmla="*/ 22 w 17400"/>
              <a:gd name="p0y0" fmla="*/ 0 h 45"/>
              <a:gd name="p0x1" fmla="*/ 17377 w 17400"/>
              <a:gd name="p0y1" fmla="*/ 0 h 45"/>
              <a:gd name="p0x2" fmla="*/ 17389 w 17400"/>
              <a:gd name="p0y2" fmla="*/ 0 h 45"/>
              <a:gd name="p0x3" fmla="*/ 17400 w 17400"/>
              <a:gd name="p0y3" fmla="*/ 10 h 45"/>
              <a:gd name="p0x4" fmla="*/ 17400 w 17400"/>
              <a:gd name="p0y4" fmla="*/ 22 h 45"/>
              <a:gd name="p0x5" fmla="*/ 17400 w 17400"/>
              <a:gd name="p0y5" fmla="*/ 34 h 45"/>
              <a:gd name="p0x6" fmla="*/ 17389 w 17400"/>
              <a:gd name="p0y6" fmla="*/ 45 h 45"/>
              <a:gd name="p0x7" fmla="*/ 17377 w 17400"/>
              <a:gd name="p0y7" fmla="*/ 45 h 45"/>
              <a:gd name="p0x8" fmla="*/ 22 w 17400"/>
              <a:gd name="p0y8" fmla="*/ 45 h 45"/>
              <a:gd name="p0x9" fmla="*/ 10 w 17400"/>
              <a:gd name="p0y9" fmla="*/ 45 h 45"/>
              <a:gd name="p0x10" fmla="*/ 0 w 17400"/>
              <a:gd name="p0y10" fmla="*/ 34 h 45"/>
              <a:gd name="p0x11" fmla="*/ 0 w 17400"/>
              <a:gd name="p0y11" fmla="*/ 22 h 45"/>
              <a:gd name="p0x12" fmla="*/ 0 w 17400"/>
              <a:gd name="p0y12" fmla="*/ 10 h 45"/>
              <a:gd name="p0x13" fmla="*/ 10 w 17400"/>
              <a:gd name="p0y13" fmla="*/ 0 h 45"/>
              <a:gd name="p0x14" fmla="*/ 22 w 174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575945" y="2835275"/>
            <a:ext cx="3545840" cy="3636010"/>
            <a:chOff x="907" y="4465"/>
            <a:chExt cx="5584" cy="57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11" name="任意多边形 10"/>
            <p:cNvSpPr/>
            <p:nvPr>
              <p:custDataLst>
                <p:tags r:id="rId5"/>
              </p:custDataLst>
            </p:nvPr>
          </p:nvSpPr>
          <p:spPr>
            <a:xfrm>
              <a:off x="9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8"/>
              </p:custDataLst>
            </p:nvPr>
          </p:nvSpPr>
          <p:spPr>
            <a:xfrm>
              <a:off x="9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9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9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71525" y="30308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94d15445-c397-11f1-8024-b6cc919bfb00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18" b="18"/>
          <a:stretch>
            <a:fillRect/>
          </a:stretch>
        </p:blipFill>
        <p:spPr>
          <a:xfrm>
            <a:off x="828675" y="3088005"/>
            <a:ext cx="152400" cy="152400"/>
          </a:xfrm>
          <a:prstGeom prst="rect">
            <a:avLst/>
          </a:prstGeom>
        </p:spPr>
      </p:pic>
      <p:grpSp>
        <p:nvGrpSpPr>
          <p:cNvPr id="67" name="组合 66"/>
          <p:cNvGrpSpPr/>
          <p:nvPr/>
        </p:nvGrpSpPr>
        <p:grpSpPr>
          <a:xfrm>
            <a:off x="771525" y="3449955"/>
            <a:ext cx="3155950" cy="466725"/>
            <a:chOff x="1215" y="5433"/>
            <a:chExt cx="4970" cy="735"/>
          </a:xfrm>
        </p:grpSpPr>
        <p:sp>
          <p:nvSpPr>
            <p:cNvPr id="20" name="任意多边形 19"/>
            <p:cNvSpPr/>
            <p:nvPr>
              <p:custDataLst>
                <p:tags r:id="rId19"/>
              </p:custDataLst>
            </p:nvPr>
          </p:nvSpPr>
          <p:spPr>
            <a:xfrm>
              <a:off x="1215" y="5433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215" y="6138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30 h 30"/>
                <a:gd name="p0x1" fmla="*/ 0 w 4970"/>
                <a:gd name="p0y1" fmla="*/ 30 h 30"/>
                <a:gd name="p0x2" fmla="*/ 0 w 4970"/>
                <a:gd name="p0y2" fmla="*/ 0 h 30"/>
                <a:gd name="p0x3" fmla="*/ 4970 w 4970"/>
                <a:gd name="p0y3" fmla="*/ 0 h 30"/>
                <a:gd name="p0x4" fmla="*/ 4970 w 497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771525" y="34337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chemeClr val="tx2"/>
                </a:solidFill>
                <a:cs typeface="+mn-lt"/>
              </a:rPr>
              <a:t>19</a:t>
            </a:r>
            <a:r>
              <a:rPr lang="zh-CN" sz="2100" b="1">
                <a:solidFill>
                  <a:schemeClr val="tx2"/>
                </a:solidFill>
                <a:cs typeface="+mn-lt"/>
              </a:rPr>
              <a:t>项合作协议</a:t>
            </a:r>
            <a:endParaRPr lang="zh-CN"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777975" y="4427706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b="1">
                <a:solidFill>
                  <a:schemeClr val="accent1"/>
                </a:solidFill>
                <a:cs typeface="+mn-lt"/>
              </a:rPr>
              <a:t>政府层面</a:t>
            </a:r>
            <a:endParaRPr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771525" y="5238750"/>
            <a:ext cx="3155950" cy="1037590"/>
            <a:chOff x="1215" y="8250"/>
            <a:chExt cx="4970" cy="1634"/>
          </a:xfrm>
        </p:grpSpPr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1215" y="8250"/>
              <a:ext cx="4970" cy="1635"/>
            </a:xfrm>
            <a:custGeom>
              <a:avLst/>
              <a:gdLst>
                <a:gd name="sw" fmla="*/ 1 w 4970"/>
                <a:gd name="sh" fmla="*/ 1 h 1635"/>
                <a:gd name="mins" fmla="min sw sh"/>
                <a:gd name="dsw" fmla="+- 0 sw mins"/>
                <a:gd name="dsh" fmla="+- 0 sh mins"/>
                <a:gd name="p0x0" fmla="*/ 0 w 4970"/>
                <a:gd name="p0y0" fmla="*/ 0 h 1635"/>
                <a:gd name="p0x1" fmla="*/ 4970 w 4970"/>
                <a:gd name="p0y1" fmla="*/ 0 h 1635"/>
                <a:gd name="p0x2" fmla="*/ 4970 w 4970"/>
                <a:gd name="p0y2" fmla="*/ 1635 h 1635"/>
                <a:gd name="p0x3" fmla="*/ 0 w 4970"/>
                <a:gd name="p0y3" fmla="*/ 1635 h 1635"/>
                <a:gd name="p0x4" fmla="*/ 0 w 4970"/>
                <a:gd name="p0y4" fmla="*/ 0 h 16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1215" y="825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25475" y="5348288"/>
            <a:ext cx="30480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语合中心与越南、斐济、乌兹别克斯坦、摩尔多瓦、希腊教育主管部门和地方政府签署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322445" y="2835275"/>
            <a:ext cx="3545840" cy="3636010"/>
            <a:chOff x="6807" y="4465"/>
            <a:chExt cx="5584" cy="57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29" name="任意多边形 28"/>
            <p:cNvSpPr/>
            <p:nvPr>
              <p:custDataLst>
                <p:tags r:id="rId26"/>
              </p:custDataLst>
            </p:nvPr>
          </p:nvSpPr>
          <p:spPr>
            <a:xfrm>
              <a:off x="68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7"/>
              </p:custDataLst>
            </p:nvPr>
          </p:nvSpPr>
          <p:spPr>
            <a:xfrm>
              <a:off x="68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8"/>
              </p:custDataLst>
            </p:nvPr>
          </p:nvSpPr>
          <p:spPr>
            <a:xfrm>
              <a:off x="68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9"/>
              </p:custDataLst>
            </p:nvPr>
          </p:nvSpPr>
          <p:spPr>
            <a:xfrm>
              <a:off x="68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4518025" y="30308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94d155bd-c397-11f1-8024-b6cc919bfb00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16" t="-18" r="16" b="18"/>
          <a:stretch>
            <a:fillRect/>
          </a:stretch>
        </p:blipFill>
        <p:spPr>
          <a:xfrm>
            <a:off x="4575175" y="3088005"/>
            <a:ext cx="152400" cy="152400"/>
          </a:xfrm>
          <a:prstGeom prst="rect">
            <a:avLst/>
          </a:prstGeom>
        </p:spPr>
      </p:pic>
      <p:grpSp>
        <p:nvGrpSpPr>
          <p:cNvPr id="70" name="组合 69"/>
          <p:cNvGrpSpPr/>
          <p:nvPr/>
        </p:nvGrpSpPr>
        <p:grpSpPr>
          <a:xfrm>
            <a:off x="4518025" y="3449955"/>
            <a:ext cx="3155950" cy="466725"/>
            <a:chOff x="7115" y="5433"/>
            <a:chExt cx="4970" cy="735"/>
          </a:xfrm>
        </p:grpSpPr>
        <p:sp>
          <p:nvSpPr>
            <p:cNvPr id="38" name="任意多边形 37"/>
            <p:cNvSpPr/>
            <p:nvPr>
              <p:custDataLst>
                <p:tags r:id="rId34"/>
              </p:custDataLst>
            </p:nvPr>
          </p:nvSpPr>
          <p:spPr>
            <a:xfrm>
              <a:off x="7115" y="5433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5"/>
              </p:custDataLst>
            </p:nvPr>
          </p:nvSpPr>
          <p:spPr>
            <a:xfrm>
              <a:off x="7115" y="6138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30 h 30"/>
                <a:gd name="p0x1" fmla="*/ 0 w 4970"/>
                <a:gd name="p0y1" fmla="*/ 30 h 30"/>
                <a:gd name="p0x2" fmla="*/ 0 w 4970"/>
                <a:gd name="p0y2" fmla="*/ 0 h 30"/>
                <a:gd name="p0x3" fmla="*/ 4970 w 4970"/>
                <a:gd name="p0y3" fmla="*/ 0 h 30"/>
                <a:gd name="p0x4" fmla="*/ 4970 w 497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4518051" y="34337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高校合作培养本土师资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5524500" y="4427706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b="1">
                <a:solidFill>
                  <a:schemeClr val="accent1"/>
                </a:solidFill>
                <a:cs typeface="+mn-lt"/>
              </a:rPr>
              <a:t>高校层面</a:t>
            </a:r>
            <a:endParaRPr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518025" y="5238750"/>
            <a:ext cx="3155950" cy="1037590"/>
            <a:chOff x="7115" y="8250"/>
            <a:chExt cx="4970" cy="1634"/>
          </a:xfrm>
        </p:grpSpPr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7115" y="8250"/>
              <a:ext cx="4970" cy="1635"/>
            </a:xfrm>
            <a:custGeom>
              <a:avLst/>
              <a:gdLst>
                <a:gd name="sw" fmla="*/ 1 w 4970"/>
                <a:gd name="sh" fmla="*/ 1 h 1635"/>
                <a:gd name="mins" fmla="min sw sh"/>
                <a:gd name="dsw" fmla="+- 0 sw mins"/>
                <a:gd name="dsh" fmla="+- 0 sh mins"/>
                <a:gd name="p0x0" fmla="*/ 0 w 4970"/>
                <a:gd name="p0y0" fmla="*/ 0 h 1635"/>
                <a:gd name="p0x1" fmla="*/ 4970 w 4970"/>
                <a:gd name="p0y1" fmla="*/ 0 h 1635"/>
                <a:gd name="p0x2" fmla="*/ 4970 w 4970"/>
                <a:gd name="p0y2" fmla="*/ 1635 h 1635"/>
                <a:gd name="p0x3" fmla="*/ 0 w 4970"/>
                <a:gd name="p0y3" fmla="*/ 1635 h 1635"/>
                <a:gd name="p0x4" fmla="*/ 0 w 4970"/>
                <a:gd name="p0y4" fmla="*/ 0 h 16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9"/>
              </p:custDataLst>
            </p:nvPr>
          </p:nvSpPr>
          <p:spPr>
            <a:xfrm>
              <a:off x="7115" y="825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4572000" y="5348288"/>
            <a:ext cx="30480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与克罗地亚、印尼、巴西等国高校签署合作协议，培养本土中文教师和高层次中文人才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068945" y="2835275"/>
            <a:ext cx="3545840" cy="3636010"/>
            <a:chOff x="12707" y="4465"/>
            <a:chExt cx="5584" cy="5726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47" name="任意多边形 46"/>
            <p:cNvSpPr/>
            <p:nvPr>
              <p:custDataLst>
                <p:tags r:id="rId41"/>
              </p:custDataLst>
            </p:nvPr>
          </p:nvSpPr>
          <p:spPr>
            <a:xfrm>
              <a:off x="127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2"/>
              </p:custDataLst>
            </p:nvPr>
          </p:nvSpPr>
          <p:spPr>
            <a:xfrm>
              <a:off x="127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3"/>
              </p:custDataLst>
            </p:nvPr>
          </p:nvSpPr>
          <p:spPr>
            <a:xfrm>
              <a:off x="127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4"/>
              </p:custDataLst>
            </p:nvPr>
          </p:nvSpPr>
          <p:spPr>
            <a:xfrm>
              <a:off x="12707" y="4465"/>
              <a:ext cx="5585" cy="5727"/>
            </a:xfrm>
            <a:custGeom>
              <a:avLst/>
              <a:gdLst>
                <a:gd name="sw" fmla="*/ 1 w 5585"/>
                <a:gd name="sh" fmla="*/ 1 h 5726"/>
                <a:gd name="mins" fmla="min sw sh"/>
                <a:gd name="dsw" fmla="+- 0 sw mins"/>
                <a:gd name="dsh" fmla="+- 0 sh mins"/>
                <a:gd name="p0x0" fmla="*/ 240 w 5585"/>
                <a:gd name="p0y0" fmla="*/ 0 h 5726"/>
                <a:gd name="p0x1" fmla="*/ 5345 w 5585"/>
                <a:gd name="p0y1" fmla="*/ 0 h 5726"/>
                <a:gd name="p0x2" fmla="*/ 5477 w 5585"/>
                <a:gd name="p0y2" fmla="*/ 0 h 5726"/>
                <a:gd name="p0x3" fmla="*/ 5585 w 5585"/>
                <a:gd name="p0y3" fmla="*/ 107 h 5726"/>
                <a:gd name="p0x4" fmla="*/ 5585 w 5585"/>
                <a:gd name="p0y4" fmla="*/ 240 h 5726"/>
                <a:gd name="p0x5" fmla="*/ 5585 w 5585"/>
                <a:gd name="p0y5" fmla="*/ 5486 h 5726"/>
                <a:gd name="p0x6" fmla="*/ 5585 w 5585"/>
                <a:gd name="p0y6" fmla="*/ 5619 h 5726"/>
                <a:gd name="p0x7" fmla="*/ 5477 w 5585"/>
                <a:gd name="p0y7" fmla="*/ 5726 h 5726"/>
                <a:gd name="p0x8" fmla="*/ 5345 w 5585"/>
                <a:gd name="p0y8" fmla="*/ 5726 h 5726"/>
                <a:gd name="p0x9" fmla="*/ 240 w 5585"/>
                <a:gd name="p0y9" fmla="*/ 5726 h 5726"/>
                <a:gd name="p0x10" fmla="*/ 107 w 5585"/>
                <a:gd name="p0y10" fmla="*/ 5726 h 5726"/>
                <a:gd name="p0x11" fmla="*/ 0 w 5585"/>
                <a:gd name="p0y11" fmla="*/ 5619 h 5726"/>
                <a:gd name="p0x12" fmla="*/ 0 w 5585"/>
                <a:gd name="p0y12" fmla="*/ 5486 h 5726"/>
                <a:gd name="p0x13" fmla="*/ 0 w 5585"/>
                <a:gd name="p0y13" fmla="*/ 240 h 5726"/>
                <a:gd name="p0x14" fmla="*/ 0 w 5585"/>
                <a:gd name="p0y14" fmla="*/ 107 h 5726"/>
                <a:gd name="p0x15" fmla="*/ 107 w 5585"/>
                <a:gd name="p0y15" fmla="*/ 0 h 5726"/>
                <a:gd name="p0x16" fmla="*/ 240 w 5585"/>
                <a:gd name="p0y16" fmla="*/ 0 h 57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2" name="任意多边形 51"/>
          <p:cNvSpPr/>
          <p:nvPr>
            <p:custDataLst>
              <p:tags r:id="rId45"/>
            </p:custDataLst>
          </p:nvPr>
        </p:nvSpPr>
        <p:spPr>
          <a:xfrm>
            <a:off x="8264525" y="30308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 descr="94d15552-c397-11f1-8024-b6cc919bfb00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33" t="-18" r="33" b="18"/>
          <a:stretch>
            <a:fillRect/>
          </a:stretch>
        </p:blipFill>
        <p:spPr>
          <a:xfrm>
            <a:off x="8321675" y="3088005"/>
            <a:ext cx="152400" cy="152400"/>
          </a:xfrm>
          <a:prstGeom prst="rect">
            <a:avLst/>
          </a:prstGeom>
        </p:spPr>
      </p:pic>
      <p:grpSp>
        <p:nvGrpSpPr>
          <p:cNvPr id="73" name="组合 72"/>
          <p:cNvGrpSpPr/>
          <p:nvPr/>
        </p:nvGrpSpPr>
        <p:grpSpPr>
          <a:xfrm>
            <a:off x="8264525" y="3449955"/>
            <a:ext cx="3155950" cy="466725"/>
            <a:chOff x="13015" y="5433"/>
            <a:chExt cx="4970" cy="735"/>
          </a:xfrm>
        </p:grpSpPr>
        <p:sp>
          <p:nvSpPr>
            <p:cNvPr id="56" name="任意多边形 55"/>
            <p:cNvSpPr/>
            <p:nvPr>
              <p:custDataLst>
                <p:tags r:id="rId49"/>
              </p:custDataLst>
            </p:nvPr>
          </p:nvSpPr>
          <p:spPr>
            <a:xfrm>
              <a:off x="13015" y="5433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50"/>
              </p:custDataLst>
            </p:nvPr>
          </p:nvSpPr>
          <p:spPr>
            <a:xfrm>
              <a:off x="13015" y="6138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30 h 30"/>
                <a:gd name="p0x1" fmla="*/ 0 w 4970"/>
                <a:gd name="p0y1" fmla="*/ 30 h 30"/>
                <a:gd name="p0x2" fmla="*/ 0 w 4970"/>
                <a:gd name="p0y2" fmla="*/ 0 h 30"/>
                <a:gd name="p0x3" fmla="*/ 4970 w 4970"/>
                <a:gd name="p0y3" fmla="*/ 0 h 30"/>
                <a:gd name="p0x4" fmla="*/ 4970 w 497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4BBA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9" name="文本框 58"/>
          <p:cNvSpPr txBox="1"/>
          <p:nvPr>
            <p:custDataLst>
              <p:tags r:id="rId51"/>
            </p:custDataLst>
          </p:nvPr>
        </p:nvSpPr>
        <p:spPr>
          <a:xfrm>
            <a:off x="8264576" y="34337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语言伙伴校与研讨会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0" name="文本框 59"/>
          <p:cNvSpPr txBox="1"/>
          <p:nvPr>
            <p:custDataLst>
              <p:tags r:id="rId52"/>
            </p:custDataLst>
          </p:nvPr>
        </p:nvSpPr>
        <p:spPr>
          <a:xfrm>
            <a:off x="8676980" y="4427706"/>
            <a:ext cx="233110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b="1">
                <a:solidFill>
                  <a:schemeClr val="accent1"/>
                </a:solidFill>
                <a:cs typeface="+mn-lt"/>
              </a:rPr>
              <a:t>全球总量已达</a:t>
            </a:r>
            <a:r>
              <a:rPr lang="en-US" altLang="zh-CN" b="1">
                <a:solidFill>
                  <a:schemeClr val="accent1"/>
                </a:solidFill>
                <a:cs typeface="+mn-lt"/>
              </a:rPr>
              <a:t> 120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对</a:t>
            </a:r>
            <a:endParaRPr lang="zh-CN" altLang="en-US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8264525" y="5238750"/>
            <a:ext cx="3155950" cy="1037590"/>
            <a:chOff x="13015" y="8250"/>
            <a:chExt cx="4970" cy="1634"/>
          </a:xfrm>
        </p:grpSpPr>
        <p:sp>
          <p:nvSpPr>
            <p:cNvPr id="61" name="任意多边形 60"/>
            <p:cNvSpPr/>
            <p:nvPr>
              <p:custDataLst>
                <p:tags r:id="rId53"/>
              </p:custDataLst>
            </p:nvPr>
          </p:nvSpPr>
          <p:spPr>
            <a:xfrm>
              <a:off x="13015" y="8250"/>
              <a:ext cx="4970" cy="1635"/>
            </a:xfrm>
            <a:custGeom>
              <a:avLst/>
              <a:gdLst>
                <a:gd name="sw" fmla="*/ 1 w 4970"/>
                <a:gd name="sh" fmla="*/ 1 h 1635"/>
                <a:gd name="mins" fmla="min sw sh"/>
                <a:gd name="dsw" fmla="+- 0 sw mins"/>
                <a:gd name="dsh" fmla="+- 0 sh mins"/>
                <a:gd name="p0x0" fmla="*/ 0 w 4970"/>
                <a:gd name="p0y0" fmla="*/ 0 h 1635"/>
                <a:gd name="p0x1" fmla="*/ 4970 w 4970"/>
                <a:gd name="p0y1" fmla="*/ 0 h 1635"/>
                <a:gd name="p0x2" fmla="*/ 4970 w 4970"/>
                <a:gd name="p0y2" fmla="*/ 1635 h 1635"/>
                <a:gd name="p0x3" fmla="*/ 0 w 4970"/>
                <a:gd name="p0y3" fmla="*/ 1635 h 1635"/>
                <a:gd name="p0x4" fmla="*/ 0 w 4970"/>
                <a:gd name="p0y4" fmla="*/ 0 h 16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4"/>
              </p:custDataLst>
            </p:nvPr>
          </p:nvSpPr>
          <p:spPr>
            <a:xfrm>
              <a:off x="13015" y="825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81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4" name="文本框 63"/>
          <p:cNvSpPr txBox="1"/>
          <p:nvPr>
            <p:custDataLst>
              <p:tags r:id="rId55"/>
            </p:custDataLst>
          </p:nvPr>
        </p:nvSpPr>
        <p:spPr>
          <a:xfrm>
            <a:off x="8271272" y="5348288"/>
            <a:ext cx="3142507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500">
                <a:solidFill>
                  <a:srgbClr val="4A5C53"/>
                </a:solidFill>
                <a:cs typeface="+mn-lt"/>
              </a:rPr>
              <a:t>2026</a:t>
            </a:r>
            <a:r>
              <a:rPr lang="zh-CN" sz="1500">
                <a:solidFill>
                  <a:srgbClr val="4A5C53"/>
                </a:solidFill>
                <a:cs typeface="+mn-lt"/>
              </a:rPr>
              <a:t>年泰国国际中文教育合作与创新研讨会在曼谷举行，聚焦人工智能时代中文教育转型与华校可持续发展</a:t>
            </a:r>
            <a:endParaRPr lang="zh-CN"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6"/>
            </p:custDataLst>
          </p:nvPr>
        </p:nvSpPr>
        <p:spPr>
          <a:xfrm>
            <a:off x="2292985" y="233045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7"/>
            </p:custDataLst>
          </p:nvPr>
        </p:nvSpPr>
        <p:spPr>
          <a:xfrm>
            <a:off x="5976620" y="233045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58"/>
            </p:custDataLst>
          </p:nvPr>
        </p:nvSpPr>
        <p:spPr>
          <a:xfrm>
            <a:off x="9660255" y="233045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2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从教中文走向传中国</a:t>
            </a:r>
            <a:endParaRPr sz="30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C53"/>
                </a:solidFill>
                <a:cs typeface="+mn-lt"/>
              </a:rPr>
              <a:t>语言是桥，文明是岸，中文正成为连接中国与世界的重要纽带</a:t>
            </a:r>
            <a:endParaRPr sz="1500">
              <a:solidFill>
                <a:srgbClr val="4A5C53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3"/>
            </p:custDataLst>
          </p:nvPr>
        </p:nvSpPr>
        <p:spPr>
          <a:xfrm>
            <a:off x="4012565" y="403860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240 w 480"/>
              <a:gd name="p0y0" fmla="*/ 0 h 480"/>
              <a:gd name="p0x1" fmla="*/ 372 w 480"/>
              <a:gd name="p0y1" fmla="*/ 0 h 480"/>
              <a:gd name="p0x2" fmla="*/ 480 w 480"/>
              <a:gd name="p0y2" fmla="*/ 107 h 480"/>
              <a:gd name="p0x3" fmla="*/ 480 w 480"/>
              <a:gd name="p0y3" fmla="*/ 240 h 480"/>
              <a:gd name="p0x4" fmla="*/ 480 w 480"/>
              <a:gd name="p0y4" fmla="*/ 372 h 480"/>
              <a:gd name="p0x5" fmla="*/ 372 w 480"/>
              <a:gd name="p0y5" fmla="*/ 480 h 480"/>
              <a:gd name="p0x6" fmla="*/ 240 w 480"/>
              <a:gd name="p0y6" fmla="*/ 480 h 480"/>
              <a:gd name="p0x7" fmla="*/ 107 w 480"/>
              <a:gd name="p0y7" fmla="*/ 480 h 480"/>
              <a:gd name="p0x8" fmla="*/ 0 w 480"/>
              <a:gd name="p0y8" fmla="*/ 372 h 480"/>
              <a:gd name="p0x9" fmla="*/ 0 w 480"/>
              <a:gd name="p0y9" fmla="*/ 240 h 480"/>
              <a:gd name="p0x10" fmla="*/ 0 w 480"/>
              <a:gd name="p0y10" fmla="*/ 107 h 480"/>
              <a:gd name="p0x11" fmla="*/ 107 w 480"/>
              <a:gd name="p0y11" fmla="*/ 0 h 480"/>
              <a:gd name="p0x12" fmla="*/ 240 w 480"/>
              <a:gd name="p0y12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4117340" y="4114800"/>
            <a:ext cx="95250" cy="152400"/>
          </a:xfrm>
          <a:prstGeom prst="rect">
            <a:avLst/>
          </a:prstGeom>
        </p:spPr>
      </p:pic>
      <p:sp>
        <p:nvSpPr>
          <p:cNvPr id="30" name="任意多边形 29"/>
          <p:cNvSpPr/>
          <p:nvPr>
            <p:custDataLst>
              <p:tags r:id="rId7"/>
            </p:custDataLst>
          </p:nvPr>
        </p:nvSpPr>
        <p:spPr>
          <a:xfrm>
            <a:off x="7873365" y="403860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240 w 480"/>
              <a:gd name="p0y0" fmla="*/ 0 h 480"/>
              <a:gd name="p0x1" fmla="*/ 372 w 480"/>
              <a:gd name="p0y1" fmla="*/ 0 h 480"/>
              <a:gd name="p0x2" fmla="*/ 480 w 480"/>
              <a:gd name="p0y2" fmla="*/ 107 h 480"/>
              <a:gd name="p0x3" fmla="*/ 480 w 480"/>
              <a:gd name="p0y3" fmla="*/ 240 h 480"/>
              <a:gd name="p0x4" fmla="*/ 480 w 480"/>
              <a:gd name="p0y4" fmla="*/ 372 h 480"/>
              <a:gd name="p0x5" fmla="*/ 372 w 480"/>
              <a:gd name="p0y5" fmla="*/ 480 h 480"/>
              <a:gd name="p0x6" fmla="*/ 240 w 480"/>
              <a:gd name="p0y6" fmla="*/ 480 h 480"/>
              <a:gd name="p0x7" fmla="*/ 107 w 480"/>
              <a:gd name="p0y7" fmla="*/ 480 h 480"/>
              <a:gd name="p0x8" fmla="*/ 0 w 480"/>
              <a:gd name="p0y8" fmla="*/ 372 h 480"/>
              <a:gd name="p0x9" fmla="*/ 0 w 480"/>
              <a:gd name="p0y9" fmla="*/ 240 h 480"/>
              <a:gd name="p0x10" fmla="*/ 0 w 480"/>
              <a:gd name="p0y10" fmla="*/ 107 h 480"/>
              <a:gd name="p0x11" fmla="*/ 107 w 480"/>
              <a:gd name="p0y11" fmla="*/ 0 h 480"/>
              <a:gd name="p0x12" fmla="*/ 240 w 480"/>
              <a:gd name="p0y12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7978140" y="4114800"/>
            <a:ext cx="95250" cy="1524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575945" y="1452245"/>
            <a:ext cx="11038840" cy="1132840"/>
            <a:chOff x="907" y="2287"/>
            <a:chExt cx="17384" cy="1784"/>
          </a:xfrm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grpSpPr>
        <p:sp>
          <p:nvSpPr>
            <p:cNvPr id="5" name="矩形 4"/>
            <p:cNvSpPr/>
            <p:nvPr>
              <p:custDataLst>
                <p:tags r:id="rId9"/>
              </p:custDataLst>
            </p:nvPr>
          </p:nvSpPr>
          <p:spPr>
            <a:xfrm>
              <a:off x="907" y="2287"/>
              <a:ext cx="17385" cy="1785"/>
            </a:xfrm>
            <a:prstGeom prst="rect">
              <a:avLst/>
            </a:pr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12"/>
              </p:custDataLst>
            </p:nvPr>
          </p:nvSpPr>
          <p:spPr>
            <a:xfrm>
              <a:off x="907" y="2287"/>
              <a:ext cx="17385" cy="1785"/>
            </a:xfrm>
            <a:prstGeom prst="rect">
              <a:avLst/>
            </a:pr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4"/>
              </p:custDataLst>
            </p:nvPr>
          </p:nvSpPr>
          <p:spPr>
            <a:xfrm>
              <a:off x="907" y="2287"/>
              <a:ext cx="17385" cy="1785"/>
            </a:xfrm>
            <a:prstGeom prst="rect">
              <a:avLst/>
            </a:pr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16"/>
              </p:custDataLst>
            </p:nvPr>
          </p:nvSpPr>
          <p:spPr>
            <a:xfrm>
              <a:off x="907" y="2287"/>
              <a:ext cx="17385" cy="1785"/>
            </a:xfrm>
            <a:prstGeom prst="rect">
              <a:avLst/>
            </a:pr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  <a:ln w="9525" cmpd="sng">
              <a:solidFill>
                <a:schemeClr val="bg2">
                  <a:lumMod val="86694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>
            <p:custDataLst>
              <p:tags r:id="rId19"/>
            </p:custDataLst>
          </p:nvPr>
        </p:nvSpPr>
        <p:spPr>
          <a:xfrm>
            <a:off x="771525" y="1632585"/>
            <a:ext cx="10648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108">
                <a:solidFill>
                  <a:srgbClr val="1A3A2D"/>
                </a:solidFill>
                <a:latin typeface="汉仪中宋简" panose="02010600000101010101" charset="-122"/>
                <a:ea typeface="汉仪中宋简" panose="02010600000101010101" charset="-122"/>
              </a:rPr>
              <a:t>现存问题</a:t>
            </a:r>
            <a:endParaRPr b="1" spc="108">
              <a:solidFill>
                <a:srgbClr val="1A3A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20"/>
            </p:custDataLst>
          </p:nvPr>
        </p:nvSpPr>
        <p:spPr>
          <a:xfrm>
            <a:off x="771525" y="2009775"/>
            <a:ext cx="10648950" cy="9525"/>
          </a:xfrm>
          <a:prstGeom prst="rect">
            <a:avLst/>
          </a:prstGeom>
          <a:solidFill>
            <a:schemeClr val="bg2">
              <a:lumMod val="881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21"/>
            </p:custDataLst>
          </p:nvPr>
        </p:nvSpPr>
        <p:spPr>
          <a:xfrm>
            <a:off x="771525" y="20955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3333" b="-3333"/>
          <a:stretch>
            <a:fillRect/>
          </a:stretch>
        </p:blipFill>
        <p:spPr>
          <a:xfrm>
            <a:off x="828675" y="2152650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25"/>
            </p:custDataLst>
          </p:nvPr>
        </p:nvSpPr>
        <p:spPr>
          <a:xfrm>
            <a:off x="1152525" y="2081689"/>
            <a:ext cx="1026795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chemeClr val="accent1"/>
                </a:solidFill>
                <a:cs typeface="+mn-lt"/>
              </a:rPr>
              <a:t>结构性矛盾：</a:t>
            </a:r>
            <a:r>
              <a:rPr sz="1350">
                <a:solidFill>
                  <a:srgbClr val="4A5C53"/>
                </a:solidFill>
                <a:cs typeface="+mn-lt"/>
              </a:rPr>
              <a:t>重语言、轻文化，教学多停留在词汇语法与日常交际层面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26"/>
            </p:custDataLst>
          </p:nvPr>
        </p:nvSpPr>
        <p:spPr>
          <a:xfrm>
            <a:off x="771525" y="2261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3E5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7143" b="-7143"/>
          <a:stretch>
            <a:fillRect/>
          </a:stretch>
        </p:blipFill>
        <p:spPr>
          <a:xfrm>
            <a:off x="809625" y="2319020"/>
            <a:ext cx="1905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30"/>
            </p:custDataLst>
          </p:nvPr>
        </p:nvSpPr>
        <p:spPr>
          <a:xfrm>
            <a:off x="1152525" y="2248376"/>
            <a:ext cx="102679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C53"/>
                </a:solidFill>
                <a:cs typeface="+mn-lt"/>
              </a:rPr>
              <a:t>文化传播碎片化，教材内容多为节日、美食等表层符号</a:t>
            </a:r>
            <a:endParaRPr sz="1350">
              <a:solidFill>
                <a:srgbClr val="4A5C53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31"/>
            </p:custDataLst>
          </p:nvPr>
        </p:nvSpPr>
        <p:spPr>
          <a:xfrm>
            <a:off x="575945" y="2823845"/>
            <a:ext cx="3317875" cy="2733675"/>
          </a:xfrm>
          <a:custGeom>
            <a:avLst/>
            <a:gdLst>
              <a:gd name="sw" fmla="*/ 1 w 5224"/>
              <a:gd name="sh" fmla="*/ 1 h 4305"/>
              <a:gd name="mins" fmla="min sw sh"/>
              <a:gd name="dsw" fmla="+- 0 sw mins"/>
              <a:gd name="dsh" fmla="+- 0 sh mins"/>
              <a:gd name="p0x0" fmla="*/ 120 w 5224"/>
              <a:gd name="p0y0" fmla="*/ 0 h 4305"/>
              <a:gd name="p0x1" fmla="*/ 5104 w 5224"/>
              <a:gd name="p0y1" fmla="*/ 0 h 4305"/>
              <a:gd name="p0x2" fmla="*/ 5171 w 5224"/>
              <a:gd name="p0y2" fmla="*/ 0 h 4305"/>
              <a:gd name="p0x3" fmla="*/ 5224 w 5224"/>
              <a:gd name="p0y3" fmla="*/ 53 h 4305"/>
              <a:gd name="p0x4" fmla="*/ 5224 w 5224"/>
              <a:gd name="p0y4" fmla="*/ 120 h 4305"/>
              <a:gd name="p0x5" fmla="*/ 5224 w 5224"/>
              <a:gd name="p0y5" fmla="*/ 4185 h 4305"/>
              <a:gd name="p0x6" fmla="*/ 5224 w 5224"/>
              <a:gd name="p0y6" fmla="*/ 4251 h 4305"/>
              <a:gd name="p0x7" fmla="*/ 5171 w 5224"/>
              <a:gd name="p0y7" fmla="*/ 4305 h 4305"/>
              <a:gd name="p0x8" fmla="*/ 5104 w 5224"/>
              <a:gd name="p0y8" fmla="*/ 4305 h 4305"/>
              <a:gd name="p0x9" fmla="*/ 120 w 5224"/>
              <a:gd name="p0y9" fmla="*/ 4305 h 4305"/>
              <a:gd name="p0x10" fmla="*/ 53 w 5224"/>
              <a:gd name="p0y10" fmla="*/ 4305 h 4305"/>
              <a:gd name="p0x11" fmla="*/ 0 w 5224"/>
              <a:gd name="p0y11" fmla="*/ 4251 h 4305"/>
              <a:gd name="p0x12" fmla="*/ 0 w 5224"/>
              <a:gd name="p0y12" fmla="*/ 4185 h 4305"/>
              <a:gd name="p0x13" fmla="*/ 0 w 5224"/>
              <a:gd name="p0y13" fmla="*/ 120 h 4305"/>
              <a:gd name="p0x14" fmla="*/ 0 w 5224"/>
              <a:gd name="p0y14" fmla="*/ 53 h 4305"/>
              <a:gd name="p0x15" fmla="*/ 53 w 5224"/>
              <a:gd name="p0y15" fmla="*/ 0 h 4305"/>
              <a:gd name="p0x16" fmla="*/ 120 w 5224"/>
              <a:gd name="p0y16" fmla="*/ 0 h 43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32"/>
            </p:custDataLst>
          </p:nvPr>
        </p:nvSpPr>
        <p:spPr>
          <a:xfrm>
            <a:off x="733425" y="3981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33"/>
            </p:custDataLst>
          </p:nvPr>
        </p:nvSpPr>
        <p:spPr>
          <a:xfrm>
            <a:off x="871614" y="4061460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b="1">
                <a:solidFill>
                  <a:srgbClr val="F5F2EB"/>
                </a:solidFill>
                <a:cs typeface="+mn-lt"/>
              </a:rPr>
              <a:t>1</a:t>
            </a:r>
            <a:endParaRPr b="1">
              <a:solidFill>
                <a:srgbClr val="F5F2EB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34"/>
            </p:custDataLst>
          </p:nvPr>
        </p:nvSpPr>
        <p:spPr>
          <a:xfrm>
            <a:off x="1266825" y="4032885"/>
            <a:ext cx="24700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以数智化为引擎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35"/>
            </p:custDataLst>
          </p:nvPr>
        </p:nvSpPr>
        <p:spPr>
          <a:xfrm>
            <a:off x="4436745" y="2823845"/>
            <a:ext cx="3317875" cy="2733675"/>
          </a:xfrm>
          <a:custGeom>
            <a:avLst/>
            <a:gdLst>
              <a:gd name="sw" fmla="*/ 1 w 5225"/>
              <a:gd name="sh" fmla="*/ 1 h 4305"/>
              <a:gd name="mins" fmla="min sw sh"/>
              <a:gd name="dsw" fmla="+- 0 sw mins"/>
              <a:gd name="dsh" fmla="+- 0 sh mins"/>
              <a:gd name="p0x0" fmla="*/ 120 w 5225"/>
              <a:gd name="p0y0" fmla="*/ 0 h 4305"/>
              <a:gd name="p0x1" fmla="*/ 5105 w 5225"/>
              <a:gd name="p0y1" fmla="*/ 0 h 4305"/>
              <a:gd name="p0x2" fmla="*/ 5171 w 5225"/>
              <a:gd name="p0y2" fmla="*/ 0 h 4305"/>
              <a:gd name="p0x3" fmla="*/ 5225 w 5225"/>
              <a:gd name="p0y3" fmla="*/ 53 h 4305"/>
              <a:gd name="p0x4" fmla="*/ 5225 w 5225"/>
              <a:gd name="p0y4" fmla="*/ 120 h 4305"/>
              <a:gd name="p0x5" fmla="*/ 5225 w 5225"/>
              <a:gd name="p0y5" fmla="*/ 4185 h 4305"/>
              <a:gd name="p0x6" fmla="*/ 5225 w 5225"/>
              <a:gd name="p0y6" fmla="*/ 4251 h 4305"/>
              <a:gd name="p0x7" fmla="*/ 5171 w 5225"/>
              <a:gd name="p0y7" fmla="*/ 4305 h 4305"/>
              <a:gd name="p0x8" fmla="*/ 5105 w 5225"/>
              <a:gd name="p0y8" fmla="*/ 4305 h 4305"/>
              <a:gd name="p0x9" fmla="*/ 120 w 5225"/>
              <a:gd name="p0y9" fmla="*/ 4305 h 4305"/>
              <a:gd name="p0x10" fmla="*/ 53 w 5225"/>
              <a:gd name="p0y10" fmla="*/ 4305 h 4305"/>
              <a:gd name="p0x11" fmla="*/ 0 w 5225"/>
              <a:gd name="p0y11" fmla="*/ 4251 h 4305"/>
              <a:gd name="p0x12" fmla="*/ 0 w 5225"/>
              <a:gd name="p0y12" fmla="*/ 4185 h 4305"/>
              <a:gd name="p0x13" fmla="*/ 0 w 5225"/>
              <a:gd name="p0y13" fmla="*/ 120 h 4305"/>
              <a:gd name="p0x14" fmla="*/ 0 w 5225"/>
              <a:gd name="p0y14" fmla="*/ 53 h 4305"/>
              <a:gd name="p0x15" fmla="*/ 53 w 5225"/>
              <a:gd name="p0y15" fmla="*/ 0 h 4305"/>
              <a:gd name="p0x16" fmla="*/ 120 w 5225"/>
              <a:gd name="p0y16" fmla="*/ 0 h 43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6"/>
            </p:custDataLst>
          </p:nvPr>
        </p:nvSpPr>
        <p:spPr>
          <a:xfrm>
            <a:off x="4593590" y="3981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7"/>
            </p:custDataLst>
          </p:nvPr>
        </p:nvSpPr>
        <p:spPr>
          <a:xfrm>
            <a:off x="4732363" y="4061460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b="1">
                <a:solidFill>
                  <a:srgbClr val="2B2308"/>
                </a:solidFill>
                <a:cs typeface="+mn-lt"/>
              </a:rPr>
              <a:t>2</a:t>
            </a:r>
            <a:endParaRPr b="1">
              <a:solidFill>
                <a:srgbClr val="2B2308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38"/>
            </p:custDataLst>
          </p:nvPr>
        </p:nvSpPr>
        <p:spPr>
          <a:xfrm>
            <a:off x="5127574" y="4032885"/>
            <a:ext cx="2470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以文化为内核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9"/>
            </p:custDataLst>
          </p:nvPr>
        </p:nvSpPr>
        <p:spPr>
          <a:xfrm>
            <a:off x="8297545" y="2823845"/>
            <a:ext cx="3317875" cy="2733675"/>
          </a:xfrm>
          <a:custGeom>
            <a:avLst/>
            <a:gdLst>
              <a:gd name="sw" fmla="*/ 1 w 5225"/>
              <a:gd name="sh" fmla="*/ 1 h 4305"/>
              <a:gd name="mins" fmla="min sw sh"/>
              <a:gd name="dsw" fmla="+- 0 sw mins"/>
              <a:gd name="dsh" fmla="+- 0 sh mins"/>
              <a:gd name="p0x0" fmla="*/ 120 w 5225"/>
              <a:gd name="p0y0" fmla="*/ 0 h 4305"/>
              <a:gd name="p0x1" fmla="*/ 5105 w 5225"/>
              <a:gd name="p0y1" fmla="*/ 0 h 4305"/>
              <a:gd name="p0x2" fmla="*/ 5171 w 5225"/>
              <a:gd name="p0y2" fmla="*/ 0 h 4305"/>
              <a:gd name="p0x3" fmla="*/ 5225 w 5225"/>
              <a:gd name="p0y3" fmla="*/ 53 h 4305"/>
              <a:gd name="p0x4" fmla="*/ 5225 w 5225"/>
              <a:gd name="p0y4" fmla="*/ 120 h 4305"/>
              <a:gd name="p0x5" fmla="*/ 5225 w 5225"/>
              <a:gd name="p0y5" fmla="*/ 4185 h 4305"/>
              <a:gd name="p0x6" fmla="*/ 5225 w 5225"/>
              <a:gd name="p0y6" fmla="*/ 4251 h 4305"/>
              <a:gd name="p0x7" fmla="*/ 5171 w 5225"/>
              <a:gd name="p0y7" fmla="*/ 4305 h 4305"/>
              <a:gd name="p0x8" fmla="*/ 5105 w 5225"/>
              <a:gd name="p0y8" fmla="*/ 4305 h 4305"/>
              <a:gd name="p0x9" fmla="*/ 120 w 5225"/>
              <a:gd name="p0y9" fmla="*/ 4305 h 4305"/>
              <a:gd name="p0x10" fmla="*/ 53 w 5225"/>
              <a:gd name="p0y10" fmla="*/ 4305 h 4305"/>
              <a:gd name="p0x11" fmla="*/ 0 w 5225"/>
              <a:gd name="p0y11" fmla="*/ 4251 h 4305"/>
              <a:gd name="p0x12" fmla="*/ 0 w 5225"/>
              <a:gd name="p0y12" fmla="*/ 4185 h 4305"/>
              <a:gd name="p0x13" fmla="*/ 0 w 5225"/>
              <a:gd name="p0y13" fmla="*/ 120 h 4305"/>
              <a:gd name="p0x14" fmla="*/ 0 w 5225"/>
              <a:gd name="p0y14" fmla="*/ 53 h 4305"/>
              <a:gd name="p0x15" fmla="*/ 53 w 5225"/>
              <a:gd name="p0y15" fmla="*/ 0 h 4305"/>
              <a:gd name="p0x16" fmla="*/ 120 w 5225"/>
              <a:gd name="p0y16" fmla="*/ 0 h 43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48282"/>
              <a:lumOff val="51718"/>
            </a:schemeClr>
          </a:solidFill>
          <a:ln w="9525" cmpd="sng">
            <a:solidFill>
              <a:schemeClr val="bg2">
                <a:lumMod val="8669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0"/>
            </p:custDataLst>
          </p:nvPr>
        </p:nvSpPr>
        <p:spPr>
          <a:xfrm>
            <a:off x="8454390" y="3981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1"/>
            </p:custDataLst>
          </p:nvPr>
        </p:nvSpPr>
        <p:spPr>
          <a:xfrm>
            <a:off x="8593189" y="4061460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b="1">
                <a:solidFill>
                  <a:srgbClr val="F5F0FA"/>
                </a:solidFill>
                <a:cs typeface="+mn-lt"/>
              </a:rPr>
              <a:t>3</a:t>
            </a:r>
            <a:endParaRPr b="1">
              <a:solidFill>
                <a:srgbClr val="F5F0FA"/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8988399" y="4032885"/>
            <a:ext cx="24701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以融合为路径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43"/>
            </p:custDataLst>
          </p:nvPr>
        </p:nvSpPr>
        <p:spPr>
          <a:xfrm>
            <a:off x="571500" y="5791200"/>
            <a:ext cx="11049000" cy="685800"/>
          </a:xfrm>
          <a:custGeom>
            <a:avLst/>
            <a:gdLst>
              <a:gd name="sw" fmla="*/ 1 w 17400"/>
              <a:gd name="sh" fmla="*/ 1 h 1080"/>
              <a:gd name="mins" fmla="min sw sh"/>
              <a:gd name="dsw" fmla="+- 0 sw mins"/>
              <a:gd name="dsh" fmla="+- 0 sh mins"/>
              <a:gd name="p0x0" fmla="*/ 60 w 17400"/>
              <a:gd name="p0y0" fmla="*/ 0 h 1080"/>
              <a:gd name="p0x1" fmla="*/ 17340 w 17400"/>
              <a:gd name="p0y1" fmla="*/ 0 h 1080"/>
              <a:gd name="p0x2" fmla="*/ 17373 w 17400"/>
              <a:gd name="p0y2" fmla="*/ 0 h 1080"/>
              <a:gd name="p0x3" fmla="*/ 17400 w 17400"/>
              <a:gd name="p0y3" fmla="*/ 26 h 1080"/>
              <a:gd name="p0x4" fmla="*/ 17400 w 17400"/>
              <a:gd name="p0y4" fmla="*/ 60 h 1080"/>
              <a:gd name="p0x5" fmla="*/ 17400 w 17400"/>
              <a:gd name="p0y5" fmla="*/ 1020 h 1080"/>
              <a:gd name="p0x6" fmla="*/ 17400 w 17400"/>
              <a:gd name="p0y6" fmla="*/ 1053 h 1080"/>
              <a:gd name="p0x7" fmla="*/ 17373 w 17400"/>
              <a:gd name="p0y7" fmla="*/ 1080 h 1080"/>
              <a:gd name="p0x8" fmla="*/ 17340 w 17400"/>
              <a:gd name="p0y8" fmla="*/ 1080 h 1080"/>
              <a:gd name="p0x9" fmla="*/ 60 w 17400"/>
              <a:gd name="p0y9" fmla="*/ 1080 h 1080"/>
              <a:gd name="p0x10" fmla="*/ 26 w 17400"/>
              <a:gd name="p0y10" fmla="*/ 1080 h 1080"/>
              <a:gd name="p0x11" fmla="*/ 0 w 17400"/>
              <a:gd name="p0y11" fmla="*/ 1053 h 1080"/>
              <a:gd name="p0x12" fmla="*/ 0 w 17400"/>
              <a:gd name="p0y12" fmla="*/ 1020 h 1080"/>
              <a:gd name="p0x13" fmla="*/ 0 w 17400"/>
              <a:gd name="p0y13" fmla="*/ 60 h 1080"/>
              <a:gd name="p0x14" fmla="*/ 0 w 17400"/>
              <a:gd name="p0y14" fmla="*/ 26 h 1080"/>
              <a:gd name="p0x15" fmla="*/ 26 w 17400"/>
              <a:gd name="p0y15" fmla="*/ 0 h 1080"/>
              <a:gd name="p0x16" fmla="*/ 60 w 1740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4208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lumMod val="68422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4"/>
            </p:custDataLst>
          </p:nvPr>
        </p:nvSpPr>
        <p:spPr>
          <a:xfrm>
            <a:off x="762000" y="5975985"/>
            <a:ext cx="6629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2EB"/>
                </a:solidFill>
                <a:cs typeface="+mn-lt"/>
              </a:rPr>
              <a:t>语言是桥，文明是岸，中文正成为连接中国与世界的重要纽带</a:t>
            </a:r>
            <a:endParaRPr>
              <a:solidFill>
                <a:srgbClr val="F5F2EB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666750" y="2559367"/>
            <a:ext cx="5705475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连接</a:t>
            </a:r>
            <a:r>
              <a:rPr sz="5400" b="1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世界</a:t>
            </a:r>
            <a:r>
              <a:rPr sz="5400" b="1">
                <a:solidFill>
                  <a:srgbClr val="1A3A2D"/>
                </a:solidFill>
                <a:latin typeface="+mj-lt"/>
                <a:ea typeface="+mj-ea"/>
                <a:cs typeface="+mj-lt"/>
              </a:rPr>
              <a:t>的桥梁</a:t>
            </a:r>
            <a:endParaRPr sz="5400" b="1">
              <a:solidFill>
                <a:srgbClr val="1A3A2D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666750" y="4581525"/>
            <a:ext cx="5705475" cy="9525"/>
          </a:xfrm>
          <a:prstGeom prst="rect">
            <a:avLst/>
          </a:prstGeom>
          <a:solidFill>
            <a:srgbClr val="C8BF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3709988"/>
            <a:ext cx="55359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语言是桥，文明是岸，中文让世界读懂中国。</a:t>
            </a:r>
            <a:endParaRPr sz="1500" spc="30">
              <a:solidFill>
                <a:srgbClr val="4A5C53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5C53"/>
                </a:solidFill>
                <a:cs typeface="+mn-lt"/>
              </a:rPr>
              <a:t>从全球刚需到文明互鉴，中文正成为连接中国与世界的重要纽带</a:t>
            </a:r>
            <a:endParaRPr sz="1500" spc="30">
              <a:solidFill>
                <a:srgbClr val="4A5C53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666750" y="4933950"/>
            <a:ext cx="203856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6E7D76"/>
                </a:solidFill>
                <a:cs typeface="+mn-lt"/>
              </a:rPr>
              <a:t>中文</a:t>
            </a:r>
            <a:r>
              <a:rPr lang="en-US" altLang="zh-CN" sz="1350" spc="27">
                <a:solidFill>
                  <a:srgbClr val="6E7D76"/>
                </a:solidFill>
                <a:cs typeface="+mn-lt"/>
              </a:rPr>
              <a:t> · </a:t>
            </a:r>
            <a:r>
              <a:rPr lang="zh-CN" altLang="en-US" sz="1350" spc="27">
                <a:solidFill>
                  <a:srgbClr val="6E7D76"/>
                </a:solidFill>
                <a:cs typeface="+mn-lt"/>
              </a:rPr>
              <a:t>连接中国与世界</a:t>
            </a:r>
            <a:endParaRPr lang="zh-CN" altLang="en-US" sz="1350" spc="27">
              <a:solidFill>
                <a:srgbClr val="6E7D76"/>
              </a:solidFill>
              <a:cs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666750" y="1695450"/>
            <a:ext cx="419100" cy="419100"/>
          </a:xfrm>
          <a:prstGeom prst="rect">
            <a:avLst/>
          </a:prstGeom>
          <a:noFill/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 rot="21480000">
            <a:off x="802640" y="181483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1A6B4E"/>
                </a:solidFill>
                <a:latin typeface="汉仪中宋简" panose="02010600000101010101" charset="-122"/>
                <a:ea typeface="汉仪中宋简" panose="02010600000101010101" charset="-122"/>
              </a:rPr>
              <a:t>桥</a:t>
            </a:r>
            <a:endParaRPr sz="1050" b="1" spc="105">
              <a:solidFill>
                <a:srgbClr val="1A6B4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666750" y="2381250"/>
            <a:ext cx="419100" cy="952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0"/>
            </p:custDataLst>
          </p:nvPr>
        </p:nvSpPr>
        <p:spPr>
          <a:xfrm>
            <a:off x="2647950" y="5043170"/>
            <a:ext cx="342900" cy="9525"/>
          </a:xfrm>
          <a:prstGeom prst="rect">
            <a:avLst/>
          </a:prstGeom>
          <a:solidFill>
            <a:schemeClr val="accent1">
              <a:alpha val="7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i"/>
  <p:tag name="KSO_WM_UNIT_INDEX" val="81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i"/>
  <p:tag name="KSO_WM_UNIT_INDEX" val="83"/>
  <p:tag name="KSO_WM_BEAUTIFY_FLAG" val="#wm#"/>
  <p:tag name="KSO_WM_TAG_VERSION" val="3.0"/>
</p:tagLst>
</file>

<file path=ppt/tags/tag58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8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82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i"/>
  <p:tag name="KSO_WM_UNIT_INDEX" val="87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5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5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65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6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6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6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1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71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1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1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2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2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72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2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7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25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72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28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7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30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7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3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3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7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3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7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3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73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74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4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7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4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75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7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5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5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59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76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6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76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6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6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765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76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6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6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7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7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7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7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77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78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8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8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78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8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78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78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8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9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93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79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95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79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9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98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799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80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0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04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80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06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807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80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0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1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8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2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2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8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2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8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2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8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3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32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83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34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83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3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39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84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4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4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46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84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48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84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50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8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5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854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855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56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85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5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6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6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6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8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7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7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75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8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7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8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7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8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8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8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8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8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88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8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8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8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90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89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9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9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9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97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89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99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90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0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9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0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905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906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907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90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90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1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12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91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91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9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1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9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3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3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3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3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3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3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4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41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94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4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94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4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9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4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94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95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5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954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95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5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96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6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9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6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9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6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69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73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9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7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76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97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7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97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8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81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98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5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98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8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88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98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990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99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992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99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94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995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9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98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999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10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0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0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00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0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00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1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0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1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0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1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01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0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1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0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02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0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2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02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0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3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03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0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3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03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4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1A3A2D"/>
      </a:dk2>
      <a:lt2>
        <a:srgbClr val="F8F4E9"/>
      </a:lt2>
      <a:accent1>
        <a:srgbClr val="1A6B4E"/>
      </a:accent1>
      <a:accent2>
        <a:srgbClr val="C9A84C"/>
      </a:accent2>
      <a:accent3>
        <a:srgbClr val="7B5FA0"/>
      </a:accent3>
      <a:accent4>
        <a:srgbClr val="5E8C7A"/>
      </a:accent4>
      <a:accent5>
        <a:srgbClr val="B08E4E"/>
      </a:accent5>
      <a:accent6>
        <a:srgbClr val="A0785A"/>
      </a:accent6>
      <a:hlink>
        <a:srgbClr val="FFFFFF"/>
      </a:hlink>
      <a:folHlink>
        <a:srgbClr val="FFFFFF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4293</Words>
  <Application>WPS 演示</Application>
  <PresentationFormat>宽屏</PresentationFormat>
  <Paragraphs>779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8" baseType="lpstr">
      <vt:lpstr>Arial</vt:lpstr>
      <vt:lpstr>宋体</vt:lpstr>
      <vt:lpstr>Wingdings</vt:lpstr>
      <vt:lpstr>汉仪中宋简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2026-10-09T04:13:10Z</dcterms:created>
  <dcterms:modified xsi:type="dcterms:W3CDTF">2026-10-09T04:13:10Z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2052-12.9.0.25382</vt:lpwstr>
  </property>
  <property fmtid="{D5CDD505-2E9C-101B-9397-08002B2CF9AE}" pid="3" name="ICV">
    <vt:lpwstr>CCF21FA41B644153D569C86A82D8C00D_41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oOORMJ61A7ffYKwr8LTwxgt3+7qRAUTRRx/qbZUlFoBILjOa6uUFJE5XKTj4+puJ6xfm5Yfm8acYjutB6ZfnZBuHCxbULo+3H8GsVCpnqxmiBw9CXPjruV0H5vUQCH7z5lFBfN7vIRatwc2VDTrxdjd2pLPT1USqISTasDyE33FzLQVKE1l40iMI+bkQsA4mPqd/2JAuEWOeIvnSMiNnjbmzlJIFod89EcmUEgAJNzoe/c3gukq67NgHWa4fHKEf1TcHWS1HQCUsYN9H4adA7RIgBw515YDz7Omm0zC4NAaUUBIZhDGTDYGpzoaztlS9ur80scPAhouHe2+r9DTs9Q==</vt:lpwstr>
  </property>
  <property fmtid="{D5CDD505-2E9C-101B-9397-08002B2CF9AE}" pid="6" name="KSOTemplateUUID">
    <vt:lpwstr>v1.0_ai_8355692680437333859</vt:lpwstr>
  </property>
</Properties>
</file>