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中文（小学）第八册 第十二课 徐悲鸿的故事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