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55"/>
  </p:handoutMasterIdLst>
  <p:sldIdLst>
    <p:sldId id="410" r:id="rId3"/>
    <p:sldId id="468" r:id="rId5"/>
    <p:sldId id="593" r:id="rId6"/>
    <p:sldId id="807" r:id="rId7"/>
    <p:sldId id="808" r:id="rId8"/>
    <p:sldId id="809" r:id="rId9"/>
    <p:sldId id="810" r:id="rId10"/>
    <p:sldId id="826" r:id="rId11"/>
    <p:sldId id="811" r:id="rId12"/>
    <p:sldId id="812" r:id="rId13"/>
    <p:sldId id="813" r:id="rId14"/>
    <p:sldId id="828" r:id="rId15"/>
    <p:sldId id="829" r:id="rId16"/>
    <p:sldId id="814" r:id="rId17"/>
    <p:sldId id="815" r:id="rId18"/>
    <p:sldId id="816" r:id="rId19"/>
    <p:sldId id="817" r:id="rId20"/>
    <p:sldId id="818" r:id="rId21"/>
    <p:sldId id="819" r:id="rId22"/>
    <p:sldId id="823" r:id="rId23"/>
    <p:sldId id="825" r:id="rId24"/>
    <p:sldId id="824" r:id="rId25"/>
    <p:sldId id="821" r:id="rId26"/>
    <p:sldId id="822" r:id="rId27"/>
    <p:sldId id="780" r:id="rId28"/>
    <p:sldId id="781" r:id="rId29"/>
    <p:sldId id="782" r:id="rId30"/>
    <p:sldId id="830" r:id="rId31"/>
    <p:sldId id="783" r:id="rId32"/>
    <p:sldId id="784" r:id="rId33"/>
    <p:sldId id="785" r:id="rId34"/>
    <p:sldId id="803" r:id="rId35"/>
    <p:sldId id="804" r:id="rId36"/>
    <p:sldId id="805" r:id="rId37"/>
    <p:sldId id="806" r:id="rId38"/>
    <p:sldId id="786" r:id="rId39"/>
    <p:sldId id="789" r:id="rId40"/>
    <p:sldId id="790" r:id="rId41"/>
    <p:sldId id="791" r:id="rId42"/>
    <p:sldId id="792" r:id="rId43"/>
    <p:sldId id="793" r:id="rId44"/>
    <p:sldId id="794" r:id="rId45"/>
    <p:sldId id="831" r:id="rId46"/>
    <p:sldId id="795" r:id="rId47"/>
    <p:sldId id="796" r:id="rId48"/>
    <p:sldId id="797" r:id="rId49"/>
    <p:sldId id="798" r:id="rId50"/>
    <p:sldId id="800" r:id="rId51"/>
    <p:sldId id="801" r:id="rId52"/>
    <p:sldId id="799" r:id="rId53"/>
    <p:sldId id="802" r:id="rId54"/>
  </p:sldIdLst>
  <p:sldSz cx="12192000" cy="6858000"/>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等线" panose="02010600030101010101" pitchFamily="2" charset="-122"/>
        <a:ea typeface="等线"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等线" panose="02010600030101010101" pitchFamily="2" charset="-122"/>
        <a:ea typeface="等线"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等线" panose="02010600030101010101" pitchFamily="2" charset="-122"/>
        <a:ea typeface="等线"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等线" panose="02010600030101010101" pitchFamily="2" charset="-122"/>
        <a:ea typeface="等线"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等线" panose="02010600030101010101" pitchFamily="2" charset="-122"/>
        <a:ea typeface="等线"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等线" panose="02010600030101010101" pitchFamily="2" charset="-122"/>
        <a:ea typeface="等线"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等线" panose="02010600030101010101" pitchFamily="2" charset="-122"/>
        <a:ea typeface="等线"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等线" panose="02010600030101010101" pitchFamily="2" charset="-122"/>
        <a:ea typeface="等线"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2400" b="0" i="0" u="none" kern="1200" baseline="0">
        <a:solidFill>
          <a:schemeClr val="tx1"/>
        </a:solidFill>
        <a:latin typeface="等线" panose="02010600030101010101" pitchFamily="2" charset="-122"/>
        <a:ea typeface="等线" panose="02010600030101010101" pitchFamily="2" charset="-122"/>
        <a:cs typeface="+mn-cs"/>
      </a:defRPr>
    </a:lvl9pPr>
  </p:defaultTextStyle>
  <p:extLst>
    <p:ext uri="{EFAFB233-063F-42B5-8137-9DF3F51BA10A}">
      <p15:sldGuideLst xmlns:p15="http://schemas.microsoft.com/office/powerpoint/2012/main">
        <p15:guide id="1" orient="horz" pos="2181" userDrawn="1">
          <p15:clr>
            <a:srgbClr val="A4A3A4"/>
          </p15:clr>
        </p15:guide>
        <p15:guide id="2" pos="284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4691"/>
    <a:srgbClr val="98200F"/>
    <a:srgbClr val="E33B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06"/>
    <p:restoredTop sz="93948"/>
  </p:normalViewPr>
  <p:slideViewPr>
    <p:cSldViewPr snapToGrid="0" snapToObjects="1" showGuides="1">
      <p:cViewPr varScale="1">
        <p:scale>
          <a:sx n="107" d="100"/>
          <a:sy n="107" d="100"/>
        </p:scale>
        <p:origin x="546" y="78"/>
      </p:cViewPr>
      <p:guideLst>
        <p:guide orient="horz" pos="2181"/>
        <p:guide pos="28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8" Type="http://schemas.openxmlformats.org/officeDocument/2006/relationships/tableStyles" Target="tableStyles.xml"/><Relationship Id="rId57" Type="http://schemas.openxmlformats.org/officeDocument/2006/relationships/viewProps" Target="viewProps.xml"/><Relationship Id="rId56" Type="http://schemas.openxmlformats.org/officeDocument/2006/relationships/presProps" Target="presProps.xml"/><Relationship Id="rId55" Type="http://schemas.openxmlformats.org/officeDocument/2006/relationships/handoutMaster" Target="handoutMasters/handoutMaster1.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lstStyle>
            <a:lvl1pPr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mn-cs"/>
            </a:endParaRPr>
          </a:p>
        </p:txBody>
      </p:sp>
      <p:sp>
        <p:nvSpPr>
          <p:cNvPr id="3" name="日期占位符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lstStyle>
            <a:lvl1pPr algn="r" eaLnBrk="1" hangingPunct="1">
              <a:defRPr kumimoji="0" sz="1200">
                <a:latin typeface="Arial" panose="020B060402020209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D05897C-2942-294A-8269-1E43C370CBEB}" type="datetime1">
              <a:rPr kumimoji="0" lang="zh-CN" altLang="en-US" sz="1200" b="0" i="0" u="none" strike="noStrike" kern="1200" cap="none" spc="0" normalizeH="0" baseline="0" noProof="0">
                <a:ln>
                  <a:noFill/>
                </a:ln>
                <a:solidFill>
                  <a:schemeClr val="tx1"/>
                </a:solidFill>
                <a:effectLst/>
                <a:uLnTx/>
                <a:uFillTx/>
                <a:latin typeface="Arial" panose="020B0604020202090204" pitchFamily="34" charset="0"/>
                <a:ea typeface="等线"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90204" pitchFamily="34" charset="0"/>
              <a:ea typeface="等线" panose="02010600030101010101" pitchFamily="2" charset="-122"/>
              <a:cs typeface="+mn-cs"/>
            </a:endParaRPr>
          </a:p>
        </p:txBody>
      </p:sp>
      <p:sp>
        <p:nvSpPr>
          <p:cNvPr id="4" name="页脚占位符 3"/>
          <p:cNvSpPr>
            <a:spLocks noGrp="1"/>
          </p:cNvSpPr>
          <p:nvPr>
            <p:ph type="ftr" sz="quarter" idx="2"/>
          </p:nvPr>
        </p:nvSpPr>
        <p:spPr>
          <a:xfrm>
            <a:off x="0" y="8685213"/>
            <a:ext cx="2971800" cy="458788"/>
          </a:xfrm>
          <a:prstGeom prst="rect">
            <a:avLst/>
          </a:prstGeom>
        </p:spPr>
        <p:txBody>
          <a:bodyPr vert="horz" wrap="square" lIns="91440" tIns="45720" rIns="91440" bIns="45720" numCol="1" anchor="b" anchorCtr="0" compatLnSpc="1"/>
          <a:lstStyle>
            <a:lvl1pPr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mn-cs"/>
            </a:endParaRPr>
          </a:p>
        </p:txBody>
      </p:sp>
      <p:sp>
        <p:nvSpPr>
          <p:cNvPr id="5" name="幻灯片编号占位符 4"/>
          <p:cNvSpPr>
            <a:spLocks noGrp="1"/>
          </p:cNvSpPr>
          <p:nvPr>
            <p:ph type="sldNum" sz="quarter" idx="3"/>
          </p:nvPr>
        </p:nvSpPr>
        <p:spPr>
          <a:xfrm>
            <a:off x="3884613" y="8685213"/>
            <a:ext cx="2971800" cy="458788"/>
          </a:xfrm>
          <a:prstGeom prst="rect">
            <a:avLst/>
          </a:prstGeom>
        </p:spPr>
        <p:txBody>
          <a:bodyPr vert="horz" wrap="square" lIns="91440" tIns="45720" rIns="91440" bIns="45720" numCol="1" anchor="b" anchorCtr="0" compatLnSpc="1"/>
          <a:lstStyle>
            <a:lvl1pPr algn="r" eaLnBrk="1" hangingPunct="1">
              <a:defRPr kumimoji="0" sz="1200">
                <a:latin typeface="Arial" panose="020B060402020209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B03CE38-253E-DC4B-8D42-6316D751C7D7}" type="slidenum">
              <a:rPr kumimoji="0" lang="zh-CN" altLang="en-US" sz="1200" b="0" i="0" u="none" strike="noStrike" kern="1200" cap="none" spc="0" normalizeH="0" baseline="0" noProof="0">
                <a:ln>
                  <a:noFill/>
                </a:ln>
                <a:solidFill>
                  <a:schemeClr val="tx1"/>
                </a:solidFill>
                <a:effectLst/>
                <a:uLnTx/>
                <a:uFillTx/>
                <a:latin typeface="Arial" panose="020B0604020202090204" pitchFamily="34" charset="0"/>
                <a:ea typeface="等线"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90204" pitchFamily="34" charset="0"/>
              <a:ea typeface="等线" panose="02010600030101010101" pitchFamily="2" charset="-122"/>
              <a:cs typeface="+mn-cs"/>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lstStyle>
            <a:lvl1pPr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lstStyle>
            <a:lvl1pPr algn="r" eaLnBrk="1" hangingPunct="1">
              <a:defRPr kumimoji="0" sz="1200"/>
            </a:lvl1pPr>
          </a:lstStyle>
          <a:p>
            <a:pPr marL="0" marR="0" lvl="0" indent="0" algn="r" defTabSz="914400" rtl="0" eaLnBrk="1" fontAlgn="base" latinLnBrk="0" hangingPunct="1">
              <a:lnSpc>
                <a:spcPct val="100000"/>
              </a:lnSpc>
              <a:spcBef>
                <a:spcPct val="0"/>
              </a:spcBef>
              <a:spcAft>
                <a:spcPct val="0"/>
              </a:spcAft>
              <a:buClrTx/>
              <a:buSzTx/>
              <a:buFontTx/>
              <a:buNone/>
              <a:defRPr/>
            </a:pPr>
            <a:fld id="{BC5EDFB8-9CE3-5B47-933F-B550967AA660}" type="datetime1">
              <a:rPr kumimoji="0" lang="zh-CN" altLang="en-US" sz="1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mn-cs"/>
            </a:endParaRPr>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等线" panose="02010600030101010101" pitchFamily="2" charset="-122"/>
            </a:endParaRPr>
          </a:p>
        </p:txBody>
      </p:sp>
      <p:sp>
        <p:nvSpPr>
          <p:cNvPr id="6149" name="备注占位符 4"/>
          <p:cNvSpPr>
            <a:spLocks noGrp="1"/>
          </p:cNvSpPr>
          <p:nvPr>
            <p:ph type="body" sz="quarter"/>
          </p:nvPr>
        </p:nvSpPr>
        <p:spPr>
          <a:xfrm>
            <a:off x="685800" y="4400550"/>
            <a:ext cx="5486400" cy="3600450"/>
          </a:xfrm>
          <a:prstGeom prst="rect">
            <a:avLst/>
          </a:prstGeom>
          <a:noFill/>
          <a:ln w="9525">
            <a:noFill/>
          </a:ln>
        </p:spPr>
        <p:txBody>
          <a:bodyPr vert="horz" wrap="square" lIns="91440" tIns="45720" rIns="91440" bIns="45720" anchor="t"/>
          <a:lstStyle/>
          <a:p>
            <a:pPr lvl="0"/>
            <a:r>
              <a:rPr lang="zh-CN" altLang="en-US"/>
              <a:t>单击此处编辑母版文本样式</a:t>
            </a:r>
            <a:endParaRPr lang="zh-CN" altLang="en-US"/>
          </a:p>
          <a:p>
            <a:pPr lvl="1" indent="0"/>
            <a:r>
              <a:rPr lang="zh-CN" altLang="en-US"/>
              <a:t>二级</a:t>
            </a:r>
            <a:endParaRPr lang="zh-CN" altLang="en-US"/>
          </a:p>
          <a:p>
            <a:pPr lvl="2" indent="0"/>
            <a:r>
              <a:rPr lang="zh-CN" altLang="en-US"/>
              <a:t>三级</a:t>
            </a:r>
            <a:endParaRPr lang="zh-CN" altLang="en-US"/>
          </a:p>
          <a:p>
            <a:pPr lvl="3" indent="0"/>
            <a:r>
              <a:rPr lang="zh-CN" altLang="en-US"/>
              <a:t>四级</a:t>
            </a:r>
            <a:endParaRPr lang="zh-CN" altLang="en-US"/>
          </a:p>
          <a:p>
            <a:pPr lvl="4" indent="0"/>
            <a:r>
              <a:rPr lang="zh-CN" altLang="en-US"/>
              <a:t>五级</a:t>
            </a:r>
            <a:endParaRPr lang="zh-CN" altLang="en-US"/>
          </a:p>
        </p:txBody>
      </p:sp>
      <p:sp>
        <p:nvSpPr>
          <p:cNvPr id="6" name="页脚占位符 5"/>
          <p:cNvSpPr>
            <a:spLocks noGrp="1"/>
          </p:cNvSpPr>
          <p:nvPr>
            <p:ph type="ftr" sz="quarter" idx="4"/>
          </p:nvPr>
        </p:nvSpPr>
        <p:spPr>
          <a:xfrm>
            <a:off x="0" y="8685213"/>
            <a:ext cx="2971800" cy="458788"/>
          </a:xfrm>
          <a:prstGeom prst="rect">
            <a:avLst/>
          </a:prstGeom>
        </p:spPr>
        <p:txBody>
          <a:bodyPr vert="horz" wrap="square" lIns="91440" tIns="45720" rIns="91440" bIns="45720" numCol="1" anchor="b" anchorCtr="0" compatLnSpc="1"/>
          <a:lstStyle>
            <a:lvl1pPr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mn-cs"/>
            </a:endParaRPr>
          </a:p>
        </p:txBody>
      </p:sp>
      <p:sp>
        <p:nvSpPr>
          <p:cNvPr id="7" name="幻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lstStyle>
            <a:lvl1pPr algn="r" eaLnBrk="1" hangingPunct="1">
              <a:defRPr kumimoji="0" sz="1200"/>
            </a:lvl1pPr>
          </a:lstStyle>
          <a:p>
            <a:pPr marL="0" marR="0" lvl="0" indent="0" algn="r" defTabSz="914400" rtl="0" eaLnBrk="1" fontAlgn="base" latinLnBrk="0" hangingPunct="1">
              <a:lnSpc>
                <a:spcPct val="100000"/>
              </a:lnSpc>
              <a:spcBef>
                <a:spcPct val="0"/>
              </a:spcBef>
              <a:spcAft>
                <a:spcPct val="0"/>
              </a:spcAft>
              <a:buClrTx/>
              <a:buSzTx/>
              <a:buFontTx/>
              <a:buNone/>
              <a:defRPr/>
            </a:pPr>
            <a:fld id="{98D270AC-D7BD-1C4A-A440-D19418C5D990}" type="slidenum">
              <a:rPr kumimoji="0" lang="zh-CN" altLang="en-US" sz="1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457200" algn="l" rtl="0" eaLnBrk="0" fontAlgn="base" hangingPunct="0">
      <a:spcBef>
        <a:spcPct val="30000"/>
      </a:spcBef>
      <a:spcAft>
        <a:spcPct val="0"/>
      </a:spcAft>
      <a:defRPr kumimoji="1" sz="1200" kern="1200">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914400" algn="l" rtl="0" eaLnBrk="0" fontAlgn="base" hangingPunct="0">
      <a:spcBef>
        <a:spcPct val="30000"/>
      </a:spcBef>
      <a:spcAft>
        <a:spcPct val="0"/>
      </a:spcAft>
      <a:defRPr kumimoji="1" sz="1200" kern="1200">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371600" algn="l" rtl="0" eaLnBrk="0" fontAlgn="base" hangingPunct="0">
      <a:spcBef>
        <a:spcPct val="30000"/>
      </a:spcBef>
      <a:spcAft>
        <a:spcPct val="0"/>
      </a:spcAft>
      <a:defRPr kumimoji="1" sz="1200" kern="1200">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1828800" algn="l" rtl="0" eaLnBrk="0" fontAlgn="base" hangingPunct="0">
      <a:spcBef>
        <a:spcPct val="30000"/>
      </a:spcBef>
      <a:spcAft>
        <a:spcPct val="0"/>
      </a:spcAft>
      <a:defRPr kumimoji="1" sz="1200" kern="1200">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FF6DE94-F534-483F-8D30-0966D8762839}"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本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pPr fontAlgn="base"/>
            <a:r>
              <a:rPr lang="zh-CN" altLang="en-US" strike="noStrike" noProof="1"/>
              <a:t>单击此处编辑母版标题样式</a:t>
            </a:r>
            <a:endParaRPr lang="zh-CN" altLang="en-US" strike="noStrike" noProof="1"/>
          </a:p>
        </p:txBody>
      </p:sp>
      <p:sp>
        <p:nvSpPr>
          <p:cNvPr id="3" name="竖排文本占位符 2"/>
          <p:cNvSpPr>
            <a:spLocks noGrp="1"/>
          </p:cNvSpPr>
          <p:nvPr>
            <p:ph type="body" orient="vert" idx="1"/>
          </p:nvPr>
        </p:nvSpPr>
        <p:spPr>
          <a:xfrm>
            <a:off x="838200" y="365125"/>
            <a:ext cx="7734300" cy="5811838"/>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transition spd="med" advTm="300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内容占位符 3"/>
          <p:cNvSpPr>
            <a:spLocks noGrp="1"/>
          </p:cNvSpPr>
          <p:nvPr>
            <p:ph sz="half" idx="2"/>
          </p:nvPr>
        </p:nvSpPr>
        <p:spPr>
          <a:xfrm>
            <a:off x="6172200" y="1825625"/>
            <a:ext cx="5181600" cy="43513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839788" y="2505075"/>
            <a:ext cx="5157787" cy="368458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172200" y="2505075"/>
            <a:ext cx="5183188" cy="368458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二级</a:t>
            </a:r>
            <a:endParaRPr lang="zh-CN" altLang="en-US" strike="noStrike" noProof="1"/>
          </a:p>
          <a:p>
            <a:pPr lvl="2" fontAlgn="base"/>
            <a:r>
              <a:rPr lang="zh-CN" altLang="en-US" strike="noStrike" noProof="1"/>
              <a:t>三级</a:t>
            </a:r>
            <a:endParaRPr lang="zh-CN" altLang="en-US" strike="noStrike" noProof="1"/>
          </a:p>
          <a:p>
            <a:pPr lvl="3" fontAlgn="base"/>
            <a:r>
              <a:rPr lang="zh-CN" altLang="en-US" strike="noStrike" noProof="1"/>
              <a:t>四级</a:t>
            </a:r>
            <a:endParaRPr lang="zh-CN" altLang="en-US" strike="noStrike" noProof="1"/>
          </a:p>
          <a:p>
            <a:pPr lvl="4" fontAlgn="base"/>
            <a:r>
              <a:rPr lang="zh-CN" altLang="en-US" strike="noStrike" noProof="1"/>
              <a:t>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90204" pitchFamily="34" charset="0"/>
              <a:buNone/>
              <a:defRPr/>
            </a:pPr>
            <a:endParaRPr kumimoji="1" lang="zh-CN" altLang="en-US" sz="3200" b="0" i="0" u="none" strike="noStrike" kern="1200" cap="none" spc="0" normalizeH="0" baseline="0" noProof="0">
              <a:ln>
                <a:noFill/>
              </a:ln>
              <a:solidFill>
                <a:schemeClr val="tx1"/>
              </a:solidFill>
              <a:effectLst/>
              <a:uLnTx/>
              <a:uFillTx/>
              <a:latin typeface="等线" panose="02010600030101010101" pitchFamily="2" charset="-122"/>
              <a:ea typeface="等线" panose="02010600030101010101" pitchFamily="2" charset="-122"/>
              <a:cs typeface="等线" panose="02010600030101010101" pitchFamily="2" charset="-122"/>
            </a:endParaRP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a:t>单击此处编辑母版标题样式</a:t>
            </a:r>
            <a:endParaRPr lang="zh-CN" altLang="en-US"/>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nchor="t"/>
          <a:lstStyle/>
          <a:p>
            <a:pPr lvl="0"/>
            <a:r>
              <a:rPr lang="zh-CN" altLang="en-US"/>
              <a:t>单击此处编辑母版文本样式</a:t>
            </a:r>
            <a:endParaRPr lang="zh-CN" altLang="en-US"/>
          </a:p>
          <a:p>
            <a:pPr lvl="1" indent="-228600"/>
            <a:r>
              <a:rPr lang="zh-CN" altLang="en-US"/>
              <a:t>二级</a:t>
            </a:r>
            <a:endParaRPr lang="zh-CN" altLang="en-US"/>
          </a:p>
          <a:p>
            <a:pPr lvl="2" indent="-228600"/>
            <a:r>
              <a:rPr lang="zh-CN" altLang="en-US"/>
              <a:t>三级</a:t>
            </a:r>
            <a:endParaRPr lang="zh-CN" altLang="en-US"/>
          </a:p>
          <a:p>
            <a:pPr lvl="3" indent="-228600"/>
            <a:r>
              <a:rPr lang="zh-CN" altLang="en-US"/>
              <a:t>四级</a:t>
            </a:r>
            <a:endParaRPr lang="zh-CN" altLang="en-US"/>
          </a:p>
          <a:p>
            <a:pPr lvl="4" indent="-228600"/>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wrap="square" lIns="91440" tIns="45720" rIns="91440" bIns="45720" numCol="1" anchor="ctr" anchorCtr="0" compatLnSpc="1"/>
          <a:lstStyle>
            <a:lvl1pPr eaLnBrk="1" hangingPunct="1">
              <a:defRPr kumimoji="0" sz="1200">
                <a:solidFill>
                  <a:srgbClr val="898989"/>
                </a:solidFill>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4D762DCF-E0FC-F940-BEDD-E473EF7F0079}" type="datetime1">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wrap="square" lIns="91440" tIns="45720" rIns="91440" bIns="45720" numCol="1" anchor="ctr" anchorCtr="0" compatLnSpc="1"/>
          <a:lstStyle>
            <a:lvl1pPr algn="ctr" eaLnBrk="1" hangingPunct="1">
              <a:defRPr sz="1200">
                <a:solidFill>
                  <a:srgbClr val="898989"/>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kumimoji="0"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8EB9F84-34AA-9D44-8E31-9AC88836E621}" type="slidenum">
              <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eaLnBrk="0" fontAlgn="base" hangingPunct="0">
        <a:lnSpc>
          <a:spcPct val="90000"/>
        </a:lnSpc>
        <a:spcBef>
          <a:spcPct val="0"/>
        </a:spcBef>
        <a:spcAft>
          <a:spcPct val="0"/>
        </a:spcAft>
        <a:defRPr kumimoji="1" sz="4400" kern="1200">
          <a:solidFill>
            <a:schemeClr val="tx1"/>
          </a:solidFill>
          <a:latin typeface="等线 Light" panose="02010600030101010101" charset="-122"/>
          <a:ea typeface="等线 Light" panose="02010600030101010101" charset="-122"/>
          <a:cs typeface="等线 Light" panose="02010600030101010101" charset="-122"/>
        </a:defRPr>
      </a:lvl1pPr>
      <a:lvl2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2pPr>
      <a:lvl3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3pPr>
      <a:lvl4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4pPr>
      <a:lvl5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5pPr>
      <a:lvl6pPr marL="4572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6pPr>
      <a:lvl7pPr marL="9144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7pPr>
      <a:lvl8pPr marL="13716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8pPr>
      <a:lvl9pPr marL="18288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9pPr>
    </p:titleStyle>
    <p:bodyStyle>
      <a:lvl1pPr marL="228600" indent="-228600" algn="l" rtl="0" eaLnBrk="0" fontAlgn="base" hangingPunct="0">
        <a:lnSpc>
          <a:spcPct val="90000"/>
        </a:lnSpc>
        <a:spcBef>
          <a:spcPts val="1000"/>
        </a:spcBef>
        <a:spcAft>
          <a:spcPct val="0"/>
        </a:spcAft>
        <a:buFont typeface="Arial" panose="020B0604020202090204" pitchFamily="34" charset="0"/>
        <a:buChar char="•"/>
        <a:defRPr kumimoji="1" sz="2800" kern="1200">
          <a:solidFill>
            <a:schemeClr val="tx1"/>
          </a:solidFill>
          <a:latin typeface="等线" panose="02010600030101010101" pitchFamily="2" charset="-122"/>
          <a:ea typeface="等线" panose="02010600030101010101" pitchFamily="2" charset="-122"/>
          <a:cs typeface="等线" panose="02010600030101010101" pitchFamily="2" charset="-122"/>
        </a:defRPr>
      </a:lvl1pPr>
      <a:lvl2pPr marL="685800" indent="-228600" algn="l" rtl="0" eaLnBrk="0" fontAlgn="base" hangingPunct="0">
        <a:lnSpc>
          <a:spcPct val="90000"/>
        </a:lnSpc>
        <a:spcBef>
          <a:spcPts val="500"/>
        </a:spcBef>
        <a:spcAft>
          <a:spcPct val="0"/>
        </a:spcAft>
        <a:buFont typeface="Arial" panose="020B0604020202090204" pitchFamily="34" charset="0"/>
        <a:buChar char="•"/>
        <a:defRPr kumimoji="1" sz="2400" kern="1200">
          <a:solidFill>
            <a:schemeClr val="tx1"/>
          </a:solidFill>
          <a:latin typeface="等线" panose="02010600030101010101" pitchFamily="2" charset="-122"/>
          <a:ea typeface="等线" panose="02010600030101010101" pitchFamily="2" charset="-122"/>
          <a:cs typeface="等线" panose="02010600030101010101" pitchFamily="2" charset="-122"/>
        </a:defRPr>
      </a:lvl2pPr>
      <a:lvl3pPr marL="1143000" indent="-228600" algn="l" rtl="0" eaLnBrk="0" fontAlgn="base" hangingPunct="0">
        <a:lnSpc>
          <a:spcPct val="90000"/>
        </a:lnSpc>
        <a:spcBef>
          <a:spcPts val="500"/>
        </a:spcBef>
        <a:spcAft>
          <a:spcPct val="0"/>
        </a:spcAft>
        <a:buFont typeface="Arial" panose="020B0604020202090204" pitchFamily="34" charset="0"/>
        <a:buChar char="•"/>
        <a:defRPr kumimoji="1" sz="2000" kern="1200">
          <a:solidFill>
            <a:schemeClr val="tx1"/>
          </a:solidFill>
          <a:latin typeface="等线" panose="02010600030101010101" pitchFamily="2" charset="-122"/>
          <a:ea typeface="等线" panose="02010600030101010101" pitchFamily="2" charset="-122"/>
          <a:cs typeface="等线" panose="02010600030101010101" pitchFamily="2" charset="-122"/>
        </a:defRPr>
      </a:lvl3pPr>
      <a:lvl4pPr marL="1600200" indent="-228600" algn="l" rtl="0" eaLnBrk="0" fontAlgn="base" hangingPunct="0">
        <a:lnSpc>
          <a:spcPct val="90000"/>
        </a:lnSpc>
        <a:spcBef>
          <a:spcPts val="500"/>
        </a:spcBef>
        <a:spcAft>
          <a:spcPct val="0"/>
        </a:spcAft>
        <a:buFont typeface="Arial" panose="020B0604020202090204" pitchFamily="34" charset="0"/>
        <a:buChar char="•"/>
        <a:defRPr kumimoji="1" kern="1200">
          <a:solidFill>
            <a:schemeClr val="tx1"/>
          </a:solidFill>
          <a:latin typeface="等线" panose="02010600030101010101" pitchFamily="2" charset="-122"/>
          <a:ea typeface="等线" panose="02010600030101010101" pitchFamily="2" charset="-122"/>
          <a:cs typeface="等线" panose="02010600030101010101" pitchFamily="2" charset="-122"/>
        </a:defRPr>
      </a:lvl4pPr>
      <a:lvl5pPr marL="2057400" indent="-228600" algn="l" rtl="0" eaLnBrk="0" fontAlgn="base" hangingPunct="0">
        <a:lnSpc>
          <a:spcPct val="90000"/>
        </a:lnSpc>
        <a:spcBef>
          <a:spcPts val="500"/>
        </a:spcBef>
        <a:spcAft>
          <a:spcPct val="0"/>
        </a:spcAft>
        <a:buFont typeface="Arial" panose="020B0604020202090204" pitchFamily="34" charset="0"/>
        <a:buChar char="•"/>
        <a:defRPr kumimoji="1" kern="1200">
          <a:solidFill>
            <a:schemeClr val="tx1"/>
          </a:solidFill>
          <a:latin typeface="等线" panose="02010600030101010101" pitchFamily="2" charset="-122"/>
          <a:ea typeface="等线" panose="02010600030101010101" pitchFamily="2" charset="-122"/>
          <a:cs typeface="等线" panose="02010600030101010101" pitchFamily="2" charset="-122"/>
        </a:defRPr>
      </a:lvl5pPr>
      <a:lvl6pPr marL="2514600" indent="-228600" algn="l" defTabSz="914400" rtl="0" eaLnBrk="1" latinLnBrk="0" hangingPunct="1">
        <a:lnSpc>
          <a:spcPct val="90000"/>
        </a:lnSpc>
        <a:spcBef>
          <a:spcPts val="500"/>
        </a:spcBef>
        <a:buFont typeface="Arial" panose="020B0604020202090204"/>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notesSlide" Target="../notesSlides/notesSlide1.xml"/><Relationship Id="rId8" Type="http://schemas.openxmlformats.org/officeDocument/2006/relationships/slideLayout" Target="../slideLayouts/slideLayout12.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1.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20.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4.jpeg"/><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6.jpeg"/><Relationship Id="rId3" Type="http://schemas.openxmlformats.org/officeDocument/2006/relationships/tags" Target="../tags/tag15.xml"/><Relationship Id="rId2" Type="http://schemas.openxmlformats.org/officeDocument/2006/relationships/image" Target="../media/image25.jpeg"/><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png"/><Relationship Id="rId1" Type="http://schemas.openxmlformats.org/officeDocument/2006/relationships/image" Target="../media/image27.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0.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9.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4.png"/><Relationship Id="rId1"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tags" Target="../tags/tag18.xml"/><Relationship Id="rId4" Type="http://schemas.openxmlformats.org/officeDocument/2006/relationships/image" Target="../media/image36.png"/><Relationship Id="rId3" Type="http://schemas.openxmlformats.org/officeDocument/2006/relationships/tags" Target="../tags/tag17.xml"/><Relationship Id="rId2" Type="http://schemas.openxmlformats.org/officeDocument/2006/relationships/image" Target="../media/image35.jpeg"/><Relationship Id="rId1" Type="http://schemas.openxmlformats.org/officeDocument/2006/relationships/tags" Target="../tags/tag16.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tags" Target="../tags/tag20.xml"/><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tags" Target="../tags/tag19.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tags" Target="../tags/tag23.xml"/><Relationship Id="rId4" Type="http://schemas.openxmlformats.org/officeDocument/2006/relationships/image" Target="../media/image41.jpeg"/><Relationship Id="rId3" Type="http://schemas.openxmlformats.org/officeDocument/2006/relationships/tags" Target="../tags/tag22.xml"/><Relationship Id="rId2" Type="http://schemas.openxmlformats.org/officeDocument/2006/relationships/image" Target="../media/image36.png"/><Relationship Id="rId1" Type="http://schemas.openxmlformats.org/officeDocument/2006/relationships/tags" Target="../tags/tag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5.jpeg"/><Relationship Id="rId1" Type="http://schemas.openxmlformats.org/officeDocument/2006/relationships/tags" Target="../tags/tag2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6.png"/><Relationship Id="rId1" Type="http://schemas.openxmlformats.org/officeDocument/2006/relationships/tags" Target="../tags/tag2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7.png"/><Relationship Id="rId1" Type="http://schemas.openxmlformats.org/officeDocument/2006/relationships/tags" Target="../tags/tag2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9.png"/><Relationship Id="rId1"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1.png"/><Relationship Id="rId1" Type="http://schemas.openxmlformats.org/officeDocument/2006/relationships/image" Target="../media/image5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28.xml"/><Relationship Id="rId3" Type="http://schemas.openxmlformats.org/officeDocument/2006/relationships/image" Target="../media/image53.png"/><Relationship Id="rId2" Type="http://schemas.openxmlformats.org/officeDocument/2006/relationships/tags" Target="../tags/tag27.xml"/><Relationship Id="rId1" Type="http://schemas.openxmlformats.org/officeDocument/2006/relationships/image" Target="../media/image52.jpeg"/></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tags" Target="../tags/tag29.xml"/><Relationship Id="rId2" Type="http://schemas.openxmlformats.org/officeDocument/2006/relationships/image" Target="../media/image55.jpeg"/><Relationship Id="rId1" Type="http://schemas.openxmlformats.org/officeDocument/2006/relationships/image" Target="../media/image54.jpeg"/></Relationships>
</file>

<file path=ppt/slides/_rels/slide3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31.xml"/><Relationship Id="rId3" Type="http://schemas.openxmlformats.org/officeDocument/2006/relationships/image" Target="../media/image57.jpeg"/><Relationship Id="rId2" Type="http://schemas.openxmlformats.org/officeDocument/2006/relationships/tags" Target="../tags/tag30.xml"/><Relationship Id="rId1" Type="http://schemas.openxmlformats.org/officeDocument/2006/relationships/image" Target="../media/image56.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tags" Target="../tags/tag33.xml"/><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tags" Target="../tags/tag3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2.png"/><Relationship Id="rId1" Type="http://schemas.openxmlformats.org/officeDocument/2006/relationships/image" Target="../media/image61.png"/></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1.png"/><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image" Target="../media/image62.png"/></Relationships>
</file>

<file path=ppt/slides/_rels/slide3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image" Target="../media/image62.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6.jpeg"/><Relationship Id="rId1" Type="http://schemas.openxmlformats.org/officeDocument/2006/relationships/tags" Target="../tags/tag34.xml"/></Relationships>
</file>

<file path=ppt/slides/_rels/slide4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8.jpeg"/><Relationship Id="rId3" Type="http://schemas.openxmlformats.org/officeDocument/2006/relationships/tags" Target="../tags/tag36.xml"/><Relationship Id="rId2" Type="http://schemas.openxmlformats.org/officeDocument/2006/relationships/image" Target="../media/image67.jpeg"/><Relationship Id="rId1" Type="http://schemas.openxmlformats.org/officeDocument/2006/relationships/tags" Target="../tags/tag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0.png"/><Relationship Id="rId1" Type="http://schemas.openxmlformats.org/officeDocument/2006/relationships/image" Target="../media/image69.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73.jpeg"/><Relationship Id="rId2" Type="http://schemas.openxmlformats.org/officeDocument/2006/relationships/tags" Target="../tags/tag37.xml"/><Relationship Id="rId1" Type="http://schemas.openxmlformats.org/officeDocument/2006/relationships/image" Target="../media/image72.jpe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tags" Target="../tags/tag7.xml"/><Relationship Id="rId3" Type="http://schemas.openxmlformats.org/officeDocument/2006/relationships/image" Target="../media/image9.jpeg"/><Relationship Id="rId2" Type="http://schemas.openxmlformats.org/officeDocument/2006/relationships/tags" Target="../tags/tag6.xml"/><Relationship Id="rId1"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4.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svg"/><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7.jpeg"/><Relationship Id="rId3" Type="http://schemas.openxmlformats.org/officeDocument/2006/relationships/tags" Target="../tags/tag9.xml"/><Relationship Id="rId2" Type="http://schemas.openxmlformats.org/officeDocument/2006/relationships/image" Target="../media/image16.jpeg"/><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9.jpeg"/><Relationship Id="rId3" Type="http://schemas.openxmlformats.org/officeDocument/2006/relationships/tags" Target="../tags/tag11.xml"/><Relationship Id="rId2" Type="http://schemas.openxmlformats.org/officeDocument/2006/relationships/image" Target="../media/image18.jpeg"/><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181474" y="3175"/>
            <a:ext cx="8010526" cy="6858000"/>
          </a:xfrm>
          <a:prstGeom prst="rect">
            <a:avLst/>
          </a:prstGeom>
          <a:solidFill>
            <a:srgbClr val="ECE8E5">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grpSp>
        <p:nvGrpSpPr>
          <p:cNvPr id="28" name="组合 27"/>
          <p:cNvGrpSpPr/>
          <p:nvPr/>
        </p:nvGrpSpPr>
        <p:grpSpPr>
          <a:xfrm>
            <a:off x="-15918" y="0"/>
            <a:ext cx="4197393" cy="6861175"/>
            <a:chOff x="-798238" y="-487680"/>
            <a:chExt cx="4197393" cy="6861175"/>
          </a:xfrm>
        </p:grpSpPr>
        <p:pic>
          <p:nvPicPr>
            <p:cNvPr id="6" name="图片 5" descr="C:\Users\DELL\Desktop\1.jpg1"/>
            <p:cNvPicPr>
              <a:picLocks noChangeAspect="1"/>
            </p:cNvPicPr>
            <p:nvPr/>
          </p:nvPicPr>
          <p:blipFill rotWithShape="1">
            <a:blip r:embed="rId1"/>
            <a:srcRect l="17305" t="148" r="21786" b="-148"/>
            <a:stretch>
              <a:fillRect/>
            </a:stretch>
          </p:blipFill>
          <p:spPr>
            <a:xfrm>
              <a:off x="-780415" y="-487680"/>
              <a:ext cx="4179570" cy="6861175"/>
            </a:xfrm>
            <a:prstGeom prst="rect">
              <a:avLst/>
            </a:prstGeom>
          </p:spPr>
        </p:pic>
        <p:sp>
          <p:nvSpPr>
            <p:cNvPr id="5" name="矩形 4"/>
            <p:cNvSpPr/>
            <p:nvPr/>
          </p:nvSpPr>
          <p:spPr>
            <a:xfrm>
              <a:off x="-798238" y="-487680"/>
              <a:ext cx="4181475" cy="6858000"/>
            </a:xfrm>
            <a:prstGeom prst="rect">
              <a:avLst/>
            </a:prstGeom>
            <a:solidFill>
              <a:srgbClr val="FF00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grpSp>
      <p:pic>
        <p:nvPicPr>
          <p:cNvPr id="29" name="图片 28"/>
          <p:cNvPicPr>
            <a:picLocks noChangeAspect="1"/>
          </p:cNvPicPr>
          <p:nvPr/>
        </p:nvPicPr>
        <p:blipFill>
          <a:blip r:embed="rId2"/>
          <a:stretch>
            <a:fillRect/>
          </a:stretch>
        </p:blipFill>
        <p:spPr>
          <a:xfrm>
            <a:off x="11505137" y="1615347"/>
            <a:ext cx="371429" cy="438095"/>
          </a:xfrm>
          <a:prstGeom prst="rect">
            <a:avLst/>
          </a:prstGeom>
        </p:spPr>
      </p:pic>
      <p:sp>
        <p:nvSpPr>
          <p:cNvPr id="7" name="矩形 6"/>
          <p:cNvSpPr/>
          <p:nvPr/>
        </p:nvSpPr>
        <p:spPr>
          <a:xfrm>
            <a:off x="1290815" y="688761"/>
            <a:ext cx="9141494" cy="5502442"/>
          </a:xfrm>
          <a:prstGeom prst="rect">
            <a:avLst/>
          </a:prstGeom>
          <a:solidFill>
            <a:schemeClr val="bg1"/>
          </a:solidFill>
          <a:ln>
            <a:noFill/>
          </a:ln>
          <a:effectLst>
            <a:outerShdw blurRad="711200" dist="50800" dir="5400000" algn="ctr" rotWithShape="0">
              <a:srgbClr val="000000">
                <a:alpha val="9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8" name="PA-文本框 61"/>
          <p:cNvSpPr txBox="1"/>
          <p:nvPr>
            <p:custDataLst>
              <p:tags r:id="rId3"/>
            </p:custDataLst>
          </p:nvPr>
        </p:nvSpPr>
        <p:spPr>
          <a:xfrm>
            <a:off x="1525252" y="666797"/>
            <a:ext cx="1992853" cy="2215991"/>
          </a:xfrm>
          <a:prstGeom prst="rect">
            <a:avLst/>
          </a:prstGeom>
          <a:noFill/>
        </p:spPr>
        <p:txBody>
          <a:bodyPr wrap="none" rtlCol="0">
            <a:spAutoFit/>
          </a:bodyPr>
          <a:lstStyle/>
          <a:p>
            <a:r>
              <a:rPr lang="zh-CN" altLang="en-US" sz="13800" b="1" spc="300" dirty="0">
                <a:solidFill>
                  <a:srgbClr val="C00000"/>
                </a:solidFill>
                <a:latin typeface="字魂105号-简雅黑" panose="00000500000000000000" pitchFamily="2" charset="-122"/>
                <a:ea typeface="字魂105号-简雅黑" panose="00000500000000000000" pitchFamily="2" charset="-122"/>
                <a:sym typeface="字魂105号-简雅黑" panose="00000500000000000000" pitchFamily="2" charset="-122"/>
              </a:rPr>
              <a:t>“</a:t>
            </a:r>
            <a:endParaRPr lang="zh-CN" altLang="en-US" sz="13800" b="1" spc="300" dirty="0">
              <a:solidFill>
                <a:srgbClr val="C00000"/>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9" name="PA-文本框 61"/>
          <p:cNvSpPr txBox="1"/>
          <p:nvPr>
            <p:custDataLst>
              <p:tags r:id="rId4"/>
            </p:custDataLst>
          </p:nvPr>
        </p:nvSpPr>
        <p:spPr>
          <a:xfrm>
            <a:off x="8705954" y="4620045"/>
            <a:ext cx="1960793" cy="2215991"/>
          </a:xfrm>
          <a:prstGeom prst="rect">
            <a:avLst/>
          </a:prstGeom>
          <a:noFill/>
        </p:spPr>
        <p:txBody>
          <a:bodyPr wrap="none" rtlCol="0">
            <a:spAutoFit/>
          </a:bodyPr>
          <a:lstStyle/>
          <a:p>
            <a:r>
              <a:rPr lang="zh-CN" altLang="en-US" sz="13800" b="1" spc="300" dirty="0">
                <a:solidFill>
                  <a:srgbClr val="C00000"/>
                </a:solidFill>
                <a:latin typeface="字魂105号-简雅黑" panose="00000500000000000000" pitchFamily="2" charset="-122"/>
                <a:ea typeface="字魂105号-简雅黑" panose="00000500000000000000" pitchFamily="2" charset="-122"/>
                <a:sym typeface="字魂105号-简雅黑" panose="00000500000000000000" pitchFamily="2" charset="-122"/>
              </a:rPr>
              <a:t>”</a:t>
            </a:r>
            <a:endParaRPr lang="zh-CN" altLang="en-US" sz="13800" b="1" spc="300" dirty="0">
              <a:solidFill>
                <a:srgbClr val="C00000"/>
              </a:solidFill>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0" name="PA-文本框 61"/>
          <p:cNvSpPr txBox="1"/>
          <p:nvPr>
            <p:custDataLst>
              <p:tags r:id="rId5"/>
            </p:custDataLst>
          </p:nvPr>
        </p:nvSpPr>
        <p:spPr>
          <a:xfrm>
            <a:off x="4801636" y="1960983"/>
            <a:ext cx="2364105" cy="922020"/>
          </a:xfrm>
          <a:prstGeom prst="rect">
            <a:avLst/>
          </a:prstGeom>
          <a:noFill/>
        </p:spPr>
        <p:txBody>
          <a:bodyPr wrap="none" rtlCol="0">
            <a:spAutoFit/>
          </a:bodyPr>
          <a:lstStyle/>
          <a:p>
            <a:r>
              <a:rPr lang="zh-CN" altLang="zh-CN" sz="5400" b="1" spc="300" dirty="0">
                <a:solidFill>
                  <a:srgbClr val="C00000"/>
                </a:solidFill>
                <a:latin typeface="楷体" panose="02010609060101010101" charset="-122"/>
                <a:ea typeface="楷体" panose="02010609060101010101" charset="-122"/>
                <a:sym typeface="字魂105号-简雅黑" panose="00000500000000000000" pitchFamily="2" charset="-122"/>
              </a:rPr>
              <a:t>基础课</a:t>
            </a:r>
            <a:endParaRPr lang="zh-CN" altLang="zh-CN" sz="5400" b="1" spc="300" dirty="0">
              <a:solidFill>
                <a:srgbClr val="C00000"/>
              </a:solidFill>
              <a:latin typeface="楷体" panose="02010609060101010101" charset="-122"/>
              <a:ea typeface="楷体" panose="02010609060101010101" charset="-122"/>
              <a:sym typeface="字魂105号-简雅黑" panose="00000500000000000000" pitchFamily="2" charset="-122"/>
            </a:endParaRPr>
          </a:p>
        </p:txBody>
      </p:sp>
      <p:sp>
        <p:nvSpPr>
          <p:cNvPr id="11" name="PA-文本框 61"/>
          <p:cNvSpPr txBox="1"/>
          <p:nvPr>
            <p:custDataLst>
              <p:tags r:id="rId6"/>
            </p:custDataLst>
          </p:nvPr>
        </p:nvSpPr>
        <p:spPr>
          <a:xfrm>
            <a:off x="3702697" y="3428852"/>
            <a:ext cx="4352474" cy="646331"/>
          </a:xfrm>
          <a:prstGeom prst="rect">
            <a:avLst/>
          </a:prstGeom>
          <a:noFill/>
        </p:spPr>
        <p:txBody>
          <a:bodyPr wrap="none" rtlCol="0">
            <a:spAutoFit/>
          </a:bodyPr>
          <a:lstStyle/>
          <a:p>
            <a:pPr algn="ctr">
              <a:lnSpc>
                <a:spcPct val="90000"/>
              </a:lnSpc>
            </a:pPr>
            <a:r>
              <a:rPr lang="zh-CN" altLang="zh-CN" sz="4000" b="1" spc="300" dirty="0">
                <a:solidFill>
                  <a:srgbClr val="C00000"/>
                </a:solidFill>
                <a:latin typeface="楷体" panose="02010609060101010101" charset="-122"/>
                <a:ea typeface="楷体" panose="02010609060101010101" charset="-122"/>
                <a:sym typeface="字魂105号-简雅黑" panose="00000500000000000000" pitchFamily="2" charset="-122"/>
              </a:rPr>
              <a:t>第十</a:t>
            </a:r>
            <a:r>
              <a:rPr lang="zh-CN" altLang="en-US" sz="4000" b="1" spc="300" dirty="0">
                <a:solidFill>
                  <a:srgbClr val="C00000"/>
                </a:solidFill>
                <a:latin typeface="楷体" panose="02010609060101010101" charset="-122"/>
                <a:ea typeface="楷体" panose="02010609060101010101" charset="-122"/>
                <a:sym typeface="字魂105号-简雅黑" panose="00000500000000000000" pitchFamily="2" charset="-122"/>
              </a:rPr>
              <a:t>五</a:t>
            </a:r>
            <a:r>
              <a:rPr lang="zh-CN" altLang="zh-CN" sz="4000" b="1" spc="300">
                <a:solidFill>
                  <a:srgbClr val="C00000"/>
                </a:solidFill>
                <a:latin typeface="楷体" panose="02010609060101010101" charset="-122"/>
                <a:ea typeface="楷体" panose="02010609060101010101" charset="-122"/>
                <a:sym typeface="字魂105号-简雅黑" panose="00000500000000000000" pitchFamily="2" charset="-122"/>
              </a:rPr>
              <a:t>课 </a:t>
            </a:r>
            <a:r>
              <a:rPr lang="zh-CN" altLang="en-US" sz="4000" b="1" spc="300">
                <a:solidFill>
                  <a:srgbClr val="C00000"/>
                </a:solidFill>
                <a:latin typeface="楷体" panose="02010609060101010101" charset="-122"/>
                <a:ea typeface="楷体" panose="02010609060101010101" charset="-122"/>
                <a:sym typeface="字魂105号-简雅黑" panose="00000500000000000000" pitchFamily="2" charset="-122"/>
              </a:rPr>
              <a:t>朋友圈</a:t>
            </a:r>
            <a:endParaRPr lang="zh-CN" altLang="en-US" sz="4000" b="1" dirty="0">
              <a:solidFill>
                <a:srgbClr val="C00000"/>
              </a:solidFill>
              <a:latin typeface="楷体" panose="02010609060101010101" charset="-122"/>
              <a:ea typeface="楷体" panose="02010609060101010101" charset="-122"/>
              <a:sym typeface="+mn-ea"/>
            </a:endParaRPr>
          </a:p>
        </p:txBody>
      </p:sp>
      <p:cxnSp>
        <p:nvCxnSpPr>
          <p:cNvPr id="13" name="直接连接符 12"/>
          <p:cNvCxnSpPr/>
          <p:nvPr/>
        </p:nvCxnSpPr>
        <p:spPr>
          <a:xfrm>
            <a:off x="4024312" y="3072826"/>
            <a:ext cx="3919538" cy="910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6" name="组合 25"/>
          <p:cNvGrpSpPr/>
          <p:nvPr/>
        </p:nvGrpSpPr>
        <p:grpSpPr>
          <a:xfrm>
            <a:off x="5152580" y="4844639"/>
            <a:ext cx="1886840" cy="460375"/>
            <a:chOff x="5152580" y="4844639"/>
            <a:chExt cx="1886840" cy="460375"/>
          </a:xfrm>
        </p:grpSpPr>
        <p:sp>
          <p:nvSpPr>
            <p:cNvPr id="24" name="任意多边形 23"/>
            <p:cNvSpPr/>
            <p:nvPr/>
          </p:nvSpPr>
          <p:spPr>
            <a:xfrm>
              <a:off x="5152580" y="4855435"/>
              <a:ext cx="1886840" cy="438587"/>
            </a:xfrm>
            <a:custGeom>
              <a:avLst/>
              <a:gdLst>
                <a:gd name="connsiteX0" fmla="*/ 181420 w 1886840"/>
                <a:gd name="connsiteY0" fmla="*/ 0 h 438587"/>
                <a:gd name="connsiteX1" fmla="*/ 213805 w 1886840"/>
                <a:gd name="connsiteY1" fmla="*/ 0 h 438587"/>
                <a:gd name="connsiteX2" fmla="*/ 1673035 w 1886840"/>
                <a:gd name="connsiteY2" fmla="*/ 0 h 438587"/>
                <a:gd name="connsiteX3" fmla="*/ 1705419 w 1886840"/>
                <a:gd name="connsiteY3" fmla="*/ 0 h 438587"/>
                <a:gd name="connsiteX4" fmla="*/ 1705419 w 1886840"/>
                <a:gd name="connsiteY4" fmla="*/ 3317 h 438587"/>
                <a:gd name="connsiteX5" fmla="*/ 1716124 w 1886840"/>
                <a:gd name="connsiteY5" fmla="*/ 4413 h 438587"/>
                <a:gd name="connsiteX6" fmla="*/ 1886840 w 1886840"/>
                <a:gd name="connsiteY6" fmla="*/ 217198 h 438587"/>
                <a:gd name="connsiteX7" fmla="*/ 1716124 w 1886840"/>
                <a:gd name="connsiteY7" fmla="*/ 429984 h 438587"/>
                <a:gd name="connsiteX8" fmla="*/ 1705419 w 1886840"/>
                <a:gd name="connsiteY8" fmla="*/ 431080 h 438587"/>
                <a:gd name="connsiteX9" fmla="*/ 1705419 w 1886840"/>
                <a:gd name="connsiteY9" fmla="*/ 438587 h 438587"/>
                <a:gd name="connsiteX10" fmla="*/ 181420 w 1886840"/>
                <a:gd name="connsiteY10" fmla="*/ 438587 h 438587"/>
                <a:gd name="connsiteX11" fmla="*/ 181420 w 1886840"/>
                <a:gd name="connsiteY11" fmla="*/ 431080 h 438587"/>
                <a:gd name="connsiteX12" fmla="*/ 170716 w 1886840"/>
                <a:gd name="connsiteY12" fmla="*/ 429984 h 438587"/>
                <a:gd name="connsiteX13" fmla="*/ 0 w 1886840"/>
                <a:gd name="connsiteY13" fmla="*/ 217198 h 438587"/>
                <a:gd name="connsiteX14" fmla="*/ 170716 w 1886840"/>
                <a:gd name="connsiteY14" fmla="*/ 4413 h 438587"/>
                <a:gd name="connsiteX15" fmla="*/ 181420 w 1886840"/>
                <a:gd name="connsiteY15" fmla="*/ 3317 h 43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840" h="438587">
                  <a:moveTo>
                    <a:pt x="181420" y="0"/>
                  </a:moveTo>
                  <a:lnTo>
                    <a:pt x="213805" y="0"/>
                  </a:lnTo>
                  <a:lnTo>
                    <a:pt x="1673035" y="0"/>
                  </a:lnTo>
                  <a:lnTo>
                    <a:pt x="1705419" y="0"/>
                  </a:lnTo>
                  <a:lnTo>
                    <a:pt x="1705419" y="3317"/>
                  </a:lnTo>
                  <a:lnTo>
                    <a:pt x="1716124" y="4413"/>
                  </a:lnTo>
                  <a:cubicBezTo>
                    <a:pt x="1813552" y="24666"/>
                    <a:pt x="1886840" y="112238"/>
                    <a:pt x="1886840" y="217198"/>
                  </a:cubicBezTo>
                  <a:cubicBezTo>
                    <a:pt x="1886840" y="322159"/>
                    <a:pt x="1813552" y="409731"/>
                    <a:pt x="1716124" y="429984"/>
                  </a:cubicBezTo>
                  <a:lnTo>
                    <a:pt x="1705419" y="431080"/>
                  </a:lnTo>
                  <a:lnTo>
                    <a:pt x="1705419" y="438587"/>
                  </a:lnTo>
                  <a:lnTo>
                    <a:pt x="181420" y="438587"/>
                  </a:lnTo>
                  <a:lnTo>
                    <a:pt x="181420" y="431080"/>
                  </a:lnTo>
                  <a:lnTo>
                    <a:pt x="170716" y="429984"/>
                  </a:lnTo>
                  <a:cubicBezTo>
                    <a:pt x="73288" y="409731"/>
                    <a:pt x="0" y="322159"/>
                    <a:pt x="0" y="217198"/>
                  </a:cubicBezTo>
                  <a:cubicBezTo>
                    <a:pt x="0" y="112238"/>
                    <a:pt x="73288" y="24666"/>
                    <a:pt x="170716" y="4413"/>
                  </a:cubicBezTo>
                  <a:lnTo>
                    <a:pt x="181420" y="3317"/>
                  </a:lnTo>
                  <a:close/>
                </a:path>
              </a:pathLst>
            </a:custGeom>
            <a:solidFill>
              <a:srgbClr val="C00000"/>
            </a:solidFill>
            <a:ln>
              <a:solidFill>
                <a:srgbClr val="C00000"/>
              </a:solidFill>
            </a:ln>
            <a:effectLst>
              <a:outerShdw blurRad="254000" dist="50800" dir="5400000" algn="ctr" rotWithShape="0">
                <a:srgbClr val="000000">
                  <a:alpha val="99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rgbClr val="C00000"/>
                </a:solidFill>
              </a:endParaRPr>
            </a:p>
          </p:txBody>
        </p:sp>
        <p:sp>
          <p:nvSpPr>
            <p:cNvPr id="25" name="PA-文本框 61"/>
            <p:cNvSpPr txBox="1"/>
            <p:nvPr>
              <p:custDataLst>
                <p:tags r:id="rId7"/>
              </p:custDataLst>
            </p:nvPr>
          </p:nvSpPr>
          <p:spPr>
            <a:xfrm>
              <a:off x="5563627" y="4844639"/>
              <a:ext cx="983615" cy="460375"/>
            </a:xfrm>
            <a:prstGeom prst="rect">
              <a:avLst/>
            </a:prstGeom>
            <a:noFill/>
          </p:spPr>
          <p:txBody>
            <a:bodyPr wrap="none" rtlCol="0">
              <a:spAutoFit/>
            </a:bodyPr>
            <a:lstStyle/>
            <a:p>
              <a:r>
                <a:rPr lang="zh-CN" altLang="en-US" sz="2400" b="1" spc="300" dirty="0">
                  <a:solidFill>
                    <a:schemeClr val="bg1"/>
                  </a:solidFill>
                  <a:latin typeface="楷体" panose="02010609060101010101" charset="-122"/>
                  <a:ea typeface="楷体" panose="02010609060101010101" charset="-122"/>
                  <a:sym typeface="字魂105号-简雅黑" panose="00000500000000000000" pitchFamily="2" charset="-122"/>
                </a:rPr>
                <a:t>潘</a:t>
              </a:r>
              <a:r>
                <a:rPr lang="en-US" altLang="zh-CN" sz="2400" b="1" spc="300" dirty="0">
                  <a:solidFill>
                    <a:schemeClr val="bg1"/>
                  </a:solidFill>
                  <a:latin typeface="楷体" panose="02010609060101010101" charset="-122"/>
                  <a:ea typeface="楷体" panose="02010609060101010101" charset="-122"/>
                  <a:sym typeface="字魂105号-简雅黑" panose="00000500000000000000" pitchFamily="2" charset="-122"/>
                </a:rPr>
                <a:t> </a:t>
              </a:r>
              <a:r>
                <a:rPr lang="zh-CN" altLang="en-US" sz="2400" b="1" spc="300" dirty="0">
                  <a:solidFill>
                    <a:schemeClr val="bg1"/>
                  </a:solidFill>
                  <a:latin typeface="楷体" panose="02010609060101010101" charset="-122"/>
                  <a:ea typeface="楷体" panose="02010609060101010101" charset="-122"/>
                  <a:sym typeface="字魂105号-简雅黑" panose="00000500000000000000" pitchFamily="2" charset="-122"/>
                </a:rPr>
                <a:t>洁</a:t>
              </a:r>
              <a:endParaRPr lang="zh-CN" altLang="en-US" sz="2400" b="1" spc="300" dirty="0">
                <a:solidFill>
                  <a:schemeClr val="bg1"/>
                </a:solidFill>
                <a:latin typeface="楷体" panose="02010609060101010101" charset="-122"/>
                <a:ea typeface="楷体" panose="02010609060101010101" charset="-122"/>
                <a:sym typeface="字魂105号-简雅黑" panose="00000500000000000000" pitchFamily="2" charset="-122"/>
              </a:endParaRPr>
            </a:p>
          </p:txBody>
        </p:sp>
      </p:grpSp>
    </p:spTree>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4"/>
          <p:cNvSpPr txBox="1"/>
          <p:nvPr/>
        </p:nvSpPr>
        <p:spPr>
          <a:xfrm>
            <a:off x="111125" y="90488"/>
            <a:ext cx="2374900" cy="922337"/>
          </a:xfrm>
          <a:prstGeom prst="rect">
            <a:avLst/>
          </a:prstGeom>
          <a:noFill/>
          <a:ln w="9525">
            <a:noFill/>
          </a:ln>
        </p:spPr>
        <p:txBody>
          <a:bodyPr anchor="t">
            <a:spAutoFit/>
          </a:bodyPr>
          <a:lstStyle/>
          <a:p>
            <a:pPr eaLnBrk="0" hangingPunct="0"/>
            <a:r>
              <a:rPr lang="zh-CN" altLang="en-US" sz="5400" b="1">
                <a:solidFill>
                  <a:srgbClr val="FF0000"/>
                </a:solidFill>
                <a:latin typeface="楷体" panose="02010609060101010101" charset="-122"/>
                <a:ea typeface="楷体" panose="02010609060101010101" charset="-122"/>
              </a:rPr>
              <a:t> </a:t>
            </a:r>
            <a:r>
              <a:rPr lang="en-US" altLang="zh-CN" sz="5400" b="1">
                <a:solidFill>
                  <a:srgbClr val="FF0000"/>
                </a:solidFill>
                <a:latin typeface="楷体" panose="02010609060101010101" charset="-122"/>
                <a:ea typeface="楷体" panose="02010609060101010101" charset="-122"/>
              </a:rPr>
              <a:t>P318</a:t>
            </a:r>
            <a:endParaRPr lang="en-US" altLang="zh-CN" sz="5400" b="1">
              <a:solidFill>
                <a:srgbClr val="FF0000"/>
              </a:solidFill>
              <a:latin typeface="楷体" panose="02010609060101010101" charset="-122"/>
              <a:ea typeface="楷体" panose="02010609060101010101" charset="-122"/>
            </a:endParaRPr>
          </a:p>
        </p:txBody>
      </p:sp>
      <p:pic>
        <p:nvPicPr>
          <p:cNvPr id="29698" name="图片 4"/>
          <p:cNvPicPr>
            <a:picLocks noChangeAspect="1"/>
          </p:cNvPicPr>
          <p:nvPr/>
        </p:nvPicPr>
        <p:blipFill>
          <a:blip r:embed="rId1"/>
          <a:stretch>
            <a:fillRect/>
          </a:stretch>
        </p:blipFill>
        <p:spPr>
          <a:xfrm>
            <a:off x="111125" y="1457325"/>
            <a:ext cx="11680825" cy="4533900"/>
          </a:xfrm>
          <a:prstGeom prst="rect">
            <a:avLst/>
          </a:prstGeom>
          <a:noFill/>
          <a:ln w="9525">
            <a:noFill/>
          </a:ln>
        </p:spPr>
      </p:pic>
      <p:sp>
        <p:nvSpPr>
          <p:cNvPr id="6" name="Text Box 4"/>
          <p:cNvSpPr txBox="1"/>
          <p:nvPr/>
        </p:nvSpPr>
        <p:spPr>
          <a:xfrm>
            <a:off x="5472113" y="3566795"/>
            <a:ext cx="1108075"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的确</a:t>
            </a:r>
            <a:endParaRPr lang="zh-CN" altLang="en-US" sz="3600" b="1">
              <a:solidFill>
                <a:srgbClr val="FF0000"/>
              </a:solidFill>
              <a:latin typeface="楷体" panose="02010609060101010101" charset="-122"/>
              <a:ea typeface="楷体" panose="02010609060101010101" charset="-122"/>
            </a:endParaRPr>
          </a:p>
        </p:txBody>
      </p:sp>
      <p:sp>
        <p:nvSpPr>
          <p:cNvPr id="7" name="Text Box 4"/>
          <p:cNvSpPr txBox="1"/>
          <p:nvPr/>
        </p:nvSpPr>
        <p:spPr>
          <a:xfrm>
            <a:off x="1933893" y="4166870"/>
            <a:ext cx="1108075"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幸亏</a:t>
            </a:r>
            <a:endParaRPr lang="zh-CN" altLang="en-US" sz="3600" b="1">
              <a:solidFill>
                <a:srgbClr val="FF0000"/>
              </a:solidFill>
              <a:latin typeface="楷体" panose="02010609060101010101" charset="-122"/>
              <a:ea typeface="楷体" panose="02010609060101010101" charset="-122"/>
            </a:endParaRPr>
          </a:p>
        </p:txBody>
      </p:sp>
      <p:sp>
        <p:nvSpPr>
          <p:cNvPr id="8" name="Text Box 4"/>
          <p:cNvSpPr txBox="1"/>
          <p:nvPr/>
        </p:nvSpPr>
        <p:spPr>
          <a:xfrm>
            <a:off x="7337108" y="4738688"/>
            <a:ext cx="1108075"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的确</a:t>
            </a:r>
            <a:endParaRPr lang="zh-CN" altLang="en-US" sz="3600" b="1">
              <a:solidFill>
                <a:srgbClr val="FF0000"/>
              </a:solidFill>
              <a:latin typeface="楷体" panose="02010609060101010101" charset="-122"/>
              <a:ea typeface="楷体" panose="02010609060101010101" charset="-122"/>
            </a:endParaRPr>
          </a:p>
        </p:txBody>
      </p:sp>
      <p:sp>
        <p:nvSpPr>
          <p:cNvPr id="9" name="Text Box 4"/>
          <p:cNvSpPr txBox="1"/>
          <p:nvPr/>
        </p:nvSpPr>
        <p:spPr>
          <a:xfrm>
            <a:off x="5201603" y="5355908"/>
            <a:ext cx="1108075"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幸亏</a:t>
            </a:r>
            <a:endParaRPr lang="zh-CN" altLang="en-US" sz="3600" b="1">
              <a:solidFill>
                <a:srgbClr val="FF0000"/>
              </a:solidFill>
              <a:latin typeface="楷体" panose="02010609060101010101" charset="-122"/>
              <a:ea typeface="楷体" panose="02010609060101010101" charset="-122"/>
            </a:endParaRPr>
          </a:p>
        </p:txBody>
      </p:sp>
      <p:pic>
        <p:nvPicPr>
          <p:cNvPr id="2" name="15-3">
            <a:hlinkClick r:id="" action="ppaction://media"/>
          </p:cNvPr>
          <p:cNvPicPr/>
          <p:nvPr>
            <a:audioFile r:link="rId2"/>
            <p:extLst>
              <p:ext uri="{DAA4B4D4-6D71-4841-9C94-3DE7FCFB9230}">
                <p14:media xmlns:p14="http://schemas.microsoft.com/office/powerpoint/2010/main" r:embed="rId3"/>
              </p:ext>
            </p:extLst>
          </p:nvPr>
        </p:nvPicPr>
        <p:blipFill>
          <a:blip r:embed="rId4"/>
          <a:stretch>
            <a:fillRect/>
          </a:stretch>
        </p:blipFill>
        <p:spPr>
          <a:xfrm>
            <a:off x="1934210" y="187325"/>
            <a:ext cx="825500" cy="825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par>
                          <p:cTn id="23" fill="hold">
                            <p:stCondLst>
                              <p:cond delay="500"/>
                            </p:stCondLst>
                            <p:childTnLst>
                              <p:par>
                                <p:cTn id="24" presetID="1" presetClass="mediacall" presetSubtype="0" fill="hold" nodeType="afterEffect">
                                  <p:stCondLst>
                                    <p:cond delay="0"/>
                                  </p:stCondLst>
                                  <p:childTnLst>
                                    <p:cmd type="call" cmd="playFrom(0.0)">
                                      <p:cBhvr additive="base">
                                        <p:cTn id="25" dur="272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26" fill="hold" display="1">
                  <p:stCondLst>
                    <p:cond delay="indefinite"/>
                  </p:stCondLst>
                  <p:endCondLst>
                    <p:cond evt="onStopAudio">
                      <p:tgtEl>
                        <p:sldTgt/>
                      </p:tgtEl>
                    </p:cond>
                  </p:endCondLst>
                </p:cTn>
                <p:tgtEl>
                  <p:spTgt spid="2"/>
                </p:tgtEl>
              </p:cMediaNode>
            </p:audio>
          </p:childTnLst>
        </p:cTn>
      </p:par>
    </p:tnLst>
    <p:bldLst>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标题 1"/>
          <p:cNvSpPr>
            <a:spLocks noGrp="1"/>
          </p:cNvSpPr>
          <p:nvPr>
            <p:ph type="title"/>
          </p:nvPr>
        </p:nvSpPr>
        <p:spPr>
          <a:xfrm>
            <a:off x="284480" y="101600"/>
            <a:ext cx="3674745" cy="933450"/>
          </a:xfrm>
        </p:spPr>
        <p:txBody>
          <a:bodyPr anchor="ctr"/>
          <a:lstStyle/>
          <a:p>
            <a:pPr>
              <a:lnSpc>
                <a:spcPct val="100000"/>
              </a:lnSpc>
            </a:pPr>
            <a:r>
              <a:rPr lang="zh-CN" altLang="en-US" sz="5400" b="1">
                <a:solidFill>
                  <a:srgbClr val="FF0000"/>
                </a:solidFill>
                <a:latin typeface="楷体" panose="02010609060101010101" charset="-122"/>
                <a:ea typeface="楷体" panose="02010609060101010101" charset="-122"/>
              </a:rPr>
              <a:t>的确 </a:t>
            </a:r>
            <a:r>
              <a:rPr lang="en-US" altLang="zh-CN" sz="5400" b="1">
                <a:solidFill>
                  <a:srgbClr val="FF0000"/>
                </a:solidFill>
                <a:latin typeface="楷体" panose="02010609060101010101" charset="-122"/>
                <a:ea typeface="楷体" panose="02010609060101010101" charset="-122"/>
              </a:rPr>
              <a:t>adv.</a:t>
            </a:r>
            <a:endParaRPr lang="en-US" altLang="zh-CN" sz="5400" b="1">
              <a:solidFill>
                <a:srgbClr val="FF0000"/>
              </a:solidFill>
              <a:latin typeface="楷体" panose="02010609060101010101" charset="-122"/>
              <a:ea typeface="楷体" panose="02010609060101010101" charset="-122"/>
            </a:endParaRPr>
          </a:p>
        </p:txBody>
      </p:sp>
      <p:sp>
        <p:nvSpPr>
          <p:cNvPr id="3" name="标题 1"/>
          <p:cNvSpPr>
            <a:spLocks noGrp="1"/>
          </p:cNvSpPr>
          <p:nvPr/>
        </p:nvSpPr>
        <p:spPr>
          <a:xfrm>
            <a:off x="614680" y="5168900"/>
            <a:ext cx="11907520" cy="701040"/>
          </a:xfrm>
          <a:prstGeom prst="rect">
            <a:avLst/>
          </a:prstGeom>
          <a:noFill/>
          <a:ln w="9525">
            <a:noFill/>
          </a:ln>
        </p:spPr>
        <p:txBody>
          <a:bodyPr anchor="ctr"/>
          <a:lstStyle/>
          <a:p>
            <a:pPr eaLnBrk="0" hangingPunct="0">
              <a:lnSpc>
                <a:spcPct val="90000"/>
              </a:lnSpc>
            </a:pPr>
            <a:r>
              <a:rPr lang="en-US" altLang="zh-CN" sz="3600" b="1">
                <a:latin typeface="楷体" panose="02010609060101010101" charset="-122"/>
                <a:ea typeface="楷体" panose="02010609060101010101" charset="-122"/>
              </a:rPr>
              <a:t>A：</a:t>
            </a:r>
            <a:r>
              <a:rPr lang="zh-CN" altLang="en-US" sz="3600" b="1">
                <a:latin typeface="楷体" panose="02010609060101010101" charset="-122"/>
                <a:ea typeface="楷体" panose="02010609060101010101" charset="-122"/>
              </a:rPr>
              <a:t>她今天没来上课是因为偷懒吧</a:t>
            </a:r>
            <a:r>
              <a:rPr lang="en-US" altLang="zh-CN" sz="3600" b="1">
                <a:latin typeface="楷体" panose="02010609060101010101" charset="-122"/>
                <a:ea typeface="楷体" panose="02010609060101010101" charset="-122"/>
              </a:rPr>
              <a:t>，</a:t>
            </a:r>
            <a:r>
              <a:rPr lang="zh-CN" altLang="en-US" sz="3600" b="1">
                <a:latin typeface="楷体" panose="02010609060101010101" charset="-122"/>
                <a:ea typeface="楷体" panose="02010609060101010101" charset="-122"/>
              </a:rPr>
              <a:t>是真的生病了吗</a:t>
            </a:r>
            <a:r>
              <a:rPr lang="en-US" altLang="zh-CN" sz="3600" b="1">
                <a:latin typeface="楷体" panose="02010609060101010101" charset="-122"/>
                <a:ea typeface="楷体" panose="02010609060101010101" charset="-122"/>
              </a:rPr>
              <a:t>？</a:t>
            </a:r>
            <a:endParaRPr lang="en-US" altLang="zh-CN" sz="3600" b="1">
              <a:latin typeface="楷体" panose="02010609060101010101" charset="-122"/>
              <a:ea typeface="楷体" panose="02010609060101010101" charset="-122"/>
            </a:endParaRPr>
          </a:p>
        </p:txBody>
      </p:sp>
      <p:sp>
        <p:nvSpPr>
          <p:cNvPr id="5" name="标题 1"/>
          <p:cNvSpPr>
            <a:spLocks noGrp="1"/>
          </p:cNvSpPr>
          <p:nvPr/>
        </p:nvSpPr>
        <p:spPr>
          <a:xfrm>
            <a:off x="456565" y="968375"/>
            <a:ext cx="5289550" cy="933450"/>
          </a:xfrm>
          <a:prstGeom prst="rect">
            <a:avLst/>
          </a:prstGeom>
          <a:noFill/>
          <a:ln w="9525">
            <a:noFill/>
          </a:ln>
        </p:spPr>
        <p:txBody>
          <a:bodyPr anchor="ctr"/>
          <a:lstStyle>
            <a:lvl1pPr algn="l" rtl="0" eaLnBrk="0" fontAlgn="base" hangingPunct="0">
              <a:lnSpc>
                <a:spcPct val="90000"/>
              </a:lnSpc>
              <a:spcBef>
                <a:spcPct val="0"/>
              </a:spcBef>
              <a:spcAft>
                <a:spcPct val="0"/>
              </a:spcAft>
              <a:defRPr kumimoji="1" sz="4400" kern="1200">
                <a:solidFill>
                  <a:schemeClr val="tx1"/>
                </a:solidFill>
                <a:latin typeface="等线 Light" panose="02010600030101010101" charset="-122"/>
                <a:ea typeface="等线 Light" panose="02010600030101010101" charset="-122"/>
                <a:cs typeface="等线 Light" panose="02010600030101010101" charset="-122"/>
              </a:defRPr>
            </a:lvl1pPr>
            <a:lvl2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2pPr>
            <a:lvl3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3pPr>
            <a:lvl4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4pPr>
            <a:lvl5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5pPr>
            <a:lvl6pPr marL="4572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6pPr>
            <a:lvl7pPr marL="9144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7pPr>
            <a:lvl8pPr marL="13716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8pPr>
            <a:lvl9pPr marL="18288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9pPr>
          </a:lstStyle>
          <a:p>
            <a:pPr>
              <a:lnSpc>
                <a:spcPct val="100000"/>
              </a:lnSpc>
            </a:pPr>
            <a:r>
              <a:rPr lang="zh-CN" altLang="en-US" sz="3600" b="1">
                <a:solidFill>
                  <a:schemeClr val="tx1"/>
                </a:solidFill>
                <a:latin typeface="楷体" charset="0"/>
                <a:ea typeface="楷体" charset="0"/>
                <a:cs typeface="Arial" panose="020B0604020202090204" pitchFamily="34" charset="0"/>
              </a:rPr>
              <a:t>≈确实</a:t>
            </a:r>
            <a:r>
              <a:rPr lang="en-US" altLang="zh-CN" sz="3600" b="1">
                <a:solidFill>
                  <a:schemeClr val="tx1"/>
                </a:solidFill>
                <a:latin typeface="楷体" charset="0"/>
                <a:ea typeface="楷体" charset="0"/>
                <a:cs typeface="Arial" panose="020B0604020202090204" pitchFamily="34" charset="0"/>
              </a:rPr>
              <a:t>、</a:t>
            </a:r>
            <a:r>
              <a:rPr lang="zh-CN" altLang="en-US" sz="3600" b="1">
                <a:solidFill>
                  <a:schemeClr val="tx1"/>
                </a:solidFill>
                <a:latin typeface="楷体" charset="0"/>
                <a:ea typeface="楷体" charset="0"/>
                <a:cs typeface="Arial" panose="020B0604020202090204" pitchFamily="34" charset="0"/>
              </a:rPr>
              <a:t>真的</a:t>
            </a:r>
            <a:endParaRPr lang="zh-CN" altLang="en-US" sz="3600" b="1">
              <a:solidFill>
                <a:schemeClr val="tx1"/>
              </a:solidFill>
              <a:latin typeface="楷体" charset="0"/>
              <a:ea typeface="楷体" charset="0"/>
              <a:cs typeface="Arial" panose="020B0604020202090204" pitchFamily="34" charset="0"/>
            </a:endParaRPr>
          </a:p>
        </p:txBody>
      </p:sp>
      <p:sp>
        <p:nvSpPr>
          <p:cNvPr id="7" name="文本框 6"/>
          <p:cNvSpPr txBox="1"/>
          <p:nvPr/>
        </p:nvSpPr>
        <p:spPr>
          <a:xfrm>
            <a:off x="3523615" y="267970"/>
            <a:ext cx="830199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en-US" altLang="zh-CN" sz="3600" b="1">
                <a:latin typeface="楷体" panose="02010609060101010101" charset="-122"/>
                <a:ea typeface="楷体" panose="02010609060101010101" charset="-122"/>
                <a:cs typeface="楷体" panose="02010609060101010101" charset="-122"/>
                <a:sym typeface="+mn-ea"/>
              </a:rPr>
              <a:t>S+</a:t>
            </a: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的确</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怎么样</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rgbClr val="0070C0"/>
                </a:solidFill>
                <a:latin typeface="楷体" panose="02010609060101010101" charset="-122"/>
                <a:ea typeface="楷体" panose="02010609060101010101" charset="-122"/>
                <a:cs typeface="楷体" panose="02010609060101010101" charset="-122"/>
                <a:sym typeface="+mn-ea"/>
              </a:rPr>
              <a:t>是……</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rgbClr val="0070C0"/>
                </a:solidFill>
                <a:latin typeface="楷体" panose="02010609060101010101" charset="-122"/>
                <a:ea typeface="楷体" panose="02010609060101010101" charset="-122"/>
                <a:cs typeface="楷体" panose="02010609060101010101" charset="-122"/>
                <a:sym typeface="+mn-ea"/>
              </a:rPr>
              <a:t>V</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rgbClr val="EB4691"/>
                </a:solidFill>
                <a:latin typeface="楷体" panose="02010609060101010101" charset="-122"/>
                <a:ea typeface="楷体" panose="02010609060101010101" charset="-122"/>
                <a:cs typeface="楷体" panose="02010609060101010101" charset="-122"/>
                <a:sym typeface="+mn-ea"/>
              </a:rPr>
              <a:t>adj</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endParaRPr lang="en-US" altLang="zh-CN" sz="3600" b="1">
              <a:solidFill>
                <a:schemeClr val="tx1"/>
              </a:solidFill>
              <a:latin typeface="楷体" panose="02010609060101010101" charset="-122"/>
              <a:ea typeface="楷体" panose="02010609060101010101" charset="-122"/>
              <a:cs typeface="楷体" panose="02010609060101010101" charset="-122"/>
              <a:sym typeface="+mn-ea"/>
            </a:endParaRPr>
          </a:p>
        </p:txBody>
      </p:sp>
      <p:pic>
        <p:nvPicPr>
          <p:cNvPr id="6" name="图片 5" descr="生病的女性卡通"/>
          <p:cNvPicPr>
            <a:picLocks noChangeAspect="1"/>
          </p:cNvPicPr>
          <p:nvPr>
            <p:custDataLst>
              <p:tags r:id="rId1"/>
            </p:custDataLst>
          </p:nvPr>
        </p:nvPicPr>
        <p:blipFill>
          <a:blip r:embed="rId2"/>
          <a:stretch>
            <a:fillRect/>
          </a:stretch>
        </p:blipFill>
        <p:spPr>
          <a:xfrm>
            <a:off x="6355080" y="2085975"/>
            <a:ext cx="1595120" cy="2935605"/>
          </a:xfrm>
          <a:prstGeom prst="rect">
            <a:avLst/>
          </a:prstGeom>
        </p:spPr>
      </p:pic>
      <p:pic>
        <p:nvPicPr>
          <p:cNvPr id="8" name="图片 7"/>
          <p:cNvPicPr>
            <a:picLocks noChangeAspect="1"/>
          </p:cNvPicPr>
          <p:nvPr/>
        </p:nvPicPr>
        <p:blipFill>
          <a:blip r:embed="rId3"/>
          <a:srcRect t="21120" b="3972"/>
          <a:stretch>
            <a:fillRect/>
          </a:stretch>
        </p:blipFill>
        <p:spPr>
          <a:xfrm>
            <a:off x="1722120" y="2075815"/>
            <a:ext cx="2140585" cy="2945765"/>
          </a:xfrm>
          <a:prstGeom prst="rect">
            <a:avLst/>
          </a:prstGeom>
        </p:spPr>
      </p:pic>
      <p:sp>
        <p:nvSpPr>
          <p:cNvPr id="9" name="标题 1"/>
          <p:cNvSpPr>
            <a:spLocks noGrp="1"/>
          </p:cNvSpPr>
          <p:nvPr/>
        </p:nvSpPr>
        <p:spPr>
          <a:xfrm>
            <a:off x="636905" y="5936615"/>
            <a:ext cx="11907520" cy="701040"/>
          </a:xfrm>
          <a:prstGeom prst="rect">
            <a:avLst/>
          </a:prstGeom>
          <a:noFill/>
          <a:ln w="9525">
            <a:noFill/>
          </a:ln>
        </p:spPr>
        <p:txBody>
          <a:bodyPr anchor="ctr"/>
          <a:lstStyle/>
          <a:p>
            <a:pPr eaLnBrk="0" hangingPunct="0">
              <a:lnSpc>
                <a:spcPct val="90000"/>
              </a:lnSpc>
            </a:pPr>
            <a:r>
              <a:rPr lang="en-US" altLang="zh-CN" sz="3600" b="1">
                <a:latin typeface="楷体" panose="02010609060101010101" charset="-122"/>
                <a:ea typeface="楷体" panose="02010609060101010101" charset="-122"/>
              </a:rPr>
              <a:t>B：</a:t>
            </a:r>
            <a:r>
              <a:rPr lang="zh-CN" altLang="en-US" sz="3600" b="1">
                <a:latin typeface="楷体" panose="02010609060101010101" charset="-122"/>
                <a:ea typeface="楷体" panose="02010609060101010101" charset="-122"/>
              </a:rPr>
              <a:t>你误会她了，</a:t>
            </a:r>
            <a:endParaRPr lang="zh-CN" altLang="en-US" sz="3600" b="1">
              <a:latin typeface="楷体" panose="02010609060101010101" charset="-122"/>
              <a:ea typeface="楷体" panose="02010609060101010101" charset="-122"/>
            </a:endParaRPr>
          </a:p>
        </p:txBody>
      </p:sp>
      <p:sp>
        <p:nvSpPr>
          <p:cNvPr id="10" name="文本框 9"/>
          <p:cNvSpPr txBox="1"/>
          <p:nvPr/>
        </p:nvSpPr>
        <p:spPr>
          <a:xfrm>
            <a:off x="4361815" y="5859780"/>
            <a:ext cx="8012430" cy="755650"/>
          </a:xfrm>
          <a:prstGeom prst="rect">
            <a:avLst/>
          </a:prstGeom>
          <a:noFill/>
        </p:spPr>
        <p:txBody>
          <a:bodyPr wrap="square" rtlCol="0" anchor="t">
            <a:spAutoFit/>
          </a:bodyPr>
          <a:p>
            <a:pPr eaLnBrk="0" hangingPunct="0">
              <a:lnSpc>
                <a:spcPct val="90000"/>
              </a:lnSpc>
            </a:pPr>
            <a:r>
              <a:rPr lang="zh-CN" altLang="en-US" sz="3600" b="1">
                <a:latin typeface="楷体" panose="02010609060101010101" charset="-122"/>
                <a:ea typeface="楷体" panose="02010609060101010101" charset="-122"/>
                <a:sym typeface="+mn-ea"/>
              </a:rPr>
              <a:t>她</a:t>
            </a:r>
            <a:r>
              <a:rPr lang="zh-CN" altLang="en-US" sz="4800" b="1">
                <a:solidFill>
                  <a:srgbClr val="FF0000"/>
                </a:solidFill>
                <a:latin typeface="楷体" panose="02010609060101010101" charset="-122"/>
                <a:ea typeface="楷体" panose="02010609060101010101" charset="-122"/>
                <a:sym typeface="+mn-ea"/>
              </a:rPr>
              <a:t>的确</a:t>
            </a:r>
            <a:r>
              <a:rPr lang="zh-CN" altLang="en-US" sz="3600" b="1">
                <a:solidFill>
                  <a:srgbClr val="0070C0"/>
                </a:solidFill>
                <a:latin typeface="楷体" panose="02010609060101010101" charset="-122"/>
                <a:ea typeface="楷体" panose="02010609060101010101" charset="-122"/>
                <a:cs typeface="楷体" panose="02010609060101010101" charset="-122"/>
                <a:sym typeface="+mn-ea"/>
              </a:rPr>
              <a:t>是</a:t>
            </a:r>
            <a:r>
              <a:rPr lang="zh-CN" altLang="en-US" sz="3600" b="1">
                <a:latin typeface="楷体" panose="02010609060101010101" charset="-122"/>
                <a:ea typeface="楷体" panose="02010609060101010101" charset="-122"/>
                <a:sym typeface="+mn-ea"/>
              </a:rPr>
              <a:t>因为病了才没来上课。</a:t>
            </a:r>
            <a:endParaRPr lang="zh-CN" altLang="en-US" sz="3600" b="1">
              <a:latin typeface="楷体" panose="02010609060101010101" charset="-122"/>
              <a:ea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p:bldP spid="5" grpId="1"/>
      <p:bldP spid="9" grpId="0"/>
      <p:bldP spid="9" grpId="1"/>
      <p:bldP spid="10" grpId="0"/>
      <p:bldP spid="10"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标题 1"/>
          <p:cNvSpPr>
            <a:spLocks noGrp="1"/>
          </p:cNvSpPr>
          <p:nvPr>
            <p:ph type="title"/>
          </p:nvPr>
        </p:nvSpPr>
        <p:spPr>
          <a:xfrm>
            <a:off x="284480" y="101600"/>
            <a:ext cx="3674745" cy="933450"/>
          </a:xfrm>
        </p:spPr>
        <p:txBody>
          <a:bodyPr anchor="ctr"/>
          <a:lstStyle/>
          <a:p>
            <a:pPr>
              <a:lnSpc>
                <a:spcPct val="100000"/>
              </a:lnSpc>
            </a:pPr>
            <a:r>
              <a:rPr lang="zh-CN" altLang="en-US" sz="5400" b="1">
                <a:solidFill>
                  <a:srgbClr val="FF0000"/>
                </a:solidFill>
                <a:latin typeface="楷体" panose="02010609060101010101" charset="-122"/>
                <a:ea typeface="楷体" panose="02010609060101010101" charset="-122"/>
              </a:rPr>
              <a:t>的确 </a:t>
            </a:r>
            <a:r>
              <a:rPr lang="en-US" altLang="zh-CN" sz="5400" b="1">
                <a:solidFill>
                  <a:srgbClr val="FF0000"/>
                </a:solidFill>
                <a:latin typeface="楷体" panose="02010609060101010101" charset="-122"/>
                <a:ea typeface="楷体" panose="02010609060101010101" charset="-122"/>
              </a:rPr>
              <a:t>adv.</a:t>
            </a:r>
            <a:endParaRPr lang="en-US" altLang="zh-CN" sz="5400" b="1">
              <a:solidFill>
                <a:srgbClr val="FF0000"/>
              </a:solidFill>
              <a:latin typeface="楷体" panose="02010609060101010101" charset="-122"/>
              <a:ea typeface="楷体" panose="02010609060101010101" charset="-122"/>
            </a:endParaRPr>
          </a:p>
        </p:txBody>
      </p:sp>
      <p:sp>
        <p:nvSpPr>
          <p:cNvPr id="3" name="标题 1"/>
          <p:cNvSpPr>
            <a:spLocks noGrp="1"/>
          </p:cNvSpPr>
          <p:nvPr/>
        </p:nvSpPr>
        <p:spPr>
          <a:xfrm>
            <a:off x="614680" y="5168900"/>
            <a:ext cx="11907520" cy="701040"/>
          </a:xfrm>
          <a:prstGeom prst="rect">
            <a:avLst/>
          </a:prstGeom>
          <a:noFill/>
          <a:ln w="9525">
            <a:noFill/>
          </a:ln>
        </p:spPr>
        <p:txBody>
          <a:bodyPr anchor="ctr"/>
          <a:lstStyle/>
          <a:p>
            <a:pPr eaLnBrk="0" hangingPunct="0">
              <a:lnSpc>
                <a:spcPct val="90000"/>
              </a:lnSpc>
            </a:pPr>
            <a:r>
              <a:rPr lang="en-US" altLang="zh-CN" sz="3600" b="1">
                <a:latin typeface="楷体" panose="02010609060101010101" charset="-122"/>
                <a:ea typeface="楷体" panose="02010609060101010101" charset="-122"/>
              </a:rPr>
              <a:t>A：</a:t>
            </a:r>
            <a:r>
              <a:rPr lang="zh-CN" altLang="en-US" sz="3600" b="1">
                <a:latin typeface="楷体" panose="02010609060101010101" charset="-122"/>
                <a:ea typeface="楷体" panose="02010609060101010101" charset="-122"/>
              </a:rPr>
              <a:t>我总结发现</a:t>
            </a:r>
            <a:r>
              <a:rPr lang="en-US" altLang="zh-CN" sz="3600" b="1">
                <a:latin typeface="楷体" panose="02010609060101010101" charset="-122"/>
                <a:ea typeface="楷体" panose="02010609060101010101" charset="-122"/>
              </a:rPr>
              <a:t>，</a:t>
            </a:r>
            <a:r>
              <a:rPr lang="zh-CN" altLang="en-US" sz="3600" b="1">
                <a:latin typeface="楷体" panose="02010609060101010101" charset="-122"/>
                <a:ea typeface="楷体" panose="02010609060101010101" charset="-122"/>
              </a:rPr>
              <a:t>汉语口语非多听多说不可</a:t>
            </a:r>
            <a:r>
              <a:rPr lang="en-US" altLang="zh-CN" sz="3600" b="1">
                <a:latin typeface="楷体" panose="02010609060101010101" charset="-122"/>
                <a:ea typeface="楷体" panose="02010609060101010101" charset="-122"/>
              </a:rPr>
              <a:t>。</a:t>
            </a:r>
            <a:endParaRPr lang="en-US" altLang="zh-CN" sz="3600" b="1">
              <a:latin typeface="楷体" panose="02010609060101010101" charset="-122"/>
              <a:ea typeface="楷体" panose="02010609060101010101" charset="-122"/>
            </a:endParaRPr>
          </a:p>
        </p:txBody>
      </p:sp>
      <p:sp>
        <p:nvSpPr>
          <p:cNvPr id="5" name="标题 1"/>
          <p:cNvSpPr>
            <a:spLocks noGrp="1"/>
          </p:cNvSpPr>
          <p:nvPr/>
        </p:nvSpPr>
        <p:spPr>
          <a:xfrm>
            <a:off x="456565" y="968375"/>
            <a:ext cx="5289550" cy="933450"/>
          </a:xfrm>
          <a:prstGeom prst="rect">
            <a:avLst/>
          </a:prstGeom>
          <a:noFill/>
          <a:ln w="9525">
            <a:noFill/>
          </a:ln>
        </p:spPr>
        <p:txBody>
          <a:bodyPr anchor="ctr"/>
          <a:lstStyle>
            <a:lvl1pPr algn="l" rtl="0" eaLnBrk="0" fontAlgn="base" hangingPunct="0">
              <a:lnSpc>
                <a:spcPct val="90000"/>
              </a:lnSpc>
              <a:spcBef>
                <a:spcPct val="0"/>
              </a:spcBef>
              <a:spcAft>
                <a:spcPct val="0"/>
              </a:spcAft>
              <a:defRPr kumimoji="1" sz="4400" kern="1200">
                <a:solidFill>
                  <a:schemeClr val="tx1"/>
                </a:solidFill>
                <a:latin typeface="等线 Light" panose="02010600030101010101" charset="-122"/>
                <a:ea typeface="等线 Light" panose="02010600030101010101" charset="-122"/>
                <a:cs typeface="等线 Light" panose="02010600030101010101" charset="-122"/>
              </a:defRPr>
            </a:lvl1pPr>
            <a:lvl2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2pPr>
            <a:lvl3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3pPr>
            <a:lvl4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4pPr>
            <a:lvl5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5pPr>
            <a:lvl6pPr marL="4572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6pPr>
            <a:lvl7pPr marL="9144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7pPr>
            <a:lvl8pPr marL="13716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8pPr>
            <a:lvl9pPr marL="18288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9pPr>
          </a:lstStyle>
          <a:p>
            <a:pPr>
              <a:lnSpc>
                <a:spcPct val="100000"/>
              </a:lnSpc>
            </a:pPr>
            <a:r>
              <a:rPr lang="zh-CN" altLang="en-US" sz="3600" b="1">
                <a:solidFill>
                  <a:schemeClr val="tx1"/>
                </a:solidFill>
                <a:latin typeface="楷体" charset="0"/>
                <a:ea typeface="楷体" charset="0"/>
                <a:cs typeface="Arial" panose="020B0604020202090204" pitchFamily="34" charset="0"/>
              </a:rPr>
              <a:t>≈确实</a:t>
            </a:r>
            <a:r>
              <a:rPr lang="en-US" altLang="zh-CN" sz="3600" b="1">
                <a:solidFill>
                  <a:schemeClr val="tx1"/>
                </a:solidFill>
                <a:latin typeface="楷体" charset="0"/>
                <a:ea typeface="楷体" charset="0"/>
                <a:cs typeface="Arial" panose="020B0604020202090204" pitchFamily="34" charset="0"/>
              </a:rPr>
              <a:t>、</a:t>
            </a:r>
            <a:r>
              <a:rPr lang="zh-CN" altLang="en-US" sz="3600" b="1">
                <a:solidFill>
                  <a:schemeClr val="tx1"/>
                </a:solidFill>
                <a:latin typeface="楷体" charset="0"/>
                <a:ea typeface="楷体" charset="0"/>
                <a:cs typeface="Arial" panose="020B0604020202090204" pitchFamily="34" charset="0"/>
              </a:rPr>
              <a:t>真的</a:t>
            </a:r>
            <a:endParaRPr lang="zh-CN" altLang="en-US" sz="3600" b="1">
              <a:solidFill>
                <a:schemeClr val="tx1"/>
              </a:solidFill>
              <a:latin typeface="楷体" charset="0"/>
              <a:ea typeface="楷体" charset="0"/>
              <a:cs typeface="Arial" panose="020B0604020202090204" pitchFamily="34" charset="0"/>
            </a:endParaRPr>
          </a:p>
        </p:txBody>
      </p:sp>
      <p:sp>
        <p:nvSpPr>
          <p:cNvPr id="7" name="文本框 6"/>
          <p:cNvSpPr txBox="1"/>
          <p:nvPr/>
        </p:nvSpPr>
        <p:spPr>
          <a:xfrm>
            <a:off x="3523615" y="267970"/>
            <a:ext cx="830199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en-US" altLang="zh-CN" sz="3600" b="1">
                <a:latin typeface="楷体" panose="02010609060101010101" charset="-122"/>
                <a:ea typeface="楷体" panose="02010609060101010101" charset="-122"/>
                <a:cs typeface="楷体" panose="02010609060101010101" charset="-122"/>
                <a:sym typeface="+mn-ea"/>
              </a:rPr>
              <a:t>S+</a:t>
            </a: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的确</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怎么样</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rgbClr val="0070C0"/>
                </a:solidFill>
                <a:latin typeface="楷体" panose="02010609060101010101" charset="-122"/>
                <a:ea typeface="楷体" panose="02010609060101010101" charset="-122"/>
                <a:cs typeface="楷体" panose="02010609060101010101" charset="-122"/>
                <a:sym typeface="+mn-ea"/>
              </a:rPr>
              <a:t>是……</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rgbClr val="0070C0"/>
                </a:solidFill>
                <a:latin typeface="楷体" panose="02010609060101010101" charset="-122"/>
                <a:ea typeface="楷体" panose="02010609060101010101" charset="-122"/>
                <a:cs typeface="楷体" panose="02010609060101010101" charset="-122"/>
                <a:sym typeface="+mn-ea"/>
              </a:rPr>
              <a:t>V</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rgbClr val="EB4691"/>
                </a:solidFill>
                <a:latin typeface="楷体" panose="02010609060101010101" charset="-122"/>
                <a:ea typeface="楷体" panose="02010609060101010101" charset="-122"/>
                <a:cs typeface="楷体" panose="02010609060101010101" charset="-122"/>
                <a:sym typeface="+mn-ea"/>
              </a:rPr>
              <a:t>adj</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endParaRPr lang="en-US" altLang="zh-CN" sz="3600" b="1">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9" name="标题 1"/>
          <p:cNvSpPr>
            <a:spLocks noGrp="1"/>
          </p:cNvSpPr>
          <p:nvPr/>
        </p:nvSpPr>
        <p:spPr>
          <a:xfrm>
            <a:off x="636905" y="5936615"/>
            <a:ext cx="11907520" cy="701040"/>
          </a:xfrm>
          <a:prstGeom prst="rect">
            <a:avLst/>
          </a:prstGeom>
          <a:noFill/>
          <a:ln w="9525">
            <a:noFill/>
          </a:ln>
        </p:spPr>
        <p:txBody>
          <a:bodyPr anchor="ctr"/>
          <a:lstStyle/>
          <a:p>
            <a:pPr eaLnBrk="0" hangingPunct="0">
              <a:lnSpc>
                <a:spcPct val="90000"/>
              </a:lnSpc>
            </a:pPr>
            <a:r>
              <a:rPr lang="en-US" altLang="zh-CN" sz="3600" b="1">
                <a:latin typeface="楷体" panose="02010609060101010101" charset="-122"/>
                <a:ea typeface="楷体" panose="02010609060101010101" charset="-122"/>
              </a:rPr>
              <a:t>B：</a:t>
            </a:r>
            <a:r>
              <a:rPr lang="zh-CN" altLang="en-US" sz="3600" b="1">
                <a:latin typeface="楷体" panose="02010609060101010101" charset="-122"/>
                <a:ea typeface="楷体" panose="02010609060101010101" charset="-122"/>
              </a:rPr>
              <a:t>我赞同，</a:t>
            </a:r>
            <a:endParaRPr lang="zh-CN" altLang="en-US" sz="3600" b="1">
              <a:latin typeface="楷体" panose="02010609060101010101" charset="-122"/>
              <a:ea typeface="楷体" panose="02010609060101010101" charset="-122"/>
            </a:endParaRPr>
          </a:p>
        </p:txBody>
      </p:sp>
      <p:sp>
        <p:nvSpPr>
          <p:cNvPr id="10" name="文本框 9"/>
          <p:cNvSpPr txBox="1"/>
          <p:nvPr/>
        </p:nvSpPr>
        <p:spPr>
          <a:xfrm>
            <a:off x="3260725" y="5911850"/>
            <a:ext cx="8012430" cy="700405"/>
          </a:xfrm>
          <a:prstGeom prst="rect">
            <a:avLst/>
          </a:prstGeom>
          <a:noFill/>
        </p:spPr>
        <p:txBody>
          <a:bodyPr wrap="square" rtlCol="0" anchor="t">
            <a:spAutoFit/>
          </a:bodyPr>
          <a:p>
            <a:pPr eaLnBrk="0" hangingPunct="0">
              <a:lnSpc>
                <a:spcPct val="90000"/>
              </a:lnSpc>
            </a:pPr>
            <a:r>
              <a:rPr lang="zh-CN" altLang="en-US" sz="3600" b="1">
                <a:latin typeface="楷体" panose="02010609060101010101" charset="-122"/>
                <a:ea typeface="楷体" panose="02010609060101010101" charset="-122"/>
                <a:sym typeface="+mn-ea"/>
              </a:rPr>
              <a:t>多听多说</a:t>
            </a:r>
            <a:r>
              <a:rPr lang="zh-CN" altLang="en-US" sz="4400" b="1">
                <a:solidFill>
                  <a:srgbClr val="FF0000"/>
                </a:solidFill>
                <a:latin typeface="楷体" panose="02010609060101010101" charset="-122"/>
                <a:ea typeface="楷体" panose="02010609060101010101" charset="-122"/>
                <a:sym typeface="+mn-ea"/>
              </a:rPr>
              <a:t>的确</a:t>
            </a:r>
            <a:r>
              <a:rPr lang="zh-CN" altLang="en-US" sz="3600" b="1">
                <a:latin typeface="楷体" panose="02010609060101010101" charset="-122"/>
                <a:ea typeface="楷体" panose="02010609060101010101" charset="-122"/>
                <a:sym typeface="+mn-ea"/>
              </a:rPr>
              <a:t>最</a:t>
            </a:r>
            <a:r>
              <a:rPr lang="zh-CN" altLang="en-US" sz="4000" b="1">
                <a:solidFill>
                  <a:srgbClr val="0070C0"/>
                </a:solidFill>
                <a:latin typeface="楷体" panose="02010609060101010101" charset="-122"/>
                <a:ea typeface="楷体" panose="02010609060101010101" charset="-122"/>
                <a:sym typeface="+mn-ea"/>
              </a:rPr>
              <a:t>有</a:t>
            </a:r>
            <a:r>
              <a:rPr lang="zh-CN" altLang="en-US" sz="3600" b="1">
                <a:latin typeface="楷体" panose="02010609060101010101" charset="-122"/>
                <a:ea typeface="楷体" panose="02010609060101010101" charset="-122"/>
                <a:sym typeface="+mn-ea"/>
              </a:rPr>
              <a:t>效</a:t>
            </a:r>
            <a:r>
              <a:rPr lang="zh-CN" altLang="en-US" sz="3600" b="1">
                <a:latin typeface="楷体" panose="02010609060101010101" charset="-122"/>
                <a:ea typeface="楷体" panose="02010609060101010101" charset="-122"/>
                <a:sym typeface="+mn-ea"/>
              </a:rPr>
              <a:t>果。</a:t>
            </a:r>
            <a:endParaRPr lang="zh-CN" altLang="en-US" sz="3600" b="1">
              <a:latin typeface="楷体" panose="02010609060101010101" charset="-122"/>
              <a:ea typeface="楷体" panose="02010609060101010101" charset="-122"/>
              <a:sym typeface="+mn-ea"/>
            </a:endParaRPr>
          </a:p>
        </p:txBody>
      </p:sp>
      <p:pic>
        <p:nvPicPr>
          <p:cNvPr id="2" name="图片 1" descr="三个一起学习的年轻人对着什么东西微笑"/>
          <p:cNvPicPr>
            <a:picLocks noChangeAspect="1"/>
          </p:cNvPicPr>
          <p:nvPr>
            <p:custDataLst>
              <p:tags r:id="rId1"/>
            </p:custDataLst>
          </p:nvPr>
        </p:nvPicPr>
        <p:blipFill>
          <a:blip r:embed="rId2"/>
          <a:stretch>
            <a:fillRect/>
          </a:stretch>
        </p:blipFill>
        <p:spPr>
          <a:xfrm>
            <a:off x="929640" y="1901825"/>
            <a:ext cx="4816475" cy="30543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1"/>
      <p:bldP spid="9" grpId="0"/>
      <p:bldP spid="9" grpId="1"/>
      <p:bldP spid="10" grpId="0"/>
      <p:bldP spid="10"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标题 1"/>
          <p:cNvSpPr>
            <a:spLocks noGrp="1"/>
          </p:cNvSpPr>
          <p:nvPr>
            <p:ph type="title"/>
          </p:nvPr>
        </p:nvSpPr>
        <p:spPr>
          <a:xfrm>
            <a:off x="284480" y="101600"/>
            <a:ext cx="3674745" cy="933450"/>
          </a:xfrm>
        </p:spPr>
        <p:txBody>
          <a:bodyPr anchor="ctr"/>
          <a:lstStyle/>
          <a:p>
            <a:pPr>
              <a:lnSpc>
                <a:spcPct val="100000"/>
              </a:lnSpc>
            </a:pPr>
            <a:r>
              <a:rPr lang="zh-CN" altLang="en-US" sz="5400" b="1">
                <a:solidFill>
                  <a:srgbClr val="FF0000"/>
                </a:solidFill>
                <a:latin typeface="楷体" panose="02010609060101010101" charset="-122"/>
                <a:ea typeface="楷体" panose="02010609060101010101" charset="-122"/>
              </a:rPr>
              <a:t>的确 </a:t>
            </a:r>
            <a:r>
              <a:rPr lang="en-US" altLang="zh-CN" sz="5400" b="1">
                <a:solidFill>
                  <a:srgbClr val="FF0000"/>
                </a:solidFill>
                <a:latin typeface="楷体" panose="02010609060101010101" charset="-122"/>
                <a:ea typeface="楷体" panose="02010609060101010101" charset="-122"/>
              </a:rPr>
              <a:t>adv.</a:t>
            </a:r>
            <a:endParaRPr lang="en-US" altLang="zh-CN" sz="5400" b="1">
              <a:solidFill>
                <a:srgbClr val="FF0000"/>
              </a:solidFill>
              <a:latin typeface="楷体" panose="02010609060101010101" charset="-122"/>
              <a:ea typeface="楷体" panose="02010609060101010101" charset="-122"/>
            </a:endParaRPr>
          </a:p>
        </p:txBody>
      </p:sp>
      <p:sp>
        <p:nvSpPr>
          <p:cNvPr id="3" name="标题 1"/>
          <p:cNvSpPr>
            <a:spLocks noGrp="1"/>
          </p:cNvSpPr>
          <p:nvPr/>
        </p:nvSpPr>
        <p:spPr>
          <a:xfrm>
            <a:off x="614680" y="5168900"/>
            <a:ext cx="11907520" cy="701040"/>
          </a:xfrm>
          <a:prstGeom prst="rect">
            <a:avLst/>
          </a:prstGeom>
          <a:noFill/>
          <a:ln w="9525">
            <a:noFill/>
          </a:ln>
        </p:spPr>
        <p:txBody>
          <a:bodyPr anchor="ctr"/>
          <a:lstStyle/>
          <a:p>
            <a:pPr eaLnBrk="0" hangingPunct="0">
              <a:lnSpc>
                <a:spcPct val="90000"/>
              </a:lnSpc>
            </a:pPr>
            <a:r>
              <a:rPr lang="en-US" altLang="zh-CN" sz="3600" b="1">
                <a:latin typeface="楷体" panose="02010609060101010101" charset="-122"/>
                <a:ea typeface="楷体" panose="02010609060101010101" charset="-122"/>
              </a:rPr>
              <a:t>A：</a:t>
            </a:r>
            <a:r>
              <a:rPr lang="zh-CN" altLang="en-US" sz="3600" b="1">
                <a:latin typeface="楷体" panose="02010609060101010101" charset="-122"/>
                <a:ea typeface="楷体" panose="02010609060101010101" charset="-122"/>
              </a:rPr>
              <a:t>听说你的男友跟你求婚了</a:t>
            </a:r>
            <a:r>
              <a:rPr lang="en-US" altLang="zh-CN" sz="3600" b="1">
                <a:latin typeface="楷体" panose="02010609060101010101" charset="-122"/>
                <a:ea typeface="楷体" panose="02010609060101010101" charset="-122"/>
              </a:rPr>
              <a:t>，</a:t>
            </a:r>
            <a:r>
              <a:rPr lang="zh-CN" altLang="en-US" sz="3600" b="1">
                <a:latin typeface="楷体" panose="02010609060101010101" charset="-122"/>
                <a:ea typeface="楷体" panose="02010609060101010101" charset="-122"/>
              </a:rPr>
              <a:t>是真的吗</a:t>
            </a:r>
            <a:r>
              <a:rPr lang="en-US" altLang="zh-CN" sz="3600" b="1">
                <a:latin typeface="楷体" panose="02010609060101010101" charset="-122"/>
                <a:ea typeface="楷体" panose="02010609060101010101" charset="-122"/>
              </a:rPr>
              <a:t>？</a:t>
            </a:r>
            <a:endParaRPr lang="en-US" altLang="zh-CN" sz="3600" b="1">
              <a:latin typeface="楷体" panose="02010609060101010101" charset="-122"/>
              <a:ea typeface="楷体" panose="02010609060101010101" charset="-122"/>
            </a:endParaRPr>
          </a:p>
        </p:txBody>
      </p:sp>
      <p:sp>
        <p:nvSpPr>
          <p:cNvPr id="5" name="标题 1"/>
          <p:cNvSpPr>
            <a:spLocks noGrp="1"/>
          </p:cNvSpPr>
          <p:nvPr/>
        </p:nvSpPr>
        <p:spPr>
          <a:xfrm>
            <a:off x="456565" y="968375"/>
            <a:ext cx="5289550" cy="933450"/>
          </a:xfrm>
          <a:prstGeom prst="rect">
            <a:avLst/>
          </a:prstGeom>
          <a:noFill/>
          <a:ln w="9525">
            <a:noFill/>
          </a:ln>
        </p:spPr>
        <p:txBody>
          <a:bodyPr anchor="ctr"/>
          <a:lstStyle>
            <a:lvl1pPr algn="l" rtl="0" eaLnBrk="0" fontAlgn="base" hangingPunct="0">
              <a:lnSpc>
                <a:spcPct val="90000"/>
              </a:lnSpc>
              <a:spcBef>
                <a:spcPct val="0"/>
              </a:spcBef>
              <a:spcAft>
                <a:spcPct val="0"/>
              </a:spcAft>
              <a:defRPr kumimoji="1" sz="4400" kern="1200">
                <a:solidFill>
                  <a:schemeClr val="tx1"/>
                </a:solidFill>
                <a:latin typeface="等线 Light" panose="02010600030101010101" charset="-122"/>
                <a:ea typeface="等线 Light" panose="02010600030101010101" charset="-122"/>
                <a:cs typeface="等线 Light" panose="02010600030101010101" charset="-122"/>
              </a:defRPr>
            </a:lvl1pPr>
            <a:lvl2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2pPr>
            <a:lvl3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3pPr>
            <a:lvl4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4pPr>
            <a:lvl5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5pPr>
            <a:lvl6pPr marL="4572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6pPr>
            <a:lvl7pPr marL="9144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7pPr>
            <a:lvl8pPr marL="13716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8pPr>
            <a:lvl9pPr marL="18288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9pPr>
          </a:lstStyle>
          <a:p>
            <a:pPr>
              <a:lnSpc>
                <a:spcPct val="100000"/>
              </a:lnSpc>
            </a:pPr>
            <a:r>
              <a:rPr lang="zh-CN" altLang="en-US" sz="3600" b="1">
                <a:solidFill>
                  <a:schemeClr val="tx1"/>
                </a:solidFill>
                <a:latin typeface="楷体" charset="0"/>
                <a:ea typeface="楷体" charset="0"/>
                <a:cs typeface="Arial" panose="020B0604020202090204" pitchFamily="34" charset="0"/>
              </a:rPr>
              <a:t>≈确实</a:t>
            </a:r>
            <a:r>
              <a:rPr lang="en-US" altLang="zh-CN" sz="3600" b="1">
                <a:solidFill>
                  <a:schemeClr val="tx1"/>
                </a:solidFill>
                <a:latin typeface="楷体" charset="0"/>
                <a:ea typeface="楷体" charset="0"/>
                <a:cs typeface="Arial" panose="020B0604020202090204" pitchFamily="34" charset="0"/>
              </a:rPr>
              <a:t>、</a:t>
            </a:r>
            <a:r>
              <a:rPr lang="zh-CN" altLang="en-US" sz="3600" b="1">
                <a:solidFill>
                  <a:schemeClr val="tx1"/>
                </a:solidFill>
                <a:latin typeface="楷体" charset="0"/>
                <a:ea typeface="楷体" charset="0"/>
                <a:cs typeface="Arial" panose="020B0604020202090204" pitchFamily="34" charset="0"/>
              </a:rPr>
              <a:t>真的</a:t>
            </a:r>
            <a:endParaRPr lang="zh-CN" altLang="en-US" sz="3600" b="1">
              <a:solidFill>
                <a:schemeClr val="tx1"/>
              </a:solidFill>
              <a:latin typeface="楷体" charset="0"/>
              <a:ea typeface="楷体" charset="0"/>
              <a:cs typeface="Arial" panose="020B0604020202090204" pitchFamily="34" charset="0"/>
            </a:endParaRPr>
          </a:p>
        </p:txBody>
      </p:sp>
      <p:sp>
        <p:nvSpPr>
          <p:cNvPr id="7" name="文本框 6"/>
          <p:cNvSpPr txBox="1"/>
          <p:nvPr/>
        </p:nvSpPr>
        <p:spPr>
          <a:xfrm>
            <a:off x="3523615" y="267970"/>
            <a:ext cx="830199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en-US" altLang="zh-CN" sz="3600" b="1">
                <a:latin typeface="楷体" panose="02010609060101010101" charset="-122"/>
                <a:ea typeface="楷体" panose="02010609060101010101" charset="-122"/>
                <a:cs typeface="楷体" panose="02010609060101010101" charset="-122"/>
                <a:sym typeface="+mn-ea"/>
              </a:rPr>
              <a:t>S+</a:t>
            </a: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的确</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怎么样</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rgbClr val="0070C0"/>
                </a:solidFill>
                <a:latin typeface="楷体" panose="02010609060101010101" charset="-122"/>
                <a:ea typeface="楷体" panose="02010609060101010101" charset="-122"/>
                <a:cs typeface="楷体" panose="02010609060101010101" charset="-122"/>
                <a:sym typeface="+mn-ea"/>
              </a:rPr>
              <a:t>是……</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rgbClr val="0070C0"/>
                </a:solidFill>
                <a:latin typeface="楷体" panose="02010609060101010101" charset="-122"/>
                <a:ea typeface="楷体" panose="02010609060101010101" charset="-122"/>
                <a:cs typeface="楷体" panose="02010609060101010101" charset="-122"/>
                <a:sym typeface="+mn-ea"/>
              </a:rPr>
              <a:t>V</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rgbClr val="EB4691"/>
                </a:solidFill>
                <a:latin typeface="楷体" panose="02010609060101010101" charset="-122"/>
                <a:ea typeface="楷体" panose="02010609060101010101" charset="-122"/>
                <a:cs typeface="楷体" panose="02010609060101010101" charset="-122"/>
                <a:sym typeface="+mn-ea"/>
              </a:rPr>
              <a:t>adj</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endParaRPr lang="en-US" altLang="zh-CN" sz="3600" b="1">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9" name="标题 1"/>
          <p:cNvSpPr>
            <a:spLocks noGrp="1"/>
          </p:cNvSpPr>
          <p:nvPr/>
        </p:nvSpPr>
        <p:spPr>
          <a:xfrm>
            <a:off x="636905" y="5936615"/>
            <a:ext cx="11907520" cy="701040"/>
          </a:xfrm>
          <a:prstGeom prst="rect">
            <a:avLst/>
          </a:prstGeom>
          <a:noFill/>
          <a:ln w="9525">
            <a:noFill/>
          </a:ln>
        </p:spPr>
        <p:txBody>
          <a:bodyPr anchor="ctr"/>
          <a:lstStyle/>
          <a:p>
            <a:pPr eaLnBrk="0" hangingPunct="0">
              <a:lnSpc>
                <a:spcPct val="90000"/>
              </a:lnSpc>
            </a:pPr>
            <a:r>
              <a:rPr lang="en-US" altLang="zh-CN" sz="3600" b="1">
                <a:latin typeface="楷体" panose="02010609060101010101" charset="-122"/>
                <a:ea typeface="楷体" panose="02010609060101010101" charset="-122"/>
              </a:rPr>
              <a:t>B：</a:t>
            </a:r>
            <a:r>
              <a:rPr lang="zh-CN" altLang="en-US" sz="3600" b="1">
                <a:latin typeface="楷体" panose="02010609060101010101" charset="-122"/>
                <a:ea typeface="楷体" panose="02010609060101010101" charset="-122"/>
              </a:rPr>
              <a:t>是真的</a:t>
            </a:r>
            <a:r>
              <a:rPr lang="en-US" altLang="zh-CN" sz="3600" b="1">
                <a:latin typeface="楷体" panose="02010609060101010101" charset="-122"/>
                <a:ea typeface="楷体" panose="02010609060101010101" charset="-122"/>
              </a:rPr>
              <a:t>，</a:t>
            </a:r>
            <a:endParaRPr lang="en-US" altLang="zh-CN" sz="3600" b="1">
              <a:latin typeface="楷体" panose="02010609060101010101" charset="-122"/>
              <a:ea typeface="楷体" panose="02010609060101010101" charset="-122"/>
            </a:endParaRPr>
          </a:p>
        </p:txBody>
      </p:sp>
      <p:sp>
        <p:nvSpPr>
          <p:cNvPr id="10" name="文本框 9"/>
          <p:cNvSpPr txBox="1"/>
          <p:nvPr/>
        </p:nvSpPr>
        <p:spPr>
          <a:xfrm>
            <a:off x="3101340" y="5978525"/>
            <a:ext cx="8012430" cy="589280"/>
          </a:xfrm>
          <a:prstGeom prst="rect">
            <a:avLst/>
          </a:prstGeom>
          <a:noFill/>
        </p:spPr>
        <p:txBody>
          <a:bodyPr wrap="square" rtlCol="0" anchor="t">
            <a:spAutoFit/>
          </a:bodyPr>
          <a:p>
            <a:pPr eaLnBrk="0" hangingPunct="0">
              <a:lnSpc>
                <a:spcPct val="90000"/>
              </a:lnSpc>
            </a:pPr>
            <a:r>
              <a:rPr lang="zh-CN" altLang="en-US" sz="3600" b="1">
                <a:latin typeface="楷体" panose="02010609060101010101" charset="-122"/>
                <a:ea typeface="楷体" panose="02010609060101010101" charset="-122"/>
                <a:sym typeface="+mn-ea"/>
              </a:rPr>
              <a:t>他</a:t>
            </a:r>
            <a:r>
              <a:rPr lang="zh-CN" altLang="en-US" sz="3600" b="1">
                <a:solidFill>
                  <a:srgbClr val="FF0000"/>
                </a:solidFill>
                <a:latin typeface="楷体" panose="02010609060101010101" charset="-122"/>
                <a:ea typeface="楷体" panose="02010609060101010101" charset="-122"/>
                <a:sym typeface="+mn-ea"/>
              </a:rPr>
              <a:t>的的确确</a:t>
            </a:r>
            <a:r>
              <a:rPr lang="zh-CN" altLang="en-US" sz="3600" b="1">
                <a:latin typeface="楷体" panose="02010609060101010101" charset="-122"/>
                <a:ea typeface="楷体" panose="02010609060101010101" charset="-122"/>
                <a:sym typeface="+mn-ea"/>
              </a:rPr>
              <a:t>跟我</a:t>
            </a:r>
            <a:r>
              <a:rPr lang="zh-CN" altLang="en-US" sz="3600" b="1">
                <a:solidFill>
                  <a:srgbClr val="0070C0"/>
                </a:solidFill>
                <a:latin typeface="楷体" panose="02010609060101010101" charset="-122"/>
                <a:ea typeface="楷体" panose="02010609060101010101" charset="-122"/>
                <a:sym typeface="+mn-ea"/>
              </a:rPr>
              <a:t>求婚</a:t>
            </a:r>
            <a:r>
              <a:rPr lang="zh-CN" altLang="en-US" sz="3600" b="1">
                <a:latin typeface="楷体" panose="02010609060101010101" charset="-122"/>
                <a:ea typeface="楷体" panose="02010609060101010101" charset="-122"/>
                <a:sym typeface="+mn-ea"/>
              </a:rPr>
              <a:t>了。</a:t>
            </a:r>
            <a:endParaRPr lang="zh-CN" altLang="en-US" sz="3600" b="1">
              <a:latin typeface="楷体" panose="02010609060101010101" charset="-122"/>
              <a:ea typeface="楷体" panose="02010609060101010101" charset="-122"/>
              <a:sym typeface="+mn-ea"/>
            </a:endParaRPr>
          </a:p>
        </p:txBody>
      </p:sp>
      <p:pic>
        <p:nvPicPr>
          <p:cNvPr id="4" name="图片 3" descr="Teenage girl whispering secret to her friend at cafe bar."/>
          <p:cNvPicPr>
            <a:picLocks noChangeAspect="1"/>
          </p:cNvPicPr>
          <p:nvPr>
            <p:custDataLst>
              <p:tags r:id="rId1"/>
            </p:custDataLst>
          </p:nvPr>
        </p:nvPicPr>
        <p:blipFill>
          <a:blip r:embed="rId2"/>
          <a:srcRect t="16942"/>
          <a:stretch>
            <a:fillRect/>
          </a:stretch>
        </p:blipFill>
        <p:spPr>
          <a:xfrm>
            <a:off x="3523615" y="1303655"/>
            <a:ext cx="2782570" cy="3469005"/>
          </a:xfrm>
          <a:prstGeom prst="rect">
            <a:avLst/>
          </a:prstGeom>
        </p:spPr>
      </p:pic>
      <p:pic>
        <p:nvPicPr>
          <p:cNvPr id="6" name="图片 5" descr="一个快乐的年轻人向他的女朋友求婚，并送给她一枚漂亮的订婚戒指"/>
          <p:cNvPicPr>
            <a:picLocks noChangeAspect="1"/>
          </p:cNvPicPr>
          <p:nvPr>
            <p:custDataLst>
              <p:tags r:id="rId3"/>
            </p:custDataLst>
          </p:nvPr>
        </p:nvPicPr>
        <p:blipFill>
          <a:blip r:embed="rId4"/>
          <a:stretch>
            <a:fillRect/>
          </a:stretch>
        </p:blipFill>
        <p:spPr>
          <a:xfrm>
            <a:off x="6536690" y="1303655"/>
            <a:ext cx="5109845" cy="34093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1"/>
      <p:bldP spid="9" grpId="0"/>
      <p:bldP spid="9" grpId="1"/>
      <p:bldP spid="10" grpId="0"/>
      <p:bldP spid="10"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图片 1"/>
          <p:cNvPicPr>
            <a:picLocks noChangeAspect="1"/>
          </p:cNvPicPr>
          <p:nvPr/>
        </p:nvPicPr>
        <p:blipFill>
          <a:blip r:embed="rId1"/>
          <a:srcRect b="26575"/>
          <a:stretch>
            <a:fillRect/>
          </a:stretch>
        </p:blipFill>
        <p:spPr>
          <a:xfrm>
            <a:off x="392113" y="2325688"/>
            <a:ext cx="11114087" cy="4308475"/>
          </a:xfrm>
          <a:prstGeom prst="rect">
            <a:avLst/>
          </a:prstGeom>
          <a:noFill/>
          <a:ln w="9525">
            <a:noFill/>
          </a:ln>
        </p:spPr>
      </p:pic>
      <p:sp>
        <p:nvSpPr>
          <p:cNvPr id="31746" name="Text Box 4"/>
          <p:cNvSpPr txBox="1"/>
          <p:nvPr/>
        </p:nvSpPr>
        <p:spPr>
          <a:xfrm>
            <a:off x="111125" y="90488"/>
            <a:ext cx="1646238" cy="922337"/>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P322</a:t>
            </a:r>
            <a:endParaRPr lang="en-US" altLang="zh-CN" sz="5400" b="1">
              <a:solidFill>
                <a:srgbClr val="FF0000"/>
              </a:solidFill>
              <a:latin typeface="楷体" panose="02010609060101010101" charset="-122"/>
              <a:ea typeface="楷体" panose="02010609060101010101" charset="-122"/>
            </a:endParaRPr>
          </a:p>
        </p:txBody>
      </p:sp>
      <p:sp>
        <p:nvSpPr>
          <p:cNvPr id="5" name="Text Box 4"/>
          <p:cNvSpPr txBox="1"/>
          <p:nvPr/>
        </p:nvSpPr>
        <p:spPr>
          <a:xfrm>
            <a:off x="1447165" y="4435475"/>
            <a:ext cx="11002010" cy="583565"/>
          </a:xfrm>
          <a:prstGeom prst="rect">
            <a:avLst/>
          </a:prstGeom>
          <a:noFill/>
          <a:ln w="9525">
            <a:noFill/>
          </a:ln>
        </p:spPr>
        <p:txBody>
          <a:bodyPr wrap="square" anchor="t">
            <a:spAutoFit/>
          </a:bodyPr>
          <a:lstStyle/>
          <a:p>
            <a:pPr eaLnBrk="0" hangingPunct="0"/>
            <a:r>
              <a:rPr lang="zh-CN" altLang="en-US" sz="3200" b="1">
                <a:solidFill>
                  <a:schemeClr val="tx1"/>
                </a:solidFill>
                <a:latin typeface="楷体" panose="02010609060101010101" charset="-122"/>
                <a:ea typeface="楷体" panose="02010609060101010101" charset="-122"/>
              </a:rPr>
              <a:t>这个语言点我</a:t>
            </a:r>
            <a:r>
              <a:rPr lang="zh-CN" altLang="en-US" sz="3200" b="1">
                <a:solidFill>
                  <a:srgbClr val="FF0000"/>
                </a:solidFill>
                <a:latin typeface="楷体" panose="02010609060101010101" charset="-122"/>
                <a:ea typeface="楷体" panose="02010609060101010101" charset="-122"/>
              </a:rPr>
              <a:t>的确</a:t>
            </a:r>
            <a:r>
              <a:rPr lang="zh-CN" altLang="en-US" sz="3200" b="1">
                <a:solidFill>
                  <a:schemeClr val="tx1"/>
                </a:solidFill>
                <a:latin typeface="楷体" panose="02010609060101010101" charset="-122"/>
                <a:ea typeface="楷体" panose="02010609060101010101" charset="-122"/>
              </a:rPr>
              <a:t>还没</a:t>
            </a:r>
            <a:r>
              <a:rPr lang="zh-CN" altLang="en-US" sz="3200" b="1">
                <a:solidFill>
                  <a:srgbClr val="0070C0"/>
                </a:solidFill>
                <a:latin typeface="楷体" panose="02010609060101010101" charset="-122"/>
                <a:ea typeface="楷体" panose="02010609060101010101" charset="-122"/>
              </a:rPr>
              <a:t>弄</a:t>
            </a:r>
            <a:r>
              <a:rPr lang="zh-CN" altLang="en-US" sz="3200" b="1">
                <a:solidFill>
                  <a:schemeClr val="tx1"/>
                </a:solidFill>
                <a:latin typeface="楷体" panose="02010609060101010101" charset="-122"/>
                <a:ea typeface="楷体" panose="02010609060101010101" charset="-122"/>
              </a:rPr>
              <a:t>明白，麻烦您再给我解释一遍吧。</a:t>
            </a:r>
            <a:endParaRPr lang="zh-CN" altLang="en-US" sz="3200" b="1">
              <a:solidFill>
                <a:schemeClr val="tx1"/>
              </a:solidFill>
              <a:latin typeface="楷体" panose="02010609060101010101" charset="-122"/>
              <a:ea typeface="楷体" panose="02010609060101010101" charset="-122"/>
            </a:endParaRPr>
          </a:p>
        </p:txBody>
      </p:sp>
      <p:pic>
        <p:nvPicPr>
          <p:cNvPr id="31748" name="图片 2"/>
          <p:cNvPicPr>
            <a:picLocks noChangeAspect="1"/>
          </p:cNvPicPr>
          <p:nvPr/>
        </p:nvPicPr>
        <p:blipFill>
          <a:blip r:embed="rId2"/>
          <a:stretch>
            <a:fillRect/>
          </a:stretch>
        </p:blipFill>
        <p:spPr>
          <a:xfrm>
            <a:off x="2009775" y="90488"/>
            <a:ext cx="8440738" cy="2235200"/>
          </a:xfrm>
          <a:prstGeom prst="rect">
            <a:avLst/>
          </a:prstGeom>
          <a:noFill/>
          <a:ln w="9525">
            <a:noFill/>
          </a:ln>
        </p:spPr>
      </p:pic>
      <p:sp>
        <p:nvSpPr>
          <p:cNvPr id="8" name="Text Box 4"/>
          <p:cNvSpPr txBox="1"/>
          <p:nvPr/>
        </p:nvSpPr>
        <p:spPr>
          <a:xfrm>
            <a:off x="1526540" y="6010275"/>
            <a:ext cx="11002010" cy="583565"/>
          </a:xfrm>
          <a:prstGeom prst="rect">
            <a:avLst/>
          </a:prstGeom>
          <a:noFill/>
          <a:ln w="9525">
            <a:noFill/>
          </a:ln>
        </p:spPr>
        <p:txBody>
          <a:bodyPr wrap="square" anchor="t">
            <a:spAutoFit/>
          </a:bodyPr>
          <a:lstStyle/>
          <a:p>
            <a:pPr eaLnBrk="0" hangingPunct="0"/>
            <a:r>
              <a:rPr lang="zh-CN" altLang="en-US" sz="3200" b="1">
                <a:solidFill>
                  <a:schemeClr val="tx1"/>
                </a:solidFill>
                <a:latin typeface="楷体" panose="02010609060101010101" charset="-122"/>
                <a:ea typeface="楷体" panose="02010609060101010101" charset="-122"/>
              </a:rPr>
              <a:t>我没骗你，我</a:t>
            </a:r>
            <a:r>
              <a:rPr lang="zh-CN" altLang="en-US" sz="3200" b="1">
                <a:solidFill>
                  <a:srgbClr val="FF0000"/>
                </a:solidFill>
                <a:latin typeface="楷体" panose="02010609060101010101" charset="-122"/>
                <a:ea typeface="楷体" panose="02010609060101010101" charset="-122"/>
              </a:rPr>
              <a:t>的的确确</a:t>
            </a:r>
            <a:r>
              <a:rPr lang="zh-CN" altLang="en-US" sz="3200" b="1">
                <a:solidFill>
                  <a:srgbClr val="0070C0"/>
                </a:solidFill>
                <a:latin typeface="楷体" panose="02010609060101010101" charset="-122"/>
                <a:ea typeface="楷体" panose="02010609060101010101" charset="-122"/>
              </a:rPr>
              <a:t>是</a:t>
            </a:r>
            <a:r>
              <a:rPr lang="zh-CN" altLang="en-US" sz="3200" b="1">
                <a:solidFill>
                  <a:schemeClr val="tx1"/>
                </a:solidFill>
                <a:latin typeface="楷体" panose="02010609060101010101" charset="-122"/>
                <a:ea typeface="楷体" panose="02010609060101010101" charset="-122"/>
              </a:rPr>
              <a:t>因为生病才错过了面试。</a:t>
            </a:r>
            <a:endParaRPr lang="zh-CN" altLang="en-US" sz="32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图片 3"/>
          <p:cNvPicPr>
            <a:picLocks noChangeAspect="1"/>
          </p:cNvPicPr>
          <p:nvPr/>
        </p:nvPicPr>
        <p:blipFill>
          <a:blip r:embed="rId1"/>
          <a:stretch>
            <a:fillRect/>
          </a:stretch>
        </p:blipFill>
        <p:spPr>
          <a:xfrm>
            <a:off x="628650" y="3560763"/>
            <a:ext cx="10877550" cy="1468437"/>
          </a:xfrm>
          <a:prstGeom prst="rect">
            <a:avLst/>
          </a:prstGeom>
          <a:noFill/>
          <a:ln w="9525">
            <a:noFill/>
          </a:ln>
        </p:spPr>
      </p:pic>
      <p:pic>
        <p:nvPicPr>
          <p:cNvPr id="32770" name="图片 1"/>
          <p:cNvPicPr>
            <a:picLocks noChangeAspect="1"/>
          </p:cNvPicPr>
          <p:nvPr/>
        </p:nvPicPr>
        <p:blipFill>
          <a:blip r:embed="rId2"/>
          <a:srcRect b="80121"/>
          <a:stretch>
            <a:fillRect/>
          </a:stretch>
        </p:blipFill>
        <p:spPr>
          <a:xfrm>
            <a:off x="392113" y="2325688"/>
            <a:ext cx="11114087" cy="1166812"/>
          </a:xfrm>
          <a:prstGeom prst="rect">
            <a:avLst/>
          </a:prstGeom>
          <a:noFill/>
          <a:ln w="9525">
            <a:noFill/>
          </a:ln>
        </p:spPr>
      </p:pic>
      <p:sp>
        <p:nvSpPr>
          <p:cNvPr id="5" name="Text Box 4"/>
          <p:cNvSpPr txBox="1"/>
          <p:nvPr/>
        </p:nvSpPr>
        <p:spPr>
          <a:xfrm>
            <a:off x="1512888" y="4360228"/>
            <a:ext cx="10406062" cy="584200"/>
          </a:xfrm>
          <a:prstGeom prst="rect">
            <a:avLst/>
          </a:prstGeom>
          <a:noFill/>
          <a:ln w="9525">
            <a:noFill/>
          </a:ln>
        </p:spPr>
        <p:txBody>
          <a:bodyPr wrap="square" anchor="t">
            <a:spAutoFit/>
          </a:bodyPr>
          <a:lstStyle/>
          <a:p>
            <a:pPr eaLnBrk="0" hangingPunct="0"/>
            <a:r>
              <a:rPr lang="zh-CN" altLang="en-US" sz="3200" b="1">
                <a:solidFill>
                  <a:schemeClr val="tx1"/>
                </a:solidFill>
                <a:latin typeface="楷体" panose="02010609060101010101" charset="-122"/>
                <a:ea typeface="楷体" panose="02010609060101010101" charset="-122"/>
              </a:rPr>
              <a:t>中国的经济发展速度</a:t>
            </a:r>
            <a:r>
              <a:rPr lang="zh-CN" altLang="en-US" sz="3200" b="1">
                <a:solidFill>
                  <a:srgbClr val="FF0000"/>
                </a:solidFill>
                <a:latin typeface="楷体" panose="02010609060101010101" charset="-122"/>
                <a:ea typeface="楷体" panose="02010609060101010101" charset="-122"/>
              </a:rPr>
              <a:t>的确</a:t>
            </a:r>
            <a:r>
              <a:rPr lang="zh-CN" altLang="en-US" sz="3200" b="1">
                <a:solidFill>
                  <a:srgbClr val="EB4691"/>
                </a:solidFill>
                <a:latin typeface="楷体" panose="02010609060101010101" charset="-122"/>
                <a:ea typeface="楷体" panose="02010609060101010101" charset="-122"/>
              </a:rPr>
              <a:t>很快</a:t>
            </a:r>
            <a:r>
              <a:rPr lang="zh-CN" altLang="en-US" sz="3200" b="1">
                <a:solidFill>
                  <a:schemeClr val="tx1"/>
                </a:solidFill>
                <a:latin typeface="楷体" panose="02010609060101010101" charset="-122"/>
                <a:ea typeface="楷体" panose="02010609060101010101" charset="-122"/>
              </a:rPr>
              <a:t>，这是每个人都看得到的。</a:t>
            </a:r>
            <a:endParaRPr lang="zh-CN" altLang="en-US" sz="3200" b="1">
              <a:solidFill>
                <a:schemeClr val="tx1"/>
              </a:solidFill>
              <a:latin typeface="楷体" panose="02010609060101010101" charset="-122"/>
              <a:ea typeface="楷体" panose="02010609060101010101" charset="-122"/>
            </a:endParaRPr>
          </a:p>
        </p:txBody>
      </p:sp>
      <p:pic>
        <p:nvPicPr>
          <p:cNvPr id="32772" name="图片 2"/>
          <p:cNvPicPr>
            <a:picLocks noChangeAspect="1"/>
          </p:cNvPicPr>
          <p:nvPr/>
        </p:nvPicPr>
        <p:blipFill>
          <a:blip r:embed="rId3"/>
          <a:stretch>
            <a:fillRect/>
          </a:stretch>
        </p:blipFill>
        <p:spPr>
          <a:xfrm>
            <a:off x="2009775" y="90488"/>
            <a:ext cx="8440738" cy="2235200"/>
          </a:xfrm>
          <a:prstGeom prst="rect">
            <a:avLst/>
          </a:prstGeom>
          <a:noFill/>
          <a:ln w="9525">
            <a:noFill/>
          </a:ln>
        </p:spPr>
      </p:pic>
      <p:pic>
        <p:nvPicPr>
          <p:cNvPr id="32773" name="图片 5"/>
          <p:cNvPicPr>
            <a:picLocks noChangeAspect="1"/>
          </p:cNvPicPr>
          <p:nvPr/>
        </p:nvPicPr>
        <p:blipFill>
          <a:blip r:embed="rId4"/>
          <a:stretch>
            <a:fillRect/>
          </a:stretch>
        </p:blipFill>
        <p:spPr>
          <a:xfrm>
            <a:off x="569913" y="5251450"/>
            <a:ext cx="10995025" cy="1292225"/>
          </a:xfrm>
          <a:prstGeom prst="rect">
            <a:avLst/>
          </a:prstGeom>
          <a:noFill/>
          <a:ln w="9525">
            <a:noFill/>
          </a:ln>
        </p:spPr>
      </p:pic>
      <p:sp>
        <p:nvSpPr>
          <p:cNvPr id="32774" name="Text Box 4"/>
          <p:cNvSpPr txBox="1"/>
          <p:nvPr/>
        </p:nvSpPr>
        <p:spPr>
          <a:xfrm>
            <a:off x="111125" y="90488"/>
            <a:ext cx="1646238" cy="922337"/>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P322</a:t>
            </a:r>
            <a:endParaRPr lang="en-US" altLang="zh-CN" sz="5400" b="1">
              <a:solidFill>
                <a:srgbClr val="FF0000"/>
              </a:solidFill>
              <a:latin typeface="楷体" panose="02010609060101010101" charset="-122"/>
              <a:ea typeface="楷体" panose="02010609060101010101" charset="-122"/>
            </a:endParaRPr>
          </a:p>
        </p:txBody>
      </p:sp>
      <p:sp>
        <p:nvSpPr>
          <p:cNvPr id="8" name="Text Box 4"/>
          <p:cNvSpPr txBox="1"/>
          <p:nvPr/>
        </p:nvSpPr>
        <p:spPr>
          <a:xfrm>
            <a:off x="1611313" y="5901055"/>
            <a:ext cx="10406062" cy="584200"/>
          </a:xfrm>
          <a:prstGeom prst="rect">
            <a:avLst/>
          </a:prstGeom>
          <a:noFill/>
          <a:ln w="9525">
            <a:noFill/>
          </a:ln>
        </p:spPr>
        <p:txBody>
          <a:bodyPr wrap="square" anchor="t">
            <a:spAutoFit/>
          </a:bodyPr>
          <a:lstStyle/>
          <a:p>
            <a:pPr eaLnBrk="0" hangingPunct="0"/>
            <a:r>
              <a:rPr lang="zh-CN" altLang="en-US" sz="3200" b="1">
                <a:solidFill>
                  <a:schemeClr val="tx1"/>
                </a:solidFill>
                <a:latin typeface="楷体" panose="02010609060101010101" charset="-122"/>
                <a:ea typeface="楷体" panose="02010609060101010101" charset="-122"/>
              </a:rPr>
              <a:t>你误会了，这件事</a:t>
            </a:r>
            <a:r>
              <a:rPr lang="zh-CN" altLang="en-US" sz="3200" b="1">
                <a:solidFill>
                  <a:srgbClr val="FF0000"/>
                </a:solidFill>
                <a:latin typeface="楷体" panose="02010609060101010101" charset="-122"/>
                <a:ea typeface="楷体" panose="02010609060101010101" charset="-122"/>
              </a:rPr>
              <a:t>的确</a:t>
            </a:r>
            <a:r>
              <a:rPr lang="zh-CN" altLang="en-US" sz="3200" b="1">
                <a:solidFill>
                  <a:srgbClr val="0070C0"/>
                </a:solidFill>
                <a:latin typeface="楷体" panose="02010609060101010101" charset="-122"/>
                <a:ea typeface="楷体" panose="02010609060101010101" charset="-122"/>
              </a:rPr>
              <a:t>不是</a:t>
            </a:r>
            <a:r>
              <a:rPr lang="zh-CN" altLang="en-US" sz="3200" b="1">
                <a:solidFill>
                  <a:schemeClr val="tx1"/>
                </a:solidFill>
                <a:latin typeface="楷体" panose="02010609060101010101" charset="-122"/>
                <a:ea typeface="楷体" panose="02010609060101010101" charset="-122"/>
              </a:rPr>
              <a:t>他干的。</a:t>
            </a:r>
            <a:endParaRPr lang="zh-CN" altLang="en-US" sz="32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4"/>
          <p:cNvSpPr txBox="1"/>
          <p:nvPr/>
        </p:nvSpPr>
        <p:spPr>
          <a:xfrm>
            <a:off x="111125" y="90488"/>
            <a:ext cx="1646238" cy="922337"/>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P323</a:t>
            </a:r>
            <a:endParaRPr lang="en-US" altLang="zh-CN" sz="5400" b="1">
              <a:solidFill>
                <a:srgbClr val="FF0000"/>
              </a:solidFill>
              <a:latin typeface="楷体" panose="02010609060101010101" charset="-122"/>
              <a:ea typeface="楷体" panose="02010609060101010101" charset="-122"/>
            </a:endParaRPr>
          </a:p>
        </p:txBody>
      </p:sp>
      <p:pic>
        <p:nvPicPr>
          <p:cNvPr id="33794" name="图片 2"/>
          <p:cNvPicPr>
            <a:picLocks noChangeAspect="1"/>
          </p:cNvPicPr>
          <p:nvPr/>
        </p:nvPicPr>
        <p:blipFill>
          <a:blip r:embed="rId1"/>
          <a:stretch>
            <a:fillRect/>
          </a:stretch>
        </p:blipFill>
        <p:spPr>
          <a:xfrm>
            <a:off x="285750" y="1276350"/>
            <a:ext cx="11720513" cy="4954588"/>
          </a:xfrm>
          <a:prstGeom prst="rect">
            <a:avLst/>
          </a:prstGeom>
          <a:noFill/>
          <a:ln w="9525">
            <a:noFill/>
          </a:ln>
        </p:spPr>
      </p:pic>
      <p:sp>
        <p:nvSpPr>
          <p:cNvPr id="8" name="Text Box 4"/>
          <p:cNvSpPr txBox="1"/>
          <p:nvPr/>
        </p:nvSpPr>
        <p:spPr>
          <a:xfrm>
            <a:off x="1013778" y="3888105"/>
            <a:ext cx="10406062" cy="645160"/>
          </a:xfrm>
          <a:prstGeom prst="rect">
            <a:avLst/>
          </a:prstGeom>
          <a:noFill/>
          <a:ln w="9525">
            <a:noFill/>
          </a:ln>
        </p:spPr>
        <p:txBody>
          <a:bodyPr wrap="square" anchor="t">
            <a:spAutoFit/>
          </a:bodyPr>
          <a:lstStyle/>
          <a:p>
            <a:pPr eaLnBrk="0" hangingPunct="0"/>
            <a:r>
              <a:rPr lang="zh-CN" altLang="en-US" sz="3600" b="1">
                <a:solidFill>
                  <a:schemeClr val="tx1"/>
                </a:solidFill>
                <a:latin typeface="楷体" panose="02010609060101010101" charset="-122"/>
                <a:ea typeface="楷体" panose="02010609060101010101" charset="-122"/>
              </a:rPr>
              <a:t>我</a:t>
            </a:r>
            <a:r>
              <a:rPr lang="zh-CN" altLang="en-US" sz="3600" b="1">
                <a:solidFill>
                  <a:srgbClr val="FF0000"/>
                </a:solidFill>
                <a:latin typeface="楷体" panose="02010609060101010101" charset="-122"/>
                <a:ea typeface="楷体" panose="02010609060101010101" charset="-122"/>
              </a:rPr>
              <a:t>的确</a:t>
            </a:r>
            <a:r>
              <a:rPr lang="zh-CN" altLang="en-US" sz="3600" b="1">
                <a:solidFill>
                  <a:schemeClr val="tx1"/>
                </a:solidFill>
                <a:latin typeface="楷体" panose="02010609060101010101" charset="-122"/>
                <a:ea typeface="楷体" panose="02010609060101010101" charset="-122"/>
              </a:rPr>
              <a:t>还在</a:t>
            </a:r>
            <a:r>
              <a:rPr lang="zh-CN" altLang="en-US" sz="3600" b="1">
                <a:solidFill>
                  <a:srgbClr val="0070C0"/>
                </a:solidFill>
                <a:latin typeface="楷体" panose="02010609060101010101" charset="-122"/>
                <a:ea typeface="楷体" panose="02010609060101010101" charset="-122"/>
              </a:rPr>
              <a:t>犹豫</a:t>
            </a:r>
            <a:r>
              <a:rPr lang="zh-CN" altLang="en-US" sz="3600" b="1">
                <a:solidFill>
                  <a:schemeClr val="tx1"/>
                </a:solidFill>
                <a:latin typeface="楷体" panose="02010609060101010101" charset="-122"/>
                <a:ea typeface="楷体" panose="02010609060101010101" charset="-122"/>
              </a:rPr>
              <a:t>到底要不要现在辞职。</a:t>
            </a:r>
            <a:endParaRPr lang="zh-CN" altLang="en-US" sz="3600" b="1">
              <a:solidFill>
                <a:schemeClr val="tx1"/>
              </a:solidFill>
              <a:latin typeface="楷体" panose="02010609060101010101" charset="-122"/>
              <a:ea typeface="楷体" panose="02010609060101010101" charset="-122"/>
            </a:endParaRPr>
          </a:p>
        </p:txBody>
      </p:sp>
      <p:sp>
        <p:nvSpPr>
          <p:cNvPr id="5" name="Text Box 4"/>
          <p:cNvSpPr txBox="1"/>
          <p:nvPr/>
        </p:nvSpPr>
        <p:spPr>
          <a:xfrm>
            <a:off x="939165" y="5561330"/>
            <a:ext cx="10406063" cy="645160"/>
          </a:xfrm>
          <a:prstGeom prst="rect">
            <a:avLst/>
          </a:prstGeom>
          <a:noFill/>
          <a:ln w="9525">
            <a:noFill/>
          </a:ln>
        </p:spPr>
        <p:txBody>
          <a:bodyPr wrap="square" anchor="t">
            <a:spAutoFit/>
          </a:bodyPr>
          <a:lstStyle/>
          <a:p>
            <a:pPr eaLnBrk="0" hangingPunct="0"/>
            <a:r>
              <a:rPr lang="zh-CN" altLang="en-US" sz="3600" b="1">
                <a:solidFill>
                  <a:schemeClr val="tx1"/>
                </a:solidFill>
                <a:latin typeface="楷体" panose="02010609060101010101" charset="-122"/>
                <a:ea typeface="楷体" panose="02010609060101010101" charset="-122"/>
              </a:rPr>
              <a:t>我的梦想</a:t>
            </a:r>
            <a:r>
              <a:rPr lang="zh-CN" altLang="en-US" sz="3600" b="1">
                <a:solidFill>
                  <a:srgbClr val="FF0000"/>
                </a:solidFill>
                <a:latin typeface="楷体" panose="02010609060101010101" charset="-122"/>
                <a:ea typeface="楷体" panose="02010609060101010101" charset="-122"/>
              </a:rPr>
              <a:t>的确</a:t>
            </a:r>
            <a:r>
              <a:rPr lang="zh-CN" altLang="en-US" sz="3600" b="1">
                <a:solidFill>
                  <a:srgbClr val="0070C0"/>
                </a:solidFill>
                <a:latin typeface="楷体" panose="02010609060101010101" charset="-122"/>
                <a:ea typeface="楷体" panose="02010609060101010101" charset="-122"/>
              </a:rPr>
              <a:t>是</a:t>
            </a:r>
            <a:r>
              <a:rPr lang="zh-CN" altLang="en-US" sz="3600" b="1">
                <a:solidFill>
                  <a:schemeClr val="tx1"/>
                </a:solidFill>
                <a:latin typeface="楷体" panose="02010609060101010101" charset="-122"/>
                <a:ea typeface="楷体" panose="02010609060101010101" charset="-122"/>
              </a:rPr>
              <a:t>经营一家奶茶店。</a:t>
            </a:r>
            <a:endParaRPr lang="zh-CN" altLang="en-US" sz="36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4"/>
          <p:cNvSpPr txBox="1"/>
          <p:nvPr/>
        </p:nvSpPr>
        <p:spPr>
          <a:xfrm>
            <a:off x="111125" y="90488"/>
            <a:ext cx="1646238" cy="922337"/>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P323</a:t>
            </a:r>
            <a:endParaRPr lang="en-US" altLang="zh-CN" sz="5400" b="1">
              <a:solidFill>
                <a:srgbClr val="FF0000"/>
              </a:solidFill>
              <a:latin typeface="楷体" panose="02010609060101010101" charset="-122"/>
              <a:ea typeface="楷体" panose="02010609060101010101" charset="-122"/>
            </a:endParaRPr>
          </a:p>
        </p:txBody>
      </p:sp>
      <p:pic>
        <p:nvPicPr>
          <p:cNvPr id="34818" name="图片 1"/>
          <p:cNvPicPr>
            <a:picLocks noChangeAspect="1"/>
          </p:cNvPicPr>
          <p:nvPr/>
        </p:nvPicPr>
        <p:blipFill>
          <a:blip r:embed="rId1"/>
          <a:stretch>
            <a:fillRect/>
          </a:stretch>
        </p:blipFill>
        <p:spPr>
          <a:xfrm>
            <a:off x="320675" y="1289050"/>
            <a:ext cx="11166475" cy="5087938"/>
          </a:xfrm>
          <a:prstGeom prst="rect">
            <a:avLst/>
          </a:prstGeom>
          <a:noFill/>
          <a:ln w="9525">
            <a:noFill/>
          </a:ln>
        </p:spPr>
      </p:pic>
      <p:sp>
        <p:nvSpPr>
          <p:cNvPr id="5" name="Text Box 4"/>
          <p:cNvSpPr txBox="1"/>
          <p:nvPr/>
        </p:nvSpPr>
        <p:spPr>
          <a:xfrm>
            <a:off x="1550353" y="2721610"/>
            <a:ext cx="10406062" cy="645160"/>
          </a:xfrm>
          <a:prstGeom prst="rect">
            <a:avLst/>
          </a:prstGeom>
          <a:noFill/>
          <a:ln w="9525">
            <a:noFill/>
          </a:ln>
        </p:spPr>
        <p:txBody>
          <a:bodyPr wrap="square" anchor="t">
            <a:spAutoFit/>
          </a:bodyPr>
          <a:lstStyle/>
          <a:p>
            <a:pPr eaLnBrk="0" hangingPunct="0"/>
            <a:r>
              <a:rPr lang="zh-CN" altLang="en-US" sz="3600" b="1">
                <a:solidFill>
                  <a:schemeClr val="tx1"/>
                </a:solidFill>
                <a:latin typeface="楷体" panose="02010609060101010101" charset="-122"/>
                <a:ea typeface="楷体" panose="02010609060101010101" charset="-122"/>
              </a:rPr>
              <a:t>我的梦想</a:t>
            </a:r>
            <a:r>
              <a:rPr lang="zh-CN" altLang="en-US" sz="3600" b="1">
                <a:solidFill>
                  <a:srgbClr val="FF0000"/>
                </a:solidFill>
                <a:latin typeface="楷体" panose="02010609060101010101" charset="-122"/>
                <a:ea typeface="楷体" panose="02010609060101010101" charset="-122"/>
              </a:rPr>
              <a:t>的确</a:t>
            </a:r>
            <a:r>
              <a:rPr lang="zh-CN" altLang="en-US" sz="3600" b="1">
                <a:solidFill>
                  <a:srgbClr val="0070C0"/>
                </a:solidFill>
                <a:latin typeface="楷体" panose="02010609060101010101" charset="-122"/>
                <a:ea typeface="楷体" panose="02010609060101010101" charset="-122"/>
              </a:rPr>
              <a:t>是</a:t>
            </a:r>
            <a:r>
              <a:rPr lang="zh-CN" altLang="en-US" sz="3600" b="1">
                <a:solidFill>
                  <a:schemeClr val="tx1"/>
                </a:solidFill>
                <a:latin typeface="楷体" panose="02010609060101010101" charset="-122"/>
                <a:ea typeface="楷体" panose="02010609060101010101" charset="-122"/>
              </a:rPr>
              <a:t>经营一家奶茶店。</a:t>
            </a:r>
            <a:endParaRPr lang="zh-CN" altLang="en-US" sz="3600" b="1">
              <a:solidFill>
                <a:schemeClr val="tx1"/>
              </a:solidFill>
              <a:latin typeface="楷体" panose="02010609060101010101" charset="-122"/>
              <a:ea typeface="楷体" panose="02010609060101010101" charset="-122"/>
            </a:endParaRPr>
          </a:p>
        </p:txBody>
      </p:sp>
      <p:sp>
        <p:nvSpPr>
          <p:cNvPr id="8" name="Text Box 4"/>
          <p:cNvSpPr txBox="1"/>
          <p:nvPr/>
        </p:nvSpPr>
        <p:spPr>
          <a:xfrm>
            <a:off x="1567815" y="5776278"/>
            <a:ext cx="10406063" cy="645160"/>
          </a:xfrm>
          <a:prstGeom prst="rect">
            <a:avLst/>
          </a:prstGeom>
          <a:noFill/>
          <a:ln w="9525">
            <a:noFill/>
          </a:ln>
        </p:spPr>
        <p:txBody>
          <a:bodyPr wrap="square" anchor="t">
            <a:spAutoFit/>
          </a:bodyPr>
          <a:lstStyle/>
          <a:p>
            <a:pPr eaLnBrk="0" hangingPunct="0"/>
            <a:r>
              <a:rPr lang="zh-CN" altLang="en-US" sz="3600" b="1">
                <a:solidFill>
                  <a:schemeClr val="tx1"/>
                </a:solidFill>
                <a:latin typeface="楷体" panose="02010609060101010101" charset="-122"/>
                <a:ea typeface="楷体" panose="02010609060101010101" charset="-122"/>
              </a:rPr>
              <a:t>我</a:t>
            </a:r>
            <a:r>
              <a:rPr lang="zh-CN" altLang="en-US" sz="3600" b="1">
                <a:solidFill>
                  <a:srgbClr val="FF0000"/>
                </a:solidFill>
                <a:latin typeface="楷体" panose="02010609060101010101" charset="-122"/>
                <a:ea typeface="楷体" panose="02010609060101010101" charset="-122"/>
              </a:rPr>
              <a:t>的确</a:t>
            </a:r>
            <a:r>
              <a:rPr lang="zh-CN" altLang="en-US" sz="3600" b="1">
                <a:solidFill>
                  <a:schemeClr val="tx1"/>
                </a:solidFill>
                <a:latin typeface="楷体" panose="02010609060101010101" charset="-122"/>
                <a:ea typeface="楷体" panose="02010609060101010101" charset="-122"/>
              </a:rPr>
              <a:t>还在</a:t>
            </a:r>
            <a:r>
              <a:rPr lang="zh-CN" altLang="en-US" sz="3600" b="1">
                <a:solidFill>
                  <a:srgbClr val="0070C0"/>
                </a:solidFill>
                <a:latin typeface="楷体" panose="02010609060101010101" charset="-122"/>
                <a:ea typeface="楷体" panose="02010609060101010101" charset="-122"/>
              </a:rPr>
              <a:t>犹豫</a:t>
            </a:r>
            <a:r>
              <a:rPr lang="zh-CN" altLang="en-US" sz="3600" b="1">
                <a:solidFill>
                  <a:schemeClr val="tx1"/>
                </a:solidFill>
                <a:latin typeface="楷体" panose="02010609060101010101" charset="-122"/>
                <a:ea typeface="楷体" panose="02010609060101010101" charset="-122"/>
              </a:rPr>
              <a:t>到底要不要现在辞职。</a:t>
            </a:r>
            <a:endParaRPr lang="zh-CN" altLang="en-US" sz="36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标题 1"/>
          <p:cNvSpPr>
            <a:spLocks noGrp="1"/>
          </p:cNvSpPr>
          <p:nvPr>
            <p:ph type="title"/>
          </p:nvPr>
        </p:nvSpPr>
        <p:spPr>
          <a:xfrm>
            <a:off x="1122363" y="698500"/>
            <a:ext cx="2535237" cy="1325563"/>
          </a:xfrm>
        </p:spPr>
        <p:txBody>
          <a:bodyPr anchor="ctr"/>
          <a:lstStyle/>
          <a:p>
            <a:r>
              <a:rPr lang="zh-CN" altLang="en-US" sz="7200" b="1">
                <a:solidFill>
                  <a:srgbClr val="FF0000"/>
                </a:solidFill>
                <a:latin typeface="楷体" panose="02010609060101010101" charset="-122"/>
                <a:ea typeface="楷体" panose="02010609060101010101" charset="-122"/>
              </a:rPr>
              <a:t>的确 </a:t>
            </a:r>
            <a:endParaRPr lang="en-US" altLang="zh-CN" sz="7200" b="1">
              <a:solidFill>
                <a:srgbClr val="FF0000"/>
              </a:solidFill>
              <a:latin typeface="楷体" panose="02010609060101010101" charset="-122"/>
              <a:ea typeface="楷体" panose="02010609060101010101" charset="-122"/>
            </a:endParaRPr>
          </a:p>
        </p:txBody>
      </p:sp>
      <p:sp>
        <p:nvSpPr>
          <p:cNvPr id="35842" name="标题 1"/>
          <p:cNvSpPr>
            <a:spLocks noGrp="1"/>
          </p:cNvSpPr>
          <p:nvPr/>
        </p:nvSpPr>
        <p:spPr>
          <a:xfrm>
            <a:off x="6191250" y="587375"/>
            <a:ext cx="4545013" cy="1325563"/>
          </a:xfrm>
          <a:prstGeom prst="rect">
            <a:avLst/>
          </a:prstGeom>
          <a:noFill/>
          <a:ln w="9525">
            <a:noFill/>
          </a:ln>
        </p:spPr>
        <p:txBody>
          <a:bodyPr anchor="ctr"/>
          <a:lstStyle/>
          <a:p>
            <a:pPr eaLnBrk="0" hangingPunct="0">
              <a:lnSpc>
                <a:spcPct val="90000"/>
              </a:lnSpc>
            </a:pPr>
            <a:r>
              <a:rPr lang="zh-CN" altLang="en-US" sz="7200" b="1">
                <a:solidFill>
                  <a:srgbClr val="FF0000"/>
                </a:solidFill>
                <a:latin typeface="楷体" panose="02010609060101010101" charset="-122"/>
                <a:ea typeface="楷体" panose="02010609060101010101" charset="-122"/>
              </a:rPr>
              <a:t>确实 </a:t>
            </a:r>
            <a:r>
              <a:rPr lang="en-US" altLang="zh-CN" sz="7200" b="1">
                <a:solidFill>
                  <a:srgbClr val="FF0000"/>
                </a:solidFill>
                <a:latin typeface="楷体" panose="02010609060101010101" charset="-122"/>
                <a:ea typeface="楷体" panose="02010609060101010101" charset="-122"/>
              </a:rPr>
              <a:t>adj.</a:t>
            </a:r>
            <a:r>
              <a:rPr lang="zh-CN" altLang="en-US" sz="7200" b="1">
                <a:solidFill>
                  <a:srgbClr val="FF0000"/>
                </a:solidFill>
                <a:latin typeface="楷体" panose="02010609060101010101" charset="-122"/>
                <a:ea typeface="楷体" panose="02010609060101010101" charset="-122"/>
              </a:rPr>
              <a:t> </a:t>
            </a:r>
            <a:endParaRPr lang="en-US" altLang="zh-CN" sz="7200" b="1">
              <a:solidFill>
                <a:srgbClr val="FF0000"/>
              </a:solidFill>
              <a:latin typeface="楷体" panose="02010609060101010101" charset="-122"/>
              <a:ea typeface="楷体" panose="02010609060101010101" charset="-122"/>
            </a:endParaRPr>
          </a:p>
        </p:txBody>
      </p:sp>
      <p:sp>
        <p:nvSpPr>
          <p:cNvPr id="3" name="标题 1"/>
          <p:cNvSpPr>
            <a:spLocks noGrp="1"/>
          </p:cNvSpPr>
          <p:nvPr/>
        </p:nvSpPr>
        <p:spPr>
          <a:xfrm>
            <a:off x="1122680" y="2584450"/>
            <a:ext cx="11906250" cy="1689100"/>
          </a:xfrm>
          <a:prstGeom prst="rect">
            <a:avLst/>
          </a:prstGeom>
          <a:noFill/>
          <a:ln w="9525">
            <a:noFill/>
          </a:ln>
        </p:spPr>
        <p:txBody>
          <a:bodyPr anchor="ctr"/>
          <a:lstStyle/>
          <a:p>
            <a:pPr eaLnBrk="0" hangingPunct="0">
              <a:lnSpc>
                <a:spcPct val="90000"/>
              </a:lnSpc>
            </a:pPr>
            <a:r>
              <a:rPr lang="zh-CN" altLang="en-US" sz="4400" b="1">
                <a:latin typeface="楷体" panose="02010609060101010101" charset="-122"/>
                <a:ea typeface="楷体" panose="02010609060101010101" charset="-122"/>
              </a:rPr>
              <a:t>我们已经收到了</a:t>
            </a:r>
            <a:r>
              <a:rPr lang="zh-CN" altLang="en-US" sz="6000" b="1">
                <a:solidFill>
                  <a:srgbClr val="FF0000"/>
                </a:solidFill>
                <a:latin typeface="楷体" panose="02010609060101010101" charset="-122"/>
                <a:ea typeface="楷体" panose="02010609060101010101" charset="-122"/>
              </a:rPr>
              <a:t>确实</a:t>
            </a:r>
            <a:r>
              <a:rPr lang="zh-CN" altLang="en-US" sz="4400" b="1">
                <a:latin typeface="楷体" panose="02010609060101010101" charset="-122"/>
                <a:ea typeface="楷体" panose="02010609060101010101" charset="-122"/>
              </a:rPr>
              <a:t>的</a:t>
            </a:r>
            <a:r>
              <a:rPr lang="zh-CN" altLang="en-US" sz="4400" b="1">
                <a:solidFill>
                  <a:srgbClr val="7030A0"/>
                </a:solidFill>
                <a:latin typeface="楷体" panose="02010609060101010101" charset="-122"/>
                <a:ea typeface="楷体" panose="02010609060101010101" charset="-122"/>
              </a:rPr>
              <a:t>信息</a:t>
            </a:r>
            <a:r>
              <a:rPr lang="zh-CN" altLang="en-US" sz="4400" b="1">
                <a:latin typeface="楷体" panose="02010609060101010101" charset="-122"/>
                <a:ea typeface="楷体" panose="02010609060101010101" charset="-122"/>
              </a:rPr>
              <a:t>，</a:t>
            </a:r>
            <a:endParaRPr lang="zh-CN" altLang="en-US" sz="4400" b="1">
              <a:latin typeface="楷体" panose="02010609060101010101" charset="-122"/>
              <a:ea typeface="楷体" panose="02010609060101010101" charset="-122"/>
            </a:endParaRPr>
          </a:p>
          <a:p>
            <a:pPr eaLnBrk="0" hangingPunct="0">
              <a:lnSpc>
                <a:spcPct val="90000"/>
              </a:lnSpc>
            </a:pPr>
            <a:r>
              <a:rPr lang="zh-CN" altLang="en-US" sz="4400" b="1">
                <a:latin typeface="楷体" panose="02010609060101010101" charset="-122"/>
                <a:ea typeface="楷体" panose="02010609060101010101" charset="-122"/>
              </a:rPr>
              <a:t>                 </a:t>
            </a:r>
            <a:r>
              <a:rPr lang="en-US" altLang="zh-CN" sz="4400" b="1">
                <a:latin typeface="楷体" panose="02010609060101010101" charset="-122"/>
                <a:ea typeface="楷体" panose="02010609060101010101" charset="-122"/>
              </a:rPr>
              <a:t>YKK</a:t>
            </a:r>
            <a:r>
              <a:rPr lang="zh-CN" altLang="en-US" sz="4400" b="1">
                <a:latin typeface="楷体" panose="02010609060101010101" charset="-122"/>
                <a:ea typeface="楷体" panose="02010609060101010101" charset="-122"/>
              </a:rPr>
              <a:t>考试的时间为</a:t>
            </a:r>
            <a:r>
              <a:rPr lang="en-US" altLang="zh-CN" sz="4400" b="1">
                <a:latin typeface="楷体" panose="02010609060101010101" charset="-122"/>
                <a:ea typeface="楷体" panose="02010609060101010101" charset="-122"/>
              </a:rPr>
              <a:t>6</a:t>
            </a:r>
            <a:r>
              <a:rPr lang="zh-CN" altLang="en-US" sz="4400" b="1">
                <a:latin typeface="楷体" panose="02010609060101010101" charset="-122"/>
                <a:ea typeface="楷体" panose="02010609060101010101" charset="-122"/>
              </a:rPr>
              <a:t>月</a:t>
            </a:r>
            <a:r>
              <a:rPr lang="en-US" altLang="zh-CN" sz="4400" b="1">
                <a:latin typeface="楷体" panose="02010609060101010101" charset="-122"/>
                <a:ea typeface="楷体" panose="02010609060101010101" charset="-122"/>
              </a:rPr>
              <a:t>27</a:t>
            </a:r>
            <a:r>
              <a:rPr lang="zh-CN" altLang="en-US" sz="4400" b="1">
                <a:latin typeface="楷体" panose="02010609060101010101" charset="-122"/>
                <a:ea typeface="楷体" panose="02010609060101010101" charset="-122"/>
              </a:rPr>
              <a:t>日和</a:t>
            </a:r>
            <a:r>
              <a:rPr lang="en-US" altLang="zh-CN" sz="4400" b="1">
                <a:latin typeface="楷体" panose="02010609060101010101" charset="-122"/>
                <a:ea typeface="楷体" panose="02010609060101010101" charset="-122"/>
              </a:rPr>
              <a:t>30</a:t>
            </a:r>
            <a:r>
              <a:rPr lang="zh-CN" altLang="en-US" sz="4400" b="1">
                <a:latin typeface="楷体" panose="02010609060101010101" charset="-122"/>
                <a:ea typeface="楷体" panose="02010609060101010101" charset="-122"/>
              </a:rPr>
              <a:t>日。</a:t>
            </a:r>
            <a:endParaRPr lang="zh-CN" altLang="en-US" sz="4400" b="1">
              <a:latin typeface="楷体" panose="02010609060101010101" charset="-122"/>
              <a:ea typeface="楷体" panose="02010609060101010101" charset="-122"/>
            </a:endParaRPr>
          </a:p>
        </p:txBody>
      </p:sp>
      <p:sp>
        <p:nvSpPr>
          <p:cNvPr id="7" name="文本框 6"/>
          <p:cNvSpPr txBox="1"/>
          <p:nvPr/>
        </p:nvSpPr>
        <p:spPr>
          <a:xfrm>
            <a:off x="1122680" y="4944745"/>
            <a:ext cx="7291070" cy="664210"/>
          </a:xfrm>
          <a:prstGeom prst="rect">
            <a:avLst/>
          </a:prstGeom>
          <a:noFill/>
          <a:ln>
            <a:solidFill>
              <a:srgbClr val="FF0000"/>
            </a:solidFill>
            <a:prstDash val="sysDash"/>
          </a:ln>
        </p:spPr>
        <p:txBody>
          <a:bodyPr wrap="square" rtlCol="0" anchor="t">
            <a:noAutofit/>
          </a:bodyPr>
          <a:p>
            <a:pPr marL="0" indent="0" algn="ctr">
              <a:lnSpc>
                <a:spcPct val="110000"/>
              </a:lnSpc>
              <a:buNone/>
            </a:pP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确实</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的</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消息</a:t>
            </a:r>
            <a:r>
              <a:rPr lang="en-US" altLang="zh-CN" sz="3600" b="1">
                <a:solidFill>
                  <a:srgbClr val="7030A0"/>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情况</a:t>
            </a:r>
            <a:r>
              <a:rPr lang="en-US" altLang="zh-CN" sz="3600" b="1">
                <a:solidFill>
                  <a:srgbClr val="7030A0"/>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回答</a:t>
            </a:r>
            <a:r>
              <a:rPr lang="en-US" altLang="zh-CN" sz="3600" b="1">
                <a:solidFill>
                  <a:srgbClr val="7030A0"/>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结论</a:t>
            </a:r>
            <a:endParaRPr lang="zh-CN" altLang="en-US" sz="3600" b="1">
              <a:solidFill>
                <a:srgbClr val="7030A0"/>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7" grpId="0" bldLvl="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图片 3"/>
          <p:cNvPicPr>
            <a:picLocks noChangeAspect="1"/>
          </p:cNvPicPr>
          <p:nvPr/>
        </p:nvPicPr>
        <p:blipFill>
          <a:blip r:embed="rId1"/>
          <a:stretch>
            <a:fillRect/>
          </a:stretch>
        </p:blipFill>
        <p:spPr>
          <a:xfrm>
            <a:off x="257175" y="830263"/>
            <a:ext cx="11677650" cy="1255712"/>
          </a:xfrm>
          <a:prstGeom prst="rect">
            <a:avLst/>
          </a:prstGeom>
          <a:noFill/>
          <a:ln w="9525">
            <a:noFill/>
          </a:ln>
        </p:spPr>
      </p:pic>
      <p:pic>
        <p:nvPicPr>
          <p:cNvPr id="36866" name="图片 4"/>
          <p:cNvPicPr>
            <a:picLocks noChangeAspect="1"/>
          </p:cNvPicPr>
          <p:nvPr/>
        </p:nvPicPr>
        <p:blipFill>
          <a:blip r:embed="rId2"/>
          <a:stretch>
            <a:fillRect/>
          </a:stretch>
        </p:blipFill>
        <p:spPr>
          <a:xfrm>
            <a:off x="212725" y="2273300"/>
            <a:ext cx="11768138" cy="3938588"/>
          </a:xfrm>
          <a:prstGeom prst="rect">
            <a:avLst/>
          </a:prstGeom>
          <a:noFill/>
          <a:ln w="9525">
            <a:noFill/>
          </a:ln>
        </p:spPr>
      </p:pic>
      <p:sp>
        <p:nvSpPr>
          <p:cNvPr id="36867"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P325</a:t>
            </a:r>
            <a:endParaRPr lang="en-US" altLang="zh-CN" sz="5400" b="1">
              <a:solidFill>
                <a:srgbClr val="FF0000"/>
              </a:solidFill>
              <a:latin typeface="楷体" panose="02010609060101010101" charset="-122"/>
              <a:ea typeface="楷体" panose="02010609060101010101" charset="-122"/>
            </a:endParaRPr>
          </a:p>
        </p:txBody>
      </p:sp>
      <p:sp>
        <p:nvSpPr>
          <p:cNvPr id="6" name="Text Box 4"/>
          <p:cNvSpPr txBox="1"/>
          <p:nvPr/>
        </p:nvSpPr>
        <p:spPr>
          <a:xfrm>
            <a:off x="1270000" y="3914775"/>
            <a:ext cx="2031365"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确实</a:t>
            </a:r>
            <a:endParaRPr lang="zh-CN" altLang="en-US" sz="3600" b="1">
              <a:solidFill>
                <a:srgbClr val="FF0000"/>
              </a:solidFill>
              <a:latin typeface="楷体" panose="02010609060101010101" charset="-122"/>
              <a:ea typeface="楷体" panose="02010609060101010101" charset="-122"/>
            </a:endParaRPr>
          </a:p>
        </p:txBody>
      </p:sp>
      <p:sp>
        <p:nvSpPr>
          <p:cNvPr id="8" name="Text Box 4"/>
          <p:cNvSpPr txBox="1"/>
          <p:nvPr/>
        </p:nvSpPr>
        <p:spPr>
          <a:xfrm>
            <a:off x="528320" y="4790440"/>
            <a:ext cx="2033905"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的确</a:t>
            </a:r>
            <a:endParaRPr lang="zh-CN" altLang="en-US" sz="3600"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2517775" y="2770505"/>
            <a:ext cx="7156450" cy="3719195"/>
          </a:xfrm>
          <a:prstGeom prst="rect">
            <a:avLst/>
          </a:prstGeom>
          <a:effectLst>
            <a:softEdge rad="317500"/>
          </a:effectLst>
        </p:spPr>
      </p:pic>
      <p:sp>
        <p:nvSpPr>
          <p:cNvPr id="7170" name="标题 1"/>
          <p:cNvSpPr>
            <a:spLocks noGrp="1"/>
          </p:cNvSpPr>
          <p:nvPr>
            <p:ph type="ctrTitle"/>
          </p:nvPr>
        </p:nvSpPr>
        <p:spPr>
          <a:xfrm>
            <a:off x="4056063" y="101600"/>
            <a:ext cx="3752850" cy="1216025"/>
          </a:xfrm>
        </p:spPr>
        <p:txBody>
          <a:bodyPr vert="horz" wrap="square" lIns="91440" tIns="45720" rIns="91440" bIns="45720" anchor="b"/>
          <a:lstStyle/>
          <a:p>
            <a:pPr eaLnBrk="1" hangingPunct="1">
              <a:buClrTx/>
              <a:buSzTx/>
              <a:buFontTx/>
            </a:pPr>
            <a:r>
              <a:rPr kumimoji="1" lang="zh-CN" altLang="en-US" b="1" kern="1200">
                <a:solidFill>
                  <a:srgbClr val="FF0000"/>
                </a:solidFill>
                <a:latin typeface="楷体" panose="02010609060101010101" charset="-122"/>
                <a:ea typeface="楷体" panose="02010609060101010101" charset="-122"/>
                <a:cs typeface="等线 Light" panose="02010600030101010101" charset="-122"/>
              </a:rPr>
              <a:t>第十五课</a:t>
            </a:r>
            <a:endParaRPr kumimoji="1" lang="zh-CN" altLang="en-US" b="1" kern="1200">
              <a:solidFill>
                <a:srgbClr val="FF0000"/>
              </a:solidFill>
              <a:latin typeface="楷体" panose="02010609060101010101" charset="-122"/>
              <a:ea typeface="楷体" panose="02010609060101010101" charset="-122"/>
              <a:cs typeface="等线 Light" panose="02010600030101010101" charset="-122"/>
            </a:endParaRPr>
          </a:p>
        </p:txBody>
      </p:sp>
      <p:sp>
        <p:nvSpPr>
          <p:cNvPr id="7171" name="标题 1"/>
          <p:cNvSpPr txBox="1"/>
          <p:nvPr/>
        </p:nvSpPr>
        <p:spPr>
          <a:xfrm>
            <a:off x="1727200" y="1630363"/>
            <a:ext cx="8307388" cy="827087"/>
          </a:xfrm>
          <a:prstGeom prst="rect">
            <a:avLst/>
          </a:prstGeom>
          <a:noFill/>
          <a:ln w="9525">
            <a:noFill/>
          </a:ln>
        </p:spPr>
        <p:txBody>
          <a:bodyPr anchor="b"/>
          <a:lstStyle/>
          <a:p>
            <a:pPr algn="ctr" eaLnBrk="0" hangingPunct="0">
              <a:lnSpc>
                <a:spcPct val="90000"/>
              </a:lnSpc>
            </a:pPr>
            <a:r>
              <a:rPr lang="zh-CN" altLang="en-US" sz="6000" b="1">
                <a:solidFill>
                  <a:srgbClr val="FF0000"/>
                </a:solidFill>
                <a:latin typeface="楷体" panose="02010609060101010101" charset="-122"/>
                <a:ea typeface="楷体" panose="02010609060101010101" charset="-122"/>
              </a:rPr>
              <a:t>无处不在的朋友圈</a:t>
            </a:r>
            <a:endParaRPr lang="zh-CN" altLang="en-US" sz="6000" b="1">
              <a:solidFill>
                <a:srgbClr val="FF0000"/>
              </a:solidFill>
              <a:latin typeface="楷体" panose="02010609060101010101" charset="-122"/>
              <a:ea typeface="楷体" panose="02010609060101010101"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标题 1"/>
          <p:cNvSpPr>
            <a:spLocks noGrp="1"/>
          </p:cNvSpPr>
          <p:nvPr>
            <p:ph type="title"/>
          </p:nvPr>
        </p:nvSpPr>
        <p:spPr>
          <a:xfrm>
            <a:off x="284480" y="165735"/>
            <a:ext cx="2678113" cy="1325563"/>
          </a:xfrm>
        </p:spPr>
        <p:txBody>
          <a:bodyPr anchor="ctr"/>
          <a:lstStyle/>
          <a:p>
            <a:r>
              <a:rPr lang="zh-CN" altLang="en-US" sz="5400" b="1">
                <a:solidFill>
                  <a:srgbClr val="FF0000"/>
                </a:solidFill>
                <a:latin typeface="楷体" panose="02010609060101010101" charset="-122"/>
                <a:ea typeface="楷体" panose="02010609060101010101" charset="-122"/>
              </a:rPr>
              <a:t>幸亏</a:t>
            </a:r>
            <a:endParaRPr lang="zh-CN" altLang="en-US" sz="5400" b="1">
              <a:solidFill>
                <a:srgbClr val="FF0000"/>
              </a:solidFill>
              <a:latin typeface="楷体" panose="02010609060101010101" charset="-122"/>
              <a:ea typeface="楷体" panose="02010609060101010101" charset="-122"/>
            </a:endParaRPr>
          </a:p>
        </p:txBody>
      </p:sp>
      <p:sp>
        <p:nvSpPr>
          <p:cNvPr id="3" name="标题 1"/>
          <p:cNvSpPr>
            <a:spLocks noGrp="1"/>
          </p:cNvSpPr>
          <p:nvPr/>
        </p:nvSpPr>
        <p:spPr>
          <a:xfrm>
            <a:off x="5744210" y="5959475"/>
            <a:ext cx="7524115" cy="701675"/>
          </a:xfrm>
          <a:prstGeom prst="rect">
            <a:avLst/>
          </a:prstGeom>
          <a:noFill/>
          <a:ln w="9525">
            <a:noFill/>
          </a:ln>
        </p:spPr>
        <p:txBody>
          <a:bodyPr anchor="ctr"/>
          <a:lstStyle/>
          <a:p>
            <a:pPr eaLnBrk="0" hangingPunct="0">
              <a:lnSpc>
                <a:spcPct val="100000"/>
              </a:lnSpc>
            </a:pPr>
            <a:r>
              <a:rPr lang="zh-CN" altLang="en-US" sz="3200" b="1">
                <a:latin typeface="楷体" panose="02010609060101010101" charset="-122"/>
                <a:ea typeface="楷体" panose="02010609060101010101" charset="-122"/>
              </a:rPr>
              <a:t>，</a:t>
            </a:r>
            <a:r>
              <a:rPr lang="zh-CN" altLang="en-US" sz="4000" b="1" u="sng">
                <a:solidFill>
                  <a:srgbClr val="7030A0"/>
                </a:solidFill>
                <a:latin typeface="楷体" panose="02010609060101010101" charset="-122"/>
                <a:ea typeface="楷体" panose="02010609060101010101" charset="-122"/>
                <a:sym typeface="+mn-ea"/>
              </a:rPr>
              <a:t>不然</a:t>
            </a:r>
            <a:r>
              <a:rPr lang="zh-CN" altLang="en-US" sz="4000" b="1">
                <a:latin typeface="楷体" panose="02010609060101010101" charset="-122"/>
                <a:ea typeface="楷体" panose="02010609060101010101" charset="-122"/>
                <a:sym typeface="+mn-ea"/>
              </a:rPr>
              <a:t>就被堵到半路上了。</a:t>
            </a:r>
            <a:endParaRPr lang="en-US" altLang="zh-CN" sz="4000" b="1">
              <a:latin typeface="楷体" panose="02010609060101010101" charset="-122"/>
              <a:ea typeface="楷体" panose="02010609060101010101" charset="-122"/>
              <a:sym typeface="+mn-ea"/>
            </a:endParaRPr>
          </a:p>
        </p:txBody>
      </p:sp>
      <p:sp>
        <p:nvSpPr>
          <p:cNvPr id="5" name="文本框 4"/>
          <p:cNvSpPr txBox="1"/>
          <p:nvPr/>
        </p:nvSpPr>
        <p:spPr>
          <a:xfrm>
            <a:off x="3507105" y="1370965"/>
            <a:ext cx="6201410" cy="521970"/>
          </a:xfrm>
          <a:prstGeom prst="rect">
            <a:avLst/>
          </a:prstGeom>
        </p:spPr>
        <p:txBody>
          <a:bodyPr wrap="square">
            <a:spAutoFit/>
          </a:bodyPr>
          <a:p>
            <a:r>
              <a:rPr lang="zh-CN" altLang="en-US" sz="2800">
                <a:latin typeface="楷体" charset="0"/>
                <a:ea typeface="楷体" charset="0"/>
              </a:rPr>
              <a:t>因为某个原因，</a:t>
            </a:r>
            <a:r>
              <a:rPr lang="zh-CN" altLang="en-US" sz="2800">
                <a:solidFill>
                  <a:srgbClr val="FF0000"/>
                </a:solidFill>
                <a:latin typeface="楷体" charset="0"/>
                <a:ea typeface="楷体" charset="0"/>
              </a:rPr>
              <a:t>避免</a:t>
            </a:r>
            <a:r>
              <a:rPr lang="zh-CN" altLang="en-US" sz="2800">
                <a:latin typeface="楷体" charset="0"/>
                <a:ea typeface="楷体" charset="0"/>
              </a:rPr>
              <a:t>了不好的结果</a:t>
            </a:r>
            <a:endParaRPr lang="zh-CN" altLang="en-US" sz="2800">
              <a:latin typeface="楷体" charset="0"/>
              <a:ea typeface="楷体" charset="0"/>
            </a:endParaRPr>
          </a:p>
        </p:txBody>
      </p:sp>
      <p:sp>
        <p:nvSpPr>
          <p:cNvPr id="7" name="文本框 6"/>
          <p:cNvSpPr txBox="1"/>
          <p:nvPr/>
        </p:nvSpPr>
        <p:spPr>
          <a:xfrm>
            <a:off x="2289175" y="412750"/>
            <a:ext cx="810514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幸亏</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不然</a:t>
            </a:r>
            <a:r>
              <a:rPr lang="en-US" altLang="zh-CN" sz="3600" b="1">
                <a:solidFill>
                  <a:srgbClr val="7030A0"/>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否则</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不好的结果</a:t>
            </a:r>
            <a:endParaRPr lang="zh-CN" altLang="en-US" sz="3600" b="1">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540385" y="5880735"/>
            <a:ext cx="5801360" cy="701675"/>
          </a:xfrm>
          <a:prstGeom prst="rect">
            <a:avLst/>
          </a:prstGeom>
          <a:noFill/>
        </p:spPr>
        <p:txBody>
          <a:bodyPr wrap="square" rtlCol="0" anchor="t">
            <a:noAutofit/>
          </a:bodyPr>
          <a:p>
            <a:pPr>
              <a:lnSpc>
                <a:spcPct val="100000"/>
              </a:lnSpc>
            </a:pPr>
            <a:r>
              <a:rPr lang="zh-CN" altLang="en-US" sz="4800" b="1">
                <a:solidFill>
                  <a:srgbClr val="FF0000"/>
                </a:solidFill>
                <a:latin typeface="楷体" panose="02010609060101010101" charset="-122"/>
                <a:ea typeface="楷体" panose="02010609060101010101" charset="-122"/>
                <a:sym typeface="+mn-ea"/>
              </a:rPr>
              <a:t>幸亏</a:t>
            </a:r>
            <a:r>
              <a:rPr lang="zh-CN" altLang="en-US" sz="3600" b="1">
                <a:latin typeface="楷体" panose="02010609060101010101" charset="-122"/>
                <a:ea typeface="楷体" panose="02010609060101010101" charset="-122"/>
                <a:sym typeface="+mn-ea"/>
              </a:rPr>
              <a:t>我今天下班回家早</a:t>
            </a:r>
            <a:endParaRPr lang="zh-CN" altLang="en-US" sz="3600" b="1">
              <a:latin typeface="楷体" panose="02010609060101010101" charset="-122"/>
              <a:ea typeface="楷体" panose="02010609060101010101" charset="-122"/>
              <a:sym typeface="+mn-ea"/>
            </a:endParaRPr>
          </a:p>
        </p:txBody>
      </p:sp>
      <p:sp>
        <p:nvSpPr>
          <p:cNvPr id="9" name="文本框 8"/>
          <p:cNvSpPr txBox="1"/>
          <p:nvPr/>
        </p:nvSpPr>
        <p:spPr>
          <a:xfrm>
            <a:off x="768985" y="4972050"/>
            <a:ext cx="5308600" cy="521970"/>
          </a:xfrm>
          <a:prstGeom prst="rect">
            <a:avLst/>
          </a:prstGeom>
          <a:noFill/>
        </p:spPr>
        <p:txBody>
          <a:bodyPr wrap="square" rtlCol="0" anchor="t">
            <a:noAutofit/>
          </a:bodyPr>
          <a:p>
            <a:pPr>
              <a:lnSpc>
                <a:spcPct val="100000"/>
              </a:lnSpc>
            </a:pPr>
            <a:r>
              <a:rPr lang="zh-CN" altLang="en-US" sz="2800">
                <a:latin typeface="楷体" panose="02010609060101010101" charset="-122"/>
                <a:ea typeface="楷体" panose="02010609060101010101" charset="-122"/>
                <a:sym typeface="+mn-ea"/>
              </a:rPr>
              <a:t>今天</a:t>
            </a:r>
            <a:r>
              <a:rPr lang="en-US" altLang="zh-CN" sz="2800">
                <a:latin typeface="楷体" panose="02010609060101010101" charset="-122"/>
                <a:ea typeface="楷体" panose="02010609060101010101" charset="-122"/>
                <a:sym typeface="+mn-ea"/>
              </a:rPr>
              <a:t>6:00</a:t>
            </a:r>
            <a:r>
              <a:rPr lang="zh-CN" altLang="en-US" sz="2800">
                <a:latin typeface="楷体" panose="02010609060101010101" charset="-122"/>
                <a:ea typeface="楷体" panose="02010609060101010101" charset="-122"/>
                <a:sym typeface="+mn-ea"/>
              </a:rPr>
              <a:t>下班</a:t>
            </a:r>
            <a:r>
              <a:rPr lang="en-US" altLang="zh-CN" sz="2800">
                <a:latin typeface="楷体" panose="02010609060101010101" charset="-122"/>
                <a:ea typeface="楷体" panose="02010609060101010101" charset="-122"/>
                <a:sym typeface="+mn-ea"/>
              </a:rPr>
              <a:t>（</a:t>
            </a:r>
            <a:r>
              <a:rPr lang="zh-CN" altLang="en-US" sz="2800">
                <a:latin typeface="楷体" panose="02010609060101010101" charset="-122"/>
                <a:ea typeface="楷体" panose="02010609060101010101" charset="-122"/>
                <a:sym typeface="+mn-ea"/>
              </a:rPr>
              <a:t>平时</a:t>
            </a:r>
            <a:r>
              <a:rPr lang="en-US" altLang="zh-CN" sz="2800">
                <a:latin typeface="楷体" panose="02010609060101010101" charset="-122"/>
                <a:ea typeface="楷体" panose="02010609060101010101" charset="-122"/>
                <a:sym typeface="+mn-ea"/>
              </a:rPr>
              <a:t>7:00）</a:t>
            </a:r>
            <a:endParaRPr lang="en-US" altLang="zh-CN" sz="2800">
              <a:latin typeface="楷体" panose="02010609060101010101" charset="-122"/>
              <a:ea typeface="楷体" panose="02010609060101010101" charset="-122"/>
              <a:sym typeface="+mn-ea"/>
            </a:endParaRPr>
          </a:p>
        </p:txBody>
      </p:sp>
      <p:pic>
        <p:nvPicPr>
          <p:cNvPr id="10" name="图片 9" descr="泰国曼谷沙吞路夜间交通拥堵景象"/>
          <p:cNvPicPr>
            <a:picLocks noChangeAspect="1"/>
          </p:cNvPicPr>
          <p:nvPr>
            <p:custDataLst>
              <p:tags r:id="rId1"/>
            </p:custDataLst>
          </p:nvPr>
        </p:nvPicPr>
        <p:blipFill>
          <a:blip r:embed="rId2"/>
          <a:stretch>
            <a:fillRect/>
          </a:stretch>
        </p:blipFill>
        <p:spPr>
          <a:xfrm>
            <a:off x="5720715" y="2132965"/>
            <a:ext cx="3987800" cy="2658110"/>
          </a:xfrm>
          <a:prstGeom prst="rect">
            <a:avLst/>
          </a:prstGeom>
        </p:spPr>
      </p:pic>
      <p:pic>
        <p:nvPicPr>
          <p:cNvPr id="11" name="图片 10" descr="3D figure holding a cross shape"/>
          <p:cNvPicPr>
            <a:picLocks noChangeAspect="1"/>
          </p:cNvPicPr>
          <p:nvPr>
            <p:custDataLst>
              <p:tags r:id="rId3"/>
            </p:custDataLst>
          </p:nvPr>
        </p:nvPicPr>
        <p:blipFill>
          <a:blip r:embed="rId4"/>
          <a:stretch>
            <a:fillRect/>
          </a:stretch>
        </p:blipFill>
        <p:spPr>
          <a:xfrm>
            <a:off x="9337675" y="2941320"/>
            <a:ext cx="2052320" cy="2052320"/>
          </a:xfrm>
          <a:prstGeom prst="rect">
            <a:avLst/>
          </a:prstGeom>
        </p:spPr>
      </p:pic>
      <p:pic>
        <p:nvPicPr>
          <p:cNvPr id="18" name="图片 17" descr="Woman driving a car"/>
          <p:cNvPicPr>
            <a:picLocks noChangeAspect="1"/>
          </p:cNvPicPr>
          <p:nvPr>
            <p:custDataLst>
              <p:tags r:id="rId5"/>
            </p:custDataLst>
          </p:nvPr>
        </p:nvPicPr>
        <p:blipFill>
          <a:blip r:embed="rId6"/>
          <a:stretch>
            <a:fillRect/>
          </a:stretch>
        </p:blipFill>
        <p:spPr>
          <a:xfrm>
            <a:off x="769620" y="2150745"/>
            <a:ext cx="3988435" cy="26587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9" grpId="0"/>
      <p:bldP spid="9" grpId="1"/>
      <p:bldP spid="8" grpId="0"/>
      <p:bldP spid="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标题 1"/>
          <p:cNvSpPr>
            <a:spLocks noGrp="1"/>
          </p:cNvSpPr>
          <p:nvPr>
            <p:ph type="title"/>
          </p:nvPr>
        </p:nvSpPr>
        <p:spPr>
          <a:xfrm>
            <a:off x="284480" y="165735"/>
            <a:ext cx="2678113" cy="1325563"/>
          </a:xfrm>
        </p:spPr>
        <p:txBody>
          <a:bodyPr anchor="ctr"/>
          <a:lstStyle/>
          <a:p>
            <a:r>
              <a:rPr lang="zh-CN" altLang="en-US" sz="5400" b="1">
                <a:solidFill>
                  <a:srgbClr val="FF0000"/>
                </a:solidFill>
                <a:latin typeface="楷体" panose="02010609060101010101" charset="-122"/>
                <a:ea typeface="楷体" panose="02010609060101010101" charset="-122"/>
              </a:rPr>
              <a:t>幸亏</a:t>
            </a:r>
            <a:endParaRPr lang="zh-CN" altLang="en-US" sz="5400" b="1">
              <a:solidFill>
                <a:srgbClr val="FF0000"/>
              </a:solidFill>
              <a:latin typeface="楷体" panose="02010609060101010101" charset="-122"/>
              <a:ea typeface="楷体" panose="02010609060101010101" charset="-122"/>
            </a:endParaRPr>
          </a:p>
        </p:txBody>
      </p:sp>
      <p:sp>
        <p:nvSpPr>
          <p:cNvPr id="3" name="标题 1"/>
          <p:cNvSpPr>
            <a:spLocks noGrp="1"/>
          </p:cNvSpPr>
          <p:nvPr/>
        </p:nvSpPr>
        <p:spPr>
          <a:xfrm>
            <a:off x="4857750" y="5959475"/>
            <a:ext cx="7524115" cy="701675"/>
          </a:xfrm>
          <a:prstGeom prst="rect">
            <a:avLst/>
          </a:prstGeom>
          <a:noFill/>
          <a:ln w="9525">
            <a:noFill/>
          </a:ln>
        </p:spPr>
        <p:txBody>
          <a:bodyPr anchor="ctr"/>
          <a:lstStyle/>
          <a:p>
            <a:pPr eaLnBrk="0" hangingPunct="0">
              <a:lnSpc>
                <a:spcPct val="100000"/>
              </a:lnSpc>
            </a:pPr>
            <a:r>
              <a:rPr lang="zh-CN" altLang="en-US" sz="3200" b="1">
                <a:latin typeface="楷体" panose="02010609060101010101" charset="-122"/>
                <a:ea typeface="楷体" panose="02010609060101010101" charset="-122"/>
              </a:rPr>
              <a:t>，</a:t>
            </a:r>
            <a:r>
              <a:rPr lang="zh-CN" altLang="en-US" sz="4000" b="1" u="sng">
                <a:solidFill>
                  <a:srgbClr val="7030A0"/>
                </a:solidFill>
                <a:latin typeface="楷体" panose="02010609060101010101" charset="-122"/>
                <a:ea typeface="楷体" panose="02010609060101010101" charset="-122"/>
                <a:sym typeface="+mn-ea"/>
              </a:rPr>
              <a:t>否则</a:t>
            </a:r>
            <a:r>
              <a:rPr lang="zh-CN" altLang="en-US" sz="4000" b="1">
                <a:latin typeface="楷体" panose="02010609060101010101" charset="-122"/>
                <a:ea typeface="楷体" panose="02010609060101010101" charset="-122"/>
                <a:sym typeface="+mn-ea"/>
              </a:rPr>
              <a:t>你肯定会被小偷伤到。</a:t>
            </a:r>
            <a:endParaRPr lang="zh-CN" altLang="en-US" sz="4000" b="1">
              <a:latin typeface="楷体" panose="02010609060101010101" charset="-122"/>
              <a:ea typeface="楷体" panose="02010609060101010101" charset="-122"/>
              <a:sym typeface="+mn-ea"/>
            </a:endParaRPr>
          </a:p>
        </p:txBody>
      </p:sp>
      <p:sp>
        <p:nvSpPr>
          <p:cNvPr id="5" name="文本框 4"/>
          <p:cNvSpPr txBox="1"/>
          <p:nvPr/>
        </p:nvSpPr>
        <p:spPr>
          <a:xfrm>
            <a:off x="3507105" y="1370965"/>
            <a:ext cx="6201410" cy="521970"/>
          </a:xfrm>
          <a:prstGeom prst="rect">
            <a:avLst/>
          </a:prstGeom>
        </p:spPr>
        <p:txBody>
          <a:bodyPr wrap="square">
            <a:spAutoFit/>
          </a:bodyPr>
          <a:p>
            <a:r>
              <a:rPr lang="zh-CN" altLang="en-US" sz="2800">
                <a:latin typeface="楷体" charset="0"/>
                <a:ea typeface="楷体" charset="0"/>
              </a:rPr>
              <a:t>因为某个原因，</a:t>
            </a:r>
            <a:r>
              <a:rPr lang="zh-CN" altLang="en-US" sz="2800">
                <a:solidFill>
                  <a:srgbClr val="FF0000"/>
                </a:solidFill>
                <a:latin typeface="楷体" charset="0"/>
                <a:ea typeface="楷体" charset="0"/>
              </a:rPr>
              <a:t>避免</a:t>
            </a:r>
            <a:r>
              <a:rPr lang="zh-CN" altLang="en-US" sz="2800">
                <a:latin typeface="楷体" charset="0"/>
                <a:ea typeface="楷体" charset="0"/>
              </a:rPr>
              <a:t>了不好的结果</a:t>
            </a:r>
            <a:endParaRPr lang="zh-CN" altLang="en-US" sz="2800">
              <a:latin typeface="楷体" charset="0"/>
              <a:ea typeface="楷体" charset="0"/>
            </a:endParaRPr>
          </a:p>
        </p:txBody>
      </p:sp>
      <p:sp>
        <p:nvSpPr>
          <p:cNvPr id="7" name="文本框 6"/>
          <p:cNvSpPr txBox="1"/>
          <p:nvPr/>
        </p:nvSpPr>
        <p:spPr>
          <a:xfrm>
            <a:off x="2289175" y="412750"/>
            <a:ext cx="810514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幸亏</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不然</a:t>
            </a:r>
            <a:r>
              <a:rPr lang="en-US" altLang="zh-CN" sz="3600" b="1">
                <a:solidFill>
                  <a:srgbClr val="7030A0"/>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否则</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不好的结果</a:t>
            </a:r>
            <a:endParaRPr lang="zh-CN" altLang="en-US" sz="3600" b="1">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540385" y="5880735"/>
            <a:ext cx="5801360" cy="701675"/>
          </a:xfrm>
          <a:prstGeom prst="rect">
            <a:avLst/>
          </a:prstGeom>
          <a:noFill/>
        </p:spPr>
        <p:txBody>
          <a:bodyPr wrap="square" rtlCol="0" anchor="t">
            <a:noAutofit/>
          </a:bodyPr>
          <a:p>
            <a:pPr>
              <a:lnSpc>
                <a:spcPct val="100000"/>
              </a:lnSpc>
            </a:pPr>
            <a:r>
              <a:rPr lang="zh-CN" altLang="en-US" sz="4800" b="1">
                <a:solidFill>
                  <a:srgbClr val="FF0000"/>
                </a:solidFill>
                <a:latin typeface="楷体" panose="02010609060101010101" charset="-122"/>
                <a:ea typeface="楷体" panose="02010609060101010101" charset="-122"/>
                <a:sym typeface="+mn-ea"/>
              </a:rPr>
              <a:t>幸亏</a:t>
            </a:r>
            <a:r>
              <a:rPr lang="zh-CN" altLang="en-US" sz="3600" b="1">
                <a:latin typeface="楷体" panose="02010609060101010101" charset="-122"/>
                <a:ea typeface="楷体" panose="02010609060101010101" charset="-122"/>
                <a:sym typeface="+mn-ea"/>
              </a:rPr>
              <a:t>警察及时到了</a:t>
            </a:r>
            <a:endParaRPr lang="zh-CN" altLang="en-US" sz="3600" b="1">
              <a:latin typeface="楷体" panose="02010609060101010101" charset="-122"/>
              <a:ea typeface="楷体" panose="02010609060101010101" charset="-122"/>
              <a:sym typeface="+mn-ea"/>
            </a:endParaRPr>
          </a:p>
        </p:txBody>
      </p:sp>
      <p:sp>
        <p:nvSpPr>
          <p:cNvPr id="9" name="文本框 8"/>
          <p:cNvSpPr txBox="1"/>
          <p:nvPr/>
        </p:nvSpPr>
        <p:spPr>
          <a:xfrm>
            <a:off x="4653280" y="5213350"/>
            <a:ext cx="4934585" cy="521970"/>
          </a:xfrm>
          <a:prstGeom prst="rect">
            <a:avLst/>
          </a:prstGeom>
          <a:noFill/>
        </p:spPr>
        <p:txBody>
          <a:bodyPr wrap="square" rtlCol="0" anchor="t">
            <a:noAutofit/>
          </a:bodyPr>
          <a:p>
            <a:pPr>
              <a:lnSpc>
                <a:spcPct val="100000"/>
              </a:lnSpc>
            </a:pPr>
            <a:r>
              <a:rPr lang="zh-CN" altLang="en-US" sz="2800">
                <a:latin typeface="楷体" panose="02010609060101010101" charset="-122"/>
                <a:ea typeface="楷体" panose="02010609060101010101" charset="-122"/>
                <a:sym typeface="+mn-ea"/>
              </a:rPr>
              <a:t>警察来得很</a:t>
            </a:r>
            <a:r>
              <a:rPr lang="zh-CN" altLang="en-US" sz="2800">
                <a:latin typeface="楷体" panose="02010609060101010101" charset="-122"/>
                <a:ea typeface="楷体" panose="02010609060101010101" charset="-122"/>
                <a:sym typeface="+mn-ea"/>
              </a:rPr>
              <a:t>及时</a:t>
            </a:r>
            <a:endParaRPr lang="zh-CN" altLang="en-US" sz="2800">
              <a:latin typeface="楷体" panose="02010609060101010101" charset="-122"/>
              <a:ea typeface="楷体" panose="02010609060101010101" charset="-122"/>
              <a:sym typeface="+mn-ea"/>
            </a:endParaRPr>
          </a:p>
        </p:txBody>
      </p:sp>
      <p:pic>
        <p:nvPicPr>
          <p:cNvPr id="14" name="图片 13" descr="抢劫场景"/>
          <p:cNvPicPr>
            <a:picLocks noChangeAspect="1"/>
          </p:cNvPicPr>
          <p:nvPr>
            <p:custDataLst>
              <p:tags r:id="rId1"/>
            </p:custDataLst>
          </p:nvPr>
        </p:nvPicPr>
        <p:blipFill>
          <a:blip r:embed="rId2"/>
          <a:stretch>
            <a:fillRect/>
          </a:stretch>
        </p:blipFill>
        <p:spPr>
          <a:xfrm>
            <a:off x="1099820" y="2231390"/>
            <a:ext cx="2228850" cy="2955290"/>
          </a:xfrm>
          <a:prstGeom prst="rect">
            <a:avLst/>
          </a:prstGeom>
        </p:spPr>
      </p:pic>
      <p:pic>
        <p:nvPicPr>
          <p:cNvPr id="16" name="图片 15"/>
          <p:cNvPicPr>
            <a:picLocks noChangeAspect="1"/>
          </p:cNvPicPr>
          <p:nvPr/>
        </p:nvPicPr>
        <p:blipFill>
          <a:blip r:embed="rId3"/>
          <a:srcRect r="2175" b="4019"/>
          <a:stretch>
            <a:fillRect/>
          </a:stretch>
        </p:blipFill>
        <p:spPr>
          <a:xfrm>
            <a:off x="4662805" y="2018665"/>
            <a:ext cx="2269490" cy="2955925"/>
          </a:xfrm>
          <a:prstGeom prst="rect">
            <a:avLst/>
          </a:prstGeom>
        </p:spPr>
      </p:pic>
      <p:pic>
        <p:nvPicPr>
          <p:cNvPr id="17" name="图片 16"/>
          <p:cNvPicPr>
            <a:picLocks noChangeAspect="1"/>
          </p:cNvPicPr>
          <p:nvPr/>
        </p:nvPicPr>
        <p:blipFill>
          <a:blip r:embed="rId4"/>
          <a:srcRect r="246" b="4019"/>
          <a:stretch>
            <a:fillRect/>
          </a:stretch>
        </p:blipFill>
        <p:spPr>
          <a:xfrm>
            <a:off x="8266430" y="1969770"/>
            <a:ext cx="2425065" cy="3098165"/>
          </a:xfrm>
          <a:prstGeom prst="rect">
            <a:avLst/>
          </a:prstGeom>
        </p:spPr>
      </p:pic>
      <p:pic>
        <p:nvPicPr>
          <p:cNvPr id="11" name="图片 10" descr="3D figure holding a cross shape"/>
          <p:cNvPicPr>
            <a:picLocks noChangeAspect="1"/>
          </p:cNvPicPr>
          <p:nvPr>
            <p:custDataLst>
              <p:tags r:id="rId5"/>
            </p:custDataLst>
          </p:nvPr>
        </p:nvPicPr>
        <p:blipFill>
          <a:blip r:embed="rId6"/>
          <a:stretch>
            <a:fillRect/>
          </a:stretch>
        </p:blipFill>
        <p:spPr>
          <a:xfrm>
            <a:off x="10105390" y="3429000"/>
            <a:ext cx="2052320" cy="2052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9" grpId="0"/>
      <p:bldP spid="9" grpId="1"/>
      <p:bldP spid="8" grpId="0"/>
      <p:bldP spid="8"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标题 1"/>
          <p:cNvSpPr>
            <a:spLocks noGrp="1"/>
          </p:cNvSpPr>
          <p:nvPr>
            <p:ph type="title"/>
          </p:nvPr>
        </p:nvSpPr>
        <p:spPr>
          <a:xfrm>
            <a:off x="284480" y="165735"/>
            <a:ext cx="2678113" cy="1325563"/>
          </a:xfrm>
        </p:spPr>
        <p:txBody>
          <a:bodyPr anchor="ctr"/>
          <a:lstStyle/>
          <a:p>
            <a:r>
              <a:rPr lang="zh-CN" altLang="en-US" sz="5400" b="1">
                <a:solidFill>
                  <a:srgbClr val="FF0000"/>
                </a:solidFill>
                <a:latin typeface="楷体" panose="02010609060101010101" charset="-122"/>
                <a:ea typeface="楷体" panose="02010609060101010101" charset="-122"/>
              </a:rPr>
              <a:t>幸亏</a:t>
            </a:r>
            <a:endParaRPr lang="zh-CN" altLang="en-US" sz="5400" b="1">
              <a:solidFill>
                <a:srgbClr val="FF0000"/>
              </a:solidFill>
              <a:latin typeface="楷体" panose="02010609060101010101" charset="-122"/>
              <a:ea typeface="楷体" panose="02010609060101010101" charset="-122"/>
            </a:endParaRPr>
          </a:p>
        </p:txBody>
      </p:sp>
      <p:sp>
        <p:nvSpPr>
          <p:cNvPr id="3" name="标题 1"/>
          <p:cNvSpPr>
            <a:spLocks noGrp="1"/>
          </p:cNvSpPr>
          <p:nvPr/>
        </p:nvSpPr>
        <p:spPr>
          <a:xfrm>
            <a:off x="5960745" y="5959475"/>
            <a:ext cx="7524115" cy="701675"/>
          </a:xfrm>
          <a:prstGeom prst="rect">
            <a:avLst/>
          </a:prstGeom>
          <a:noFill/>
          <a:ln w="9525">
            <a:noFill/>
          </a:ln>
        </p:spPr>
        <p:txBody>
          <a:bodyPr anchor="ctr"/>
          <a:lstStyle/>
          <a:p>
            <a:pPr eaLnBrk="0" hangingPunct="0">
              <a:lnSpc>
                <a:spcPct val="100000"/>
              </a:lnSpc>
            </a:pPr>
            <a:r>
              <a:rPr lang="zh-CN" altLang="en-US" sz="3600" b="1">
                <a:latin typeface="楷体" panose="02010609060101010101" charset="-122"/>
                <a:ea typeface="楷体" panose="02010609060101010101" charset="-122"/>
              </a:rPr>
              <a:t>，</a:t>
            </a:r>
            <a:r>
              <a:rPr lang="zh-CN" altLang="en-US" sz="4400" b="1" u="sng">
                <a:solidFill>
                  <a:srgbClr val="7030A0"/>
                </a:solidFill>
                <a:latin typeface="楷体" panose="02010609060101010101" charset="-122"/>
                <a:ea typeface="楷体" panose="02010609060101010101" charset="-122"/>
              </a:rPr>
              <a:t>不然</a:t>
            </a:r>
            <a:r>
              <a:rPr lang="zh-CN" altLang="en-US" sz="3600" b="1">
                <a:latin typeface="楷体" panose="02010609060101010101" charset="-122"/>
                <a:ea typeface="楷体" panose="02010609060101010101" charset="-122"/>
              </a:rPr>
              <a:t>我就忘了</a:t>
            </a:r>
            <a:r>
              <a:rPr lang="zh-CN" altLang="en-US" sz="3600" b="1">
                <a:latin typeface="楷体" panose="02010609060101010101" charset="-122"/>
                <a:ea typeface="楷体" panose="02010609060101010101" charset="-122"/>
              </a:rPr>
              <a:t>妈妈的生日。</a:t>
            </a:r>
            <a:endParaRPr lang="zh-CN" altLang="en-US" sz="3600" b="1">
              <a:latin typeface="楷体" panose="02010609060101010101" charset="-122"/>
              <a:ea typeface="楷体" panose="02010609060101010101" charset="-122"/>
            </a:endParaRPr>
          </a:p>
        </p:txBody>
      </p:sp>
      <p:sp>
        <p:nvSpPr>
          <p:cNvPr id="5" name="文本框 4"/>
          <p:cNvSpPr txBox="1"/>
          <p:nvPr/>
        </p:nvSpPr>
        <p:spPr>
          <a:xfrm>
            <a:off x="3507105" y="1370965"/>
            <a:ext cx="6201410" cy="521970"/>
          </a:xfrm>
          <a:prstGeom prst="rect">
            <a:avLst/>
          </a:prstGeom>
        </p:spPr>
        <p:txBody>
          <a:bodyPr wrap="square">
            <a:spAutoFit/>
          </a:bodyPr>
          <a:p>
            <a:r>
              <a:rPr lang="zh-CN" altLang="en-US" sz="2800">
                <a:latin typeface="楷体" charset="0"/>
                <a:ea typeface="楷体" charset="0"/>
              </a:rPr>
              <a:t>因为某个原因，</a:t>
            </a:r>
            <a:r>
              <a:rPr lang="zh-CN" altLang="en-US" sz="2800">
                <a:solidFill>
                  <a:srgbClr val="FF0000"/>
                </a:solidFill>
                <a:latin typeface="楷体" charset="0"/>
                <a:ea typeface="楷体" charset="0"/>
              </a:rPr>
              <a:t>避免</a:t>
            </a:r>
            <a:r>
              <a:rPr lang="zh-CN" altLang="en-US" sz="2800">
                <a:latin typeface="楷体" charset="0"/>
                <a:ea typeface="楷体" charset="0"/>
              </a:rPr>
              <a:t>了不好的结果</a:t>
            </a:r>
            <a:endParaRPr lang="zh-CN" altLang="en-US" sz="2800">
              <a:latin typeface="楷体" charset="0"/>
              <a:ea typeface="楷体" charset="0"/>
            </a:endParaRPr>
          </a:p>
        </p:txBody>
      </p:sp>
      <p:sp>
        <p:nvSpPr>
          <p:cNvPr id="7" name="文本框 6"/>
          <p:cNvSpPr txBox="1"/>
          <p:nvPr/>
        </p:nvSpPr>
        <p:spPr>
          <a:xfrm>
            <a:off x="2289175" y="412750"/>
            <a:ext cx="810514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幸亏</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不然</a:t>
            </a:r>
            <a:r>
              <a:rPr lang="en-US" altLang="zh-CN" sz="3600" b="1">
                <a:solidFill>
                  <a:srgbClr val="7030A0"/>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否则</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不好的结果</a:t>
            </a:r>
            <a:endParaRPr lang="zh-CN" altLang="en-US" sz="3600" b="1">
              <a:solidFill>
                <a:schemeClr val="tx1"/>
              </a:solidFill>
              <a:latin typeface="楷体" panose="02010609060101010101" charset="-122"/>
              <a:ea typeface="楷体" panose="02010609060101010101" charset="-122"/>
              <a:cs typeface="楷体" panose="02010609060101010101" charset="-122"/>
              <a:sym typeface="+mn-ea"/>
            </a:endParaRPr>
          </a:p>
        </p:txBody>
      </p:sp>
      <p:sp>
        <p:nvSpPr>
          <p:cNvPr id="8" name="文本框 7"/>
          <p:cNvSpPr txBox="1"/>
          <p:nvPr/>
        </p:nvSpPr>
        <p:spPr>
          <a:xfrm>
            <a:off x="756920" y="5880735"/>
            <a:ext cx="6096000" cy="701675"/>
          </a:xfrm>
          <a:prstGeom prst="rect">
            <a:avLst/>
          </a:prstGeom>
          <a:noFill/>
        </p:spPr>
        <p:txBody>
          <a:bodyPr wrap="square" rtlCol="0" anchor="t">
            <a:noAutofit/>
          </a:bodyPr>
          <a:p>
            <a:pPr>
              <a:lnSpc>
                <a:spcPct val="100000"/>
              </a:lnSpc>
            </a:pPr>
            <a:r>
              <a:rPr lang="zh-CN" altLang="en-US" sz="4800" b="1">
                <a:solidFill>
                  <a:srgbClr val="FF0000"/>
                </a:solidFill>
                <a:latin typeface="楷体" panose="02010609060101010101" charset="-122"/>
                <a:ea typeface="楷体" panose="02010609060101010101" charset="-122"/>
                <a:sym typeface="+mn-ea"/>
              </a:rPr>
              <a:t>幸亏</a:t>
            </a:r>
            <a:r>
              <a:rPr lang="zh-CN" altLang="en-US" sz="3600" b="1">
                <a:latin typeface="楷体" panose="02010609060101010101" charset="-122"/>
                <a:ea typeface="楷体" panose="02010609060101010101" charset="-122"/>
                <a:sym typeface="+mn-ea"/>
              </a:rPr>
              <a:t>你提醒我</a:t>
            </a:r>
            <a:r>
              <a:rPr lang="en-US" altLang="zh-CN" sz="3600" b="1">
                <a:latin typeface="楷体" panose="02010609060101010101" charset="-122"/>
                <a:ea typeface="楷体" panose="02010609060101010101" charset="-122"/>
                <a:sym typeface="+mn-ea"/>
              </a:rPr>
              <a:t>/</a:t>
            </a:r>
            <a:r>
              <a:rPr lang="zh-CN" altLang="en-US" sz="3600" b="1">
                <a:latin typeface="楷体" panose="02010609060101010101" charset="-122"/>
                <a:ea typeface="楷体" panose="02010609060101010101" charset="-122"/>
                <a:sym typeface="+mn-ea"/>
              </a:rPr>
              <a:t>……</a:t>
            </a:r>
            <a:endParaRPr lang="zh-CN" altLang="en-US" sz="3600" b="1">
              <a:latin typeface="楷体" panose="02010609060101010101" charset="-122"/>
              <a:ea typeface="楷体" panose="02010609060101010101" charset="-122"/>
              <a:sym typeface="+mn-ea"/>
            </a:endParaRPr>
          </a:p>
        </p:txBody>
      </p:sp>
      <p:pic>
        <p:nvPicPr>
          <p:cNvPr id="11" name="图片 10" descr="3D figure holding a cross shape"/>
          <p:cNvPicPr>
            <a:picLocks noChangeAspect="1"/>
          </p:cNvPicPr>
          <p:nvPr>
            <p:custDataLst>
              <p:tags r:id="rId1"/>
            </p:custDataLst>
          </p:nvPr>
        </p:nvPicPr>
        <p:blipFill>
          <a:blip r:embed="rId2"/>
          <a:stretch>
            <a:fillRect/>
          </a:stretch>
        </p:blipFill>
        <p:spPr>
          <a:xfrm>
            <a:off x="9337675" y="2941320"/>
            <a:ext cx="2052320" cy="2052320"/>
          </a:xfrm>
          <a:prstGeom prst="rect">
            <a:avLst/>
          </a:prstGeom>
        </p:spPr>
      </p:pic>
      <p:pic>
        <p:nvPicPr>
          <p:cNvPr id="2" name="图片 1" descr="提醒我该怎么做"/>
          <p:cNvPicPr>
            <a:picLocks noChangeAspect="1"/>
          </p:cNvPicPr>
          <p:nvPr>
            <p:custDataLst>
              <p:tags r:id="rId3"/>
            </p:custDataLst>
          </p:nvPr>
        </p:nvPicPr>
        <p:blipFill>
          <a:blip r:embed="rId4"/>
          <a:srcRect t="10037" b="14250"/>
          <a:stretch>
            <a:fillRect/>
          </a:stretch>
        </p:blipFill>
        <p:spPr>
          <a:xfrm>
            <a:off x="1052830" y="1975485"/>
            <a:ext cx="3199765" cy="3635375"/>
          </a:xfrm>
          <a:prstGeom prst="rect">
            <a:avLst/>
          </a:prstGeom>
        </p:spPr>
      </p:pic>
      <p:pic>
        <p:nvPicPr>
          <p:cNvPr id="4" name="图片 3" descr="年轻美丽的黑发女子穿着休闲毛衣越过孤立的白色背景惊讶与手头上的错误，记得错误。忘记，糟糕的记忆概念。"/>
          <p:cNvPicPr>
            <a:picLocks noChangeAspect="1"/>
          </p:cNvPicPr>
          <p:nvPr>
            <p:custDataLst>
              <p:tags r:id="rId5"/>
            </p:custDataLst>
          </p:nvPr>
        </p:nvPicPr>
        <p:blipFill>
          <a:blip r:embed="rId6"/>
          <a:stretch>
            <a:fillRect/>
          </a:stretch>
        </p:blipFill>
        <p:spPr>
          <a:xfrm>
            <a:off x="5597525" y="2172335"/>
            <a:ext cx="5144770" cy="3429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8" grpId="0"/>
      <p:bldP spid="8"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图片 3"/>
          <p:cNvPicPr>
            <a:picLocks noChangeAspect="1"/>
          </p:cNvPicPr>
          <p:nvPr/>
        </p:nvPicPr>
        <p:blipFill>
          <a:blip r:embed="rId1"/>
          <a:stretch>
            <a:fillRect/>
          </a:stretch>
        </p:blipFill>
        <p:spPr>
          <a:xfrm>
            <a:off x="500063" y="869950"/>
            <a:ext cx="11493500" cy="5708650"/>
          </a:xfrm>
          <a:prstGeom prst="rect">
            <a:avLst/>
          </a:prstGeom>
          <a:noFill/>
          <a:ln w="9525">
            <a:noFill/>
          </a:ln>
        </p:spPr>
      </p:pic>
      <p:sp>
        <p:nvSpPr>
          <p:cNvPr id="38914"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P324</a:t>
            </a:r>
            <a:endParaRPr lang="en-US" altLang="zh-CN" sz="5400" b="1">
              <a:solidFill>
                <a:srgbClr val="FF0000"/>
              </a:solidFill>
              <a:latin typeface="楷体" panose="02010609060101010101" charset="-122"/>
              <a:ea typeface="楷体" panose="02010609060101010101" charset="-122"/>
            </a:endParaRPr>
          </a:p>
        </p:txBody>
      </p:sp>
      <p:sp>
        <p:nvSpPr>
          <p:cNvPr id="8" name="Text Box 4"/>
          <p:cNvSpPr txBox="1"/>
          <p:nvPr/>
        </p:nvSpPr>
        <p:spPr>
          <a:xfrm>
            <a:off x="7627620" y="2601595"/>
            <a:ext cx="3702685" cy="583565"/>
          </a:xfrm>
          <a:prstGeom prst="rect">
            <a:avLst/>
          </a:prstGeom>
          <a:noFill/>
          <a:ln w="9525">
            <a:noFill/>
          </a:ln>
        </p:spPr>
        <p:txBody>
          <a:bodyPr wrap="square" anchor="t">
            <a:spAutoFit/>
          </a:bodyPr>
          <a:lstStyle/>
          <a:p>
            <a:pPr eaLnBrk="0" hangingPunct="0"/>
            <a:r>
              <a:rPr lang="zh-CN" altLang="en-US" sz="3200" b="1">
                <a:solidFill>
                  <a:schemeClr val="tx1"/>
                </a:solidFill>
                <a:latin typeface="楷体" panose="02010609060101010101" charset="-122"/>
                <a:ea typeface="楷体" panose="02010609060101010101" charset="-122"/>
              </a:rPr>
              <a:t>我</a:t>
            </a:r>
            <a:r>
              <a:rPr lang="zh-CN" altLang="en-US" sz="3200" b="1" u="sng">
                <a:solidFill>
                  <a:srgbClr val="FF0000"/>
                </a:solidFill>
                <a:latin typeface="楷体" panose="02010609060101010101" charset="-122"/>
                <a:ea typeface="楷体" panose="02010609060101010101" charset="-122"/>
              </a:rPr>
              <a:t>不会</a:t>
            </a:r>
            <a:r>
              <a:rPr lang="zh-CN" altLang="en-US" sz="3200" b="1">
                <a:solidFill>
                  <a:schemeClr val="tx1"/>
                </a:solidFill>
                <a:latin typeface="楷体" panose="02010609060101010101" charset="-122"/>
                <a:ea typeface="楷体" panose="02010609060101010101" charset="-122"/>
              </a:rPr>
              <a:t>通过考试</a:t>
            </a:r>
            <a:endParaRPr lang="zh-CN" altLang="en-US" sz="3200" b="1">
              <a:solidFill>
                <a:schemeClr val="tx1"/>
              </a:solidFill>
              <a:latin typeface="楷体" panose="02010609060101010101" charset="-122"/>
              <a:ea typeface="楷体" panose="02010609060101010101" charset="-122"/>
            </a:endParaRPr>
          </a:p>
        </p:txBody>
      </p:sp>
      <p:sp>
        <p:nvSpPr>
          <p:cNvPr id="5" name="Text Box 4"/>
          <p:cNvSpPr txBox="1"/>
          <p:nvPr/>
        </p:nvSpPr>
        <p:spPr>
          <a:xfrm>
            <a:off x="6917055" y="3463925"/>
            <a:ext cx="4132580" cy="583565"/>
          </a:xfrm>
          <a:prstGeom prst="rect">
            <a:avLst/>
          </a:prstGeom>
          <a:noFill/>
          <a:ln w="9525">
            <a:noFill/>
          </a:ln>
        </p:spPr>
        <p:txBody>
          <a:bodyPr wrap="square" anchor="t">
            <a:spAutoFit/>
          </a:bodyPr>
          <a:lstStyle/>
          <a:p>
            <a:pPr eaLnBrk="0" hangingPunct="0"/>
            <a:r>
              <a:rPr lang="zh-CN" altLang="en-US" sz="3200" b="1">
                <a:solidFill>
                  <a:schemeClr val="tx1"/>
                </a:solidFill>
                <a:latin typeface="楷体" panose="02010609060101010101" charset="-122"/>
                <a:ea typeface="楷体" panose="02010609060101010101" charset="-122"/>
              </a:rPr>
              <a:t>老师会</a:t>
            </a:r>
            <a:r>
              <a:rPr lang="zh-CN" altLang="en-US" sz="3200" b="1">
                <a:solidFill>
                  <a:srgbClr val="EB4691"/>
                </a:solidFill>
                <a:latin typeface="楷体" panose="02010609060101010101" charset="-122"/>
                <a:ea typeface="楷体" panose="02010609060101010101" charset="-122"/>
              </a:rPr>
              <a:t>非常担心</a:t>
            </a:r>
            <a:r>
              <a:rPr lang="zh-CN" altLang="en-US" sz="3200" b="1">
                <a:solidFill>
                  <a:schemeClr val="tx1"/>
                </a:solidFill>
                <a:latin typeface="楷体" panose="02010609060101010101" charset="-122"/>
                <a:ea typeface="楷体" panose="02010609060101010101" charset="-122"/>
              </a:rPr>
              <a:t>的</a:t>
            </a:r>
            <a:endParaRPr lang="zh-CN" altLang="en-US" sz="3200" b="1">
              <a:solidFill>
                <a:schemeClr val="tx1"/>
              </a:solidFill>
              <a:latin typeface="楷体" panose="02010609060101010101" charset="-122"/>
              <a:ea typeface="楷体" panose="02010609060101010101" charset="-122"/>
            </a:endParaRPr>
          </a:p>
        </p:txBody>
      </p:sp>
      <p:sp>
        <p:nvSpPr>
          <p:cNvPr id="6" name="Text Box 4"/>
          <p:cNvSpPr txBox="1"/>
          <p:nvPr/>
        </p:nvSpPr>
        <p:spPr>
          <a:xfrm>
            <a:off x="1203325" y="4283710"/>
            <a:ext cx="6617335" cy="583565"/>
          </a:xfrm>
          <a:prstGeom prst="rect">
            <a:avLst/>
          </a:prstGeom>
          <a:noFill/>
          <a:ln w="9525">
            <a:noFill/>
          </a:ln>
        </p:spPr>
        <p:txBody>
          <a:bodyPr wrap="square" anchor="t">
            <a:spAutoFit/>
          </a:bodyPr>
          <a:lstStyle/>
          <a:p>
            <a:pPr eaLnBrk="0" hangingPunct="0"/>
            <a:r>
              <a:rPr lang="zh-CN" altLang="en-US" sz="3200" b="1">
                <a:solidFill>
                  <a:srgbClr val="FF0000"/>
                </a:solidFill>
                <a:latin typeface="楷体" panose="02010609060101010101" charset="-122"/>
                <a:ea typeface="楷体" panose="02010609060101010101" charset="-122"/>
              </a:rPr>
              <a:t>幸亏</a:t>
            </a:r>
            <a:r>
              <a:rPr lang="zh-CN" altLang="en-US" sz="3200" b="1">
                <a:solidFill>
                  <a:schemeClr val="tx1"/>
                </a:solidFill>
                <a:latin typeface="楷体" panose="02010609060101010101" charset="-122"/>
                <a:ea typeface="楷体" panose="02010609060101010101" charset="-122"/>
              </a:rPr>
              <a:t>你提前去机场了</a:t>
            </a:r>
            <a:endParaRPr lang="zh-CN" altLang="en-US" sz="3200" b="1">
              <a:solidFill>
                <a:schemeClr val="tx1"/>
              </a:solidFill>
              <a:latin typeface="楷体" panose="02010609060101010101" charset="-122"/>
              <a:ea typeface="楷体" panose="02010609060101010101" charset="-122"/>
            </a:endParaRPr>
          </a:p>
        </p:txBody>
      </p:sp>
      <p:sp>
        <p:nvSpPr>
          <p:cNvPr id="9" name="Text Box 4"/>
          <p:cNvSpPr txBox="1"/>
          <p:nvPr/>
        </p:nvSpPr>
        <p:spPr>
          <a:xfrm>
            <a:off x="1122045" y="5098415"/>
            <a:ext cx="6619875" cy="583565"/>
          </a:xfrm>
          <a:prstGeom prst="rect">
            <a:avLst/>
          </a:prstGeom>
          <a:noFill/>
          <a:ln w="9525">
            <a:noFill/>
          </a:ln>
        </p:spPr>
        <p:txBody>
          <a:bodyPr wrap="square" anchor="t">
            <a:spAutoFit/>
          </a:bodyPr>
          <a:lstStyle/>
          <a:p>
            <a:pPr eaLnBrk="0" hangingPunct="0"/>
            <a:r>
              <a:rPr lang="zh-CN" altLang="en-US" sz="3200" b="1">
                <a:solidFill>
                  <a:srgbClr val="FF0000"/>
                </a:solidFill>
                <a:latin typeface="楷体" panose="02010609060101010101" charset="-122"/>
                <a:ea typeface="楷体" panose="02010609060101010101" charset="-122"/>
              </a:rPr>
              <a:t>幸亏</a:t>
            </a:r>
            <a:r>
              <a:rPr lang="zh-CN" altLang="en-US" sz="3200" b="1">
                <a:solidFill>
                  <a:schemeClr val="tx1"/>
                </a:solidFill>
                <a:latin typeface="楷体" panose="02010609060101010101" charset="-122"/>
                <a:ea typeface="楷体" panose="02010609060101010101" charset="-122"/>
              </a:rPr>
              <a:t>你反应够快</a:t>
            </a:r>
            <a:endParaRPr lang="zh-CN" altLang="en-US" sz="3200" b="1">
              <a:solidFill>
                <a:schemeClr val="tx1"/>
              </a:solidFill>
              <a:latin typeface="楷体" panose="02010609060101010101" charset="-122"/>
              <a:ea typeface="楷体" panose="02010609060101010101" charset="-122"/>
            </a:endParaRPr>
          </a:p>
        </p:txBody>
      </p:sp>
      <p:sp>
        <p:nvSpPr>
          <p:cNvPr id="10" name="Text Box 4"/>
          <p:cNvSpPr txBox="1"/>
          <p:nvPr/>
        </p:nvSpPr>
        <p:spPr>
          <a:xfrm>
            <a:off x="6684645" y="5943600"/>
            <a:ext cx="6617970" cy="583565"/>
          </a:xfrm>
          <a:prstGeom prst="rect">
            <a:avLst/>
          </a:prstGeom>
          <a:noFill/>
          <a:ln w="9525">
            <a:noFill/>
          </a:ln>
        </p:spPr>
        <p:txBody>
          <a:bodyPr wrap="square" anchor="t">
            <a:spAutoFit/>
          </a:bodyPr>
          <a:lstStyle/>
          <a:p>
            <a:pPr eaLnBrk="0" hangingPunct="0"/>
            <a:r>
              <a:rPr lang="zh-CN" altLang="en-US" sz="3200" b="1">
                <a:solidFill>
                  <a:schemeClr val="tx1"/>
                </a:solidFill>
                <a:latin typeface="楷体" panose="02010609060101010101" charset="-122"/>
                <a:ea typeface="楷体" panose="02010609060101010101" charset="-122"/>
              </a:rPr>
              <a:t>你</a:t>
            </a:r>
            <a:r>
              <a:rPr lang="zh-CN" altLang="en-US" sz="3200" b="1">
                <a:solidFill>
                  <a:srgbClr val="0070C0"/>
                </a:solidFill>
                <a:latin typeface="楷体" panose="02010609060101010101" charset="-122"/>
                <a:ea typeface="楷体" panose="02010609060101010101" charset="-122"/>
              </a:rPr>
              <a:t>愿意</a:t>
            </a:r>
            <a:r>
              <a:rPr lang="zh-CN" altLang="en-US" sz="3200" b="1">
                <a:solidFill>
                  <a:schemeClr val="tx1"/>
                </a:solidFill>
                <a:latin typeface="楷体" panose="02010609060101010101" charset="-122"/>
                <a:ea typeface="楷体" panose="02010609060101010101" charset="-122"/>
              </a:rPr>
              <a:t>帮我这个忙</a:t>
            </a:r>
            <a:endParaRPr lang="zh-CN" altLang="en-US" sz="32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6"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图片 3"/>
          <p:cNvPicPr>
            <a:picLocks noChangeAspect="1"/>
          </p:cNvPicPr>
          <p:nvPr/>
        </p:nvPicPr>
        <p:blipFill>
          <a:blip r:embed="rId1"/>
          <a:srcRect b="42889"/>
          <a:stretch>
            <a:fillRect/>
          </a:stretch>
        </p:blipFill>
        <p:spPr>
          <a:xfrm>
            <a:off x="179388" y="603250"/>
            <a:ext cx="11682412" cy="2554288"/>
          </a:xfrm>
          <a:prstGeom prst="rect">
            <a:avLst/>
          </a:prstGeom>
          <a:noFill/>
          <a:ln w="9525">
            <a:noFill/>
          </a:ln>
        </p:spPr>
      </p:pic>
      <p:pic>
        <p:nvPicPr>
          <p:cNvPr id="39938" name="图片 4"/>
          <p:cNvPicPr>
            <a:picLocks noChangeAspect="1"/>
          </p:cNvPicPr>
          <p:nvPr/>
        </p:nvPicPr>
        <p:blipFill>
          <a:blip r:embed="rId1"/>
          <a:srcRect t="60345"/>
          <a:stretch>
            <a:fillRect/>
          </a:stretch>
        </p:blipFill>
        <p:spPr>
          <a:xfrm>
            <a:off x="112713" y="4052888"/>
            <a:ext cx="11684000" cy="1774825"/>
          </a:xfrm>
          <a:prstGeom prst="rect">
            <a:avLst/>
          </a:prstGeom>
          <a:noFill/>
          <a:ln w="9525">
            <a:noFill/>
          </a:ln>
        </p:spPr>
      </p:pic>
      <p:sp>
        <p:nvSpPr>
          <p:cNvPr id="10" name="Text Box 4"/>
          <p:cNvSpPr txBox="1"/>
          <p:nvPr/>
        </p:nvSpPr>
        <p:spPr>
          <a:xfrm>
            <a:off x="721360" y="3212783"/>
            <a:ext cx="8921750"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幸亏</a:t>
            </a:r>
            <a:r>
              <a:rPr lang="zh-CN" altLang="en-US" sz="3600" b="1">
                <a:solidFill>
                  <a:schemeClr val="tx1"/>
                </a:solidFill>
                <a:latin typeface="楷体" panose="02010609060101010101" charset="-122"/>
                <a:ea typeface="楷体" panose="02010609060101010101" charset="-122"/>
              </a:rPr>
              <a:t>你把我叫醒了，</a:t>
            </a:r>
            <a:r>
              <a:rPr lang="zh-CN" altLang="en-US" sz="3600" b="1" u="sng">
                <a:solidFill>
                  <a:srgbClr val="7030A0"/>
                </a:solidFill>
                <a:latin typeface="楷体" panose="02010609060101010101" charset="-122"/>
                <a:ea typeface="楷体" panose="02010609060101010101" charset="-122"/>
              </a:rPr>
              <a:t>否则</a:t>
            </a:r>
            <a:r>
              <a:rPr lang="zh-CN" altLang="en-US" sz="3600" b="1">
                <a:solidFill>
                  <a:schemeClr val="tx1"/>
                </a:solidFill>
                <a:latin typeface="楷体" panose="02010609060101010101" charset="-122"/>
                <a:ea typeface="楷体" panose="02010609060101010101" charset="-122"/>
              </a:rPr>
              <a:t>我今天就迟到了。</a:t>
            </a:r>
            <a:endParaRPr lang="zh-CN" altLang="en-US" sz="3600" b="1">
              <a:solidFill>
                <a:schemeClr val="tx1"/>
              </a:solidFill>
              <a:latin typeface="楷体" panose="02010609060101010101" charset="-122"/>
              <a:ea typeface="楷体" panose="02010609060101010101" charset="-122"/>
            </a:endParaRPr>
          </a:p>
        </p:txBody>
      </p:sp>
      <p:sp>
        <p:nvSpPr>
          <p:cNvPr id="7" name="Text Box 4"/>
          <p:cNvSpPr txBox="1"/>
          <p:nvPr/>
        </p:nvSpPr>
        <p:spPr>
          <a:xfrm>
            <a:off x="656273" y="5695950"/>
            <a:ext cx="10844212" cy="1198880"/>
          </a:xfrm>
          <a:prstGeom prst="rect">
            <a:avLst/>
          </a:prstGeom>
          <a:noFill/>
          <a:ln w="9525">
            <a:noFill/>
          </a:ln>
        </p:spPr>
        <p:txBody>
          <a:bodyPr wrap="square" anchor="t">
            <a:spAutoFit/>
          </a:bodyPr>
          <a:lstStyle/>
          <a:p>
            <a:pPr eaLnBrk="0" hangingPunct="0"/>
            <a:r>
              <a:rPr lang="zh-CN" altLang="en-US" sz="3600" b="1">
                <a:solidFill>
                  <a:schemeClr val="tx1"/>
                </a:solidFill>
                <a:latin typeface="楷体" panose="02010609060101010101" charset="-122"/>
                <a:ea typeface="楷体" panose="02010609060101010101" charset="-122"/>
              </a:rPr>
              <a:t>哈尔滨简直太冷了，</a:t>
            </a:r>
            <a:r>
              <a:rPr lang="zh-CN" altLang="en-US" sz="3600" b="1">
                <a:solidFill>
                  <a:srgbClr val="FF0000"/>
                </a:solidFill>
                <a:latin typeface="楷体" panose="02010609060101010101" charset="-122"/>
                <a:ea typeface="楷体" panose="02010609060101010101" charset="-122"/>
              </a:rPr>
              <a:t>幸亏</a:t>
            </a:r>
            <a:r>
              <a:rPr lang="zh-CN" altLang="en-US" sz="3600" b="1">
                <a:solidFill>
                  <a:schemeClr val="tx1"/>
                </a:solidFill>
                <a:latin typeface="楷体" panose="02010609060101010101" charset="-122"/>
                <a:ea typeface="楷体" panose="02010609060101010101" charset="-122"/>
              </a:rPr>
              <a:t>你提醒我带了厚外套，</a:t>
            </a:r>
            <a:endParaRPr lang="zh-CN" altLang="en-US" sz="3600" b="1">
              <a:solidFill>
                <a:schemeClr val="tx1"/>
              </a:solidFill>
              <a:latin typeface="楷体" panose="02010609060101010101" charset="-122"/>
              <a:ea typeface="楷体" panose="02010609060101010101" charset="-122"/>
            </a:endParaRPr>
          </a:p>
          <a:p>
            <a:pPr eaLnBrk="0" hangingPunct="0"/>
            <a:r>
              <a:rPr lang="zh-CN" altLang="en-US" sz="3600" b="1" u="sng">
                <a:solidFill>
                  <a:srgbClr val="7030A0"/>
                </a:solidFill>
                <a:latin typeface="楷体" panose="02010609060101010101" charset="-122"/>
                <a:ea typeface="楷体" panose="02010609060101010101" charset="-122"/>
              </a:rPr>
              <a:t>不然</a:t>
            </a:r>
            <a:r>
              <a:rPr lang="zh-CN" altLang="en-US" sz="3600" b="1">
                <a:solidFill>
                  <a:schemeClr val="tx1"/>
                </a:solidFill>
                <a:latin typeface="楷体" panose="02010609060101010101" charset="-122"/>
                <a:ea typeface="楷体" panose="02010609060101010101" charset="-122"/>
              </a:rPr>
              <a:t>我会感冒的。</a:t>
            </a:r>
            <a:endParaRPr lang="zh-CN" altLang="en-US" sz="3600" b="1">
              <a:solidFill>
                <a:schemeClr val="tx1"/>
              </a:solidFill>
              <a:latin typeface="楷体" panose="02010609060101010101" charset="-122"/>
              <a:ea typeface="楷体" panose="02010609060101010101" charset="-122"/>
            </a:endParaRPr>
          </a:p>
        </p:txBody>
      </p:sp>
      <p:sp>
        <p:nvSpPr>
          <p:cNvPr id="39941"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P324</a:t>
            </a:r>
            <a:endParaRPr lang="en-US" altLang="zh-CN" sz="5400"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6"/>
          <p:cNvSpPr/>
          <p:nvPr/>
        </p:nvSpPr>
        <p:spPr>
          <a:xfrm>
            <a:off x="165735" y="3711575"/>
            <a:ext cx="11769725" cy="1873250"/>
          </a:xfrm>
          <a:prstGeom prst="rect">
            <a:avLst/>
          </a:prstGeom>
          <a:noFill/>
          <a:ln w="9525">
            <a:noFill/>
          </a:ln>
        </p:spPr>
        <p:txBody>
          <a:bodyPr anchor="t"/>
          <a:lstStyle/>
          <a:p>
            <a:pPr marL="342900" indent="-342900" algn="ctr">
              <a:spcBef>
                <a:spcPct val="20000"/>
              </a:spcBef>
              <a:buClr>
                <a:schemeClr val="accent1"/>
              </a:buClr>
              <a:buSzPct val="65000"/>
            </a:pPr>
            <a:r>
              <a:rPr lang="zh-CN" altLang="en-US" sz="6600" b="1">
                <a:solidFill>
                  <a:srgbClr val="FF0000"/>
                </a:solidFill>
                <a:latin typeface="楷体" panose="02010609060101010101" charset="-122"/>
                <a:ea typeface="楷体" panose="02010609060101010101" charset="-122"/>
              </a:rPr>
              <a:t>在</a:t>
            </a:r>
            <a:r>
              <a:rPr lang="en-US" altLang="zh-CN" sz="6600" b="1">
                <a:solidFill>
                  <a:srgbClr val="FF0000"/>
                </a:solidFill>
                <a:latin typeface="楷体" panose="02010609060101010101" charset="-122"/>
                <a:ea typeface="楷体" panose="02010609060101010101" charset="-122"/>
              </a:rPr>
              <a:t>……</a:t>
            </a:r>
            <a:r>
              <a:rPr lang="zh-CN" altLang="en-US" sz="6600" b="1">
                <a:solidFill>
                  <a:srgbClr val="FF0000"/>
                </a:solidFill>
                <a:latin typeface="楷体" panose="02010609060101010101" charset="-122"/>
                <a:ea typeface="楷体" panose="02010609060101010101" charset="-122"/>
              </a:rPr>
              <a:t>看来</a:t>
            </a:r>
            <a:endParaRPr lang="en-US" altLang="zh-CN" sz="6600" b="1">
              <a:solidFill>
                <a:srgbClr val="FF0000"/>
              </a:solidFill>
              <a:latin typeface="楷体" panose="02010609060101010101" charset="-122"/>
              <a:ea typeface="楷体" panose="02010609060101010101" charset="-122"/>
            </a:endParaRPr>
          </a:p>
        </p:txBody>
      </p:sp>
      <p:sp>
        <p:nvSpPr>
          <p:cNvPr id="46082" name="Rectangle 2"/>
          <p:cNvSpPr txBox="1"/>
          <p:nvPr/>
        </p:nvSpPr>
        <p:spPr>
          <a:xfrm>
            <a:off x="3627438" y="1330325"/>
            <a:ext cx="4448175" cy="1630363"/>
          </a:xfrm>
          <a:prstGeom prst="rect">
            <a:avLst/>
          </a:prstGeom>
          <a:noFill/>
          <a:ln w="9525" cap="flat" cmpd="sng">
            <a:solidFill>
              <a:schemeClr val="tx1"/>
            </a:solidFill>
            <a:prstDash val="solid"/>
            <a:miter/>
            <a:headEnd type="none" w="med" len="med"/>
            <a:tailEnd type="none" w="med" len="med"/>
          </a:ln>
        </p:spPr>
        <p:txBody>
          <a:bodyPr anchor="ctr"/>
          <a:lstStyle/>
          <a:p>
            <a:pPr>
              <a:lnSpc>
                <a:spcPct val="90000"/>
              </a:lnSpc>
            </a:pPr>
            <a:r>
              <a:rPr lang="zh-CN" altLang="en-US" sz="9600" b="1">
                <a:solidFill>
                  <a:srgbClr val="CC0000"/>
                </a:solidFill>
                <a:latin typeface="楷体" panose="02010609060101010101" charset="-122"/>
                <a:ea typeface="楷体" panose="02010609060101010101" charset="-122"/>
              </a:rPr>
              <a:t>语言点</a:t>
            </a:r>
            <a:endParaRPr lang="zh-CN" altLang="en-US" sz="4000">
              <a:solidFill>
                <a:srgbClr val="CC0000"/>
              </a:solidFill>
              <a:latin typeface="楷体" panose="02010609060101010101" charset="-122"/>
              <a:ea typeface="楷体" panose="02010609060101010101"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nvSpPr>
        <p:spPr>
          <a:xfrm>
            <a:off x="688340" y="1366203"/>
            <a:ext cx="11352213" cy="1579562"/>
          </a:xfrm>
          <a:prstGeom prst="rect">
            <a:avLst/>
          </a:prstGeom>
          <a:noFill/>
          <a:ln w="9525">
            <a:noFill/>
          </a:ln>
        </p:spPr>
        <p:txBody>
          <a:bodyPr anchor="ctr"/>
          <a:lstStyle/>
          <a:p>
            <a:pPr eaLnBrk="0" hangingPunct="0">
              <a:lnSpc>
                <a:spcPct val="110000"/>
              </a:lnSpc>
            </a:pPr>
            <a:r>
              <a:rPr lang="zh-CN" altLang="en-US" sz="4000" b="1">
                <a:latin typeface="楷体" panose="02010609060101010101" charset="-122"/>
                <a:ea typeface="楷体" panose="02010609060101010101" charset="-122"/>
              </a:rPr>
              <a:t>有人说：中国的人口影响了经济的发展，</a:t>
            </a:r>
            <a:endParaRPr lang="zh-CN" altLang="en-US" sz="4000" b="1">
              <a:latin typeface="楷体" panose="02010609060101010101" charset="-122"/>
              <a:ea typeface="楷体" panose="02010609060101010101" charset="-122"/>
            </a:endParaRPr>
          </a:p>
          <a:p>
            <a:pPr eaLnBrk="0" hangingPunct="0">
              <a:lnSpc>
                <a:spcPct val="110000"/>
              </a:lnSpc>
            </a:pPr>
            <a:r>
              <a:rPr lang="zh-CN" altLang="en-US" sz="4000" b="1">
                <a:latin typeface="楷体" panose="02010609060101010101" charset="-122"/>
                <a:ea typeface="楷体" panose="02010609060101010101" charset="-122"/>
              </a:rPr>
              <a:t>你同意这个观点吗？</a:t>
            </a:r>
            <a:endParaRPr lang="zh-CN" altLang="en-US" sz="4000" b="1">
              <a:latin typeface="楷体" panose="02010609060101010101" charset="-122"/>
              <a:ea typeface="楷体" panose="02010609060101010101" charset="-122"/>
            </a:endParaRPr>
          </a:p>
        </p:txBody>
      </p:sp>
      <p:sp>
        <p:nvSpPr>
          <p:cNvPr id="5" name="标题 1"/>
          <p:cNvSpPr>
            <a:spLocks noGrp="1"/>
          </p:cNvSpPr>
          <p:nvPr/>
        </p:nvSpPr>
        <p:spPr>
          <a:xfrm>
            <a:off x="621665" y="2517775"/>
            <a:ext cx="10877550" cy="3116580"/>
          </a:xfrm>
          <a:prstGeom prst="rect">
            <a:avLst/>
          </a:prstGeom>
          <a:noFill/>
          <a:ln w="9525">
            <a:noFill/>
          </a:ln>
        </p:spPr>
        <p:txBody>
          <a:bodyPr anchor="ctr"/>
          <a:lstStyle/>
          <a:p>
            <a:pPr eaLnBrk="0" hangingPunct="0">
              <a:lnSpc>
                <a:spcPct val="130000"/>
              </a:lnSpc>
            </a:pPr>
            <a:r>
              <a:rPr lang="zh-CN" altLang="en-US" sz="5400" b="1">
                <a:solidFill>
                  <a:srgbClr val="FF0000"/>
                </a:solidFill>
                <a:latin typeface="楷体" panose="02010609060101010101" charset="-122"/>
                <a:ea typeface="楷体" panose="02010609060101010101" charset="-122"/>
              </a:rPr>
              <a:t>在</a:t>
            </a:r>
            <a:r>
              <a:rPr lang="zh-CN" altLang="en-US" sz="5400" b="1">
                <a:solidFill>
                  <a:srgbClr val="7030A0"/>
                </a:solidFill>
                <a:latin typeface="楷体" panose="02010609060101010101" charset="-122"/>
                <a:ea typeface="楷体" panose="02010609060101010101" charset="-122"/>
              </a:rPr>
              <a:t>我</a:t>
            </a:r>
            <a:r>
              <a:rPr lang="zh-CN" altLang="en-US" sz="5400" b="1">
                <a:solidFill>
                  <a:srgbClr val="FF0000"/>
                </a:solidFill>
                <a:latin typeface="楷体" panose="02010609060101010101" charset="-122"/>
                <a:ea typeface="楷体" panose="02010609060101010101" charset="-122"/>
              </a:rPr>
              <a:t>看来</a:t>
            </a:r>
            <a:r>
              <a:rPr lang="zh-CN" altLang="en-US" sz="4000" b="1">
                <a:latin typeface="楷体" panose="02010609060101010101" charset="-122"/>
                <a:ea typeface="楷体" panose="02010609060101010101" charset="-122"/>
              </a:rPr>
              <a:t>，大量的人口的确降低了中国</a:t>
            </a:r>
            <a:r>
              <a:rPr lang="en-US" altLang="zh-CN" sz="4000" b="1">
                <a:latin typeface="楷体" panose="02010609060101010101" charset="-122"/>
                <a:ea typeface="楷体" panose="02010609060101010101" charset="-122"/>
              </a:rPr>
              <a:t>GDP</a:t>
            </a:r>
            <a:r>
              <a:rPr lang="zh-CN" altLang="en-US" sz="4000" b="1">
                <a:latin typeface="楷体" panose="02010609060101010101" charset="-122"/>
                <a:ea typeface="楷体" panose="02010609060101010101" charset="-122"/>
              </a:rPr>
              <a:t>的平均数，但国人的大量消费也使部分产业，例如服务业、旅游业得到了迅速发展。</a:t>
            </a:r>
            <a:endParaRPr lang="zh-CN" altLang="en-US" sz="4000" b="1">
              <a:latin typeface="楷体" panose="02010609060101010101" charset="-122"/>
              <a:ea typeface="楷体" panose="02010609060101010101" charset="-122"/>
            </a:endParaRPr>
          </a:p>
        </p:txBody>
      </p:sp>
      <p:pic>
        <p:nvPicPr>
          <p:cNvPr id="2" name="图片 1" descr="办公室多人进行商务会议讨论"/>
          <p:cNvPicPr>
            <a:picLocks noChangeAspect="1"/>
          </p:cNvPicPr>
          <p:nvPr>
            <p:custDataLst>
              <p:tags r:id="rId1"/>
            </p:custDataLst>
          </p:nvPr>
        </p:nvPicPr>
        <p:blipFill>
          <a:blip r:embed="rId2"/>
          <a:stretch>
            <a:fillRect/>
          </a:stretch>
        </p:blipFill>
        <p:spPr>
          <a:xfrm>
            <a:off x="8590280" y="4572635"/>
            <a:ext cx="3601720" cy="2400935"/>
          </a:xfrm>
          <a:prstGeom prst="rect">
            <a:avLst/>
          </a:prstGeom>
        </p:spPr>
      </p:pic>
      <p:sp>
        <p:nvSpPr>
          <p:cNvPr id="7" name="文本框 6"/>
          <p:cNvSpPr txBox="1"/>
          <p:nvPr/>
        </p:nvSpPr>
        <p:spPr>
          <a:xfrm>
            <a:off x="688340" y="501650"/>
            <a:ext cx="717296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在</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谁</a:t>
            </a: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看来</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看法</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观点</a:t>
            </a:r>
            <a:endParaRPr lang="zh-CN" altLang="en-US" sz="3600" b="1">
              <a:solidFill>
                <a:schemeClr val="tx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标题 1"/>
          <p:cNvSpPr>
            <a:spLocks noGrp="1"/>
          </p:cNvSpPr>
          <p:nvPr/>
        </p:nvSpPr>
        <p:spPr>
          <a:xfrm>
            <a:off x="363220" y="1606868"/>
            <a:ext cx="11352213" cy="1579562"/>
          </a:xfrm>
          <a:prstGeom prst="rect">
            <a:avLst/>
          </a:prstGeom>
          <a:noFill/>
          <a:ln w="9525">
            <a:noFill/>
          </a:ln>
        </p:spPr>
        <p:txBody>
          <a:bodyPr anchor="ctr"/>
          <a:lstStyle/>
          <a:p>
            <a:pPr eaLnBrk="0" hangingPunct="0">
              <a:lnSpc>
                <a:spcPct val="90000"/>
              </a:lnSpc>
            </a:pPr>
            <a:r>
              <a:rPr lang="en-US" altLang="zh-CN" sz="4000" b="1">
                <a:latin typeface="楷体" panose="02010609060101010101" charset="-122"/>
                <a:ea typeface="楷体" panose="02010609060101010101" charset="-122"/>
              </a:rPr>
              <a:t>A</a:t>
            </a:r>
            <a:r>
              <a:rPr lang="zh-CN" altLang="en-US" sz="4000" b="1">
                <a:latin typeface="楷体" panose="02010609060101010101" charset="-122"/>
                <a:ea typeface="楷体" panose="02010609060101010101" charset="-122"/>
              </a:rPr>
              <a:t>：</a:t>
            </a:r>
            <a:r>
              <a:rPr lang="zh-CN" altLang="en-US" sz="4000" b="1">
                <a:solidFill>
                  <a:srgbClr val="FF0000"/>
                </a:solidFill>
                <a:latin typeface="楷体" panose="02010609060101010101" charset="-122"/>
                <a:ea typeface="楷体" panose="02010609060101010101" charset="-122"/>
              </a:rPr>
              <a:t>在</a:t>
            </a:r>
            <a:r>
              <a:rPr lang="zh-CN" altLang="en-US" sz="4000" b="1">
                <a:solidFill>
                  <a:srgbClr val="7030A0"/>
                </a:solidFill>
                <a:latin typeface="楷体" panose="02010609060101010101" charset="-122"/>
                <a:ea typeface="楷体" panose="02010609060101010101" charset="-122"/>
              </a:rPr>
              <a:t>我</a:t>
            </a:r>
            <a:r>
              <a:rPr lang="zh-CN" altLang="en-US" sz="4000" b="1">
                <a:solidFill>
                  <a:srgbClr val="FF0000"/>
                </a:solidFill>
                <a:latin typeface="楷体" panose="02010609060101010101" charset="-122"/>
                <a:ea typeface="楷体" panose="02010609060101010101" charset="-122"/>
              </a:rPr>
              <a:t>看来</a:t>
            </a:r>
            <a:r>
              <a:rPr lang="zh-CN" altLang="en-US" sz="4000" b="1">
                <a:latin typeface="楷体" panose="02010609060101010101" charset="-122"/>
                <a:ea typeface="楷体" panose="02010609060101010101" charset="-122"/>
              </a:rPr>
              <a:t>，抽烟又浪费钱，对身体还没有好处，真是百弊而无一利。</a:t>
            </a:r>
            <a:endParaRPr lang="zh-CN" altLang="en-US" sz="4000" b="1">
              <a:latin typeface="楷体" panose="02010609060101010101" charset="-122"/>
              <a:ea typeface="楷体" panose="02010609060101010101" charset="-122"/>
            </a:endParaRPr>
          </a:p>
        </p:txBody>
      </p:sp>
      <p:sp>
        <p:nvSpPr>
          <p:cNvPr id="5" name="标题 1"/>
          <p:cNvSpPr>
            <a:spLocks noGrp="1"/>
          </p:cNvSpPr>
          <p:nvPr/>
        </p:nvSpPr>
        <p:spPr>
          <a:xfrm>
            <a:off x="363220" y="2989580"/>
            <a:ext cx="11352213" cy="1784350"/>
          </a:xfrm>
          <a:prstGeom prst="rect">
            <a:avLst/>
          </a:prstGeom>
          <a:noFill/>
          <a:ln w="9525">
            <a:noFill/>
          </a:ln>
        </p:spPr>
        <p:txBody>
          <a:bodyPr anchor="ctr"/>
          <a:lstStyle/>
          <a:p>
            <a:pPr eaLnBrk="0" hangingPunct="0">
              <a:lnSpc>
                <a:spcPct val="90000"/>
              </a:lnSpc>
            </a:pPr>
            <a:r>
              <a:rPr lang="en-US" altLang="zh-CN" sz="4000" b="1">
                <a:latin typeface="楷体" panose="02010609060101010101" charset="-122"/>
                <a:ea typeface="楷体" panose="02010609060101010101" charset="-122"/>
              </a:rPr>
              <a:t>B:</a:t>
            </a:r>
            <a:r>
              <a:rPr lang="zh-CN" altLang="en-US" sz="4000" b="1">
                <a:latin typeface="楷体" panose="02010609060101010101" charset="-122"/>
                <a:ea typeface="楷体" panose="02010609060101010101" charset="-122"/>
              </a:rPr>
              <a:t>是啊，不过</a:t>
            </a:r>
            <a:r>
              <a:rPr lang="zh-CN" altLang="en-US" sz="4000" b="1">
                <a:solidFill>
                  <a:srgbClr val="FF0000"/>
                </a:solidFill>
                <a:latin typeface="楷体" panose="02010609060101010101" charset="-122"/>
                <a:ea typeface="楷体" panose="02010609060101010101" charset="-122"/>
              </a:rPr>
              <a:t>在</a:t>
            </a:r>
            <a:r>
              <a:rPr lang="en-US" altLang="zh-CN" sz="4000" b="1">
                <a:latin typeface="楷体" panose="02010609060101010101" charset="-122"/>
                <a:ea typeface="楷体" panose="02010609060101010101" charset="-122"/>
              </a:rPr>
              <a:t>_________</a:t>
            </a:r>
            <a:r>
              <a:rPr lang="zh-CN" altLang="en-US" sz="4000" b="1">
                <a:solidFill>
                  <a:srgbClr val="FF0000"/>
                </a:solidFill>
                <a:latin typeface="楷体" panose="02010609060101010101" charset="-122"/>
                <a:ea typeface="楷体" panose="02010609060101010101" charset="-122"/>
              </a:rPr>
              <a:t>看来</a:t>
            </a:r>
            <a:r>
              <a:rPr lang="zh-CN" altLang="en-US" sz="4000" b="1">
                <a:latin typeface="楷体" panose="02010609060101010101" charset="-122"/>
                <a:ea typeface="楷体" panose="02010609060101010101" charset="-122"/>
              </a:rPr>
              <a:t>，这可能还是在享受生活呢。</a:t>
            </a:r>
            <a:endParaRPr lang="zh-CN" altLang="en-US" sz="4000" b="1">
              <a:latin typeface="楷体" panose="02010609060101010101" charset="-122"/>
              <a:ea typeface="楷体" panose="02010609060101010101" charset="-122"/>
            </a:endParaRPr>
          </a:p>
        </p:txBody>
      </p:sp>
      <p:sp>
        <p:nvSpPr>
          <p:cNvPr id="7" name="文本框 6"/>
          <p:cNvSpPr txBox="1"/>
          <p:nvPr/>
        </p:nvSpPr>
        <p:spPr>
          <a:xfrm>
            <a:off x="4108768" y="2989580"/>
            <a:ext cx="2486025" cy="706755"/>
          </a:xfrm>
          <a:prstGeom prst="rect">
            <a:avLst/>
          </a:prstGeom>
          <a:noFill/>
          <a:ln w="9525">
            <a:noFill/>
          </a:ln>
        </p:spPr>
        <p:txBody>
          <a:bodyPr wrap="square" anchor="t">
            <a:spAutoFit/>
          </a:bodyPr>
          <a:lstStyle/>
          <a:p>
            <a:r>
              <a:rPr lang="zh-CN" altLang="zh-CN" sz="4000" b="1">
                <a:solidFill>
                  <a:srgbClr val="7030A0"/>
                </a:solidFill>
                <a:latin typeface="楷体" panose="02010609060101010101" charset="-122"/>
                <a:ea typeface="楷体" panose="02010609060101010101" charset="-122"/>
              </a:rPr>
              <a:t>抽烟的人</a:t>
            </a:r>
            <a:endParaRPr lang="zh-CN" altLang="zh-CN" sz="4000" b="1">
              <a:solidFill>
                <a:srgbClr val="7030A0"/>
              </a:solidFill>
              <a:latin typeface="楷体" panose="02010609060101010101" charset="-122"/>
              <a:ea typeface="楷体" panose="02010609060101010101" charset="-122"/>
            </a:endParaRPr>
          </a:p>
        </p:txBody>
      </p:sp>
      <p:sp>
        <p:nvSpPr>
          <p:cNvPr id="3" name="文本框 2"/>
          <p:cNvSpPr txBox="1"/>
          <p:nvPr/>
        </p:nvSpPr>
        <p:spPr>
          <a:xfrm>
            <a:off x="688340" y="501650"/>
            <a:ext cx="717296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在</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谁</a:t>
            </a: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看来</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看法</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观点</a:t>
            </a:r>
            <a:endParaRPr lang="zh-CN" altLang="en-US" sz="3600" b="1">
              <a:solidFill>
                <a:schemeClr val="tx1"/>
              </a:solidFill>
              <a:latin typeface="楷体" panose="02010609060101010101" charset="-122"/>
              <a:ea typeface="楷体" panose="02010609060101010101" charset="-122"/>
              <a:cs typeface="楷体" panose="02010609060101010101" charset="-122"/>
              <a:sym typeface="+mn-ea"/>
            </a:endParaRPr>
          </a:p>
        </p:txBody>
      </p:sp>
      <p:pic>
        <p:nvPicPr>
          <p:cNvPr id="4" name="图片 3" descr="劝阻吸烟"/>
          <p:cNvPicPr>
            <a:picLocks noChangeAspect="1"/>
          </p:cNvPicPr>
          <p:nvPr>
            <p:custDataLst>
              <p:tags r:id="rId1"/>
            </p:custDataLst>
          </p:nvPr>
        </p:nvPicPr>
        <p:blipFill>
          <a:blip r:embed="rId2"/>
          <a:stretch>
            <a:fillRect/>
          </a:stretch>
        </p:blipFill>
        <p:spPr>
          <a:xfrm>
            <a:off x="3596640" y="4309745"/>
            <a:ext cx="3828415" cy="25482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29" grpId="1"/>
      <p:bldP spid="5" grpId="0"/>
      <p:bldP spid="5" grpId="1"/>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nvSpPr>
        <p:spPr>
          <a:xfrm>
            <a:off x="363220" y="1491615"/>
            <a:ext cx="11588750" cy="2566988"/>
          </a:xfrm>
          <a:prstGeom prst="rect">
            <a:avLst/>
          </a:prstGeom>
          <a:noFill/>
          <a:ln w="9525">
            <a:noFill/>
          </a:ln>
        </p:spPr>
        <p:txBody>
          <a:bodyPr anchor="ctr"/>
          <a:lstStyle/>
          <a:p>
            <a:pPr eaLnBrk="0" hangingPunct="0">
              <a:lnSpc>
                <a:spcPts val="6175"/>
              </a:lnSpc>
            </a:pPr>
            <a:r>
              <a:rPr lang="zh-CN" altLang="en-US" sz="4000" b="1">
                <a:latin typeface="楷体" panose="02010609060101010101" charset="-122"/>
                <a:ea typeface="楷体" panose="02010609060101010101" charset="-122"/>
              </a:rPr>
              <a:t>许多外国人不理解为什么中国人在收礼物的时候总是要拒绝三次才接受，但</a:t>
            </a:r>
            <a:r>
              <a:rPr lang="zh-CN" altLang="en-US" sz="4000" b="1">
                <a:solidFill>
                  <a:srgbClr val="FF0000"/>
                </a:solidFill>
                <a:latin typeface="楷体" panose="02010609060101010101" charset="-122"/>
                <a:ea typeface="楷体" panose="02010609060101010101" charset="-122"/>
              </a:rPr>
              <a:t>在</a:t>
            </a:r>
            <a:r>
              <a:rPr lang="en-US" altLang="zh-CN" sz="4000" b="1">
                <a:latin typeface="楷体" panose="02010609060101010101" charset="-122"/>
                <a:ea typeface="楷体" panose="02010609060101010101" charset="-122"/>
              </a:rPr>
              <a:t>______</a:t>
            </a:r>
            <a:r>
              <a:rPr lang="zh-CN" altLang="en-US" sz="4000" b="1">
                <a:solidFill>
                  <a:srgbClr val="FF0000"/>
                </a:solidFill>
                <a:latin typeface="楷体" panose="02010609060101010101" charset="-122"/>
                <a:ea typeface="楷体" panose="02010609060101010101" charset="-122"/>
              </a:rPr>
              <a:t>看来</a:t>
            </a:r>
            <a:r>
              <a:rPr lang="zh-CN" altLang="en-US" sz="4000" b="1">
                <a:latin typeface="楷体" panose="02010609060101010101" charset="-122"/>
                <a:ea typeface="楷体" panose="02010609060101010101" charset="-122"/>
              </a:rPr>
              <a:t>，这也是一种对送礼物的人的礼貌。</a:t>
            </a:r>
            <a:endParaRPr lang="zh-CN" altLang="en-US" sz="4000" b="1">
              <a:latin typeface="楷体" panose="02010609060101010101" charset="-122"/>
              <a:ea typeface="楷体" panose="02010609060101010101" charset="-122"/>
            </a:endParaRPr>
          </a:p>
        </p:txBody>
      </p:sp>
      <p:sp>
        <p:nvSpPr>
          <p:cNvPr id="8" name="文本框 7"/>
          <p:cNvSpPr txBox="1"/>
          <p:nvPr/>
        </p:nvSpPr>
        <p:spPr>
          <a:xfrm>
            <a:off x="6430010" y="2390140"/>
            <a:ext cx="2484438" cy="706755"/>
          </a:xfrm>
          <a:prstGeom prst="rect">
            <a:avLst/>
          </a:prstGeom>
          <a:noFill/>
          <a:ln w="9525">
            <a:noFill/>
          </a:ln>
        </p:spPr>
        <p:txBody>
          <a:bodyPr wrap="square" anchor="t">
            <a:spAutoFit/>
          </a:bodyPr>
          <a:lstStyle/>
          <a:p>
            <a:r>
              <a:rPr lang="zh-CN" altLang="zh-CN" sz="4000" b="1">
                <a:solidFill>
                  <a:srgbClr val="7030A0"/>
                </a:solidFill>
                <a:latin typeface="楷体" panose="02010609060101010101" charset="-122"/>
                <a:ea typeface="楷体" panose="02010609060101010101" charset="-122"/>
              </a:rPr>
              <a:t>中国人</a:t>
            </a:r>
            <a:endParaRPr lang="zh-CN" altLang="zh-CN" sz="4000" b="1">
              <a:solidFill>
                <a:srgbClr val="7030A0"/>
              </a:solidFill>
              <a:latin typeface="楷体" panose="02010609060101010101" charset="-122"/>
              <a:ea typeface="楷体" panose="02010609060101010101" charset="-122"/>
            </a:endParaRPr>
          </a:p>
        </p:txBody>
      </p:sp>
      <p:pic>
        <p:nvPicPr>
          <p:cNvPr id="2" name="图片 1" descr="男孩送礼物给女孩。可爱浪漫的情侣聚会，生日或情人节礼物。少年卡通，少年成人爱情矢量场景"/>
          <p:cNvPicPr>
            <a:picLocks noChangeAspect="1"/>
          </p:cNvPicPr>
          <p:nvPr>
            <p:custDataLst>
              <p:tags r:id="rId1"/>
            </p:custDataLst>
          </p:nvPr>
        </p:nvPicPr>
        <p:blipFill>
          <a:blip r:embed="rId2"/>
          <a:stretch>
            <a:fillRect/>
          </a:stretch>
        </p:blipFill>
        <p:spPr>
          <a:xfrm>
            <a:off x="3729355" y="3947795"/>
            <a:ext cx="4732655" cy="3154680"/>
          </a:xfrm>
          <a:prstGeom prst="rect">
            <a:avLst/>
          </a:prstGeom>
        </p:spPr>
      </p:pic>
      <p:sp>
        <p:nvSpPr>
          <p:cNvPr id="3" name="文本框 2"/>
          <p:cNvSpPr txBox="1"/>
          <p:nvPr/>
        </p:nvSpPr>
        <p:spPr>
          <a:xfrm>
            <a:off x="688340" y="501650"/>
            <a:ext cx="717296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在</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谁</a:t>
            </a: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看来</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看法</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观点</a:t>
            </a:r>
            <a:endParaRPr lang="zh-CN" altLang="en-US" sz="3600" b="1">
              <a:solidFill>
                <a:schemeClr val="tx1"/>
              </a:solidFill>
              <a:latin typeface="楷体" panose="02010609060101010101" charset="-122"/>
              <a:ea typeface="楷体" panose="02010609060101010101" charset="-122"/>
              <a:cs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图片 1"/>
          <p:cNvPicPr>
            <a:picLocks noChangeAspect="1"/>
          </p:cNvPicPr>
          <p:nvPr/>
        </p:nvPicPr>
        <p:blipFill>
          <a:blip r:embed="rId1"/>
          <a:stretch>
            <a:fillRect/>
          </a:stretch>
        </p:blipFill>
        <p:spPr>
          <a:xfrm>
            <a:off x="317500" y="623888"/>
            <a:ext cx="10879138" cy="4603750"/>
          </a:xfrm>
          <a:prstGeom prst="rect">
            <a:avLst/>
          </a:prstGeom>
          <a:noFill/>
          <a:ln w="9525">
            <a:noFill/>
          </a:ln>
        </p:spPr>
      </p:pic>
      <p:sp>
        <p:nvSpPr>
          <p:cNvPr id="49154"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P327</a:t>
            </a:r>
            <a:endParaRPr lang="en-US" altLang="zh-CN" sz="5400" b="1">
              <a:solidFill>
                <a:srgbClr val="FF0000"/>
              </a:solidFill>
              <a:latin typeface="楷体" panose="02010609060101010101" charset="-122"/>
              <a:ea typeface="楷体" panose="02010609060101010101" charset="-122"/>
            </a:endParaRPr>
          </a:p>
        </p:txBody>
      </p:sp>
      <p:pic>
        <p:nvPicPr>
          <p:cNvPr id="49155" name="图片 2"/>
          <p:cNvPicPr>
            <a:picLocks noChangeAspect="1"/>
          </p:cNvPicPr>
          <p:nvPr/>
        </p:nvPicPr>
        <p:blipFill>
          <a:blip r:embed="rId2"/>
          <a:stretch>
            <a:fillRect/>
          </a:stretch>
        </p:blipFill>
        <p:spPr>
          <a:xfrm>
            <a:off x="317500" y="5227638"/>
            <a:ext cx="10820400" cy="1420812"/>
          </a:xfrm>
          <a:prstGeom prst="rect">
            <a:avLst/>
          </a:prstGeom>
          <a:noFill/>
          <a:ln w="9525">
            <a:noFill/>
          </a:ln>
        </p:spPr>
      </p:pic>
      <p:sp>
        <p:nvSpPr>
          <p:cNvPr id="8" name="Text Box 4"/>
          <p:cNvSpPr txBox="1"/>
          <p:nvPr/>
        </p:nvSpPr>
        <p:spPr>
          <a:xfrm>
            <a:off x="3757295" y="3036570"/>
            <a:ext cx="5554980" cy="583565"/>
          </a:xfrm>
          <a:prstGeom prst="rect">
            <a:avLst/>
          </a:prstGeom>
          <a:noFill/>
          <a:ln w="9525">
            <a:noFill/>
          </a:ln>
        </p:spPr>
        <p:txBody>
          <a:bodyPr wrap="square" anchor="t">
            <a:spAutoFit/>
          </a:bodyPr>
          <a:lstStyle/>
          <a:p>
            <a:pPr eaLnBrk="0" hangingPunct="0"/>
            <a:r>
              <a:rPr lang="zh-CN" altLang="en-US" sz="3200" b="1">
                <a:solidFill>
                  <a:schemeClr val="tx1"/>
                </a:solidFill>
                <a:latin typeface="楷体" panose="02010609060101010101" charset="-122"/>
                <a:ea typeface="楷体" panose="02010609060101010101" charset="-122"/>
              </a:rPr>
              <a:t>住宿舍好，因为住宿舍便宜</a:t>
            </a:r>
            <a:endParaRPr lang="zh-CN" altLang="en-US" sz="3200" b="1">
              <a:solidFill>
                <a:schemeClr val="tx1"/>
              </a:solidFill>
              <a:latin typeface="楷体" panose="02010609060101010101" charset="-122"/>
              <a:ea typeface="楷体" panose="02010609060101010101" charset="-122"/>
            </a:endParaRPr>
          </a:p>
        </p:txBody>
      </p:sp>
      <p:sp>
        <p:nvSpPr>
          <p:cNvPr id="9" name="Text Box 4"/>
          <p:cNvSpPr txBox="1"/>
          <p:nvPr/>
        </p:nvSpPr>
        <p:spPr>
          <a:xfrm>
            <a:off x="3630295" y="4620895"/>
            <a:ext cx="5554980" cy="583565"/>
          </a:xfrm>
          <a:prstGeom prst="rect">
            <a:avLst/>
          </a:prstGeom>
          <a:noFill/>
          <a:ln w="9525">
            <a:noFill/>
          </a:ln>
        </p:spPr>
        <p:txBody>
          <a:bodyPr wrap="square" anchor="t">
            <a:spAutoFit/>
          </a:bodyPr>
          <a:lstStyle/>
          <a:p>
            <a:pPr eaLnBrk="0" hangingPunct="0"/>
            <a:r>
              <a:rPr lang="zh-CN" altLang="en-US" sz="3200" b="1">
                <a:solidFill>
                  <a:schemeClr val="tx1"/>
                </a:solidFill>
                <a:latin typeface="楷体" panose="02010609060101010101" charset="-122"/>
                <a:ea typeface="楷体" panose="02010609060101010101" charset="-122"/>
              </a:rPr>
              <a:t>多睡一会比吃早饭更重要</a:t>
            </a:r>
            <a:endParaRPr lang="zh-CN" altLang="en-US" sz="3200" b="1">
              <a:solidFill>
                <a:schemeClr val="tx1"/>
              </a:solidFill>
              <a:latin typeface="楷体" panose="02010609060101010101" charset="-122"/>
              <a:ea typeface="楷体" panose="02010609060101010101" charset="-122"/>
            </a:endParaRPr>
          </a:p>
        </p:txBody>
      </p:sp>
      <p:sp>
        <p:nvSpPr>
          <p:cNvPr id="11" name="Text Box 4"/>
          <p:cNvSpPr txBox="1"/>
          <p:nvPr/>
        </p:nvSpPr>
        <p:spPr>
          <a:xfrm>
            <a:off x="2910840" y="6046470"/>
            <a:ext cx="6724015" cy="583565"/>
          </a:xfrm>
          <a:prstGeom prst="rect">
            <a:avLst/>
          </a:prstGeom>
          <a:noFill/>
          <a:ln w="9525">
            <a:noFill/>
          </a:ln>
        </p:spPr>
        <p:txBody>
          <a:bodyPr wrap="square" anchor="t">
            <a:spAutoFit/>
          </a:bodyPr>
          <a:lstStyle/>
          <a:p>
            <a:pPr eaLnBrk="0" hangingPunct="0"/>
            <a:r>
              <a:rPr lang="en-US" altLang="zh-CN" sz="3200" b="1">
                <a:solidFill>
                  <a:schemeClr val="tx1"/>
                </a:solidFill>
                <a:latin typeface="楷体" panose="02010609060101010101" charset="-122"/>
                <a:ea typeface="楷体" panose="02010609060101010101" charset="-122"/>
              </a:rPr>
              <a:t>HSK</a:t>
            </a:r>
            <a:r>
              <a:rPr lang="zh-CN" altLang="en-US" sz="3200" b="1">
                <a:solidFill>
                  <a:schemeClr val="tx1"/>
                </a:solidFill>
                <a:latin typeface="楷体" panose="02010609060101010101" charset="-122"/>
                <a:ea typeface="楷体" panose="02010609060101010101" charset="-122"/>
              </a:rPr>
              <a:t>考试成绩能够证明你的汉语水平</a:t>
            </a:r>
            <a:endParaRPr lang="zh-CN" altLang="en-US" sz="32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p:cNvSpPr>
          <p:nvPr>
            <p:ph type="ctrTitle"/>
          </p:nvPr>
        </p:nvSpPr>
        <p:spPr>
          <a:xfrm>
            <a:off x="3193733" y="1063308"/>
            <a:ext cx="5214937" cy="1630362"/>
          </a:xfrm>
          <a:ln>
            <a:solidFill>
              <a:schemeClr val="tx1"/>
            </a:solidFill>
            <a:miter/>
          </a:ln>
        </p:spPr>
        <p:txBody>
          <a:bodyPr vert="horz" wrap="square" lIns="91440" tIns="45720" rIns="91440" bIns="45720" anchor="b"/>
          <a:lstStyle/>
          <a:p>
            <a:pPr eaLnBrk="1" hangingPunct="1">
              <a:buClrTx/>
              <a:buSzTx/>
              <a:buFontTx/>
            </a:pPr>
            <a:r>
              <a:rPr kumimoji="1" lang="zh-CN" altLang="en-US" sz="9600" b="1" kern="1200" dirty="0">
                <a:solidFill>
                  <a:srgbClr val="CC0000"/>
                </a:solidFill>
                <a:latin typeface="楷体" panose="02010609060101010101" charset="-122"/>
                <a:ea typeface="楷体" panose="02010609060101010101" charset="-122"/>
                <a:cs typeface="等线 Light" panose="02010600030101010101" charset="-122"/>
              </a:rPr>
              <a:t>生词</a:t>
            </a:r>
            <a:endParaRPr kumimoji="1" lang="zh-CN" altLang="en-US" sz="4000" kern="1200" dirty="0">
              <a:solidFill>
                <a:srgbClr val="CC0000"/>
              </a:solidFill>
              <a:latin typeface="楷体" panose="02010609060101010101" charset="-122"/>
              <a:ea typeface="楷体" panose="02010609060101010101" charset="-122"/>
              <a:cs typeface="等线 Light" panose="02010600030101010101" charset="-122"/>
            </a:endParaRPr>
          </a:p>
        </p:txBody>
      </p:sp>
      <p:sp>
        <p:nvSpPr>
          <p:cNvPr id="9218" name="Rectangle 2"/>
          <p:cNvSpPr>
            <a:spLocks noGrp="1"/>
          </p:cNvSpPr>
          <p:nvPr/>
        </p:nvSpPr>
        <p:spPr>
          <a:xfrm>
            <a:off x="669290" y="3102610"/>
            <a:ext cx="11199495" cy="2904490"/>
          </a:xfrm>
          <a:prstGeom prst="rect">
            <a:avLst/>
          </a:prstGeom>
          <a:noFill/>
          <a:ln w="9525">
            <a:noFill/>
          </a:ln>
        </p:spPr>
        <p:txBody>
          <a:bodyPr lIns="68580" tIns="34290" rIns="68580" bIns="34290" anchor="t"/>
          <a:lstStyle/>
          <a:p>
            <a:pPr marL="812800" indent="-812800" algn="ctr" eaLnBrk="0" hangingPunct="0">
              <a:spcBef>
                <a:spcPct val="20000"/>
              </a:spcBef>
            </a:pPr>
            <a:r>
              <a:rPr lang="zh-CN" altLang="en-US" sz="5400" b="1">
                <a:solidFill>
                  <a:srgbClr val="000090"/>
                </a:solidFill>
                <a:latin typeface="楷体" panose="02010609060101010101" charset="-122"/>
                <a:ea typeface="楷体" panose="02010609060101010101" charset="-122"/>
              </a:rPr>
              <a:t>尝试</a:t>
            </a:r>
            <a:r>
              <a:rPr lang="en-US" altLang="zh-CN" sz="5400" b="1">
                <a:solidFill>
                  <a:srgbClr val="000090"/>
                </a:solidFill>
                <a:latin typeface="楷体" panose="02010609060101010101" charset="-122"/>
                <a:ea typeface="楷体" panose="02010609060101010101" charset="-122"/>
              </a:rPr>
              <a:t>、</a:t>
            </a:r>
            <a:r>
              <a:rPr lang="zh-CN" altLang="en-US" sz="5400" b="1">
                <a:solidFill>
                  <a:srgbClr val="000090"/>
                </a:solidFill>
                <a:latin typeface="楷体" panose="02010609060101010101" charset="-122"/>
                <a:ea typeface="楷体" panose="02010609060101010101" charset="-122"/>
              </a:rPr>
              <a:t>阻止</a:t>
            </a:r>
            <a:r>
              <a:rPr lang="en-US" altLang="zh-CN" sz="5400" b="1">
                <a:solidFill>
                  <a:srgbClr val="000090"/>
                </a:solidFill>
                <a:latin typeface="楷体" panose="02010609060101010101" charset="-122"/>
                <a:ea typeface="楷体" panose="02010609060101010101" charset="-122"/>
              </a:rPr>
              <a:t>、</a:t>
            </a:r>
            <a:r>
              <a:rPr lang="zh-CN" altLang="en-US" sz="5400" b="1">
                <a:solidFill>
                  <a:srgbClr val="000090"/>
                </a:solidFill>
                <a:latin typeface="楷体" panose="02010609060101010101" charset="-122"/>
                <a:ea typeface="楷体" panose="02010609060101010101" charset="-122"/>
              </a:rPr>
              <a:t>求助</a:t>
            </a:r>
            <a:r>
              <a:rPr lang="en-US" altLang="zh-CN" sz="5400" b="1">
                <a:solidFill>
                  <a:srgbClr val="000090"/>
                </a:solidFill>
                <a:latin typeface="楷体" panose="02010609060101010101" charset="-122"/>
                <a:ea typeface="楷体" panose="02010609060101010101" charset="-122"/>
              </a:rPr>
              <a:t>、</a:t>
            </a:r>
            <a:r>
              <a:rPr lang="zh-CN" altLang="en-US" sz="5400" b="1">
                <a:solidFill>
                  <a:srgbClr val="000090"/>
                </a:solidFill>
                <a:latin typeface="楷体" panose="02010609060101010101" charset="-122"/>
                <a:ea typeface="楷体" panose="02010609060101010101" charset="-122"/>
              </a:rPr>
              <a:t>利用</a:t>
            </a:r>
            <a:endParaRPr lang="zh-CN" altLang="en-US" sz="5400" b="1">
              <a:solidFill>
                <a:srgbClr val="000090"/>
              </a:solidFill>
              <a:latin typeface="楷体" panose="02010609060101010101" charset="-122"/>
              <a:ea typeface="楷体" panose="02010609060101010101" charset="-122"/>
            </a:endParaRPr>
          </a:p>
          <a:p>
            <a:pPr marL="812800" indent="-812800" algn="ctr" eaLnBrk="0" hangingPunct="0">
              <a:spcBef>
                <a:spcPct val="20000"/>
              </a:spcBef>
            </a:pPr>
            <a:r>
              <a:rPr lang="zh-CN" altLang="en-US" sz="5400" b="1">
                <a:solidFill>
                  <a:srgbClr val="000090"/>
                </a:solidFill>
                <a:latin typeface="楷体" panose="02010609060101010101" charset="-122"/>
                <a:ea typeface="楷体" panose="02010609060101010101" charset="-122"/>
              </a:rPr>
              <a:t>幸亏</a:t>
            </a:r>
            <a:r>
              <a:rPr lang="en-US" altLang="zh-CN" sz="5400" b="1">
                <a:solidFill>
                  <a:srgbClr val="000090"/>
                </a:solidFill>
                <a:latin typeface="楷体" panose="02010609060101010101" charset="-122"/>
                <a:ea typeface="楷体" panose="02010609060101010101" charset="-122"/>
                <a:sym typeface="+mn-ea"/>
              </a:rPr>
              <a:t>、</a:t>
            </a:r>
            <a:r>
              <a:rPr lang="zh-CN" altLang="en-US" sz="5400" b="1">
                <a:solidFill>
                  <a:srgbClr val="000090"/>
                </a:solidFill>
                <a:latin typeface="楷体" panose="02010609060101010101" charset="-122"/>
                <a:ea typeface="楷体" panose="02010609060101010101" charset="-122"/>
                <a:sym typeface="+mn-ea"/>
              </a:rPr>
              <a:t>的确</a:t>
            </a:r>
            <a:endParaRPr lang="zh-CN" altLang="en-US" sz="5400" b="1">
              <a:solidFill>
                <a:srgbClr val="000090"/>
              </a:solidFill>
              <a:latin typeface="楷体" panose="02010609060101010101" charset="-122"/>
              <a:ea typeface="楷体" panose="02010609060101010101" charset="-122"/>
            </a:endParaRPr>
          </a:p>
          <a:p>
            <a:pPr marL="812800" indent="-812800" eaLnBrk="0" hangingPunct="0">
              <a:spcBef>
                <a:spcPct val="20000"/>
              </a:spcBef>
            </a:pPr>
            <a:endParaRPr lang="zh-CN" altLang="en-US" sz="5400" b="1">
              <a:solidFill>
                <a:srgbClr val="000090"/>
              </a:solidFill>
              <a:latin typeface="楷体" panose="02010609060101010101" charset="-122"/>
              <a:ea typeface="楷体" panose="02010609060101010101"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图片 3"/>
          <p:cNvPicPr>
            <a:picLocks noChangeAspect="1"/>
          </p:cNvPicPr>
          <p:nvPr/>
        </p:nvPicPr>
        <p:blipFill>
          <a:blip r:embed="rId1"/>
          <a:stretch>
            <a:fillRect/>
          </a:stretch>
        </p:blipFill>
        <p:spPr>
          <a:xfrm>
            <a:off x="200025" y="903288"/>
            <a:ext cx="11536363" cy="2484437"/>
          </a:xfrm>
          <a:prstGeom prst="rect">
            <a:avLst/>
          </a:prstGeom>
          <a:noFill/>
          <a:ln w="9525">
            <a:noFill/>
          </a:ln>
        </p:spPr>
      </p:pic>
      <p:pic>
        <p:nvPicPr>
          <p:cNvPr id="50178" name="图片 4"/>
          <p:cNvPicPr>
            <a:picLocks noChangeAspect="1"/>
          </p:cNvPicPr>
          <p:nvPr/>
        </p:nvPicPr>
        <p:blipFill>
          <a:blip r:embed="rId2"/>
          <a:stretch>
            <a:fillRect/>
          </a:stretch>
        </p:blipFill>
        <p:spPr>
          <a:xfrm>
            <a:off x="158750" y="4305300"/>
            <a:ext cx="11577638" cy="1239838"/>
          </a:xfrm>
          <a:prstGeom prst="rect">
            <a:avLst/>
          </a:prstGeom>
          <a:noFill/>
          <a:ln w="9525">
            <a:noFill/>
          </a:ln>
        </p:spPr>
      </p:pic>
      <p:sp>
        <p:nvSpPr>
          <p:cNvPr id="50179"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P327</a:t>
            </a:r>
            <a:endParaRPr lang="en-US" altLang="zh-CN" sz="5400" b="1">
              <a:solidFill>
                <a:srgbClr val="FF0000"/>
              </a:solidFill>
              <a:latin typeface="楷体" panose="02010609060101010101" charset="-122"/>
              <a:ea typeface="楷体" panose="02010609060101010101" charset="-122"/>
            </a:endParaRPr>
          </a:p>
        </p:txBody>
      </p:sp>
      <p:sp>
        <p:nvSpPr>
          <p:cNvPr id="11" name="Text Box 4"/>
          <p:cNvSpPr txBox="1"/>
          <p:nvPr/>
        </p:nvSpPr>
        <p:spPr>
          <a:xfrm>
            <a:off x="827088" y="3321685"/>
            <a:ext cx="9686925" cy="1198880"/>
          </a:xfrm>
          <a:prstGeom prst="rect">
            <a:avLst/>
          </a:prstGeom>
          <a:noFill/>
          <a:ln w="9525">
            <a:noFill/>
          </a:ln>
        </p:spPr>
        <p:txBody>
          <a:bodyPr wrap="square" anchor="t">
            <a:spAutoFit/>
          </a:bodyPr>
          <a:lstStyle/>
          <a:p>
            <a:pPr eaLnBrk="0" hangingPunct="0"/>
            <a:r>
              <a:rPr lang="zh-CN" altLang="zh-CN" sz="3600" b="1">
                <a:solidFill>
                  <a:srgbClr val="FF0000"/>
                </a:solidFill>
                <a:latin typeface="楷体" panose="02010609060101010101" charset="-122"/>
                <a:ea typeface="楷体" panose="02010609060101010101" charset="-122"/>
              </a:rPr>
              <a:t>在</a:t>
            </a:r>
            <a:r>
              <a:rPr lang="zh-CN" altLang="zh-CN" sz="3600" b="1">
                <a:solidFill>
                  <a:srgbClr val="7030A0"/>
                </a:solidFill>
                <a:latin typeface="楷体" panose="02010609060101010101" charset="-122"/>
                <a:ea typeface="楷体" panose="02010609060101010101" charset="-122"/>
              </a:rPr>
              <a:t>我</a:t>
            </a:r>
            <a:r>
              <a:rPr lang="zh-CN" altLang="zh-CN" sz="3600" b="1">
                <a:solidFill>
                  <a:srgbClr val="FF0000"/>
                </a:solidFill>
                <a:latin typeface="楷体" panose="02010609060101010101" charset="-122"/>
                <a:ea typeface="楷体" panose="02010609060101010101" charset="-122"/>
              </a:rPr>
              <a:t>看来</a:t>
            </a:r>
            <a:r>
              <a:rPr lang="zh-CN" altLang="zh-CN" sz="3600" b="1">
                <a:solidFill>
                  <a:schemeClr val="tx1"/>
                </a:solidFill>
                <a:latin typeface="楷体" panose="02010609060101010101" charset="-122"/>
                <a:ea typeface="楷体" panose="02010609060101010101" charset="-122"/>
              </a:rPr>
              <a:t>，你应该去和他道歉，毕竟这件事情是你不对。</a:t>
            </a:r>
            <a:endParaRPr lang="zh-CN" altLang="zh-CN" sz="3600" b="1">
              <a:solidFill>
                <a:schemeClr val="tx1"/>
              </a:solidFill>
              <a:latin typeface="楷体" panose="02010609060101010101" charset="-122"/>
              <a:ea typeface="楷体" panose="02010609060101010101" charset="-122"/>
            </a:endParaRPr>
          </a:p>
        </p:txBody>
      </p:sp>
      <p:sp>
        <p:nvSpPr>
          <p:cNvPr id="6" name="Text Box 4"/>
          <p:cNvSpPr txBox="1"/>
          <p:nvPr/>
        </p:nvSpPr>
        <p:spPr>
          <a:xfrm>
            <a:off x="833120" y="5696585"/>
            <a:ext cx="9688513" cy="645160"/>
          </a:xfrm>
          <a:prstGeom prst="rect">
            <a:avLst/>
          </a:prstGeom>
          <a:noFill/>
          <a:ln w="9525">
            <a:noFill/>
          </a:ln>
        </p:spPr>
        <p:txBody>
          <a:bodyPr wrap="square" anchor="t">
            <a:spAutoFit/>
          </a:bodyPr>
          <a:lstStyle/>
          <a:p>
            <a:pPr eaLnBrk="0" hangingPunct="0"/>
            <a:r>
              <a:rPr lang="zh-CN" altLang="zh-CN" sz="3600" b="1">
                <a:solidFill>
                  <a:schemeClr val="tx1"/>
                </a:solidFill>
                <a:latin typeface="楷体" panose="02010609060101010101" charset="-122"/>
                <a:ea typeface="楷体" panose="02010609060101010101" charset="-122"/>
              </a:rPr>
              <a:t>老师，</a:t>
            </a:r>
            <a:r>
              <a:rPr lang="zh-CN" altLang="zh-CN" sz="3600" b="1">
                <a:solidFill>
                  <a:srgbClr val="FF0000"/>
                </a:solidFill>
                <a:latin typeface="楷体" panose="02010609060101010101" charset="-122"/>
                <a:ea typeface="楷体" panose="02010609060101010101" charset="-122"/>
              </a:rPr>
              <a:t>在</a:t>
            </a:r>
            <a:r>
              <a:rPr lang="zh-CN" altLang="zh-CN" sz="3600" b="1">
                <a:solidFill>
                  <a:srgbClr val="7030A0"/>
                </a:solidFill>
                <a:latin typeface="楷体" panose="02010609060101010101" charset="-122"/>
                <a:ea typeface="楷体" panose="02010609060101010101" charset="-122"/>
              </a:rPr>
              <a:t>她</a:t>
            </a:r>
            <a:r>
              <a:rPr lang="zh-CN" altLang="zh-CN" sz="3600" b="1">
                <a:solidFill>
                  <a:srgbClr val="FF0000"/>
                </a:solidFill>
                <a:latin typeface="楷体" panose="02010609060101010101" charset="-122"/>
                <a:ea typeface="楷体" panose="02010609060101010101" charset="-122"/>
              </a:rPr>
              <a:t>看来</a:t>
            </a:r>
            <a:r>
              <a:rPr lang="zh-CN" altLang="zh-CN" sz="3600" b="1">
                <a:solidFill>
                  <a:schemeClr val="tx1"/>
                </a:solidFill>
                <a:latin typeface="楷体" panose="02010609060101010101" charset="-122"/>
                <a:ea typeface="楷体" panose="02010609060101010101" charset="-122"/>
              </a:rPr>
              <a:t>，汉语的语法最难。</a:t>
            </a:r>
            <a:endParaRPr lang="zh-CN" altLang="zh-CN" sz="36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6"/>
          <p:cNvSpPr/>
          <p:nvPr/>
        </p:nvSpPr>
        <p:spPr>
          <a:xfrm>
            <a:off x="1829753" y="3711575"/>
            <a:ext cx="9424987" cy="1873250"/>
          </a:xfrm>
          <a:prstGeom prst="rect">
            <a:avLst/>
          </a:prstGeom>
          <a:noFill/>
          <a:ln w="9525">
            <a:noFill/>
          </a:ln>
        </p:spPr>
        <p:txBody>
          <a:bodyPr anchor="t"/>
          <a:lstStyle/>
          <a:p>
            <a:pPr marL="342900" indent="-342900">
              <a:spcBef>
                <a:spcPct val="20000"/>
              </a:spcBef>
              <a:buClr>
                <a:schemeClr val="accent1"/>
              </a:buClr>
              <a:buSzPct val="65000"/>
            </a:pPr>
            <a:r>
              <a:rPr lang="en-US" altLang="zh-CN" sz="6600" b="1">
                <a:solidFill>
                  <a:srgbClr val="FF0000"/>
                </a:solidFill>
                <a:latin typeface="楷体" panose="02010609060101010101" charset="-122"/>
                <a:ea typeface="楷体" panose="02010609060101010101" charset="-122"/>
              </a:rPr>
              <a:t>……</a:t>
            </a:r>
            <a:r>
              <a:rPr lang="zh-CN" altLang="en-US" sz="6600" b="1">
                <a:solidFill>
                  <a:srgbClr val="FF0000"/>
                </a:solidFill>
                <a:latin typeface="楷体" panose="02010609060101010101" charset="-122"/>
                <a:ea typeface="楷体" panose="02010609060101010101" charset="-122"/>
              </a:rPr>
              <a:t>，与此同时，</a:t>
            </a:r>
            <a:r>
              <a:rPr lang="en-US" altLang="zh-CN" sz="6600" b="1">
                <a:solidFill>
                  <a:srgbClr val="FF0000"/>
                </a:solidFill>
                <a:latin typeface="楷体" panose="02010609060101010101" charset="-122"/>
                <a:ea typeface="楷体" panose="02010609060101010101" charset="-122"/>
              </a:rPr>
              <a:t>……</a:t>
            </a:r>
            <a:endParaRPr lang="zh-CN" altLang="en-US" sz="6600" b="1">
              <a:solidFill>
                <a:srgbClr val="FF0000"/>
              </a:solidFill>
              <a:latin typeface="楷体" panose="02010609060101010101" charset="-122"/>
              <a:ea typeface="楷体" panose="02010609060101010101" charset="-122"/>
            </a:endParaRPr>
          </a:p>
        </p:txBody>
      </p:sp>
      <p:sp>
        <p:nvSpPr>
          <p:cNvPr id="51202" name="Rectangle 2"/>
          <p:cNvSpPr txBox="1"/>
          <p:nvPr/>
        </p:nvSpPr>
        <p:spPr>
          <a:xfrm>
            <a:off x="3627438" y="1330325"/>
            <a:ext cx="4448175" cy="1630363"/>
          </a:xfrm>
          <a:prstGeom prst="rect">
            <a:avLst/>
          </a:prstGeom>
          <a:noFill/>
          <a:ln w="9525" cap="flat" cmpd="sng">
            <a:solidFill>
              <a:schemeClr val="tx1"/>
            </a:solidFill>
            <a:prstDash val="solid"/>
            <a:miter/>
            <a:headEnd type="none" w="med" len="med"/>
            <a:tailEnd type="none" w="med" len="med"/>
          </a:ln>
        </p:spPr>
        <p:txBody>
          <a:bodyPr anchor="ctr"/>
          <a:lstStyle/>
          <a:p>
            <a:pPr>
              <a:lnSpc>
                <a:spcPct val="90000"/>
              </a:lnSpc>
            </a:pPr>
            <a:r>
              <a:rPr lang="zh-CN" altLang="en-US" sz="9600" b="1">
                <a:solidFill>
                  <a:srgbClr val="CC0000"/>
                </a:solidFill>
                <a:latin typeface="楷体" panose="02010609060101010101" charset="-122"/>
                <a:ea typeface="楷体" panose="02010609060101010101" charset="-122"/>
              </a:rPr>
              <a:t>语言点</a:t>
            </a:r>
            <a:endParaRPr lang="zh-CN" altLang="en-US" sz="4000">
              <a:solidFill>
                <a:srgbClr val="CC0000"/>
              </a:solidFill>
              <a:latin typeface="楷体" panose="02010609060101010101" charset="-122"/>
              <a:ea typeface="楷体" panose="02010609060101010101"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圆角矩形 12"/>
          <p:cNvSpPr/>
          <p:nvPr/>
        </p:nvSpPr>
        <p:spPr>
          <a:xfrm>
            <a:off x="490220" y="4916170"/>
            <a:ext cx="8223885" cy="1372870"/>
          </a:xfrm>
          <a:prstGeom prst="roundRect">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l">
              <a:lnSpc>
                <a:spcPct val="120000"/>
              </a:lnSpc>
              <a:buClrTx/>
              <a:buSzTx/>
              <a:buFontTx/>
            </a:pPr>
            <a:r>
              <a:rPr lang="zh-CN" altLang="en-US" sz="3600" b="1">
                <a:solidFill>
                  <a:schemeClr val="tx1"/>
                </a:solidFill>
                <a:latin typeface="楷体" panose="02010609060101010101" charset="-122"/>
                <a:ea typeface="楷体" panose="02010609060101010101" charset="-122"/>
                <a:sym typeface="+mn-ea"/>
              </a:rPr>
              <a:t>骑车上下班可以锻炼身体，</a:t>
            </a:r>
            <a:endParaRPr lang="zh-CN" altLang="en-US" sz="3600" b="1">
              <a:solidFill>
                <a:schemeClr val="tx1"/>
              </a:solidFill>
              <a:latin typeface="楷体" panose="02010609060101010101" charset="-122"/>
              <a:ea typeface="楷体" panose="02010609060101010101" charset="-122"/>
              <a:sym typeface="+mn-ea"/>
            </a:endParaRPr>
          </a:p>
          <a:p>
            <a:pPr lvl="0" algn="l">
              <a:lnSpc>
                <a:spcPct val="120000"/>
              </a:lnSpc>
              <a:buClrTx/>
              <a:buSzTx/>
              <a:buFontTx/>
            </a:pPr>
            <a:r>
              <a:rPr lang="zh-CN" altLang="en-US" sz="3600" b="1">
                <a:solidFill>
                  <a:srgbClr val="FF0000"/>
                </a:solidFill>
                <a:latin typeface="楷体" panose="02010609060101010101" charset="-122"/>
                <a:ea typeface="楷体" panose="02010609060101010101" charset="-122"/>
                <a:sym typeface="+mn-ea"/>
              </a:rPr>
              <a:t>与此同时</a:t>
            </a:r>
            <a:r>
              <a:rPr lang="en-US" altLang="zh-CN" sz="3600" b="1">
                <a:solidFill>
                  <a:schemeClr val="tx1"/>
                </a:solidFill>
                <a:latin typeface="楷体" panose="02010609060101010101" charset="-122"/>
                <a:ea typeface="楷体" panose="02010609060101010101" charset="-122"/>
                <a:sym typeface="+mn-ea"/>
              </a:rPr>
              <a:t>，</a:t>
            </a:r>
            <a:endParaRPr lang="zh-CN" altLang="en-US" sz="3600" b="1">
              <a:solidFill>
                <a:schemeClr val="tx1"/>
              </a:solidFill>
              <a:latin typeface="楷体" panose="02010609060101010101" charset="-122"/>
              <a:ea typeface="楷体" panose="02010609060101010101" charset="-122"/>
              <a:sym typeface="+mn-ea"/>
            </a:endParaRPr>
          </a:p>
        </p:txBody>
      </p:sp>
      <p:pic>
        <p:nvPicPr>
          <p:cNvPr id="11" name="https://photo-static-api.fotomore.com/creative/vcg/400/new/VCG41N1285712903.jpg?uid=386&amp;timestamp=1736956654&amp;sign=9e3a238e5c7eb6b7669e2373808adb1a" descr="亚洲年轻人在商务休闲服与自行车通勤"/>
          <p:cNvPicPr>
            <a:picLocks noChangeAspect="1"/>
          </p:cNvPicPr>
          <p:nvPr/>
        </p:nvPicPr>
        <p:blipFill>
          <a:blip r:embed="rId1"/>
          <a:stretch>
            <a:fillRect/>
          </a:stretch>
        </p:blipFill>
        <p:spPr>
          <a:xfrm>
            <a:off x="518160" y="1325880"/>
            <a:ext cx="4899660" cy="3271520"/>
          </a:xfrm>
          <a:prstGeom prst="rect">
            <a:avLst/>
          </a:prstGeom>
        </p:spPr>
      </p:pic>
      <p:sp>
        <p:nvSpPr>
          <p:cNvPr id="4" name="文本框 3"/>
          <p:cNvSpPr txBox="1"/>
          <p:nvPr/>
        </p:nvSpPr>
        <p:spPr>
          <a:xfrm>
            <a:off x="490220" y="244475"/>
            <a:ext cx="5240020" cy="583565"/>
          </a:xfrm>
          <a:prstGeom prst="rect">
            <a:avLst/>
          </a:prstGeom>
          <a:noFill/>
          <a:ln>
            <a:solidFill>
              <a:srgbClr val="FF0000"/>
            </a:solidFill>
            <a:prstDash val="sysDash"/>
          </a:ln>
        </p:spPr>
        <p:txBody>
          <a:bodyPr wrap="square" rtlCol="0" anchor="t">
            <a:spAutoFit/>
          </a:bodyPr>
          <a:p>
            <a:pPr algn="ctr"/>
            <a:r>
              <a:rPr lang="en-US" altLang="zh-CN" sz="3200" b="1">
                <a:solidFill>
                  <a:schemeClr val="tx1"/>
                </a:solidFill>
                <a:latin typeface="楷体" panose="02010609060101010101" charset="-122"/>
                <a:ea typeface="楷体" panose="02010609060101010101" charset="-122"/>
                <a:sym typeface="+mn-ea"/>
              </a:rPr>
              <a:t>……</a:t>
            </a:r>
            <a:r>
              <a:rPr lang="zh-CN" altLang="en-US" sz="3200" b="1">
                <a:solidFill>
                  <a:schemeClr val="tx1"/>
                </a:solidFill>
                <a:latin typeface="楷体" panose="02010609060101010101" charset="-122"/>
                <a:ea typeface="楷体" panose="02010609060101010101" charset="-122"/>
                <a:sym typeface="+mn-ea"/>
              </a:rPr>
              <a:t>，</a:t>
            </a:r>
            <a:r>
              <a:rPr lang="zh-CN" altLang="en-US" sz="3200" b="1">
                <a:solidFill>
                  <a:srgbClr val="FF0000"/>
                </a:solidFill>
                <a:latin typeface="楷体" panose="02010609060101010101" charset="-122"/>
                <a:ea typeface="楷体" panose="02010609060101010101" charset="-122"/>
                <a:sym typeface="+mn-ea"/>
              </a:rPr>
              <a:t>与此同时</a:t>
            </a:r>
            <a:r>
              <a:rPr lang="zh-CN" altLang="en-US" sz="3200" b="1">
                <a:solidFill>
                  <a:schemeClr val="tx1"/>
                </a:solidFill>
                <a:latin typeface="楷体" panose="02010609060101010101" charset="-122"/>
                <a:ea typeface="楷体" panose="02010609060101010101" charset="-122"/>
                <a:sym typeface="+mn-ea"/>
              </a:rPr>
              <a:t>，</a:t>
            </a:r>
            <a:r>
              <a:rPr lang="en-US" altLang="zh-CN" sz="3200" b="1">
                <a:solidFill>
                  <a:schemeClr val="tx1"/>
                </a:solidFill>
                <a:latin typeface="楷体" panose="02010609060101010101" charset="-122"/>
                <a:ea typeface="楷体" panose="02010609060101010101" charset="-122"/>
                <a:sym typeface="+mn-ea"/>
              </a:rPr>
              <a:t>……</a:t>
            </a:r>
            <a:endParaRPr lang="en-US" altLang="zh-CN" sz="3200" b="1">
              <a:solidFill>
                <a:schemeClr val="tx1"/>
              </a:solidFill>
              <a:latin typeface="楷体" panose="02010609060101010101" charset="-122"/>
              <a:ea typeface="楷体" panose="02010609060101010101" charset="-122"/>
              <a:sym typeface="+mn-ea"/>
            </a:endParaRPr>
          </a:p>
        </p:txBody>
      </p:sp>
      <p:pic>
        <p:nvPicPr>
          <p:cNvPr id="2" name="图片 1" descr="环保"/>
          <p:cNvPicPr>
            <a:picLocks noChangeAspect="1"/>
          </p:cNvPicPr>
          <p:nvPr>
            <p:custDataLst>
              <p:tags r:id="rId2"/>
            </p:custDataLst>
          </p:nvPr>
        </p:nvPicPr>
        <p:blipFill>
          <a:blip r:embed="rId3"/>
          <a:stretch>
            <a:fillRect/>
          </a:stretch>
        </p:blipFill>
        <p:spPr>
          <a:xfrm>
            <a:off x="5895340" y="1325880"/>
            <a:ext cx="5132070" cy="3426460"/>
          </a:xfrm>
          <a:prstGeom prst="rect">
            <a:avLst/>
          </a:prstGeom>
        </p:spPr>
      </p:pic>
      <p:sp>
        <p:nvSpPr>
          <p:cNvPr id="3" name="文本框 2"/>
          <p:cNvSpPr txBox="1"/>
          <p:nvPr/>
        </p:nvSpPr>
        <p:spPr>
          <a:xfrm>
            <a:off x="2820670" y="5577840"/>
            <a:ext cx="6096000" cy="755650"/>
          </a:xfrm>
          <a:prstGeom prst="rect">
            <a:avLst/>
          </a:prstGeom>
          <a:noFill/>
        </p:spPr>
        <p:txBody>
          <a:bodyPr wrap="square" rtlCol="0" anchor="t">
            <a:spAutoFit/>
          </a:bodyPr>
          <a:p>
            <a:pPr lvl="0" algn="l">
              <a:lnSpc>
                <a:spcPct val="120000"/>
              </a:lnSpc>
              <a:buClrTx/>
              <a:buSzTx/>
              <a:buFontTx/>
            </a:pPr>
            <a:r>
              <a:rPr lang="zh-CN" altLang="en-US" sz="3600" b="1">
                <a:latin typeface="楷体" panose="02010609060101010101" charset="-122"/>
                <a:ea typeface="楷体" panose="02010609060101010101" charset="-122"/>
                <a:sym typeface="+mn-ea"/>
              </a:rPr>
              <a:t>对保护环境也有帮助。</a:t>
            </a:r>
            <a:endParaRPr lang="zh-CN" altLang="en-US" sz="3600" b="1">
              <a:latin typeface="楷体" panose="02010609060101010101" charset="-122"/>
              <a:ea typeface="楷体" panose="02010609060101010101" charset="-122"/>
              <a:sym typeface="+mn-ea"/>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fade">
                                      <p:cBhvr>
                                        <p:cTn id="22" dur="500"/>
                                        <p:tgtEl>
                                          <p:spTgt spid="1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圆角矩形 4"/>
          <p:cNvSpPr/>
          <p:nvPr/>
        </p:nvSpPr>
        <p:spPr>
          <a:xfrm>
            <a:off x="699770" y="4157345"/>
            <a:ext cx="6523355" cy="23755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sz="3600" b="1">
                <a:solidFill>
                  <a:schemeClr val="tx1"/>
                </a:solidFill>
                <a:latin typeface="楷体" panose="02010609060101010101" charset="-122"/>
                <a:ea typeface="楷体" panose="02010609060101010101" charset="-122"/>
              </a:rPr>
              <a:t>运动可以让一个人瘦下来，</a:t>
            </a:r>
            <a:endParaRPr lang="zh-CN" altLang="en-US" sz="3600" b="1">
              <a:solidFill>
                <a:schemeClr val="tx1"/>
              </a:solidFill>
              <a:latin typeface="楷体" panose="02010609060101010101" charset="-122"/>
              <a:ea typeface="楷体" panose="02010609060101010101" charset="-122"/>
            </a:endParaRPr>
          </a:p>
          <a:p>
            <a:pPr algn="l"/>
            <a:r>
              <a:rPr lang="zh-CN" altLang="en-US" sz="3600" b="1">
                <a:solidFill>
                  <a:srgbClr val="FF0000"/>
                </a:solidFill>
                <a:latin typeface="楷体" panose="02010609060101010101" charset="-122"/>
                <a:ea typeface="楷体" panose="02010609060101010101" charset="-122"/>
              </a:rPr>
              <a:t>与此同时，</a:t>
            </a:r>
            <a:endParaRPr lang="zh-CN" altLang="en-US" sz="3600" b="1">
              <a:solidFill>
                <a:srgbClr val="FF0000"/>
              </a:solidFill>
              <a:latin typeface="楷体" panose="02010609060101010101" charset="-122"/>
              <a:ea typeface="楷体" panose="02010609060101010101" charset="-122"/>
            </a:endParaRPr>
          </a:p>
          <a:p>
            <a:pPr algn="l"/>
            <a:r>
              <a:rPr lang="zh-CN" altLang="en-US" sz="3600" b="1">
                <a:solidFill>
                  <a:schemeClr val="tx1"/>
                </a:solidFill>
                <a:latin typeface="楷体" panose="02010609060101010101" charset="-122"/>
                <a:ea typeface="楷体" panose="02010609060101010101" charset="-122"/>
              </a:rPr>
              <a:t>对身体健康也有很大的好处。</a:t>
            </a:r>
            <a:endParaRPr lang="zh-CN" altLang="en-US" sz="3600" b="1">
              <a:solidFill>
                <a:schemeClr val="tx1"/>
              </a:solidFill>
              <a:latin typeface="楷体" panose="02010609060101010101" charset="-122"/>
              <a:ea typeface="楷体" panose="02010609060101010101" charset="-122"/>
            </a:endParaRPr>
          </a:p>
        </p:txBody>
      </p:sp>
      <p:pic>
        <p:nvPicPr>
          <p:cNvPr id="8" name="https://photo-static-api.fotomore.com/creative/vcg/400/new/VCG41N685840224.jpg?uid=386&amp;timestamp=1736956062&amp;sign=34dd1e0fa2b0912fcb16e035f5f9eeb2" descr="健康就是你的习惯"/>
          <p:cNvPicPr>
            <a:picLocks noChangeAspect="1"/>
          </p:cNvPicPr>
          <p:nvPr/>
        </p:nvPicPr>
        <p:blipFill>
          <a:blip r:embed="rId1"/>
          <a:stretch>
            <a:fillRect/>
          </a:stretch>
        </p:blipFill>
        <p:spPr>
          <a:xfrm>
            <a:off x="7451090" y="1217930"/>
            <a:ext cx="3823335" cy="5102860"/>
          </a:xfrm>
          <a:prstGeom prst="rect">
            <a:avLst/>
          </a:prstGeom>
        </p:spPr>
      </p:pic>
      <p:pic>
        <p:nvPicPr>
          <p:cNvPr id="11" name="https://photo-static-api.fotomore.com/creative/vcg/400/new/VCG211341160529.jpg?uid=386&amp;timestamp=1736956201&amp;sign=a99e147b4a1230c127ea955aea86d0b7" descr="年轻女子在公路上锻炼的肖像"/>
          <p:cNvPicPr>
            <a:picLocks noChangeAspect="1"/>
          </p:cNvPicPr>
          <p:nvPr/>
        </p:nvPicPr>
        <p:blipFill>
          <a:blip r:embed="rId2"/>
          <a:stretch>
            <a:fillRect/>
          </a:stretch>
        </p:blipFill>
        <p:spPr>
          <a:xfrm>
            <a:off x="905510" y="1217930"/>
            <a:ext cx="5067935" cy="2850515"/>
          </a:xfrm>
          <a:prstGeom prst="rect">
            <a:avLst/>
          </a:prstGeom>
        </p:spPr>
      </p:pic>
      <p:sp>
        <p:nvSpPr>
          <p:cNvPr id="4" name="文本框 3"/>
          <p:cNvSpPr txBox="1"/>
          <p:nvPr/>
        </p:nvSpPr>
        <p:spPr>
          <a:xfrm>
            <a:off x="490220" y="244475"/>
            <a:ext cx="5240020" cy="583565"/>
          </a:xfrm>
          <a:prstGeom prst="rect">
            <a:avLst/>
          </a:prstGeom>
          <a:noFill/>
          <a:ln>
            <a:solidFill>
              <a:srgbClr val="FF0000"/>
            </a:solidFill>
            <a:prstDash val="sysDash"/>
          </a:ln>
        </p:spPr>
        <p:txBody>
          <a:bodyPr wrap="square" rtlCol="0" anchor="t">
            <a:spAutoFit/>
          </a:bodyPr>
          <a:p>
            <a:pPr algn="ctr"/>
            <a:r>
              <a:rPr lang="en-US" altLang="zh-CN" sz="3200" b="1">
                <a:solidFill>
                  <a:schemeClr val="tx1"/>
                </a:solidFill>
                <a:latin typeface="楷体" panose="02010609060101010101" charset="-122"/>
                <a:ea typeface="楷体" panose="02010609060101010101" charset="-122"/>
                <a:sym typeface="+mn-ea"/>
              </a:rPr>
              <a:t>……</a:t>
            </a:r>
            <a:r>
              <a:rPr lang="zh-CN" altLang="en-US" sz="3200" b="1">
                <a:solidFill>
                  <a:schemeClr val="tx1"/>
                </a:solidFill>
                <a:latin typeface="楷体" panose="02010609060101010101" charset="-122"/>
                <a:ea typeface="楷体" panose="02010609060101010101" charset="-122"/>
                <a:sym typeface="+mn-ea"/>
              </a:rPr>
              <a:t>，</a:t>
            </a:r>
            <a:r>
              <a:rPr lang="zh-CN" altLang="en-US" sz="3200" b="1">
                <a:solidFill>
                  <a:srgbClr val="FF0000"/>
                </a:solidFill>
                <a:latin typeface="楷体" panose="02010609060101010101" charset="-122"/>
                <a:ea typeface="楷体" panose="02010609060101010101" charset="-122"/>
                <a:sym typeface="+mn-ea"/>
              </a:rPr>
              <a:t>与此同时</a:t>
            </a:r>
            <a:r>
              <a:rPr lang="zh-CN" altLang="en-US" sz="3200" b="1">
                <a:solidFill>
                  <a:schemeClr val="tx1"/>
                </a:solidFill>
                <a:latin typeface="楷体" panose="02010609060101010101" charset="-122"/>
                <a:ea typeface="楷体" panose="02010609060101010101" charset="-122"/>
                <a:sym typeface="+mn-ea"/>
              </a:rPr>
              <a:t>，</a:t>
            </a:r>
            <a:r>
              <a:rPr lang="en-US" altLang="zh-CN" sz="3200" b="1">
                <a:solidFill>
                  <a:schemeClr val="tx1"/>
                </a:solidFill>
                <a:latin typeface="楷体" panose="02010609060101010101" charset="-122"/>
                <a:ea typeface="楷体" panose="02010609060101010101" charset="-122"/>
                <a:sym typeface="+mn-ea"/>
              </a:rPr>
              <a:t>……</a:t>
            </a:r>
            <a:endParaRPr lang="en-US" altLang="zh-CN" sz="3200" b="1">
              <a:solidFill>
                <a:schemeClr val="tx1"/>
              </a:solidFill>
              <a:latin typeface="楷体" panose="02010609060101010101" charset="-122"/>
              <a:ea typeface="楷体" panose="02010609060101010101" charset="-122"/>
              <a:sym typeface="+mn-ea"/>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圆角矩形 8"/>
          <p:cNvSpPr/>
          <p:nvPr/>
        </p:nvSpPr>
        <p:spPr>
          <a:xfrm>
            <a:off x="490220" y="4229735"/>
            <a:ext cx="11553190" cy="2406015"/>
          </a:xfrm>
          <a:prstGeom prst="roundRect">
            <a:avLst/>
          </a:prstGeom>
          <a:noFill/>
          <a:ln>
            <a:solidFill>
              <a:srgbClr val="000000">
                <a:alpha val="0"/>
              </a:srgbClr>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50000"/>
              </a:lnSpc>
            </a:pPr>
            <a:r>
              <a:rPr lang="zh-CN" altLang="en-US" sz="3600" b="1">
                <a:solidFill>
                  <a:schemeClr val="tx1"/>
                </a:solidFill>
                <a:latin typeface="楷体" panose="02010609060101010101" charset="-122"/>
                <a:ea typeface="楷体" panose="02010609060101010101" charset="-122"/>
              </a:rPr>
              <a:t>认识一些中国朋友可以提高自己的口语水平，</a:t>
            </a:r>
            <a:endParaRPr lang="zh-CN" altLang="en-US" sz="3600" b="1">
              <a:solidFill>
                <a:schemeClr val="tx1"/>
              </a:solidFill>
              <a:latin typeface="楷体" panose="02010609060101010101" charset="-122"/>
              <a:ea typeface="楷体" panose="02010609060101010101" charset="-122"/>
            </a:endParaRPr>
          </a:p>
          <a:p>
            <a:pPr algn="l">
              <a:lnSpc>
                <a:spcPct val="150000"/>
              </a:lnSpc>
            </a:pPr>
            <a:r>
              <a:rPr lang="zh-CN" altLang="en-US" sz="3600" b="1">
                <a:solidFill>
                  <a:srgbClr val="FF0000"/>
                </a:solidFill>
                <a:latin typeface="楷体" panose="02010609060101010101" charset="-122"/>
                <a:ea typeface="楷体" panose="02010609060101010101" charset="-122"/>
              </a:rPr>
              <a:t>与此同时</a:t>
            </a:r>
            <a:r>
              <a:rPr lang="en-US" altLang="zh-CN" sz="3600" b="1">
                <a:solidFill>
                  <a:srgbClr val="FF0000"/>
                </a:solidFill>
                <a:latin typeface="楷体" panose="02010609060101010101" charset="-122"/>
                <a:ea typeface="楷体" panose="02010609060101010101" charset="-122"/>
              </a:rPr>
              <a:t>，</a:t>
            </a:r>
            <a:endParaRPr lang="zh-CN" altLang="en-US" sz="3600" b="1">
              <a:solidFill>
                <a:schemeClr val="tx1"/>
              </a:solidFill>
              <a:latin typeface="楷体" panose="02010609060101010101" charset="-122"/>
              <a:ea typeface="楷体" panose="02010609060101010101" charset="-122"/>
            </a:endParaRPr>
          </a:p>
        </p:txBody>
      </p:sp>
      <p:pic>
        <p:nvPicPr>
          <p:cNvPr id="8" name="https://photo-static-api.fotomore.com/creative/vcg/400/version23/VCG21gic2630730.jpg?uid=386&amp;timestamp=1736957125&amp;sign=817ac2590f5dc7adebbcf040543a1551" descr="年轻男女看书"/>
          <p:cNvPicPr>
            <a:picLocks noChangeAspect="1"/>
          </p:cNvPicPr>
          <p:nvPr/>
        </p:nvPicPr>
        <p:blipFill>
          <a:blip r:embed="rId1"/>
          <a:stretch>
            <a:fillRect/>
          </a:stretch>
        </p:blipFill>
        <p:spPr>
          <a:xfrm>
            <a:off x="829945" y="1162685"/>
            <a:ext cx="4601210" cy="3067050"/>
          </a:xfrm>
          <a:prstGeom prst="rect">
            <a:avLst/>
          </a:prstGeom>
        </p:spPr>
      </p:pic>
      <p:sp>
        <p:nvSpPr>
          <p:cNvPr id="4" name="文本框 3"/>
          <p:cNvSpPr txBox="1"/>
          <p:nvPr/>
        </p:nvSpPr>
        <p:spPr>
          <a:xfrm>
            <a:off x="490220" y="244475"/>
            <a:ext cx="5240020" cy="583565"/>
          </a:xfrm>
          <a:prstGeom prst="rect">
            <a:avLst/>
          </a:prstGeom>
          <a:noFill/>
          <a:ln>
            <a:solidFill>
              <a:srgbClr val="FF0000"/>
            </a:solidFill>
            <a:prstDash val="sysDash"/>
          </a:ln>
        </p:spPr>
        <p:txBody>
          <a:bodyPr wrap="square" rtlCol="0" anchor="t">
            <a:spAutoFit/>
          </a:bodyPr>
          <a:p>
            <a:pPr algn="ctr"/>
            <a:r>
              <a:rPr lang="en-US" altLang="zh-CN" sz="3200" b="1">
                <a:solidFill>
                  <a:schemeClr val="tx1"/>
                </a:solidFill>
                <a:latin typeface="楷体" panose="02010609060101010101" charset="-122"/>
                <a:ea typeface="楷体" panose="02010609060101010101" charset="-122"/>
                <a:sym typeface="+mn-ea"/>
              </a:rPr>
              <a:t>……</a:t>
            </a:r>
            <a:r>
              <a:rPr lang="zh-CN" altLang="en-US" sz="3200" b="1">
                <a:solidFill>
                  <a:schemeClr val="tx1"/>
                </a:solidFill>
                <a:latin typeface="楷体" panose="02010609060101010101" charset="-122"/>
                <a:ea typeface="楷体" panose="02010609060101010101" charset="-122"/>
                <a:sym typeface="+mn-ea"/>
              </a:rPr>
              <a:t>，</a:t>
            </a:r>
            <a:r>
              <a:rPr lang="zh-CN" altLang="en-US" sz="3200" b="1">
                <a:solidFill>
                  <a:srgbClr val="FF0000"/>
                </a:solidFill>
                <a:latin typeface="楷体" panose="02010609060101010101" charset="-122"/>
                <a:ea typeface="楷体" panose="02010609060101010101" charset="-122"/>
                <a:sym typeface="+mn-ea"/>
              </a:rPr>
              <a:t>与此同时</a:t>
            </a:r>
            <a:r>
              <a:rPr lang="zh-CN" altLang="en-US" sz="3200" b="1">
                <a:solidFill>
                  <a:schemeClr val="tx1"/>
                </a:solidFill>
                <a:latin typeface="楷体" panose="02010609060101010101" charset="-122"/>
                <a:ea typeface="楷体" panose="02010609060101010101" charset="-122"/>
                <a:sym typeface="+mn-ea"/>
              </a:rPr>
              <a:t>，</a:t>
            </a:r>
            <a:r>
              <a:rPr lang="en-US" altLang="zh-CN" sz="3200" b="1">
                <a:solidFill>
                  <a:schemeClr val="tx1"/>
                </a:solidFill>
                <a:latin typeface="楷体" panose="02010609060101010101" charset="-122"/>
                <a:ea typeface="楷体" panose="02010609060101010101" charset="-122"/>
                <a:sym typeface="+mn-ea"/>
              </a:rPr>
              <a:t>……</a:t>
            </a:r>
            <a:endParaRPr lang="en-US" altLang="zh-CN" sz="3200" b="1">
              <a:solidFill>
                <a:schemeClr val="tx1"/>
              </a:solidFill>
              <a:latin typeface="楷体" panose="02010609060101010101" charset="-122"/>
              <a:ea typeface="楷体" panose="02010609060101010101" charset="-122"/>
              <a:sym typeface="+mn-ea"/>
            </a:endParaRPr>
          </a:p>
        </p:txBody>
      </p:sp>
      <p:sp>
        <p:nvSpPr>
          <p:cNvPr id="2" name="文本框 1"/>
          <p:cNvSpPr txBox="1"/>
          <p:nvPr/>
        </p:nvSpPr>
        <p:spPr>
          <a:xfrm>
            <a:off x="2911475" y="5393690"/>
            <a:ext cx="9846945" cy="922020"/>
          </a:xfrm>
          <a:prstGeom prst="rect">
            <a:avLst/>
          </a:prstGeom>
          <a:noFill/>
        </p:spPr>
        <p:txBody>
          <a:bodyPr wrap="square" rtlCol="0" anchor="t">
            <a:spAutoFit/>
          </a:bodyPr>
          <a:p>
            <a:pPr algn="l">
              <a:lnSpc>
                <a:spcPct val="150000"/>
              </a:lnSpc>
            </a:pPr>
            <a:r>
              <a:rPr lang="zh-CN" altLang="en-US" sz="3600" b="1">
                <a:latin typeface="楷体" panose="02010609060101010101" charset="-122"/>
                <a:ea typeface="楷体" panose="02010609060101010101" charset="-122"/>
                <a:sym typeface="+mn-ea"/>
              </a:rPr>
              <a:t>还能更好地了解中国的生活习惯和文化。</a:t>
            </a:r>
            <a:endParaRPr lang="zh-CN" altLang="en-US" sz="3600" b="1">
              <a:latin typeface="楷体" panose="02010609060101010101" charset="-122"/>
              <a:ea typeface="楷体" panose="02010609060101010101" charset="-122"/>
              <a:sym typeface="+mn-ea"/>
            </a:endParaRPr>
          </a:p>
        </p:txBody>
      </p:sp>
      <p:pic>
        <p:nvPicPr>
          <p:cNvPr id="3" name="图片 2" descr="Group of young people with Chinese architecture in background, portrait."/>
          <p:cNvPicPr>
            <a:picLocks noChangeAspect="1"/>
          </p:cNvPicPr>
          <p:nvPr>
            <p:custDataLst>
              <p:tags r:id="rId2"/>
            </p:custDataLst>
          </p:nvPr>
        </p:nvPicPr>
        <p:blipFill>
          <a:blip r:embed="rId3"/>
          <a:stretch>
            <a:fillRect/>
          </a:stretch>
        </p:blipFill>
        <p:spPr>
          <a:xfrm>
            <a:off x="6001385" y="1162685"/>
            <a:ext cx="4601845" cy="3067050"/>
          </a:xfrm>
          <a:prstGeom prst="rect">
            <a:avLst/>
          </a:prstGeom>
        </p:spPr>
      </p:pic>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圆角 5"/>
          <p:cNvSpPr/>
          <p:nvPr/>
        </p:nvSpPr>
        <p:spPr>
          <a:xfrm>
            <a:off x="460375" y="699770"/>
            <a:ext cx="10813415" cy="115062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l">
              <a:buClrTx/>
              <a:buSzTx/>
              <a:buFontTx/>
            </a:pPr>
            <a:r>
              <a:rPr lang="zh-CN" altLang="en-US" sz="3600" b="1">
                <a:solidFill>
                  <a:schemeClr val="tx1"/>
                </a:solidFill>
                <a:latin typeface="楷体" panose="02010609060101010101" charset="-122"/>
                <a:ea typeface="楷体" panose="02010609060101010101" charset="-122"/>
                <a:sym typeface="+mn-ea"/>
              </a:rPr>
              <a:t>骑车上下班可以锻炼身体，</a:t>
            </a:r>
            <a:r>
              <a:rPr lang="zh-CN" altLang="en-US" sz="3600" b="1">
                <a:solidFill>
                  <a:srgbClr val="FF0000"/>
                </a:solidFill>
                <a:latin typeface="楷体" panose="02010609060101010101" charset="-122"/>
                <a:ea typeface="楷体" panose="02010609060101010101" charset="-122"/>
                <a:sym typeface="+mn-ea"/>
              </a:rPr>
              <a:t>与此同时</a:t>
            </a:r>
            <a:r>
              <a:rPr lang="en-US" altLang="zh-CN" sz="3600" b="1">
                <a:solidFill>
                  <a:srgbClr val="FF0000"/>
                </a:solidFill>
                <a:latin typeface="楷体" panose="02010609060101010101" charset="-122"/>
                <a:ea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sym typeface="+mn-ea"/>
              </a:rPr>
              <a:t>对保护环境也有帮助</a:t>
            </a:r>
            <a:r>
              <a:rPr lang="zh-CN" altLang="en-US" sz="3600" b="1" dirty="0">
                <a:solidFill>
                  <a:schemeClr val="tx1"/>
                </a:solidFill>
                <a:latin typeface="楷体" panose="02010609060101010101" charset="-122"/>
                <a:ea typeface="楷体" panose="02010609060101010101" charset="-122"/>
              </a:rPr>
              <a:t>。</a:t>
            </a:r>
            <a:endParaRPr lang="zh-CN" altLang="en-US" sz="3600" b="1" dirty="0">
              <a:solidFill>
                <a:schemeClr val="tx1"/>
              </a:solidFill>
              <a:latin typeface="楷体" panose="02010609060101010101" charset="-122"/>
              <a:ea typeface="楷体" panose="02010609060101010101" charset="-122"/>
            </a:endParaRPr>
          </a:p>
        </p:txBody>
      </p:sp>
      <p:sp>
        <p:nvSpPr>
          <p:cNvPr id="18" name="矩形: 圆角 9"/>
          <p:cNvSpPr/>
          <p:nvPr/>
        </p:nvSpPr>
        <p:spPr>
          <a:xfrm>
            <a:off x="466090" y="1896745"/>
            <a:ext cx="11058525" cy="12166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sz="3600" b="1">
                <a:solidFill>
                  <a:schemeClr val="tx1"/>
                </a:solidFill>
                <a:latin typeface="楷体" panose="02010609060101010101" charset="-122"/>
                <a:ea typeface="楷体" panose="02010609060101010101" charset="-122"/>
                <a:sym typeface="+mn-ea"/>
              </a:rPr>
              <a:t>运动可以让一个人瘦下来，</a:t>
            </a:r>
            <a:r>
              <a:rPr lang="zh-CN" altLang="en-US" sz="3600" b="1">
                <a:solidFill>
                  <a:srgbClr val="FF0000"/>
                </a:solidFill>
                <a:latin typeface="楷体" panose="02010609060101010101" charset="-122"/>
                <a:ea typeface="楷体" panose="02010609060101010101" charset="-122"/>
                <a:sym typeface="+mn-ea"/>
              </a:rPr>
              <a:t>与此同时，</a:t>
            </a:r>
            <a:r>
              <a:rPr lang="zh-CN" altLang="en-US" sz="3600" b="1">
                <a:solidFill>
                  <a:schemeClr val="tx1"/>
                </a:solidFill>
                <a:latin typeface="楷体" panose="02010609060101010101" charset="-122"/>
                <a:ea typeface="楷体" panose="02010609060101010101" charset="-122"/>
                <a:sym typeface="+mn-ea"/>
              </a:rPr>
              <a:t>对身体健康也有很大的好处。</a:t>
            </a:r>
            <a:endParaRPr lang="zh-CN" altLang="en-US" sz="3600" b="1" dirty="0">
              <a:solidFill>
                <a:schemeClr val="tx1"/>
              </a:solidFill>
              <a:latin typeface="楷体" panose="02010609060101010101" charset="-122"/>
              <a:ea typeface="楷体" panose="02010609060101010101" charset="-122"/>
            </a:endParaRPr>
          </a:p>
        </p:txBody>
      </p:sp>
      <p:sp>
        <p:nvSpPr>
          <p:cNvPr id="24" name="矩形: 圆角 12"/>
          <p:cNvSpPr/>
          <p:nvPr/>
        </p:nvSpPr>
        <p:spPr>
          <a:xfrm>
            <a:off x="466090" y="3040380"/>
            <a:ext cx="11181715" cy="1232535"/>
          </a:xfrm>
          <a:prstGeom prst="roundRect">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00000"/>
              </a:lnSpc>
            </a:pPr>
            <a:r>
              <a:rPr lang="zh-CN" altLang="en-US" sz="3600" b="1">
                <a:solidFill>
                  <a:schemeClr val="tx1"/>
                </a:solidFill>
                <a:latin typeface="楷体" panose="02010609060101010101" charset="-122"/>
                <a:ea typeface="楷体" panose="02010609060101010101" charset="-122"/>
                <a:sym typeface="+mn-ea"/>
              </a:rPr>
              <a:t>认识中国朋友帮助学汉语，</a:t>
            </a:r>
            <a:r>
              <a:rPr lang="zh-CN" altLang="en-US" sz="3600" b="1">
                <a:solidFill>
                  <a:srgbClr val="FF0000"/>
                </a:solidFill>
                <a:latin typeface="楷体" panose="02010609060101010101" charset="-122"/>
                <a:ea typeface="楷体" panose="02010609060101010101" charset="-122"/>
                <a:sym typeface="+mn-ea"/>
              </a:rPr>
              <a:t>与此同时</a:t>
            </a:r>
            <a:r>
              <a:rPr lang="en-US" altLang="zh-CN" sz="3600" b="1">
                <a:solidFill>
                  <a:srgbClr val="FF0000"/>
                </a:solidFill>
                <a:latin typeface="楷体" panose="02010609060101010101" charset="-122"/>
                <a:ea typeface="楷体" panose="02010609060101010101" charset="-122"/>
                <a:sym typeface="+mn-ea"/>
              </a:rPr>
              <a:t>，</a:t>
            </a:r>
            <a:r>
              <a:rPr lang="zh-CN" altLang="en-US" sz="3600" b="1">
                <a:solidFill>
                  <a:schemeClr val="tx1"/>
                </a:solidFill>
                <a:latin typeface="楷体" panose="02010609060101010101" charset="-122"/>
                <a:ea typeface="楷体" panose="02010609060101010101" charset="-122"/>
                <a:sym typeface="+mn-ea"/>
              </a:rPr>
              <a:t>还能更好地了解中国的生活习惯和文化。</a:t>
            </a:r>
            <a:endParaRPr lang="zh-CN" altLang="en-US" sz="3600" b="1" dirty="0">
              <a:solidFill>
                <a:schemeClr val="tx1"/>
              </a:solidFill>
              <a:latin typeface="楷体" panose="02010609060101010101" charset="-122"/>
              <a:ea typeface="楷体" panose="02010609060101010101" charset="-122"/>
            </a:endParaRPr>
          </a:p>
        </p:txBody>
      </p:sp>
      <p:sp>
        <p:nvSpPr>
          <p:cNvPr id="26" name="标题 25"/>
          <p:cNvSpPr>
            <a:spLocks noGrp="1"/>
          </p:cNvSpPr>
          <p:nvPr>
            <p:ph type="title"/>
          </p:nvPr>
        </p:nvSpPr>
        <p:spPr>
          <a:xfrm>
            <a:off x="3913505" y="4717415"/>
            <a:ext cx="4364990" cy="852805"/>
          </a:xfrm>
          <a:ln>
            <a:solidFill>
              <a:srgbClr val="FF0000"/>
            </a:solidFill>
            <a:prstDash val="sysDash"/>
          </a:ln>
        </p:spPr>
        <p:txBody>
          <a:bodyPr/>
          <a:p>
            <a:pPr algn="ctr">
              <a:lnSpc>
                <a:spcPct val="100000"/>
              </a:lnSpc>
            </a:pPr>
            <a:r>
              <a:rPr lang="en-US" altLang="zh-CN" sz="3200" b="1" dirty="0">
                <a:solidFill>
                  <a:srgbClr val="FF0000"/>
                </a:solidFill>
                <a:latin typeface="微软雅黑" charset="-122"/>
                <a:ea typeface="微软雅黑" charset="-122"/>
                <a:cs typeface="微软雅黑" charset="-122"/>
              </a:rPr>
              <a:t>……</a:t>
            </a:r>
            <a:r>
              <a:rPr lang="zh-CN" altLang="en-US" sz="3200" b="1" dirty="0">
                <a:solidFill>
                  <a:srgbClr val="FF0000"/>
                </a:solidFill>
                <a:latin typeface="楷体" panose="02010609060101010101" charset="-122"/>
                <a:ea typeface="楷体" panose="02010609060101010101" charset="-122"/>
                <a:cs typeface="微软雅黑" charset="-122"/>
              </a:rPr>
              <a:t>，</a:t>
            </a:r>
            <a:r>
              <a:rPr lang="zh-CN" altLang="en-US" sz="3200" b="1" dirty="0">
                <a:solidFill>
                  <a:srgbClr val="FF0000"/>
                </a:solidFill>
                <a:latin typeface="微软雅黑" charset="-122"/>
                <a:ea typeface="微软雅黑" charset="-122"/>
                <a:cs typeface="微软雅黑" charset="-122"/>
              </a:rPr>
              <a:t>与此同时</a:t>
            </a:r>
            <a:r>
              <a:rPr lang="en-US" altLang="zh-CN" sz="3200" b="1" dirty="0">
                <a:solidFill>
                  <a:srgbClr val="FF0000"/>
                </a:solidFill>
                <a:latin typeface="微软雅黑" charset="-122"/>
                <a:ea typeface="微软雅黑" charset="-122"/>
                <a:cs typeface="微软雅黑" charset="-122"/>
              </a:rPr>
              <a:t>……</a:t>
            </a:r>
            <a:endParaRPr lang="en-US" altLang="zh-CN" sz="3200" b="1" dirty="0">
              <a:solidFill>
                <a:srgbClr val="FF0000"/>
              </a:solidFill>
              <a:latin typeface="微软雅黑" charset="-122"/>
              <a:ea typeface="微软雅黑" charset="-122"/>
              <a:cs typeface="微软雅黑" charset="-122"/>
            </a:endParaRPr>
          </a:p>
        </p:txBody>
      </p:sp>
      <p:sp>
        <p:nvSpPr>
          <p:cNvPr id="27" name="标题 25"/>
          <p:cNvSpPr>
            <a:spLocks noGrp="1"/>
          </p:cNvSpPr>
          <p:nvPr/>
        </p:nvSpPr>
        <p:spPr>
          <a:xfrm>
            <a:off x="1604010" y="5941060"/>
            <a:ext cx="5174615" cy="902335"/>
          </a:xfrm>
          <a:prstGeom prst="rect">
            <a:avLst/>
          </a:prstGeom>
        </p:spPr>
        <p:txBody>
          <a:bodyPr vert="horz" lIns="91440" tIns="45720" rIns="91440" bIns="45720" rtlCol="0" anchor="ctr">
            <a:normAutofit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tx1"/>
                </a:solidFill>
                <a:latin typeface="楷体" panose="02010609060101010101" charset="-122"/>
                <a:ea typeface="楷体" panose="02010609060101010101" charset="-122"/>
                <a:cs typeface="楷体" panose="02010609060101010101" charset="-122"/>
              </a:rPr>
              <a:t>在某事</a:t>
            </a:r>
            <a:r>
              <a:rPr lang="zh-CN" altLang="en-US" sz="3200" b="1" dirty="0">
                <a:solidFill>
                  <a:schemeClr val="tx1"/>
                </a:solidFill>
                <a:latin typeface="楷体" panose="02010609060101010101" charset="-122"/>
                <a:ea typeface="楷体" panose="02010609060101010101" charset="-122"/>
                <a:cs typeface="楷体" panose="02010609060101010101" charset="-122"/>
              </a:rPr>
              <a:t>发生、进行的同时</a:t>
            </a:r>
            <a:endParaRPr lang="zh-CN" altLang="en-US" sz="3200" b="1" dirty="0">
              <a:solidFill>
                <a:schemeClr val="tx1"/>
              </a:solidFill>
              <a:latin typeface="楷体" panose="02010609060101010101" charset="-122"/>
              <a:ea typeface="楷体" panose="02010609060101010101" charset="-122"/>
              <a:cs typeface="楷体" panose="02010609060101010101" charset="-122"/>
            </a:endParaRPr>
          </a:p>
        </p:txBody>
      </p:sp>
      <p:sp>
        <p:nvSpPr>
          <p:cNvPr id="28" name="下箭头 27"/>
          <p:cNvSpPr/>
          <p:nvPr/>
        </p:nvSpPr>
        <p:spPr>
          <a:xfrm>
            <a:off x="4338320" y="5420995"/>
            <a:ext cx="393065" cy="605155"/>
          </a:xfrm>
          <a:prstGeom prst="downArrow">
            <a:avLst/>
          </a:prstGeom>
          <a:solidFill>
            <a:srgbClr val="00B0F0"/>
          </a:solidFill>
          <a:ln>
            <a:noFill/>
          </a:ln>
        </p:spPr>
        <p:style>
          <a:lnRef idx="0">
            <a:srgbClr val="FFFFFF"/>
          </a:lnRef>
          <a:fillRef idx="3">
            <a:schemeClr val="accent1"/>
          </a:fillRef>
          <a:effectRef idx="0">
            <a:srgbClr val="FFFFFF"/>
          </a:effectRef>
          <a:fontRef idx="minor">
            <a:schemeClr val="lt1"/>
          </a:fontRef>
        </p:style>
        <p:txBody>
          <a:bodyPr rtlCol="0" anchor="ctr"/>
          <a:p>
            <a:pPr algn="ctr"/>
            <a:endParaRPr lang="zh-CN" altLang="en-US"/>
          </a:p>
        </p:txBody>
      </p:sp>
      <p:sp>
        <p:nvSpPr>
          <p:cNvPr id="29" name="标题 25"/>
          <p:cNvSpPr>
            <a:spLocks noGrp="1"/>
          </p:cNvSpPr>
          <p:nvPr/>
        </p:nvSpPr>
        <p:spPr>
          <a:xfrm>
            <a:off x="6358255" y="5944235"/>
            <a:ext cx="4791710" cy="902335"/>
          </a:xfrm>
          <a:prstGeom prst="rect">
            <a:avLst/>
          </a:prstGeom>
        </p:spPr>
        <p:txBody>
          <a:bodyPr vert="horz" lIns="91440" tIns="45720" rIns="91440" bIns="45720" rtlCol="0" anchor="ctr">
            <a:normAutofit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tx1"/>
                </a:solidFill>
                <a:latin typeface="楷体" panose="02010609060101010101" charset="-122"/>
                <a:ea typeface="楷体" panose="02010609060101010101" charset="-122"/>
                <a:cs typeface="楷体" panose="02010609060101010101" charset="-122"/>
              </a:rPr>
              <a:t>另一件事也在</a:t>
            </a:r>
            <a:r>
              <a:rPr lang="zh-CN" altLang="en-US" sz="3200" b="1" dirty="0">
                <a:solidFill>
                  <a:schemeClr val="tx1"/>
                </a:solidFill>
                <a:latin typeface="楷体" panose="02010609060101010101" charset="-122"/>
                <a:ea typeface="楷体" panose="02010609060101010101" charset="-122"/>
                <a:cs typeface="楷体" panose="02010609060101010101" charset="-122"/>
              </a:rPr>
              <a:t>发生、进行</a:t>
            </a:r>
            <a:endParaRPr lang="zh-CN" altLang="en-US" sz="3200" b="1" dirty="0">
              <a:solidFill>
                <a:schemeClr val="tx1"/>
              </a:solidFill>
              <a:latin typeface="楷体" panose="02010609060101010101" charset="-122"/>
              <a:ea typeface="楷体" panose="02010609060101010101" charset="-122"/>
              <a:cs typeface="楷体" panose="02010609060101010101" charset="-122"/>
            </a:endParaRPr>
          </a:p>
        </p:txBody>
      </p:sp>
      <p:sp>
        <p:nvSpPr>
          <p:cNvPr id="30" name="下箭头 29"/>
          <p:cNvSpPr/>
          <p:nvPr/>
        </p:nvSpPr>
        <p:spPr>
          <a:xfrm>
            <a:off x="7385050" y="5420995"/>
            <a:ext cx="393065" cy="605155"/>
          </a:xfrm>
          <a:prstGeom prst="downArrow">
            <a:avLst/>
          </a:prstGeom>
          <a:solidFill>
            <a:srgbClr val="00B0F0"/>
          </a:solidFill>
          <a:ln>
            <a:noFill/>
          </a:ln>
        </p:spPr>
        <p:style>
          <a:lnRef idx="0">
            <a:srgbClr val="FFFFFF"/>
          </a:lnRef>
          <a:fillRef idx="3">
            <a:schemeClr val="accent1"/>
          </a:fillRef>
          <a:effectRef idx="0">
            <a:srgbClr val="FFFFFF"/>
          </a:effectRef>
          <a:fontRef idx="minor">
            <a:schemeClr val="lt1"/>
          </a:fontRef>
        </p:style>
        <p:txBody>
          <a:bodyPr rtlCol="0" anchor="ctr"/>
          <a:p>
            <a:pPr algn="ctr"/>
            <a:endParaRPr lang="zh-CN" altLang="en-US"/>
          </a:p>
        </p:txBody>
      </p:sp>
      <p:sp>
        <p:nvSpPr>
          <p:cNvPr id="2" name="矩形 1"/>
          <p:cNvSpPr/>
          <p:nvPr/>
        </p:nvSpPr>
        <p:spPr>
          <a:xfrm>
            <a:off x="6018530" y="699770"/>
            <a:ext cx="1996440" cy="2981960"/>
          </a:xfrm>
          <a:prstGeom prst="rect">
            <a:avLst/>
          </a:prstGeom>
          <a:noFill/>
          <a:ln w="19050">
            <a:solidFill>
              <a:srgbClr val="00B0F0"/>
            </a:solidFill>
            <a:prstDash val="sys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250" fill="hold">
                                          <p:stCondLst>
                                            <p:cond delay="0"/>
                                          </p:stCondLst>
                                        </p:cTn>
                                        <p:tgtEl>
                                          <p:spTgt spid="28"/>
                                        </p:tgtEl>
                                        <p:attrNameLst>
                                          <p:attrName>style.visibility</p:attrName>
                                        </p:attrNameLst>
                                      </p:cBhvr>
                                      <p:to>
                                        <p:strVal val="visible"/>
                                      </p:to>
                                    </p:set>
                                    <p:animEffect transition="in" filter="wipe(up)">
                                      <p:cBhvr>
                                        <p:cTn id="17" dur="25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250" fill="hold">
                                          <p:stCondLst>
                                            <p:cond delay="0"/>
                                          </p:stCondLst>
                                        </p:cTn>
                                        <p:tgtEl>
                                          <p:spTgt spid="30"/>
                                        </p:tgtEl>
                                        <p:attrNameLst>
                                          <p:attrName>style.visibility</p:attrName>
                                        </p:attrNameLst>
                                      </p:cBhvr>
                                      <p:to>
                                        <p:strVal val="visible"/>
                                      </p:to>
                                    </p:set>
                                    <p:animEffect transition="in" filter="wipe(up)">
                                      <p:cBhvr>
                                        <p:cTn id="27" dur="25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26" grpId="1"/>
      <p:bldP spid="27" grpId="0"/>
      <p:bldP spid="27" grpId="1"/>
      <p:bldP spid="28" grpId="0" bldLvl="0" animBg="1"/>
      <p:bldP spid="28" grpId="1" animBg="1"/>
      <p:bldP spid="29" grpId="0"/>
      <p:bldP spid="29" grpId="1"/>
      <p:bldP spid="30" grpId="0" bldLvl="0" animBg="1"/>
      <p:bldP spid="30" grpId="1" animBg="1"/>
      <p:bldP spid="2" grpId="0" bldLvl="0" animBg="1"/>
      <p:bldP spid="2"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20370" y="4145280"/>
            <a:ext cx="9692640" cy="583565"/>
          </a:xfrm>
          <a:prstGeom prst="rect">
            <a:avLst/>
          </a:prstGeom>
          <a:noFill/>
          <a:ln w="9525">
            <a:noFill/>
          </a:ln>
        </p:spPr>
        <p:txBody>
          <a:bodyPr wrap="square" anchor="t">
            <a:spAutoFit/>
          </a:bodyPr>
          <a:lstStyle/>
          <a:p>
            <a:r>
              <a:rPr lang="zh-CN" altLang="en-US" sz="3200" b="1">
                <a:latin typeface="楷体" panose="02010609060101010101" charset="-122"/>
                <a:ea typeface="楷体" panose="02010609060101010101" charset="-122"/>
              </a:rPr>
              <a:t>家里养一只动物能陪孩子玩，</a:t>
            </a:r>
            <a:r>
              <a:rPr lang="zh-CN" altLang="en-US" sz="3200" b="1">
                <a:solidFill>
                  <a:srgbClr val="FF0000"/>
                </a:solidFill>
                <a:latin typeface="楷体" panose="02010609060101010101" charset="-122"/>
                <a:ea typeface="楷体" panose="02010609060101010101" charset="-122"/>
              </a:rPr>
              <a:t>与此同时</a:t>
            </a:r>
            <a:r>
              <a:rPr lang="zh-CN" altLang="en-US" sz="3200" b="1">
                <a:latin typeface="楷体" panose="02010609060101010101" charset="-122"/>
                <a:ea typeface="楷体" panose="02010609060101010101" charset="-122"/>
              </a:rPr>
              <a:t>，</a:t>
            </a:r>
            <a:endParaRPr lang="zh-CN" altLang="en-US" sz="3200" b="1">
              <a:latin typeface="楷体" panose="02010609060101010101" charset="-122"/>
              <a:ea typeface="楷体" panose="02010609060101010101" charset="-122"/>
            </a:endParaRPr>
          </a:p>
        </p:txBody>
      </p:sp>
      <p:sp>
        <p:nvSpPr>
          <p:cNvPr id="4" name="文本框 3"/>
          <p:cNvSpPr txBox="1"/>
          <p:nvPr/>
        </p:nvSpPr>
        <p:spPr>
          <a:xfrm>
            <a:off x="648970" y="471805"/>
            <a:ext cx="5240020" cy="583565"/>
          </a:xfrm>
          <a:prstGeom prst="rect">
            <a:avLst/>
          </a:prstGeom>
          <a:noFill/>
          <a:ln>
            <a:solidFill>
              <a:srgbClr val="FF0000"/>
            </a:solidFill>
            <a:prstDash val="sysDash"/>
          </a:ln>
        </p:spPr>
        <p:txBody>
          <a:bodyPr wrap="square" rtlCol="0" anchor="t">
            <a:spAutoFit/>
          </a:bodyPr>
          <a:p>
            <a:pPr algn="ctr"/>
            <a:r>
              <a:rPr lang="en-US" altLang="zh-CN" sz="3200" b="1">
                <a:solidFill>
                  <a:schemeClr val="tx1"/>
                </a:solidFill>
                <a:latin typeface="楷体" panose="02010609060101010101" charset="-122"/>
                <a:ea typeface="楷体" panose="02010609060101010101" charset="-122"/>
                <a:sym typeface="+mn-ea"/>
              </a:rPr>
              <a:t>……</a:t>
            </a:r>
            <a:r>
              <a:rPr lang="zh-CN" altLang="en-US" sz="3200" b="1">
                <a:solidFill>
                  <a:schemeClr val="tx1"/>
                </a:solidFill>
                <a:latin typeface="楷体" panose="02010609060101010101" charset="-122"/>
                <a:ea typeface="楷体" panose="02010609060101010101" charset="-122"/>
                <a:sym typeface="+mn-ea"/>
              </a:rPr>
              <a:t>，</a:t>
            </a:r>
            <a:r>
              <a:rPr lang="zh-CN" altLang="en-US" sz="3200" b="1">
                <a:solidFill>
                  <a:srgbClr val="FF0000"/>
                </a:solidFill>
                <a:latin typeface="楷体" panose="02010609060101010101" charset="-122"/>
                <a:ea typeface="楷体" panose="02010609060101010101" charset="-122"/>
                <a:sym typeface="+mn-ea"/>
              </a:rPr>
              <a:t>与此同时</a:t>
            </a:r>
            <a:r>
              <a:rPr lang="zh-CN" altLang="en-US" sz="3200" b="1">
                <a:solidFill>
                  <a:schemeClr val="tx1"/>
                </a:solidFill>
                <a:latin typeface="楷体" panose="02010609060101010101" charset="-122"/>
                <a:ea typeface="楷体" panose="02010609060101010101" charset="-122"/>
                <a:sym typeface="+mn-ea"/>
              </a:rPr>
              <a:t>，</a:t>
            </a:r>
            <a:r>
              <a:rPr lang="zh-CN" altLang="en-US" sz="3200" b="1">
                <a:solidFill>
                  <a:srgbClr val="7030A0"/>
                </a:solidFill>
                <a:latin typeface="楷体" panose="02010609060101010101" charset="-122"/>
                <a:ea typeface="楷体" panose="02010609060101010101" charset="-122"/>
                <a:sym typeface="+mn-ea"/>
              </a:rPr>
              <a:t>还</a:t>
            </a:r>
            <a:r>
              <a:rPr lang="en-US" altLang="zh-CN" sz="3200" b="1">
                <a:solidFill>
                  <a:schemeClr val="tx1"/>
                </a:solidFill>
                <a:latin typeface="楷体" panose="02010609060101010101" charset="-122"/>
                <a:ea typeface="楷体" panose="02010609060101010101" charset="-122"/>
                <a:sym typeface="+mn-ea"/>
              </a:rPr>
              <a:t>……</a:t>
            </a:r>
            <a:endParaRPr lang="en-US" altLang="zh-CN" sz="3200" b="1">
              <a:solidFill>
                <a:schemeClr val="tx1"/>
              </a:solidFill>
              <a:latin typeface="楷体" panose="02010609060101010101" charset="-122"/>
              <a:ea typeface="楷体" panose="02010609060101010101" charset="-122"/>
              <a:sym typeface="+mn-ea"/>
            </a:endParaRPr>
          </a:p>
        </p:txBody>
      </p:sp>
      <p:pic>
        <p:nvPicPr>
          <p:cNvPr id="5" name="图片 4" descr="Two best friends - boy and his dog"/>
          <p:cNvPicPr>
            <a:picLocks noChangeAspect="1"/>
          </p:cNvPicPr>
          <p:nvPr>
            <p:custDataLst>
              <p:tags r:id="rId1"/>
            </p:custDataLst>
          </p:nvPr>
        </p:nvPicPr>
        <p:blipFill>
          <a:blip r:embed="rId2"/>
          <a:stretch>
            <a:fillRect/>
          </a:stretch>
        </p:blipFill>
        <p:spPr>
          <a:xfrm>
            <a:off x="648970" y="1296670"/>
            <a:ext cx="3094355" cy="2635885"/>
          </a:xfrm>
          <a:prstGeom prst="rect">
            <a:avLst/>
          </a:prstGeom>
        </p:spPr>
      </p:pic>
      <p:sp>
        <p:nvSpPr>
          <p:cNvPr id="7" name="文本框 6"/>
          <p:cNvSpPr txBox="1"/>
          <p:nvPr/>
        </p:nvSpPr>
        <p:spPr>
          <a:xfrm>
            <a:off x="7767955" y="4127500"/>
            <a:ext cx="6096000" cy="583565"/>
          </a:xfrm>
          <a:prstGeom prst="rect">
            <a:avLst/>
          </a:prstGeom>
          <a:noFill/>
        </p:spPr>
        <p:txBody>
          <a:bodyPr wrap="square" rtlCol="0" anchor="t">
            <a:spAutoFit/>
          </a:bodyPr>
          <a:p>
            <a:r>
              <a:rPr lang="zh-CN" altLang="en-US" sz="3200" b="1">
                <a:solidFill>
                  <a:srgbClr val="7030A0"/>
                </a:solidFill>
                <a:latin typeface="楷体" panose="02010609060101010101" charset="-122"/>
                <a:ea typeface="楷体" panose="02010609060101010101" charset="-122"/>
                <a:sym typeface="+mn-ea"/>
              </a:rPr>
              <a:t>还</a:t>
            </a:r>
            <a:r>
              <a:rPr lang="zh-CN" altLang="en-US" sz="3200" b="1">
                <a:latin typeface="楷体" panose="02010609060101010101" charset="-122"/>
                <a:ea typeface="楷体" panose="02010609060101010101" charset="-122"/>
                <a:sym typeface="+mn-ea"/>
              </a:rPr>
              <a:t>能增加孩子的责任感。</a:t>
            </a:r>
            <a:endParaRPr lang="zh-CN" altLang="en-US" sz="3200" b="1">
              <a:latin typeface="楷体" panose="02010609060101010101" charset="-122"/>
              <a:ea typeface="楷体" panose="02010609060101010101" charset="-122"/>
              <a:sym typeface="+mn-ea"/>
            </a:endParaRPr>
          </a:p>
        </p:txBody>
      </p:sp>
      <p:sp>
        <p:nvSpPr>
          <p:cNvPr id="8" name="标题 1"/>
          <p:cNvSpPr>
            <a:spLocks noGrp="1"/>
          </p:cNvSpPr>
          <p:nvPr/>
        </p:nvSpPr>
        <p:spPr>
          <a:xfrm>
            <a:off x="420370" y="4941570"/>
            <a:ext cx="11493500" cy="645160"/>
          </a:xfrm>
          <a:prstGeom prst="rect">
            <a:avLst/>
          </a:prstGeom>
          <a:noFill/>
          <a:ln w="9525">
            <a:noFill/>
          </a:ln>
        </p:spPr>
        <p:txBody>
          <a:bodyPr anchor="ctr"/>
          <a:lstStyle/>
          <a:p>
            <a:pPr eaLnBrk="0" hangingPunct="0">
              <a:lnSpc>
                <a:spcPct val="150000"/>
              </a:lnSpc>
            </a:pPr>
            <a:r>
              <a:rPr lang="zh-CN" altLang="zh-CN" sz="3600" b="1">
                <a:solidFill>
                  <a:schemeClr val="tx1"/>
                </a:solidFill>
                <a:latin typeface="楷体" panose="02010609060101010101" charset="-122"/>
                <a:ea typeface="楷体" panose="02010609060101010101" charset="-122"/>
                <a:sym typeface="+mn-ea"/>
              </a:rPr>
              <a:t>外卖给人们的生活带来了便利</a:t>
            </a:r>
            <a:r>
              <a:rPr lang="zh-CN" altLang="en-US" sz="3600" b="1">
                <a:latin typeface="楷体" panose="02010609060101010101" charset="-122"/>
                <a:ea typeface="楷体" panose="02010609060101010101" charset="-122"/>
              </a:rPr>
              <a:t>，</a:t>
            </a:r>
            <a:r>
              <a:rPr lang="zh-CN" altLang="en-US" sz="3600" b="1">
                <a:solidFill>
                  <a:srgbClr val="7030A0"/>
                </a:solidFill>
                <a:latin typeface="楷体" panose="02010609060101010101" charset="-122"/>
                <a:ea typeface="楷体" panose="02010609060101010101" charset="-122"/>
              </a:rPr>
              <a:t>但</a:t>
            </a:r>
            <a:r>
              <a:rPr lang="zh-CN" altLang="en-US" sz="3600" b="1">
                <a:solidFill>
                  <a:srgbClr val="FF0000"/>
                </a:solidFill>
                <a:latin typeface="楷体" panose="02010609060101010101" charset="-122"/>
                <a:ea typeface="楷体" panose="02010609060101010101" charset="-122"/>
              </a:rPr>
              <a:t>与此同时</a:t>
            </a:r>
            <a:r>
              <a:rPr lang="zh-CN" altLang="en-US" sz="3600" b="1">
                <a:latin typeface="楷体" panose="02010609060101010101" charset="-122"/>
                <a:ea typeface="楷体" panose="02010609060101010101" charset="-122"/>
              </a:rPr>
              <a:t>，</a:t>
            </a:r>
            <a:endParaRPr lang="zh-CN" altLang="en-US" sz="3600" b="1">
              <a:latin typeface="楷体" panose="02010609060101010101" charset="-122"/>
              <a:ea typeface="楷体" panose="02010609060101010101" charset="-122"/>
            </a:endParaRPr>
          </a:p>
        </p:txBody>
      </p:sp>
      <p:sp>
        <p:nvSpPr>
          <p:cNvPr id="10" name="文本框 9"/>
          <p:cNvSpPr txBox="1"/>
          <p:nvPr/>
        </p:nvSpPr>
        <p:spPr>
          <a:xfrm>
            <a:off x="6256020" y="471805"/>
            <a:ext cx="5240020" cy="583565"/>
          </a:xfrm>
          <a:prstGeom prst="rect">
            <a:avLst/>
          </a:prstGeom>
          <a:noFill/>
          <a:ln>
            <a:solidFill>
              <a:srgbClr val="FF0000"/>
            </a:solidFill>
            <a:prstDash val="sysDash"/>
          </a:ln>
        </p:spPr>
        <p:txBody>
          <a:bodyPr wrap="square" rtlCol="0" anchor="t">
            <a:spAutoFit/>
          </a:bodyPr>
          <a:p>
            <a:pPr algn="ctr"/>
            <a:r>
              <a:rPr lang="en-US" altLang="zh-CN" sz="3200" b="1">
                <a:solidFill>
                  <a:schemeClr val="tx1"/>
                </a:solidFill>
                <a:latin typeface="楷体" panose="02010609060101010101" charset="-122"/>
                <a:ea typeface="楷体" panose="02010609060101010101" charset="-122"/>
                <a:sym typeface="+mn-ea"/>
              </a:rPr>
              <a:t>……</a:t>
            </a:r>
            <a:r>
              <a:rPr lang="zh-CN" altLang="en-US" sz="3200" b="1">
                <a:solidFill>
                  <a:schemeClr val="tx1"/>
                </a:solidFill>
                <a:latin typeface="楷体" panose="02010609060101010101" charset="-122"/>
                <a:ea typeface="楷体" panose="02010609060101010101" charset="-122"/>
                <a:sym typeface="+mn-ea"/>
              </a:rPr>
              <a:t>，</a:t>
            </a:r>
            <a:r>
              <a:rPr lang="zh-CN" altLang="en-US" sz="3200" b="1">
                <a:solidFill>
                  <a:srgbClr val="7030A0"/>
                </a:solidFill>
                <a:latin typeface="楷体" panose="02010609060101010101" charset="-122"/>
                <a:ea typeface="楷体" panose="02010609060101010101" charset="-122"/>
                <a:sym typeface="+mn-ea"/>
              </a:rPr>
              <a:t>但</a:t>
            </a:r>
            <a:r>
              <a:rPr lang="zh-CN" altLang="en-US" sz="3200" b="1">
                <a:solidFill>
                  <a:srgbClr val="FF0000"/>
                </a:solidFill>
                <a:latin typeface="楷体" panose="02010609060101010101" charset="-122"/>
                <a:ea typeface="楷体" panose="02010609060101010101" charset="-122"/>
                <a:sym typeface="+mn-ea"/>
              </a:rPr>
              <a:t>与此同时</a:t>
            </a:r>
            <a:r>
              <a:rPr lang="zh-CN" altLang="en-US" sz="3200" b="1">
                <a:solidFill>
                  <a:schemeClr val="tx1"/>
                </a:solidFill>
                <a:latin typeface="楷体" panose="02010609060101010101" charset="-122"/>
                <a:ea typeface="楷体" panose="02010609060101010101" charset="-122"/>
                <a:sym typeface="+mn-ea"/>
              </a:rPr>
              <a:t>，</a:t>
            </a:r>
            <a:r>
              <a:rPr lang="en-US" altLang="zh-CN" sz="3200" b="1">
                <a:solidFill>
                  <a:schemeClr val="tx1"/>
                </a:solidFill>
                <a:latin typeface="楷体" panose="02010609060101010101" charset="-122"/>
                <a:ea typeface="楷体" panose="02010609060101010101" charset="-122"/>
                <a:sym typeface="+mn-ea"/>
              </a:rPr>
              <a:t>……</a:t>
            </a:r>
            <a:endParaRPr lang="en-US" altLang="zh-CN" sz="3200" b="1">
              <a:solidFill>
                <a:schemeClr val="tx1"/>
              </a:solidFill>
              <a:latin typeface="楷体" panose="02010609060101010101" charset="-122"/>
              <a:ea typeface="楷体" panose="02010609060101010101" charset="-122"/>
              <a:sym typeface="+mn-ea"/>
            </a:endParaRPr>
          </a:p>
        </p:txBody>
      </p:sp>
      <p:sp>
        <p:nvSpPr>
          <p:cNvPr id="11" name="文本框 10"/>
          <p:cNvSpPr txBox="1"/>
          <p:nvPr/>
        </p:nvSpPr>
        <p:spPr>
          <a:xfrm>
            <a:off x="6256020" y="5817235"/>
            <a:ext cx="6096000" cy="691515"/>
          </a:xfrm>
          <a:prstGeom prst="rect">
            <a:avLst/>
          </a:prstGeom>
          <a:noFill/>
        </p:spPr>
        <p:txBody>
          <a:bodyPr wrap="square" rtlCol="0" anchor="t">
            <a:noAutofit/>
          </a:bodyPr>
          <a:p>
            <a:pPr eaLnBrk="0" hangingPunct="0">
              <a:lnSpc>
                <a:spcPct val="100000"/>
              </a:lnSpc>
            </a:pPr>
            <a:r>
              <a:rPr lang="zh-CN" altLang="en-US" sz="3600" b="1">
                <a:latin typeface="楷体" panose="02010609060101010101" charset="-122"/>
                <a:ea typeface="楷体" panose="02010609060101010101" charset="-122"/>
                <a:sym typeface="+mn-ea"/>
              </a:rPr>
              <a:t>也带来了不少健康问题。</a:t>
            </a:r>
            <a:endParaRPr lang="zh-CN" altLang="en-US" sz="3600" b="1">
              <a:latin typeface="楷体" panose="02010609060101010101" charset="-122"/>
              <a:ea typeface="楷体" panose="02010609060101010101" charset="-122"/>
              <a:sym typeface="+mn-ea"/>
            </a:endParaRPr>
          </a:p>
        </p:txBody>
      </p:sp>
      <p:pic>
        <p:nvPicPr>
          <p:cNvPr id="12" name="图片 11"/>
          <p:cNvPicPr>
            <a:picLocks noChangeAspect="1"/>
          </p:cNvPicPr>
          <p:nvPr/>
        </p:nvPicPr>
        <p:blipFill>
          <a:blip r:embed="rId3"/>
          <a:stretch>
            <a:fillRect/>
          </a:stretch>
        </p:blipFill>
        <p:spPr>
          <a:xfrm>
            <a:off x="4265930" y="1296670"/>
            <a:ext cx="4209415" cy="2602230"/>
          </a:xfrm>
          <a:prstGeom prst="rect">
            <a:avLst/>
          </a:prstGeom>
        </p:spPr>
      </p:pic>
      <p:pic>
        <p:nvPicPr>
          <p:cNvPr id="13" name="图片 12" descr="拥有健康和不健康肠道的男人"/>
          <p:cNvPicPr>
            <a:picLocks noChangeAspect="1"/>
          </p:cNvPicPr>
          <p:nvPr>
            <p:custDataLst>
              <p:tags r:id="rId4"/>
            </p:custDataLst>
          </p:nvPr>
        </p:nvPicPr>
        <p:blipFill>
          <a:blip r:embed="rId5"/>
          <a:stretch>
            <a:fillRect/>
          </a:stretch>
        </p:blipFill>
        <p:spPr>
          <a:xfrm>
            <a:off x="8997950" y="1363980"/>
            <a:ext cx="2606040" cy="26060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linds(horizontal)">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7" grpId="1"/>
      <p:bldP spid="8" grpId="0"/>
      <p:bldP spid="8" grpId="1"/>
      <p:bldP spid="11" grpId="0"/>
      <p:bldP spid="11"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图片 3"/>
          <p:cNvPicPr>
            <a:picLocks noChangeAspect="1"/>
          </p:cNvPicPr>
          <p:nvPr/>
        </p:nvPicPr>
        <p:blipFill>
          <a:blip r:embed="rId1"/>
          <a:srcRect b="48677"/>
          <a:stretch>
            <a:fillRect/>
          </a:stretch>
        </p:blipFill>
        <p:spPr>
          <a:xfrm>
            <a:off x="193675" y="2792413"/>
            <a:ext cx="11674475" cy="3116262"/>
          </a:xfrm>
          <a:prstGeom prst="rect">
            <a:avLst/>
          </a:prstGeom>
          <a:noFill/>
          <a:ln w="9525">
            <a:noFill/>
          </a:ln>
        </p:spPr>
      </p:pic>
      <p:sp>
        <p:nvSpPr>
          <p:cNvPr id="6" name="Text Box 4"/>
          <p:cNvSpPr txBox="1"/>
          <p:nvPr/>
        </p:nvSpPr>
        <p:spPr>
          <a:xfrm>
            <a:off x="1341755" y="4893945"/>
            <a:ext cx="10448290" cy="583565"/>
          </a:xfrm>
          <a:prstGeom prst="rect">
            <a:avLst/>
          </a:prstGeom>
          <a:noFill/>
          <a:ln w="9525">
            <a:noFill/>
          </a:ln>
        </p:spPr>
        <p:txBody>
          <a:bodyPr wrap="square" anchor="t">
            <a:spAutoFit/>
          </a:bodyPr>
          <a:lstStyle/>
          <a:p>
            <a:pPr eaLnBrk="0" hangingPunct="0"/>
            <a:r>
              <a:rPr lang="zh-CN" altLang="zh-CN" sz="3200" b="1">
                <a:solidFill>
                  <a:schemeClr val="tx1"/>
                </a:solidFill>
                <a:latin typeface="楷体" panose="02010609060101010101" charset="-122"/>
                <a:ea typeface="楷体" panose="02010609060101010101" charset="-122"/>
              </a:rPr>
              <a:t>外卖给人们的生活带来了很多便利，</a:t>
            </a:r>
            <a:r>
              <a:rPr lang="zh-CN" altLang="zh-CN" sz="3200" b="1">
                <a:solidFill>
                  <a:srgbClr val="7030A0"/>
                </a:solidFill>
                <a:latin typeface="楷体" panose="02010609060101010101" charset="-122"/>
                <a:ea typeface="楷体" panose="02010609060101010101" charset="-122"/>
              </a:rPr>
              <a:t>但是</a:t>
            </a:r>
            <a:r>
              <a:rPr lang="zh-CN" altLang="zh-CN" sz="3200" b="1">
                <a:solidFill>
                  <a:srgbClr val="FF0000"/>
                </a:solidFill>
                <a:latin typeface="楷体" panose="02010609060101010101" charset="-122"/>
                <a:ea typeface="楷体" panose="02010609060101010101" charset="-122"/>
              </a:rPr>
              <a:t>与此同时</a:t>
            </a:r>
            <a:r>
              <a:rPr lang="zh-CN" altLang="zh-CN" sz="3200" b="1">
                <a:solidFill>
                  <a:schemeClr val="tx1"/>
                </a:solidFill>
                <a:latin typeface="楷体" panose="02010609060101010101" charset="-122"/>
                <a:ea typeface="楷体" panose="02010609060101010101" charset="-122"/>
              </a:rPr>
              <a:t>，</a:t>
            </a:r>
            <a:endParaRPr lang="zh-CN" altLang="zh-CN" sz="3200" b="1">
              <a:solidFill>
                <a:schemeClr val="tx1"/>
              </a:solidFill>
              <a:latin typeface="楷体" panose="02010609060101010101" charset="-122"/>
              <a:ea typeface="楷体" panose="02010609060101010101" charset="-122"/>
            </a:endParaRPr>
          </a:p>
        </p:txBody>
      </p:sp>
      <p:pic>
        <p:nvPicPr>
          <p:cNvPr id="55299" name="图片 6"/>
          <p:cNvPicPr>
            <a:picLocks noChangeAspect="1"/>
          </p:cNvPicPr>
          <p:nvPr/>
        </p:nvPicPr>
        <p:blipFill>
          <a:blip r:embed="rId2"/>
          <a:stretch>
            <a:fillRect/>
          </a:stretch>
        </p:blipFill>
        <p:spPr>
          <a:xfrm>
            <a:off x="1573213" y="157163"/>
            <a:ext cx="8915400" cy="2273300"/>
          </a:xfrm>
          <a:prstGeom prst="rect">
            <a:avLst/>
          </a:prstGeom>
          <a:noFill/>
          <a:ln w="9525">
            <a:noFill/>
          </a:ln>
        </p:spPr>
      </p:pic>
      <p:pic>
        <p:nvPicPr>
          <p:cNvPr id="55300" name="图片 7"/>
          <p:cNvPicPr>
            <a:picLocks noChangeAspect="1"/>
          </p:cNvPicPr>
          <p:nvPr/>
        </p:nvPicPr>
        <p:blipFill>
          <a:blip r:embed="rId1"/>
          <a:srcRect t="34399" b="48677"/>
          <a:stretch>
            <a:fillRect/>
          </a:stretch>
        </p:blipFill>
        <p:spPr>
          <a:xfrm>
            <a:off x="193675" y="5751513"/>
            <a:ext cx="11674475" cy="1027112"/>
          </a:xfrm>
          <a:prstGeom prst="rect">
            <a:avLst/>
          </a:prstGeom>
          <a:noFill/>
          <a:ln w="9525">
            <a:noFill/>
          </a:ln>
        </p:spPr>
      </p:pic>
      <p:sp>
        <p:nvSpPr>
          <p:cNvPr id="9" name="Text Box 4"/>
          <p:cNvSpPr txBox="1"/>
          <p:nvPr/>
        </p:nvSpPr>
        <p:spPr>
          <a:xfrm>
            <a:off x="1341755" y="5751830"/>
            <a:ext cx="10448290" cy="583565"/>
          </a:xfrm>
          <a:prstGeom prst="rect">
            <a:avLst/>
          </a:prstGeom>
          <a:noFill/>
          <a:ln w="9525">
            <a:noFill/>
          </a:ln>
        </p:spPr>
        <p:txBody>
          <a:bodyPr wrap="square" anchor="t">
            <a:spAutoFit/>
          </a:bodyPr>
          <a:lstStyle/>
          <a:p>
            <a:pPr eaLnBrk="0" hangingPunct="0"/>
            <a:r>
              <a:rPr lang="zh-CN" altLang="zh-CN" sz="3200" b="1">
                <a:solidFill>
                  <a:schemeClr val="tx1"/>
                </a:solidFill>
                <a:latin typeface="楷体" panose="02010609060101010101" charset="-122"/>
                <a:ea typeface="楷体" panose="02010609060101010101" charset="-122"/>
                <a:sym typeface="+mn-ea"/>
              </a:rPr>
              <a:t>也带来</a:t>
            </a:r>
            <a:r>
              <a:rPr lang="zh-CN" altLang="zh-CN" sz="3200" b="1">
                <a:solidFill>
                  <a:schemeClr val="tx1"/>
                </a:solidFill>
                <a:latin typeface="楷体" panose="02010609060101010101" charset="-122"/>
                <a:ea typeface="楷体" panose="02010609060101010101" charset="-122"/>
              </a:rPr>
              <a:t>了不少健康的问题。</a:t>
            </a:r>
            <a:endParaRPr lang="zh-CN" altLang="zh-CN" sz="3200" b="1">
              <a:solidFill>
                <a:schemeClr val="tx1"/>
              </a:solidFill>
              <a:latin typeface="楷体" panose="02010609060101010101" charset="-122"/>
              <a:ea typeface="楷体" panose="02010609060101010101" charset="-122"/>
            </a:endParaRPr>
          </a:p>
        </p:txBody>
      </p:sp>
      <p:sp>
        <p:nvSpPr>
          <p:cNvPr id="55302"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P327</a:t>
            </a:r>
            <a:endParaRPr lang="en-US" altLang="zh-CN" sz="5400"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图片 6"/>
          <p:cNvPicPr>
            <a:picLocks noChangeAspect="1"/>
          </p:cNvPicPr>
          <p:nvPr/>
        </p:nvPicPr>
        <p:blipFill>
          <a:blip r:embed="rId1"/>
          <a:stretch>
            <a:fillRect/>
          </a:stretch>
        </p:blipFill>
        <p:spPr>
          <a:xfrm>
            <a:off x="1573213" y="157163"/>
            <a:ext cx="8915400" cy="2273300"/>
          </a:xfrm>
          <a:prstGeom prst="rect">
            <a:avLst/>
          </a:prstGeom>
          <a:noFill/>
          <a:ln w="9525">
            <a:noFill/>
          </a:ln>
        </p:spPr>
      </p:pic>
      <p:sp>
        <p:nvSpPr>
          <p:cNvPr id="56322"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P327</a:t>
            </a:r>
            <a:endParaRPr lang="en-US" altLang="zh-CN" sz="5400" b="1">
              <a:solidFill>
                <a:srgbClr val="FF0000"/>
              </a:solidFill>
              <a:latin typeface="楷体" panose="02010609060101010101" charset="-122"/>
              <a:ea typeface="楷体" panose="02010609060101010101" charset="-122"/>
            </a:endParaRPr>
          </a:p>
        </p:txBody>
      </p:sp>
      <p:pic>
        <p:nvPicPr>
          <p:cNvPr id="56323" name="图片 1"/>
          <p:cNvPicPr>
            <a:picLocks noChangeAspect="1"/>
          </p:cNvPicPr>
          <p:nvPr/>
        </p:nvPicPr>
        <p:blipFill>
          <a:blip r:embed="rId2"/>
          <a:srcRect b="49397"/>
          <a:stretch>
            <a:fillRect/>
          </a:stretch>
        </p:blipFill>
        <p:spPr>
          <a:xfrm>
            <a:off x="12700" y="4067175"/>
            <a:ext cx="12179300" cy="1601788"/>
          </a:xfrm>
          <a:prstGeom prst="rect">
            <a:avLst/>
          </a:prstGeom>
          <a:noFill/>
          <a:ln w="9525">
            <a:noFill/>
          </a:ln>
        </p:spPr>
      </p:pic>
      <p:pic>
        <p:nvPicPr>
          <p:cNvPr id="56324" name="图片 2"/>
          <p:cNvPicPr>
            <a:picLocks noChangeAspect="1"/>
          </p:cNvPicPr>
          <p:nvPr/>
        </p:nvPicPr>
        <p:blipFill>
          <a:blip r:embed="rId3"/>
          <a:stretch>
            <a:fillRect/>
          </a:stretch>
        </p:blipFill>
        <p:spPr>
          <a:xfrm>
            <a:off x="12700" y="2430463"/>
            <a:ext cx="10909300" cy="1254125"/>
          </a:xfrm>
          <a:prstGeom prst="rect">
            <a:avLst/>
          </a:prstGeom>
          <a:noFill/>
          <a:ln w="9525">
            <a:noFill/>
          </a:ln>
        </p:spPr>
      </p:pic>
      <p:sp>
        <p:nvSpPr>
          <p:cNvPr id="5" name="Text Box 4"/>
          <p:cNvSpPr txBox="1"/>
          <p:nvPr/>
        </p:nvSpPr>
        <p:spPr>
          <a:xfrm>
            <a:off x="2960688" y="4875213"/>
            <a:ext cx="9880600" cy="645160"/>
          </a:xfrm>
          <a:prstGeom prst="rect">
            <a:avLst/>
          </a:prstGeom>
          <a:noFill/>
          <a:ln w="9525">
            <a:noFill/>
          </a:ln>
        </p:spPr>
        <p:txBody>
          <a:bodyPr wrap="square" anchor="t">
            <a:spAutoFit/>
          </a:bodyPr>
          <a:lstStyle/>
          <a:p>
            <a:pPr eaLnBrk="0" hangingPunct="0"/>
            <a:r>
              <a:rPr lang="zh-CN" altLang="zh-CN" sz="3600" b="1">
                <a:solidFill>
                  <a:schemeClr val="tx1"/>
                </a:solidFill>
                <a:latin typeface="楷体" panose="02010609060101010101" charset="-122"/>
                <a:ea typeface="楷体" panose="02010609060101010101" charset="-122"/>
              </a:rPr>
              <a:t>骑自行车出行可以锻炼身体，让人更健康，</a:t>
            </a:r>
            <a:endParaRPr lang="zh-CN" altLang="zh-CN" sz="3600" b="1">
              <a:solidFill>
                <a:schemeClr val="tx1"/>
              </a:solidFill>
              <a:latin typeface="楷体" panose="02010609060101010101" charset="-122"/>
              <a:ea typeface="楷体" panose="02010609060101010101" charset="-122"/>
            </a:endParaRPr>
          </a:p>
        </p:txBody>
      </p:sp>
      <p:pic>
        <p:nvPicPr>
          <p:cNvPr id="56326" name="图片 12"/>
          <p:cNvPicPr>
            <a:picLocks noChangeAspect="1"/>
          </p:cNvPicPr>
          <p:nvPr/>
        </p:nvPicPr>
        <p:blipFill>
          <a:blip r:embed="rId4"/>
          <a:srcRect t="34399" b="48677"/>
          <a:stretch>
            <a:fillRect/>
          </a:stretch>
        </p:blipFill>
        <p:spPr>
          <a:xfrm>
            <a:off x="12700" y="5668963"/>
            <a:ext cx="12141200" cy="1068387"/>
          </a:xfrm>
          <a:prstGeom prst="rect">
            <a:avLst/>
          </a:prstGeom>
          <a:noFill/>
          <a:ln w="9525">
            <a:noFill/>
          </a:ln>
        </p:spPr>
      </p:pic>
      <p:sp>
        <p:nvSpPr>
          <p:cNvPr id="14" name="Text Box 4"/>
          <p:cNvSpPr txBox="1"/>
          <p:nvPr/>
        </p:nvSpPr>
        <p:spPr>
          <a:xfrm>
            <a:off x="1162050" y="5668963"/>
            <a:ext cx="9880600" cy="645160"/>
          </a:xfrm>
          <a:prstGeom prst="rect">
            <a:avLst/>
          </a:prstGeom>
          <a:noFill/>
          <a:ln w="9525">
            <a:noFill/>
          </a:ln>
        </p:spPr>
        <p:txBody>
          <a:bodyPr wrap="square" anchor="t">
            <a:spAutoFit/>
          </a:bodyPr>
          <a:lstStyle/>
          <a:p>
            <a:pPr eaLnBrk="0" hangingPunct="0"/>
            <a:r>
              <a:rPr lang="zh-CN" altLang="zh-CN" sz="3600" b="1">
                <a:solidFill>
                  <a:srgbClr val="FF0000"/>
                </a:solidFill>
                <a:latin typeface="楷体" panose="02010609060101010101" charset="-122"/>
                <a:ea typeface="楷体" panose="02010609060101010101" charset="-122"/>
                <a:sym typeface="+mn-ea"/>
              </a:rPr>
              <a:t>与此同时</a:t>
            </a:r>
            <a:r>
              <a:rPr lang="zh-CN" altLang="zh-CN" sz="3600" b="1">
                <a:solidFill>
                  <a:schemeClr val="tx1"/>
                </a:solidFill>
                <a:latin typeface="楷体" panose="02010609060101010101" charset="-122"/>
                <a:ea typeface="楷体" panose="02010609060101010101" charset="-122"/>
                <a:sym typeface="+mn-ea"/>
              </a:rPr>
              <a:t>，</a:t>
            </a:r>
            <a:r>
              <a:rPr lang="zh-CN" altLang="zh-CN" sz="3600" b="1">
                <a:solidFill>
                  <a:srgbClr val="7030A0"/>
                </a:solidFill>
                <a:latin typeface="楷体" panose="02010609060101010101" charset="-122"/>
                <a:ea typeface="楷体" panose="02010609060101010101" charset="-122"/>
                <a:sym typeface="+mn-ea"/>
              </a:rPr>
              <a:t>还</a:t>
            </a:r>
            <a:r>
              <a:rPr lang="zh-CN" altLang="zh-CN" sz="3600" b="1">
                <a:solidFill>
                  <a:schemeClr val="tx1"/>
                </a:solidFill>
                <a:latin typeface="楷体" panose="02010609060101010101" charset="-122"/>
                <a:ea typeface="楷体" panose="02010609060101010101" charset="-122"/>
              </a:rPr>
              <a:t>可以护环境，减少污染。</a:t>
            </a:r>
            <a:endParaRPr lang="zh-CN" altLang="zh-CN" sz="36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图片 6"/>
          <p:cNvPicPr>
            <a:picLocks noChangeAspect="1"/>
          </p:cNvPicPr>
          <p:nvPr/>
        </p:nvPicPr>
        <p:blipFill>
          <a:blip r:embed="rId1"/>
          <a:stretch>
            <a:fillRect/>
          </a:stretch>
        </p:blipFill>
        <p:spPr>
          <a:xfrm>
            <a:off x="1573213" y="157163"/>
            <a:ext cx="8915400" cy="2273300"/>
          </a:xfrm>
          <a:prstGeom prst="rect">
            <a:avLst/>
          </a:prstGeom>
          <a:noFill/>
          <a:ln w="9525">
            <a:noFill/>
          </a:ln>
        </p:spPr>
      </p:pic>
      <p:sp>
        <p:nvSpPr>
          <p:cNvPr id="57346"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P327</a:t>
            </a:r>
            <a:endParaRPr lang="en-US" altLang="zh-CN" sz="5400" b="1">
              <a:solidFill>
                <a:srgbClr val="FF0000"/>
              </a:solidFill>
              <a:latin typeface="楷体" panose="02010609060101010101" charset="-122"/>
              <a:ea typeface="楷体" panose="02010609060101010101" charset="-122"/>
            </a:endParaRPr>
          </a:p>
        </p:txBody>
      </p:sp>
      <p:pic>
        <p:nvPicPr>
          <p:cNvPr id="57347" name="图片 1"/>
          <p:cNvPicPr>
            <a:picLocks noChangeAspect="1"/>
          </p:cNvPicPr>
          <p:nvPr/>
        </p:nvPicPr>
        <p:blipFill>
          <a:blip r:embed="rId2"/>
          <a:srcRect t="49498" b="25101"/>
          <a:stretch>
            <a:fillRect/>
          </a:stretch>
        </p:blipFill>
        <p:spPr>
          <a:xfrm>
            <a:off x="101600" y="3930650"/>
            <a:ext cx="12179300" cy="803275"/>
          </a:xfrm>
          <a:prstGeom prst="rect">
            <a:avLst/>
          </a:prstGeom>
          <a:noFill/>
          <a:ln w="9525">
            <a:noFill/>
          </a:ln>
        </p:spPr>
      </p:pic>
      <p:pic>
        <p:nvPicPr>
          <p:cNvPr id="57348" name="图片 2"/>
          <p:cNvPicPr>
            <a:picLocks noChangeAspect="1"/>
          </p:cNvPicPr>
          <p:nvPr/>
        </p:nvPicPr>
        <p:blipFill>
          <a:blip r:embed="rId3"/>
          <a:stretch>
            <a:fillRect/>
          </a:stretch>
        </p:blipFill>
        <p:spPr>
          <a:xfrm>
            <a:off x="101600" y="2430463"/>
            <a:ext cx="11307763" cy="1300162"/>
          </a:xfrm>
          <a:prstGeom prst="rect">
            <a:avLst/>
          </a:prstGeom>
          <a:noFill/>
          <a:ln w="9525">
            <a:noFill/>
          </a:ln>
        </p:spPr>
      </p:pic>
      <p:sp>
        <p:nvSpPr>
          <p:cNvPr id="4" name="Text Box 4"/>
          <p:cNvSpPr txBox="1"/>
          <p:nvPr/>
        </p:nvSpPr>
        <p:spPr>
          <a:xfrm>
            <a:off x="1383665" y="4069715"/>
            <a:ext cx="10344150" cy="645160"/>
          </a:xfrm>
          <a:prstGeom prst="rect">
            <a:avLst/>
          </a:prstGeom>
          <a:noFill/>
          <a:ln w="9525">
            <a:noFill/>
          </a:ln>
        </p:spPr>
        <p:txBody>
          <a:bodyPr wrap="square" anchor="t">
            <a:spAutoFit/>
          </a:bodyPr>
          <a:lstStyle/>
          <a:p>
            <a:pPr eaLnBrk="0" hangingPunct="0"/>
            <a:r>
              <a:rPr lang="zh-CN" altLang="zh-CN" sz="3600" b="1">
                <a:solidFill>
                  <a:schemeClr val="tx1"/>
                </a:solidFill>
                <a:latin typeface="楷体" panose="02010609060101010101" charset="-122"/>
                <a:ea typeface="楷体" panose="02010609060101010101" charset="-122"/>
              </a:rPr>
              <a:t>组织这次会议是为了让大家能够互相交流经验，</a:t>
            </a:r>
            <a:endParaRPr lang="zh-CN" altLang="zh-CN" sz="3600" b="1">
              <a:solidFill>
                <a:schemeClr val="tx1"/>
              </a:solidFill>
              <a:latin typeface="楷体" panose="02010609060101010101" charset="-122"/>
              <a:ea typeface="楷体" panose="02010609060101010101" charset="-122"/>
            </a:endParaRPr>
          </a:p>
        </p:txBody>
      </p:sp>
      <p:pic>
        <p:nvPicPr>
          <p:cNvPr id="57350" name="图片 5"/>
          <p:cNvPicPr>
            <a:picLocks noChangeAspect="1"/>
          </p:cNvPicPr>
          <p:nvPr/>
        </p:nvPicPr>
        <p:blipFill>
          <a:blip r:embed="rId2"/>
          <a:srcRect l="3822" t="49498"/>
          <a:stretch>
            <a:fillRect/>
          </a:stretch>
        </p:blipFill>
        <p:spPr>
          <a:xfrm>
            <a:off x="566738" y="4733925"/>
            <a:ext cx="11714162" cy="1598613"/>
          </a:xfrm>
          <a:prstGeom prst="rect">
            <a:avLst/>
          </a:prstGeom>
          <a:noFill/>
          <a:ln w="9525">
            <a:noFill/>
          </a:ln>
        </p:spPr>
      </p:pic>
      <p:sp>
        <p:nvSpPr>
          <p:cNvPr id="8" name="Text Box 4"/>
          <p:cNvSpPr txBox="1"/>
          <p:nvPr/>
        </p:nvSpPr>
        <p:spPr>
          <a:xfrm>
            <a:off x="1355725" y="4860925"/>
            <a:ext cx="9880600" cy="645160"/>
          </a:xfrm>
          <a:prstGeom prst="rect">
            <a:avLst/>
          </a:prstGeom>
          <a:noFill/>
          <a:ln w="9525">
            <a:noFill/>
          </a:ln>
        </p:spPr>
        <p:txBody>
          <a:bodyPr wrap="square" anchor="t">
            <a:spAutoFit/>
          </a:bodyPr>
          <a:lstStyle/>
          <a:p>
            <a:pPr eaLnBrk="0" hangingPunct="0"/>
            <a:r>
              <a:rPr lang="zh-CN" altLang="zh-CN" sz="3600" b="1">
                <a:solidFill>
                  <a:srgbClr val="FF0000"/>
                </a:solidFill>
                <a:latin typeface="楷体" panose="02010609060101010101" charset="-122"/>
                <a:ea typeface="楷体" panose="02010609060101010101" charset="-122"/>
                <a:sym typeface="+mn-ea"/>
              </a:rPr>
              <a:t>与此同时</a:t>
            </a:r>
            <a:r>
              <a:rPr lang="zh-CN" altLang="zh-CN" sz="3600" b="1">
                <a:solidFill>
                  <a:schemeClr val="tx1"/>
                </a:solidFill>
                <a:latin typeface="楷体" panose="02010609060101010101" charset="-122"/>
                <a:ea typeface="楷体" panose="02010609060101010101" charset="-122"/>
                <a:sym typeface="+mn-ea"/>
              </a:rPr>
              <a:t>，也</a:t>
            </a:r>
            <a:r>
              <a:rPr lang="zh-CN" altLang="zh-CN" sz="3600" b="1">
                <a:solidFill>
                  <a:schemeClr val="tx1"/>
                </a:solidFill>
                <a:latin typeface="楷体" panose="02010609060101010101" charset="-122"/>
                <a:ea typeface="楷体" panose="02010609060101010101" charset="-122"/>
              </a:rPr>
              <a:t>增进一下彼此的感情。</a:t>
            </a:r>
            <a:endParaRPr lang="zh-CN" altLang="zh-CN" sz="36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117725" y="208280"/>
            <a:ext cx="3604895" cy="556260"/>
          </a:xfrm>
          <a:ln>
            <a:solidFill>
              <a:srgbClr val="FF0000"/>
            </a:solidFill>
            <a:prstDash val="sysDash"/>
          </a:ln>
        </p:spPr>
        <p:txBody>
          <a:bodyPr/>
          <a:p>
            <a:pPr algn="ctr">
              <a:lnSpc>
                <a:spcPct val="100000"/>
              </a:lnSpc>
            </a:pPr>
            <a:r>
              <a:rPr lang="zh-CN" altLang="en-US" sz="3600" b="1">
                <a:solidFill>
                  <a:srgbClr val="FF0000"/>
                </a:solidFill>
                <a:latin typeface="楷体" panose="02010609060101010101" charset="-122"/>
                <a:ea typeface="楷体" panose="02010609060101010101" charset="-122"/>
              </a:rPr>
              <a:t>尝试</a:t>
            </a:r>
            <a:r>
              <a:rPr lang="en-US" altLang="zh-CN" sz="3600" b="1" baseline="-25000">
                <a:solidFill>
                  <a:srgbClr val="FF0000"/>
                </a:solidFill>
                <a:latin typeface="楷体" panose="02010609060101010101" charset="-122"/>
                <a:ea typeface="楷体" panose="02010609060101010101" charset="-122"/>
              </a:rPr>
              <a:t>V</a:t>
            </a:r>
            <a:r>
              <a:rPr lang="en-US" altLang="zh-CN" sz="3600" b="1">
                <a:solidFill>
                  <a:schemeClr val="tx1"/>
                </a:solidFill>
                <a:latin typeface="楷体" panose="02010609060101010101" charset="-122"/>
                <a:ea typeface="楷体" panose="02010609060101010101" charset="-122"/>
              </a:rPr>
              <a:t>+</a:t>
            </a:r>
            <a:r>
              <a:rPr lang="en-US" altLang="zh-CN" sz="3600" b="1">
                <a:solidFill>
                  <a:srgbClr val="0070C0"/>
                </a:solidFill>
                <a:latin typeface="楷体" panose="02010609060101010101" charset="-122"/>
                <a:ea typeface="楷体" panose="02010609060101010101" charset="-122"/>
              </a:rPr>
              <a:t>V</a:t>
            </a:r>
            <a:r>
              <a:rPr lang="en-US" altLang="zh-CN" sz="3600" b="1">
                <a:solidFill>
                  <a:schemeClr val="tx1"/>
                </a:solidFill>
                <a:latin typeface="楷体" panose="02010609060101010101" charset="-122"/>
                <a:ea typeface="楷体" panose="02010609060101010101" charset="-122"/>
              </a:rPr>
              <a:t>/</a:t>
            </a:r>
            <a:r>
              <a:rPr lang="en-US" altLang="zh-CN" sz="3600" b="1">
                <a:solidFill>
                  <a:srgbClr val="7030A0"/>
                </a:solidFill>
                <a:latin typeface="楷体" panose="02010609060101010101" charset="-122"/>
                <a:ea typeface="楷体" panose="02010609060101010101" charset="-122"/>
              </a:rPr>
              <a:t>N</a:t>
            </a:r>
            <a:endParaRPr lang="en-US" altLang="zh-CN" sz="3600" b="1">
              <a:solidFill>
                <a:srgbClr val="7030A0"/>
              </a:solidFill>
              <a:latin typeface="楷体" panose="02010609060101010101" charset="-122"/>
              <a:ea typeface="楷体" panose="02010609060101010101" charset="-122"/>
            </a:endParaRPr>
          </a:p>
        </p:txBody>
      </p:sp>
      <p:sp>
        <p:nvSpPr>
          <p:cNvPr id="3" name="内容占位符 2"/>
          <p:cNvSpPr>
            <a:spLocks noGrp="1"/>
          </p:cNvSpPr>
          <p:nvPr>
            <p:ph idx="1"/>
          </p:nvPr>
        </p:nvSpPr>
        <p:spPr>
          <a:xfrm>
            <a:off x="142240" y="3735705"/>
            <a:ext cx="12731750" cy="3051175"/>
          </a:xfrm>
        </p:spPr>
        <p:txBody>
          <a:bodyPr>
            <a:noAutofit/>
          </a:bodyPr>
          <a:p>
            <a:pPr marL="0" indent="0">
              <a:lnSpc>
                <a:spcPct val="100000"/>
              </a:lnSpc>
              <a:buNone/>
            </a:pPr>
            <a:r>
              <a:rPr lang="zh-CN" altLang="en-US" sz="3200" b="1">
                <a:latin typeface="楷体" panose="02010609060101010101" charset="-122"/>
                <a:ea typeface="楷体" panose="02010609060101010101" charset="-122"/>
              </a:rPr>
              <a:t>她勇敢地</a:t>
            </a:r>
            <a:r>
              <a:rPr lang="zh-CN" altLang="en-US" sz="3200" b="1">
                <a:solidFill>
                  <a:srgbClr val="FF0000"/>
                </a:solidFill>
                <a:latin typeface="楷体" panose="02010609060101010101" charset="-122"/>
                <a:ea typeface="楷体" panose="02010609060101010101" charset="-122"/>
              </a:rPr>
              <a:t>尝试</a:t>
            </a:r>
            <a:r>
              <a:rPr lang="zh-CN" altLang="en-US" sz="3200" b="1">
                <a:latin typeface="楷体" panose="02010609060101010101" charset="-122"/>
                <a:ea typeface="楷体" panose="02010609060101010101" charset="-122"/>
              </a:rPr>
              <a:t>了</a:t>
            </a:r>
            <a:r>
              <a:rPr lang="zh-CN" altLang="en-US" sz="3200" b="1">
                <a:solidFill>
                  <a:srgbClr val="0070C0"/>
                </a:solidFill>
                <a:latin typeface="楷体" panose="02010609060101010101" charset="-122"/>
                <a:ea typeface="楷体" panose="02010609060101010101" charset="-122"/>
              </a:rPr>
              <a:t>跳伞</a:t>
            </a:r>
            <a:r>
              <a:rPr lang="zh-CN" altLang="en-US" sz="3200" b="1">
                <a:latin typeface="楷体" panose="02010609060101010101" charset="-122"/>
                <a:ea typeface="楷体" panose="02010609060101010101" charset="-122"/>
              </a:rPr>
              <a:t>，这是她人生中一次难忘的经历。</a:t>
            </a:r>
            <a:endParaRPr lang="zh-CN" altLang="en-US" sz="3200" b="1">
              <a:latin typeface="楷体" panose="02010609060101010101" charset="-122"/>
              <a:ea typeface="楷体" panose="02010609060101010101" charset="-122"/>
            </a:endParaRPr>
          </a:p>
          <a:p>
            <a:pPr marL="0" indent="0">
              <a:lnSpc>
                <a:spcPct val="100000"/>
              </a:lnSpc>
              <a:buNone/>
            </a:pPr>
            <a:r>
              <a:rPr lang="zh-CN" altLang="en-US" sz="3200" b="1">
                <a:latin typeface="楷体" panose="02010609060101010101" charset="-122"/>
                <a:ea typeface="楷体" panose="02010609060101010101" charset="-122"/>
              </a:rPr>
              <a:t>她鼓励我去</a:t>
            </a:r>
            <a:r>
              <a:rPr lang="zh-CN" altLang="en-US" sz="3200" b="1">
                <a:solidFill>
                  <a:srgbClr val="FF0000"/>
                </a:solidFill>
                <a:latin typeface="楷体" panose="02010609060101010101" charset="-122"/>
                <a:ea typeface="楷体" panose="02010609060101010101" charset="-122"/>
              </a:rPr>
              <a:t>尝试</a:t>
            </a:r>
            <a:r>
              <a:rPr lang="zh-CN" altLang="en-US" sz="3200" b="1">
                <a:solidFill>
                  <a:srgbClr val="7030A0"/>
                </a:solidFill>
                <a:latin typeface="楷体" panose="02010609060101010101" charset="-122"/>
                <a:ea typeface="楷体" panose="02010609060101010101" charset="-122"/>
              </a:rPr>
              <a:t>新的爱好</a:t>
            </a:r>
            <a:r>
              <a:rPr lang="zh-CN" altLang="en-US" sz="3200" b="1">
                <a:latin typeface="楷体" panose="02010609060101010101" charset="-122"/>
                <a:ea typeface="楷体" panose="02010609060101010101" charset="-122"/>
              </a:rPr>
              <a:t>，比如绘画或摄影，以丰富我的生活。</a:t>
            </a:r>
            <a:endParaRPr lang="zh-CN" altLang="en-US" sz="3200" b="1">
              <a:latin typeface="楷体" panose="02010609060101010101" charset="-122"/>
              <a:ea typeface="楷体" panose="02010609060101010101" charset="-122"/>
            </a:endParaRPr>
          </a:p>
          <a:p>
            <a:pPr marL="0" indent="0">
              <a:lnSpc>
                <a:spcPct val="100000"/>
              </a:lnSpc>
              <a:buNone/>
            </a:pPr>
            <a:r>
              <a:rPr lang="zh-CN" altLang="en-US" sz="3200" b="1">
                <a:latin typeface="楷体" panose="02010609060101010101" charset="-122"/>
                <a:ea typeface="楷体" panose="02010609060101010101" charset="-122"/>
              </a:rPr>
              <a:t>对于新鲜事物，年轻人总是更</a:t>
            </a:r>
            <a:r>
              <a:rPr lang="zh-CN" altLang="en-US" sz="3200" b="1">
                <a:solidFill>
                  <a:srgbClr val="0070C0"/>
                </a:solidFill>
                <a:latin typeface="楷体" panose="02010609060101010101" charset="-122"/>
                <a:ea typeface="楷体" panose="02010609060101010101" charset="-122"/>
              </a:rPr>
              <a:t>愿意</a:t>
            </a:r>
            <a:r>
              <a:rPr lang="zh-CN" altLang="en-US" sz="3200" b="1">
                <a:solidFill>
                  <a:srgbClr val="FF0000"/>
                </a:solidFill>
                <a:latin typeface="楷体" panose="02010609060101010101" charset="-122"/>
                <a:ea typeface="楷体" panose="02010609060101010101" charset="-122"/>
              </a:rPr>
              <a:t>尝试</a:t>
            </a:r>
            <a:r>
              <a:rPr lang="zh-CN" altLang="en-US" sz="3200" b="1">
                <a:latin typeface="楷体" panose="02010609060101010101" charset="-122"/>
                <a:ea typeface="楷体" panose="02010609060101010101" charset="-122"/>
              </a:rPr>
              <a:t>，而老年人往往比较保守。</a:t>
            </a:r>
            <a:endParaRPr lang="zh-CN" altLang="en-US" sz="3200" b="1">
              <a:latin typeface="楷体" panose="02010609060101010101" charset="-122"/>
              <a:ea typeface="楷体" panose="02010609060101010101" charset="-122"/>
            </a:endParaRPr>
          </a:p>
          <a:p>
            <a:pPr marL="0" indent="0">
              <a:lnSpc>
                <a:spcPct val="100000"/>
              </a:lnSpc>
              <a:buNone/>
            </a:pPr>
            <a:r>
              <a:rPr lang="zh-CN" altLang="en-US" sz="3200" b="1">
                <a:latin typeface="楷体" panose="02010609060101010101" charset="-122"/>
                <a:ea typeface="楷体" panose="02010609060101010101" charset="-122"/>
              </a:rPr>
              <a:t>不要害怕失败，每</a:t>
            </a:r>
            <a:r>
              <a:rPr lang="zh-CN" altLang="en-US" sz="3200" b="1">
                <a:solidFill>
                  <a:srgbClr val="7030A0"/>
                </a:solidFill>
                <a:latin typeface="楷体" panose="02010609060101010101" charset="-122"/>
                <a:ea typeface="楷体" panose="02010609060101010101" charset="-122"/>
              </a:rPr>
              <a:t>一次</a:t>
            </a:r>
            <a:r>
              <a:rPr lang="zh-CN" altLang="en-US" sz="3200" b="1">
                <a:solidFill>
                  <a:srgbClr val="FF0000"/>
                </a:solidFill>
                <a:latin typeface="楷体" panose="02010609060101010101" charset="-122"/>
                <a:ea typeface="楷体" panose="02010609060101010101" charset="-122"/>
              </a:rPr>
              <a:t>尝试</a:t>
            </a:r>
            <a:r>
              <a:rPr lang="zh-CN" altLang="en-US" sz="3200" b="1">
                <a:latin typeface="楷体" panose="02010609060101010101" charset="-122"/>
                <a:ea typeface="楷体" panose="02010609060101010101" charset="-122"/>
              </a:rPr>
              <a:t>都是一次成长的机会。</a:t>
            </a:r>
            <a:endParaRPr lang="zh-CN" altLang="en-US" sz="3200" b="1">
              <a:latin typeface="楷体" panose="02010609060101010101" charset="-122"/>
              <a:ea typeface="楷体" panose="02010609060101010101" charset="-122"/>
            </a:endParaRPr>
          </a:p>
          <a:p>
            <a:pPr marL="0" indent="0">
              <a:lnSpc>
                <a:spcPct val="100000"/>
              </a:lnSpc>
              <a:buNone/>
            </a:pPr>
            <a:r>
              <a:rPr lang="zh-CN" altLang="en-US" sz="3200" b="1">
                <a:latin typeface="楷体" panose="02010609060101010101" charset="-122"/>
                <a:ea typeface="楷体" panose="02010609060101010101" charset="-122"/>
              </a:rPr>
              <a:t>对我来说，在四班用新的设备</a:t>
            </a:r>
            <a:r>
              <a:rPr lang="zh-CN" altLang="en-US" sz="3200" b="1">
                <a:latin typeface="楷体" panose="02010609060101010101" charset="-122"/>
                <a:ea typeface="楷体" panose="02010609060101010101" charset="-122"/>
              </a:rPr>
              <a:t>上课是</a:t>
            </a:r>
            <a:r>
              <a:rPr lang="zh-CN" altLang="en-US" sz="3200" b="1">
                <a:solidFill>
                  <a:srgbClr val="7030A0"/>
                </a:solidFill>
                <a:latin typeface="楷体" panose="02010609060101010101" charset="-122"/>
                <a:ea typeface="楷体" panose="02010609060101010101" charset="-122"/>
              </a:rPr>
              <a:t>一种</a:t>
            </a:r>
            <a:r>
              <a:rPr lang="zh-CN" altLang="en-US" sz="3200" b="1">
                <a:solidFill>
                  <a:srgbClr val="EB4691"/>
                </a:solidFill>
                <a:latin typeface="楷体" panose="02010609060101010101" charset="-122"/>
                <a:ea typeface="楷体" panose="02010609060101010101" charset="-122"/>
              </a:rPr>
              <a:t>新的</a:t>
            </a:r>
            <a:r>
              <a:rPr lang="zh-CN" altLang="en-US" sz="3200" b="1">
                <a:solidFill>
                  <a:srgbClr val="FF0000"/>
                </a:solidFill>
                <a:latin typeface="楷体" panose="02010609060101010101" charset="-122"/>
                <a:ea typeface="楷体" panose="02010609060101010101" charset="-122"/>
              </a:rPr>
              <a:t>尝试</a:t>
            </a:r>
            <a:r>
              <a:rPr lang="zh-CN" altLang="en-US" sz="3200" b="1">
                <a:latin typeface="楷体" panose="02010609060101010101" charset="-122"/>
                <a:ea typeface="楷体" panose="02010609060101010101" charset="-122"/>
              </a:rPr>
              <a:t>。</a:t>
            </a:r>
            <a:endParaRPr lang="zh-CN" altLang="en-US" sz="3200" b="1">
              <a:latin typeface="楷体" panose="02010609060101010101" charset="-122"/>
              <a:ea typeface="楷体" panose="02010609060101010101" charset="-122"/>
            </a:endParaRPr>
          </a:p>
        </p:txBody>
      </p:sp>
      <p:pic>
        <p:nvPicPr>
          <p:cNvPr id="4" name="https://photo-static-api.fotomore.com/creative/vcg/veer/400/new/VCG41N474042546.jpg?uid=386&amp;timestamp=1736480370&amp;sign=0852090c43d066491f03666a0a8a8402" descr="伞兵"/>
          <p:cNvPicPr>
            <a:picLocks noChangeAspect="1"/>
          </p:cNvPicPr>
          <p:nvPr/>
        </p:nvPicPr>
        <p:blipFill>
          <a:blip r:embed="rId1"/>
          <a:srcRect l="22955" t="1528" r="13178" b="13963"/>
          <a:stretch>
            <a:fillRect/>
          </a:stretch>
        </p:blipFill>
        <p:spPr>
          <a:xfrm>
            <a:off x="374015" y="1045845"/>
            <a:ext cx="2852420" cy="2506980"/>
          </a:xfrm>
          <a:prstGeom prst="rect">
            <a:avLst/>
          </a:prstGeom>
        </p:spPr>
      </p:pic>
      <p:pic>
        <p:nvPicPr>
          <p:cNvPr id="5" name="https://photo-static-api.fotomore.com/creative/vcg/veer/400/new/VCG41N526090681.jpg?uid=386&amp;timestamp=1736480517&amp;sign=8e1dc3fd83e6738707565c4d9ef216e0" descr="调色板和笔刷在书上"/>
          <p:cNvPicPr>
            <a:picLocks noChangeAspect="1"/>
          </p:cNvPicPr>
          <p:nvPr/>
        </p:nvPicPr>
        <p:blipFill>
          <a:blip r:embed="rId2"/>
          <a:stretch>
            <a:fillRect/>
          </a:stretch>
        </p:blipFill>
        <p:spPr>
          <a:xfrm>
            <a:off x="3406775" y="1489075"/>
            <a:ext cx="2995295" cy="2038350"/>
          </a:xfrm>
          <a:prstGeom prst="rect">
            <a:avLst/>
          </a:prstGeom>
        </p:spPr>
      </p:pic>
      <p:pic>
        <p:nvPicPr>
          <p:cNvPr id="6" name="https://photo-static-api.fotomore.com/creative/vcg/400/version23/VCG41154945644.jpg?uid=386&amp;timestamp=1736480552&amp;sign=00913f6054262e4c8e0ff9915f89034c" descr="点击!-年轻的女摄影师在拍你"/>
          <p:cNvPicPr>
            <a:picLocks noChangeAspect="1"/>
          </p:cNvPicPr>
          <p:nvPr/>
        </p:nvPicPr>
        <p:blipFill>
          <a:blip r:embed="rId3"/>
          <a:stretch>
            <a:fillRect/>
          </a:stretch>
        </p:blipFill>
        <p:spPr>
          <a:xfrm>
            <a:off x="6529705" y="845820"/>
            <a:ext cx="1779905" cy="2681605"/>
          </a:xfrm>
          <a:prstGeom prst="rect">
            <a:avLst/>
          </a:prstGeom>
        </p:spPr>
      </p:pic>
      <p:pic>
        <p:nvPicPr>
          <p:cNvPr id="7" name="https://photo-static-api.fotomore.com/creative/vcg/400/new/VCG41N1647985613.jpg?uid=386&amp;timestamp=1736480710&amp;sign=c72aefd07a5f57765029878aaaa36a4b" descr="父子做饭"/>
          <p:cNvPicPr>
            <a:picLocks noChangeAspect="1"/>
          </p:cNvPicPr>
          <p:nvPr/>
        </p:nvPicPr>
        <p:blipFill>
          <a:blip r:embed="rId4"/>
          <a:stretch>
            <a:fillRect/>
          </a:stretch>
        </p:blipFill>
        <p:spPr>
          <a:xfrm>
            <a:off x="8437245" y="1303020"/>
            <a:ext cx="3350260" cy="2230120"/>
          </a:xfrm>
          <a:prstGeom prst="rect">
            <a:avLst/>
          </a:prstGeom>
        </p:spPr>
      </p:pic>
      <p:sp>
        <p:nvSpPr>
          <p:cNvPr id="8" name="标题 1"/>
          <p:cNvSpPr>
            <a:spLocks noGrp="1"/>
          </p:cNvSpPr>
          <p:nvPr/>
        </p:nvSpPr>
        <p:spPr>
          <a:xfrm>
            <a:off x="222250" y="0"/>
            <a:ext cx="2024380" cy="1012190"/>
          </a:xfrm>
          <a:prstGeom prst="rect">
            <a:avLst/>
          </a:prstGeom>
          <a:noFill/>
          <a:ln w="9525">
            <a:noFill/>
          </a:ln>
        </p:spPr>
        <p:txBody>
          <a:bodyPr anchor="ctr"/>
          <a:lstStyle>
            <a:lvl1pPr algn="l" rtl="0" eaLnBrk="0" fontAlgn="base" hangingPunct="0">
              <a:lnSpc>
                <a:spcPct val="90000"/>
              </a:lnSpc>
              <a:spcBef>
                <a:spcPct val="0"/>
              </a:spcBef>
              <a:spcAft>
                <a:spcPct val="0"/>
              </a:spcAft>
              <a:defRPr kumimoji="1" sz="4400" kern="1200">
                <a:solidFill>
                  <a:schemeClr val="tx1"/>
                </a:solidFill>
                <a:latin typeface="等线 Light" panose="02010600030101010101" charset="-122"/>
                <a:ea typeface="等线 Light" panose="02010600030101010101" charset="-122"/>
                <a:cs typeface="等线 Light" panose="02010600030101010101" charset="-122"/>
              </a:defRPr>
            </a:lvl1pPr>
            <a:lvl2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2pPr>
            <a:lvl3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3pPr>
            <a:lvl4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4pPr>
            <a:lvl5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5pPr>
            <a:lvl6pPr marL="4572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6pPr>
            <a:lvl7pPr marL="9144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7pPr>
            <a:lvl8pPr marL="13716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8pPr>
            <a:lvl9pPr marL="18288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9pPr>
          </a:lstStyle>
          <a:p>
            <a:r>
              <a:rPr lang="zh-CN" altLang="en-US" b="1">
                <a:solidFill>
                  <a:srgbClr val="FF0000"/>
                </a:solidFill>
                <a:latin typeface="楷体" panose="02010609060101010101" charset="-122"/>
                <a:ea typeface="楷体" panose="02010609060101010101" charset="-122"/>
              </a:rPr>
              <a:t>尝试</a:t>
            </a:r>
            <a:endParaRPr lang="en-US" altLang="zh-CN" b="1" baseline="-25000">
              <a:solidFill>
                <a:srgbClr val="FF0000"/>
              </a:solidFill>
              <a:latin typeface="楷体" panose="02010609060101010101" charset="-122"/>
              <a:ea typeface="楷体" panose="02010609060101010101" charset="-122"/>
            </a:endParaRPr>
          </a:p>
        </p:txBody>
      </p:sp>
      <p:sp>
        <p:nvSpPr>
          <p:cNvPr id="9" name="标题 1"/>
          <p:cNvSpPr>
            <a:spLocks noGrp="1"/>
          </p:cNvSpPr>
          <p:nvPr/>
        </p:nvSpPr>
        <p:spPr>
          <a:xfrm>
            <a:off x="6402070" y="208280"/>
            <a:ext cx="4237355" cy="556260"/>
          </a:xfrm>
          <a:prstGeom prst="rect">
            <a:avLst/>
          </a:prstGeom>
          <a:noFill/>
          <a:ln w="9525">
            <a:solidFill>
              <a:srgbClr val="FF0000"/>
            </a:solidFill>
            <a:prstDash val="sysDash"/>
          </a:ln>
        </p:spPr>
        <p:txBody>
          <a:bodyPr anchor="ctr"/>
          <a:lstStyle>
            <a:lvl1pPr algn="l" rtl="0" eaLnBrk="0" fontAlgn="base" hangingPunct="0">
              <a:lnSpc>
                <a:spcPct val="90000"/>
              </a:lnSpc>
              <a:spcBef>
                <a:spcPct val="0"/>
              </a:spcBef>
              <a:spcAft>
                <a:spcPct val="0"/>
              </a:spcAft>
              <a:defRPr kumimoji="1" sz="4400" kern="1200">
                <a:solidFill>
                  <a:schemeClr val="tx1"/>
                </a:solidFill>
                <a:latin typeface="等线 Light" panose="02010600030101010101" charset="-122"/>
                <a:ea typeface="等线 Light" panose="02010600030101010101" charset="-122"/>
                <a:cs typeface="等线 Light" panose="02010600030101010101" charset="-122"/>
              </a:defRPr>
            </a:lvl1pPr>
            <a:lvl2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2pPr>
            <a:lvl3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3pPr>
            <a:lvl4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4pPr>
            <a:lvl5pPr algn="l" rtl="0" eaLnBrk="0" fontAlgn="base" hangingPunct="0">
              <a:lnSpc>
                <a:spcPct val="90000"/>
              </a:lnSpc>
              <a:spcBef>
                <a:spcPct val="0"/>
              </a:spcBef>
              <a:spcAft>
                <a:spcPct val="0"/>
              </a:spcAft>
              <a:defRPr kumimoji="1" sz="4400">
                <a:solidFill>
                  <a:schemeClr val="tx1"/>
                </a:solidFill>
                <a:latin typeface="等线 Light" panose="02010600030101010101" charset="-122"/>
                <a:ea typeface="等线 Light" panose="02010600030101010101" charset="-122"/>
                <a:cs typeface="等线 Light" panose="02010600030101010101" charset="-122"/>
              </a:defRPr>
            </a:lvl5pPr>
            <a:lvl6pPr marL="4572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6pPr>
            <a:lvl7pPr marL="9144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7pPr>
            <a:lvl8pPr marL="13716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8pPr>
            <a:lvl9pPr marL="18288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defRPr>
            </a:lvl9pPr>
          </a:lstStyle>
          <a:p>
            <a:pPr algn="ctr">
              <a:lnSpc>
                <a:spcPct val="100000"/>
              </a:lnSpc>
            </a:pPr>
            <a:r>
              <a:rPr lang="zh-CN" altLang="en-US" sz="3600" b="1">
                <a:solidFill>
                  <a:srgbClr val="7030A0"/>
                </a:solidFill>
                <a:latin typeface="楷体" panose="02010609060101010101" charset="-122"/>
                <a:ea typeface="楷体" panose="02010609060101010101" charset="-122"/>
                <a:sym typeface="+mn-ea"/>
              </a:rPr>
              <a:t>一次</a:t>
            </a:r>
            <a:r>
              <a:rPr lang="en-US" altLang="zh-CN" sz="3600" b="1">
                <a:solidFill>
                  <a:srgbClr val="7030A0"/>
                </a:solidFill>
                <a:latin typeface="楷体" panose="02010609060101010101" charset="-122"/>
                <a:ea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sym typeface="+mn-ea"/>
              </a:rPr>
              <a:t>一种</a:t>
            </a:r>
            <a:r>
              <a:rPr lang="en-US" altLang="zh-CN" sz="3600" b="1">
                <a:latin typeface="楷体" panose="02010609060101010101" charset="-122"/>
                <a:ea typeface="楷体" panose="02010609060101010101" charset="-122"/>
                <a:sym typeface="+mn-ea"/>
              </a:rPr>
              <a:t>+</a:t>
            </a:r>
            <a:r>
              <a:rPr lang="zh-CN" altLang="en-US" sz="3600" b="1">
                <a:solidFill>
                  <a:srgbClr val="FF0000"/>
                </a:solidFill>
                <a:latin typeface="楷体" panose="02010609060101010101" charset="-122"/>
                <a:ea typeface="楷体" panose="02010609060101010101" charset="-122"/>
              </a:rPr>
              <a:t>尝试</a:t>
            </a:r>
            <a:r>
              <a:rPr lang="en-US" altLang="zh-CN" sz="3600" b="1" baseline="-25000">
                <a:solidFill>
                  <a:srgbClr val="FF0000"/>
                </a:solidFill>
                <a:latin typeface="楷体" panose="02010609060101010101" charset="-122"/>
                <a:ea typeface="楷体" panose="02010609060101010101" charset="-122"/>
              </a:rPr>
              <a:t>N</a:t>
            </a:r>
            <a:endParaRPr lang="en-US" altLang="zh-CN" sz="3600" b="1" baseline="-25000">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additive="base">
                                        <p:cTn id="2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additive="base">
                                        <p:cTn id="3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
                                            <p:txEl>
                                              <p:pRg st="3" end="3"/>
                                            </p:txEl>
                                          </p:spTgt>
                                        </p:tgtEl>
                                        <p:attrNameLst>
                                          <p:attrName>style.visibility</p:attrName>
                                        </p:attrNameLst>
                                      </p:cBhvr>
                                      <p:to>
                                        <p:strVal val="visible"/>
                                      </p:to>
                                    </p:set>
                                    <p:anim calcmode="lin" valueType="num">
                                      <p:cBhvr additive="base">
                                        <p:cTn id="5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3">
                                            <p:txEl>
                                              <p:pRg st="4" end="4"/>
                                            </p:txEl>
                                          </p:spTgt>
                                        </p:tgtEl>
                                        <p:attrNameLst>
                                          <p:attrName>style.visibility</p:attrName>
                                        </p:attrNameLst>
                                      </p:cBhvr>
                                      <p:to>
                                        <p:strVal val="visible"/>
                                      </p:to>
                                    </p:set>
                                    <p:anim calcmode="lin" valueType="num">
                                      <p:cBhvr additive="base">
                                        <p:cTn id="5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9" grpId="0" animBg="1"/>
      <p:bldP spid="9"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图片 3"/>
          <p:cNvPicPr>
            <a:picLocks noChangeAspect="1"/>
          </p:cNvPicPr>
          <p:nvPr/>
        </p:nvPicPr>
        <p:blipFill>
          <a:blip r:embed="rId1"/>
          <a:stretch>
            <a:fillRect/>
          </a:stretch>
        </p:blipFill>
        <p:spPr>
          <a:xfrm>
            <a:off x="693738" y="904875"/>
            <a:ext cx="10804525" cy="5953125"/>
          </a:xfrm>
          <a:prstGeom prst="rect">
            <a:avLst/>
          </a:prstGeom>
          <a:noFill/>
          <a:ln w="9525">
            <a:noFill/>
          </a:ln>
        </p:spPr>
      </p:pic>
      <p:sp>
        <p:nvSpPr>
          <p:cNvPr id="58370"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P328</a:t>
            </a:r>
            <a:endParaRPr lang="en-US" altLang="zh-CN" sz="5400" b="1">
              <a:solidFill>
                <a:srgbClr val="FF0000"/>
              </a:solidFill>
              <a:latin typeface="楷体" panose="02010609060101010101" charset="-122"/>
              <a:ea typeface="楷体" panose="02010609060101010101" charset="-122"/>
            </a:endParaRPr>
          </a:p>
        </p:txBody>
      </p:sp>
      <p:sp>
        <p:nvSpPr>
          <p:cNvPr id="5" name="Text Box 4"/>
          <p:cNvSpPr txBox="1"/>
          <p:nvPr/>
        </p:nvSpPr>
        <p:spPr>
          <a:xfrm>
            <a:off x="1314450" y="3168650"/>
            <a:ext cx="6682740" cy="645160"/>
          </a:xfrm>
          <a:prstGeom prst="rect">
            <a:avLst/>
          </a:prstGeom>
          <a:noFill/>
          <a:ln w="9525">
            <a:noFill/>
          </a:ln>
        </p:spPr>
        <p:txBody>
          <a:bodyPr wrap="square" anchor="t">
            <a:spAutoFit/>
          </a:bodyPr>
          <a:lstStyle/>
          <a:p>
            <a:pPr eaLnBrk="0" hangingPunct="0"/>
            <a:r>
              <a:rPr lang="zh-CN" altLang="zh-CN" sz="3600" b="1">
                <a:solidFill>
                  <a:schemeClr val="tx1"/>
                </a:solidFill>
                <a:latin typeface="楷体" panose="02010609060101010101" charset="-122"/>
                <a:ea typeface="楷体" panose="02010609060101010101" charset="-122"/>
              </a:rPr>
              <a:t>长时间服用的话，则会影响大脑</a:t>
            </a:r>
            <a:endParaRPr lang="zh-CN" altLang="zh-CN" sz="3600" b="1">
              <a:solidFill>
                <a:schemeClr val="tx1"/>
              </a:solidFill>
              <a:latin typeface="楷体" panose="02010609060101010101" charset="-122"/>
              <a:ea typeface="楷体" panose="02010609060101010101" charset="-122"/>
            </a:endParaRPr>
          </a:p>
        </p:txBody>
      </p:sp>
      <p:sp>
        <p:nvSpPr>
          <p:cNvPr id="7" name="Text Box 4"/>
          <p:cNvSpPr txBox="1"/>
          <p:nvPr/>
        </p:nvSpPr>
        <p:spPr>
          <a:xfrm>
            <a:off x="1314450" y="4702175"/>
            <a:ext cx="6682740" cy="645160"/>
          </a:xfrm>
          <a:prstGeom prst="rect">
            <a:avLst/>
          </a:prstGeom>
          <a:noFill/>
          <a:ln w="9525">
            <a:noFill/>
          </a:ln>
        </p:spPr>
        <p:txBody>
          <a:bodyPr wrap="square" anchor="t">
            <a:spAutoFit/>
          </a:bodyPr>
          <a:lstStyle/>
          <a:p>
            <a:pPr eaLnBrk="0" hangingPunct="0"/>
            <a:r>
              <a:rPr lang="zh-CN" altLang="zh-CN" sz="3600" b="1">
                <a:solidFill>
                  <a:schemeClr val="tx1"/>
                </a:solidFill>
                <a:latin typeface="楷体" panose="02010609060101010101" charset="-122"/>
                <a:ea typeface="楷体" panose="02010609060101010101" charset="-122"/>
              </a:rPr>
              <a:t>离婚率也在不断上升</a:t>
            </a:r>
            <a:endParaRPr lang="zh-CN" altLang="zh-CN" sz="3600" b="1">
              <a:solidFill>
                <a:schemeClr val="tx1"/>
              </a:solidFill>
              <a:latin typeface="楷体" panose="02010609060101010101" charset="-122"/>
              <a:ea typeface="楷体" panose="02010609060101010101" charset="-122"/>
            </a:endParaRPr>
          </a:p>
        </p:txBody>
      </p:sp>
      <p:sp>
        <p:nvSpPr>
          <p:cNvPr id="8" name="Text Box 4"/>
          <p:cNvSpPr txBox="1"/>
          <p:nvPr/>
        </p:nvSpPr>
        <p:spPr>
          <a:xfrm>
            <a:off x="1387475" y="6216650"/>
            <a:ext cx="6682740" cy="645160"/>
          </a:xfrm>
          <a:prstGeom prst="rect">
            <a:avLst/>
          </a:prstGeom>
          <a:noFill/>
          <a:ln w="9525">
            <a:noFill/>
          </a:ln>
        </p:spPr>
        <p:txBody>
          <a:bodyPr wrap="square" anchor="t">
            <a:spAutoFit/>
          </a:bodyPr>
          <a:lstStyle/>
          <a:p>
            <a:pPr eaLnBrk="0" hangingPunct="0"/>
            <a:r>
              <a:rPr lang="zh-CN" altLang="zh-CN" sz="3600" b="1">
                <a:solidFill>
                  <a:schemeClr val="tx1"/>
                </a:solidFill>
                <a:latin typeface="楷体" panose="02010609060101010101" charset="-122"/>
                <a:ea typeface="楷体" panose="02010609060101010101" charset="-122"/>
              </a:rPr>
              <a:t>也为各国带来了新的矛盾</a:t>
            </a:r>
            <a:endParaRPr lang="zh-CN" altLang="zh-CN" sz="36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6"/>
          <p:cNvSpPr/>
          <p:nvPr/>
        </p:nvSpPr>
        <p:spPr>
          <a:xfrm>
            <a:off x="1012508" y="3723323"/>
            <a:ext cx="11237912" cy="1873250"/>
          </a:xfrm>
          <a:prstGeom prst="rect">
            <a:avLst/>
          </a:prstGeom>
          <a:noFill/>
          <a:ln w="9525">
            <a:noFill/>
          </a:ln>
        </p:spPr>
        <p:txBody>
          <a:bodyPr anchor="t"/>
          <a:lstStyle/>
          <a:p>
            <a:pPr marL="342900" indent="-342900" algn="ctr">
              <a:spcBef>
                <a:spcPct val="20000"/>
              </a:spcBef>
              <a:buClr>
                <a:schemeClr val="accent1"/>
              </a:buClr>
              <a:buSzPct val="65000"/>
            </a:pPr>
            <a:r>
              <a:rPr lang="en-US" altLang="zh-CN" sz="6600" b="1">
                <a:solidFill>
                  <a:srgbClr val="FF0000"/>
                </a:solidFill>
                <a:latin typeface="楷体" panose="02010609060101010101" charset="-122"/>
                <a:ea typeface="楷体" panose="02010609060101010101" charset="-122"/>
              </a:rPr>
              <a:t>……</a:t>
            </a:r>
            <a:r>
              <a:rPr lang="zh-CN" altLang="en-US" sz="6600" b="1">
                <a:solidFill>
                  <a:srgbClr val="FF0000"/>
                </a:solidFill>
                <a:latin typeface="楷体" panose="02010609060101010101" charset="-122"/>
                <a:ea typeface="楷体" panose="02010609060101010101" charset="-122"/>
              </a:rPr>
              <a:t>，相反，</a:t>
            </a:r>
            <a:r>
              <a:rPr lang="en-US" altLang="zh-CN" sz="6600" b="1">
                <a:solidFill>
                  <a:srgbClr val="FF0000"/>
                </a:solidFill>
                <a:latin typeface="楷体" panose="02010609060101010101" charset="-122"/>
                <a:ea typeface="楷体" panose="02010609060101010101" charset="-122"/>
              </a:rPr>
              <a:t>……</a:t>
            </a:r>
            <a:endParaRPr lang="en-US" altLang="zh-CN" sz="6600" b="1">
              <a:solidFill>
                <a:srgbClr val="FF0000"/>
              </a:solidFill>
              <a:latin typeface="楷体" panose="02010609060101010101" charset="-122"/>
              <a:ea typeface="楷体" panose="02010609060101010101" charset="-122"/>
            </a:endParaRPr>
          </a:p>
        </p:txBody>
      </p:sp>
      <p:sp>
        <p:nvSpPr>
          <p:cNvPr id="59394" name="Rectangle 2"/>
          <p:cNvSpPr txBox="1"/>
          <p:nvPr/>
        </p:nvSpPr>
        <p:spPr>
          <a:xfrm>
            <a:off x="3726498" y="1627505"/>
            <a:ext cx="4448175" cy="1630363"/>
          </a:xfrm>
          <a:prstGeom prst="rect">
            <a:avLst/>
          </a:prstGeom>
          <a:noFill/>
          <a:ln w="9525" cap="flat" cmpd="sng">
            <a:solidFill>
              <a:schemeClr val="tx1"/>
            </a:solidFill>
            <a:prstDash val="solid"/>
            <a:miter/>
            <a:headEnd type="none" w="med" len="med"/>
            <a:tailEnd type="none" w="med" len="med"/>
          </a:ln>
        </p:spPr>
        <p:txBody>
          <a:bodyPr anchor="ctr"/>
          <a:lstStyle/>
          <a:p>
            <a:pPr>
              <a:lnSpc>
                <a:spcPct val="90000"/>
              </a:lnSpc>
            </a:pPr>
            <a:r>
              <a:rPr lang="zh-CN" altLang="en-US" sz="9600" b="1">
                <a:solidFill>
                  <a:srgbClr val="CC0000"/>
                </a:solidFill>
                <a:latin typeface="楷体" panose="02010609060101010101" charset="-122"/>
                <a:ea typeface="楷体" panose="02010609060101010101" charset="-122"/>
              </a:rPr>
              <a:t>语言点</a:t>
            </a:r>
            <a:endParaRPr lang="zh-CN" altLang="en-US" sz="4000">
              <a:solidFill>
                <a:srgbClr val="CC0000"/>
              </a:solidFill>
              <a:latin typeface="楷体" panose="02010609060101010101" charset="-122"/>
              <a:ea typeface="楷体" panose="02010609060101010101"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1"/>
          <p:cNvSpPr>
            <a:spLocks noGrp="1"/>
          </p:cNvSpPr>
          <p:nvPr/>
        </p:nvSpPr>
        <p:spPr>
          <a:xfrm>
            <a:off x="648970" y="4056380"/>
            <a:ext cx="11796395" cy="1655445"/>
          </a:xfrm>
          <a:prstGeom prst="rect">
            <a:avLst/>
          </a:prstGeom>
          <a:noFill/>
          <a:ln w="9525">
            <a:noFill/>
          </a:ln>
        </p:spPr>
        <p:txBody>
          <a:bodyPr anchor="ctr"/>
          <a:lstStyle/>
          <a:p>
            <a:pPr eaLnBrk="0" hangingPunct="0"/>
            <a:r>
              <a:rPr lang="zh-CN" altLang="en-US" sz="3600" b="1">
                <a:latin typeface="楷体" panose="02010609060101010101" charset="-122"/>
                <a:ea typeface="楷体" panose="02010609060101010101" charset="-122"/>
              </a:rPr>
              <a:t>她没写作业，老师没批评她，</a:t>
            </a:r>
            <a:r>
              <a:rPr lang="zh-CN" altLang="en-US" sz="4800" b="1">
                <a:solidFill>
                  <a:srgbClr val="FF0000"/>
                </a:solidFill>
                <a:latin typeface="楷体" panose="02010609060101010101" charset="-122"/>
                <a:ea typeface="楷体" panose="02010609060101010101" charset="-122"/>
              </a:rPr>
              <a:t>相反</a:t>
            </a:r>
            <a:r>
              <a:rPr lang="zh-CN" altLang="en-US" sz="3600" b="1">
                <a:solidFill>
                  <a:srgbClr val="7030A0"/>
                </a:solidFill>
                <a:latin typeface="楷体" panose="02010609060101010101" charset="-122"/>
                <a:ea typeface="楷体" panose="02010609060101010101" charset="-122"/>
              </a:rPr>
              <a:t>还</a:t>
            </a:r>
            <a:endParaRPr lang="zh-CN" altLang="en-US" sz="3600" b="1">
              <a:latin typeface="楷体" panose="02010609060101010101" charset="-122"/>
              <a:ea typeface="楷体" panose="02010609060101010101" charset="-122"/>
            </a:endParaRPr>
          </a:p>
        </p:txBody>
      </p:sp>
      <p:sp>
        <p:nvSpPr>
          <p:cNvPr id="2" name="文本框 1"/>
          <p:cNvSpPr txBox="1"/>
          <p:nvPr/>
        </p:nvSpPr>
        <p:spPr>
          <a:xfrm>
            <a:off x="490220" y="427355"/>
            <a:ext cx="5447665" cy="583565"/>
          </a:xfrm>
          <a:prstGeom prst="rect">
            <a:avLst/>
          </a:prstGeom>
          <a:noFill/>
          <a:ln>
            <a:solidFill>
              <a:srgbClr val="FF0000"/>
            </a:solidFill>
            <a:prstDash val="sysDash"/>
          </a:ln>
        </p:spPr>
        <p:txBody>
          <a:bodyPr wrap="square" rtlCol="0" anchor="t">
            <a:spAutoFit/>
          </a:bodyPr>
          <a:p>
            <a:pPr algn="ctr"/>
            <a:r>
              <a:rPr lang="en-US" altLang="zh-CN" sz="3200" b="1">
                <a:solidFill>
                  <a:schemeClr val="tx1"/>
                </a:solidFill>
                <a:latin typeface="楷体" panose="02010609060101010101" charset="-122"/>
                <a:ea typeface="楷体" panose="02010609060101010101" charset="-122"/>
                <a:sym typeface="+mn-ea"/>
              </a:rPr>
              <a:t>A</a:t>
            </a:r>
            <a:r>
              <a:rPr lang="zh-CN" altLang="en-US" sz="3200" b="1">
                <a:solidFill>
                  <a:schemeClr val="tx1"/>
                </a:solidFill>
                <a:latin typeface="楷体" panose="02010609060101010101" charset="-122"/>
                <a:ea typeface="楷体" panose="02010609060101010101" charset="-122"/>
                <a:sym typeface="+mn-ea"/>
              </a:rPr>
              <a:t>情况，</a:t>
            </a:r>
            <a:r>
              <a:rPr lang="zh-CN" altLang="en-US" sz="3200" b="1">
                <a:solidFill>
                  <a:srgbClr val="FF0000"/>
                </a:solidFill>
                <a:latin typeface="楷体" panose="02010609060101010101" charset="-122"/>
                <a:ea typeface="楷体" panose="02010609060101010101" charset="-122"/>
                <a:sym typeface="+mn-ea"/>
              </a:rPr>
              <a:t>相反</a:t>
            </a:r>
            <a:r>
              <a:rPr lang="zh-CN" altLang="en-US" sz="3200" b="1">
                <a:solidFill>
                  <a:schemeClr val="tx1"/>
                </a:solidFill>
                <a:latin typeface="楷体" panose="02010609060101010101" charset="-122"/>
                <a:ea typeface="楷体" panose="02010609060101010101" charset="-122"/>
                <a:sym typeface="+mn-ea"/>
              </a:rPr>
              <a:t>，</a:t>
            </a:r>
            <a:r>
              <a:rPr lang="zh-CN" altLang="en-US" sz="3200" b="1">
                <a:solidFill>
                  <a:srgbClr val="7030A0"/>
                </a:solidFill>
                <a:latin typeface="楷体" panose="02010609060101010101" charset="-122"/>
                <a:ea typeface="楷体" panose="02010609060101010101" charset="-122"/>
                <a:sym typeface="+mn-ea"/>
              </a:rPr>
              <a:t>还</a:t>
            </a:r>
            <a:r>
              <a:rPr lang="en-US" altLang="zh-CN" sz="3200" b="1">
                <a:solidFill>
                  <a:srgbClr val="7030A0"/>
                </a:solidFill>
                <a:latin typeface="楷体" panose="02010609060101010101" charset="-122"/>
                <a:ea typeface="楷体" panose="02010609060101010101" charset="-122"/>
                <a:sym typeface="+mn-ea"/>
              </a:rPr>
              <a:t>/</a:t>
            </a:r>
            <a:r>
              <a:rPr lang="zh-CN" altLang="en-US" sz="3200" b="1">
                <a:solidFill>
                  <a:srgbClr val="7030A0"/>
                </a:solidFill>
                <a:latin typeface="楷体" panose="02010609060101010101" charset="-122"/>
                <a:ea typeface="楷体" panose="02010609060101010101" charset="-122"/>
                <a:sym typeface="+mn-ea"/>
              </a:rPr>
              <a:t>却</a:t>
            </a:r>
            <a:r>
              <a:rPr lang="en-US" altLang="zh-CN" sz="3200" b="1">
                <a:solidFill>
                  <a:schemeClr val="tx1"/>
                </a:solidFill>
                <a:latin typeface="楷体" panose="02010609060101010101" charset="-122"/>
                <a:ea typeface="楷体" panose="02010609060101010101" charset="-122"/>
                <a:sym typeface="+mn-ea"/>
              </a:rPr>
              <a:t>B</a:t>
            </a:r>
            <a:r>
              <a:rPr lang="zh-CN" altLang="en-US" sz="3200" b="1">
                <a:solidFill>
                  <a:schemeClr val="tx1"/>
                </a:solidFill>
                <a:latin typeface="楷体" panose="02010609060101010101" charset="-122"/>
                <a:ea typeface="楷体" panose="02010609060101010101" charset="-122"/>
                <a:sym typeface="+mn-ea"/>
              </a:rPr>
              <a:t>情况</a:t>
            </a:r>
            <a:endParaRPr lang="zh-CN" altLang="en-US" sz="3200" b="1">
              <a:solidFill>
                <a:schemeClr val="tx1"/>
              </a:solidFill>
              <a:latin typeface="楷体" panose="02010609060101010101" charset="-122"/>
              <a:ea typeface="楷体" panose="02010609060101010101" charset="-122"/>
              <a:sym typeface="+mn-ea"/>
            </a:endParaRPr>
          </a:p>
        </p:txBody>
      </p:sp>
      <p:sp>
        <p:nvSpPr>
          <p:cNvPr id="3" name="文本框 2"/>
          <p:cNvSpPr txBox="1"/>
          <p:nvPr/>
        </p:nvSpPr>
        <p:spPr>
          <a:xfrm>
            <a:off x="6077585" y="499110"/>
            <a:ext cx="6034405" cy="398780"/>
          </a:xfrm>
          <a:prstGeom prst="rect">
            <a:avLst/>
          </a:prstGeom>
        </p:spPr>
        <p:txBody>
          <a:bodyPr wrap="square">
            <a:spAutoFit/>
          </a:bodyPr>
          <a:p>
            <a:pPr marL="0" indent="0" algn="l">
              <a:lnSpc>
                <a:spcPts val="2400"/>
              </a:lnSpc>
              <a:spcBef>
                <a:spcPct val="0"/>
              </a:spcBef>
              <a:spcAft>
                <a:spcPct val="0"/>
              </a:spcAft>
            </a:pPr>
            <a:r>
              <a:rPr lang="en-US" altLang="zh-CN" sz="2300">
                <a:solidFill>
                  <a:srgbClr val="1F2329"/>
                </a:solidFill>
                <a:latin typeface="楷体" charset="0"/>
                <a:ea typeface="楷体" charset="0"/>
              </a:rPr>
              <a:t>A</a:t>
            </a:r>
            <a:r>
              <a:rPr lang="zh-CN" altLang="en-US" sz="2300">
                <a:solidFill>
                  <a:srgbClr val="1F2329"/>
                </a:solidFill>
                <a:latin typeface="楷体" charset="0"/>
                <a:ea typeface="楷体" charset="0"/>
              </a:rPr>
              <a:t>不符合预期</a:t>
            </a:r>
            <a:r>
              <a:rPr lang="en-US" altLang="zh-CN" sz="2300">
                <a:solidFill>
                  <a:srgbClr val="1F2329"/>
                </a:solidFill>
                <a:latin typeface="楷体" charset="0"/>
                <a:ea typeface="楷体" charset="0"/>
              </a:rPr>
              <a:t>/</a:t>
            </a:r>
            <a:r>
              <a:rPr lang="zh-CN" altLang="en-US" sz="2300">
                <a:solidFill>
                  <a:srgbClr val="1F2329"/>
                </a:solidFill>
                <a:latin typeface="楷体" charset="0"/>
                <a:ea typeface="楷体" charset="0"/>
              </a:rPr>
              <a:t>没想到、</a:t>
            </a:r>
            <a:r>
              <a:rPr lang="en-US" altLang="zh-CN" sz="2300">
                <a:solidFill>
                  <a:srgbClr val="1F2329"/>
                </a:solidFill>
                <a:latin typeface="楷体" charset="0"/>
                <a:ea typeface="楷体" charset="0"/>
              </a:rPr>
              <a:t>B</a:t>
            </a:r>
            <a:r>
              <a:rPr lang="zh-CN" altLang="en-US" sz="2300">
                <a:solidFill>
                  <a:srgbClr val="FF0000"/>
                </a:solidFill>
                <a:latin typeface="楷体" charset="0"/>
                <a:ea typeface="楷体" charset="0"/>
              </a:rPr>
              <a:t>更</a:t>
            </a:r>
            <a:r>
              <a:rPr lang="zh-CN" altLang="en-US" sz="2300">
                <a:solidFill>
                  <a:srgbClr val="1F2329"/>
                </a:solidFill>
                <a:latin typeface="楷体" charset="0"/>
                <a:ea typeface="楷体" charset="0"/>
              </a:rPr>
              <a:t>不符合预期</a:t>
            </a:r>
            <a:r>
              <a:rPr lang="en-US" altLang="zh-CN" sz="2300">
                <a:solidFill>
                  <a:srgbClr val="1F2329"/>
                </a:solidFill>
                <a:latin typeface="楷体" charset="0"/>
                <a:ea typeface="楷体" charset="0"/>
              </a:rPr>
              <a:t>/</a:t>
            </a:r>
            <a:r>
              <a:rPr lang="zh-CN" altLang="en-US" sz="2300">
                <a:solidFill>
                  <a:srgbClr val="1F2329"/>
                </a:solidFill>
                <a:latin typeface="楷体" charset="0"/>
                <a:ea typeface="楷体" charset="0"/>
              </a:rPr>
              <a:t>没想到</a:t>
            </a:r>
            <a:r>
              <a:rPr lang="zh-CN" altLang="en-US" sz="1600">
                <a:latin typeface="楷体" charset="0"/>
                <a:ea typeface="楷体" charset="0"/>
              </a:rPr>
              <a:t>，</a:t>
            </a:r>
            <a:endParaRPr lang="zh-CN" altLang="en-US" sz="1600">
              <a:latin typeface="楷体" charset="0"/>
              <a:ea typeface="楷体" charset="0"/>
            </a:endParaRPr>
          </a:p>
        </p:txBody>
      </p:sp>
      <p:pic>
        <p:nvPicPr>
          <p:cNvPr id="6" name="图片 5" descr="忧心忡忡的母亲在家里安慰不安的十几岁的女儿"/>
          <p:cNvPicPr>
            <a:picLocks noChangeAspect="1"/>
          </p:cNvPicPr>
          <p:nvPr>
            <p:custDataLst>
              <p:tags r:id="rId1"/>
            </p:custDataLst>
          </p:nvPr>
        </p:nvPicPr>
        <p:blipFill>
          <a:blip r:embed="rId2"/>
          <a:stretch>
            <a:fillRect/>
          </a:stretch>
        </p:blipFill>
        <p:spPr>
          <a:xfrm>
            <a:off x="648970" y="1668780"/>
            <a:ext cx="3582035" cy="2387600"/>
          </a:xfrm>
          <a:prstGeom prst="rect">
            <a:avLst/>
          </a:prstGeom>
        </p:spPr>
      </p:pic>
      <p:sp>
        <p:nvSpPr>
          <p:cNvPr id="7" name="文本框 6"/>
          <p:cNvSpPr txBox="1"/>
          <p:nvPr/>
        </p:nvSpPr>
        <p:spPr>
          <a:xfrm>
            <a:off x="6731635" y="5363210"/>
            <a:ext cx="6034405" cy="1322070"/>
          </a:xfrm>
          <a:prstGeom prst="rect">
            <a:avLst/>
          </a:prstGeom>
          <a:noFill/>
        </p:spPr>
        <p:txBody>
          <a:bodyPr wrap="square" rtlCol="0" anchor="t">
            <a:spAutoFit/>
          </a:bodyPr>
          <a:p>
            <a:pPr eaLnBrk="0" hangingPunct="0"/>
            <a:r>
              <a:rPr lang="zh-CN" altLang="en-US" sz="4000" b="1">
                <a:latin typeface="楷体" panose="02010609060101010101" charset="-122"/>
                <a:ea typeface="楷体" panose="02010609060101010101" charset="-122"/>
                <a:sym typeface="+mn-ea"/>
              </a:rPr>
              <a:t>温柔地安慰他说：</a:t>
            </a:r>
            <a:endParaRPr lang="zh-CN" altLang="en-US" sz="4000" b="1">
              <a:latin typeface="楷体" panose="02010609060101010101" charset="-122"/>
              <a:ea typeface="楷体" panose="02010609060101010101" charset="-122"/>
              <a:sym typeface="+mn-ea"/>
            </a:endParaRPr>
          </a:p>
          <a:p>
            <a:pPr eaLnBrk="0" hangingPunct="0"/>
            <a:r>
              <a:rPr lang="zh-CN" altLang="en-US" sz="4000" b="1">
                <a:latin typeface="楷体" panose="02010609060101010101" charset="-122"/>
                <a:ea typeface="楷体" panose="02010609060101010101" charset="-122"/>
                <a:sym typeface="+mn-ea"/>
              </a:rPr>
              <a:t>没事，下次再交给我吧。</a:t>
            </a:r>
            <a:endParaRPr lang="zh-CN" altLang="en-US" sz="4000" b="1">
              <a:latin typeface="楷体" panose="02010609060101010101" charset="-122"/>
              <a:ea typeface="楷体" panose="02010609060101010101" charset="-122"/>
              <a:sym typeface="+mn-ea"/>
            </a:endParaRPr>
          </a:p>
        </p:txBody>
      </p:sp>
      <p:cxnSp>
        <p:nvCxnSpPr>
          <p:cNvPr id="9" name="直接箭头连接符 8"/>
          <p:cNvCxnSpPr>
            <a:stCxn id="7" idx="0"/>
          </p:cNvCxnSpPr>
          <p:nvPr/>
        </p:nvCxnSpPr>
        <p:spPr>
          <a:xfrm flipV="1">
            <a:off x="9749155" y="1055370"/>
            <a:ext cx="0" cy="4307840"/>
          </a:xfrm>
          <a:prstGeom prst="straightConnector1">
            <a:avLst/>
          </a:prstGeom>
          <a:ln w="31750">
            <a:gradFill>
              <a:gsLst>
                <a:gs pos="0">
                  <a:schemeClr val="accent2">
                    <a:hueOff val="-4200000"/>
                  </a:schemeClr>
                </a:gs>
                <a:gs pos="100000">
                  <a:schemeClr val="accent2"/>
                </a:gs>
              </a:gsLst>
            </a:gradFill>
            <a:tailEnd type="arrow" w="med" len="med"/>
          </a:ln>
        </p:spPr>
        <p:style>
          <a:lnRef idx="0">
            <a:srgbClr val="FFFFFF"/>
          </a:lnRef>
          <a:fillRef idx="0">
            <a:srgbClr val="FFFFFF"/>
          </a:fillRef>
          <a:effectRef idx="0">
            <a:srgbClr val="FFFFFF"/>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7" grpId="0"/>
      <p:bldP spid="7"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nvSpPr>
        <p:spPr>
          <a:xfrm>
            <a:off x="648970" y="4156075"/>
            <a:ext cx="11995150" cy="1031240"/>
          </a:xfrm>
          <a:prstGeom prst="rect">
            <a:avLst/>
          </a:prstGeom>
          <a:noFill/>
          <a:ln w="9525">
            <a:noFill/>
          </a:ln>
        </p:spPr>
        <p:txBody>
          <a:bodyPr anchor="ctr"/>
          <a:lstStyle/>
          <a:p>
            <a:pPr eaLnBrk="0" hangingPunct="0"/>
            <a:r>
              <a:rPr lang="zh-CN" altLang="en-US" sz="3600" b="1">
                <a:latin typeface="楷体" panose="02010609060101010101" charset="-122"/>
                <a:ea typeface="楷体" panose="02010609060101010101" charset="-122"/>
              </a:rPr>
              <a:t>我睡了一天了，不但没精神，</a:t>
            </a:r>
            <a:r>
              <a:rPr lang="zh-CN" altLang="en-US" sz="4800" b="1">
                <a:solidFill>
                  <a:srgbClr val="FF0000"/>
                </a:solidFill>
                <a:latin typeface="楷体" panose="02010609060101010101" charset="-122"/>
                <a:ea typeface="楷体" panose="02010609060101010101" charset="-122"/>
              </a:rPr>
              <a:t>相反</a:t>
            </a:r>
            <a:r>
              <a:rPr lang="zh-CN" altLang="en-US" sz="3600" b="1">
                <a:solidFill>
                  <a:srgbClr val="7030A0"/>
                </a:solidFill>
                <a:latin typeface="楷体" panose="02010609060101010101" charset="-122"/>
                <a:ea typeface="楷体" panose="02010609060101010101" charset="-122"/>
              </a:rPr>
              <a:t>却</a:t>
            </a:r>
            <a:endParaRPr lang="zh-CN" altLang="en-US" sz="3600" b="1">
              <a:latin typeface="楷体" panose="02010609060101010101" charset="-122"/>
              <a:ea typeface="楷体" panose="02010609060101010101" charset="-122"/>
            </a:endParaRPr>
          </a:p>
        </p:txBody>
      </p:sp>
      <p:sp>
        <p:nvSpPr>
          <p:cNvPr id="5" name="标题 1"/>
          <p:cNvSpPr>
            <a:spLocks noGrp="1"/>
          </p:cNvSpPr>
          <p:nvPr/>
        </p:nvSpPr>
        <p:spPr>
          <a:xfrm>
            <a:off x="648970" y="5427345"/>
            <a:ext cx="11796395" cy="1325245"/>
          </a:xfrm>
          <a:prstGeom prst="rect">
            <a:avLst/>
          </a:prstGeom>
          <a:noFill/>
          <a:ln w="9525">
            <a:noFill/>
          </a:ln>
        </p:spPr>
        <p:txBody>
          <a:bodyPr anchor="ctr"/>
          <a:lstStyle/>
          <a:p>
            <a:pPr eaLnBrk="0" hangingPunct="0"/>
            <a:r>
              <a:rPr lang="zh-CN" altLang="en-US" sz="3600" b="1">
                <a:latin typeface="楷体" panose="02010609060101010101" charset="-122"/>
                <a:ea typeface="楷体" panose="02010609060101010101" charset="-122"/>
              </a:rPr>
              <a:t>他做错了事，没和我道歉，</a:t>
            </a:r>
            <a:endParaRPr lang="zh-CN" altLang="en-US" sz="3600" b="1">
              <a:latin typeface="楷体" panose="02010609060101010101" charset="-122"/>
              <a:ea typeface="楷体" panose="02010609060101010101" charset="-122"/>
            </a:endParaRPr>
          </a:p>
          <a:p>
            <a:pPr eaLnBrk="0" hangingPunct="0"/>
            <a:r>
              <a:rPr lang="zh-CN" altLang="en-US" sz="3600" b="1">
                <a:latin typeface="楷体" panose="02010609060101010101" charset="-122"/>
                <a:ea typeface="楷体" panose="02010609060101010101" charset="-122"/>
              </a:rPr>
              <a:t>                  </a:t>
            </a:r>
            <a:r>
              <a:rPr lang="zh-CN" altLang="en-US" sz="4800" b="1">
                <a:solidFill>
                  <a:srgbClr val="FF0000"/>
                </a:solidFill>
                <a:latin typeface="楷体" panose="02010609060101010101" charset="-122"/>
                <a:ea typeface="楷体" panose="02010609060101010101" charset="-122"/>
              </a:rPr>
              <a:t>相反</a:t>
            </a:r>
            <a:endParaRPr lang="zh-CN" altLang="en-US" sz="3600" b="1">
              <a:latin typeface="楷体" panose="02010609060101010101" charset="-122"/>
              <a:ea typeface="楷体" panose="02010609060101010101" charset="-122"/>
            </a:endParaRPr>
          </a:p>
        </p:txBody>
      </p:sp>
      <p:pic>
        <p:nvPicPr>
          <p:cNvPr id="7" name="图片 6" descr="年轻，厌倦，疲惫的人在城市里学习"/>
          <p:cNvPicPr>
            <a:picLocks noChangeAspect="1"/>
          </p:cNvPicPr>
          <p:nvPr>
            <p:custDataLst>
              <p:tags r:id="rId1"/>
            </p:custDataLst>
          </p:nvPr>
        </p:nvPicPr>
        <p:blipFill>
          <a:blip r:embed="rId2"/>
          <a:stretch>
            <a:fillRect/>
          </a:stretch>
        </p:blipFill>
        <p:spPr>
          <a:xfrm>
            <a:off x="648970" y="1420495"/>
            <a:ext cx="4103370" cy="2735580"/>
          </a:xfrm>
          <a:prstGeom prst="rect">
            <a:avLst/>
          </a:prstGeom>
        </p:spPr>
      </p:pic>
      <p:sp>
        <p:nvSpPr>
          <p:cNvPr id="9" name="文本框 8"/>
          <p:cNvSpPr txBox="1"/>
          <p:nvPr/>
        </p:nvSpPr>
        <p:spPr>
          <a:xfrm>
            <a:off x="8550910" y="4349115"/>
            <a:ext cx="6096000" cy="645160"/>
          </a:xfrm>
          <a:prstGeom prst="rect">
            <a:avLst/>
          </a:prstGeom>
          <a:noFill/>
        </p:spPr>
        <p:txBody>
          <a:bodyPr wrap="square" rtlCol="0" anchor="t">
            <a:spAutoFit/>
          </a:bodyPr>
          <a:p>
            <a:pPr eaLnBrk="0" hangingPunct="0"/>
            <a:r>
              <a:rPr lang="zh-CN" altLang="en-US" sz="3600" b="1">
                <a:solidFill>
                  <a:srgbClr val="7030A0"/>
                </a:solidFill>
                <a:latin typeface="楷体" panose="02010609060101010101" charset="-122"/>
                <a:ea typeface="楷体" panose="02010609060101010101" charset="-122"/>
                <a:sym typeface="+mn-ea"/>
              </a:rPr>
              <a:t>更</a:t>
            </a:r>
            <a:r>
              <a:rPr lang="zh-CN" altLang="en-US" sz="3600" b="1">
                <a:latin typeface="楷体" panose="02010609060101010101" charset="-122"/>
                <a:ea typeface="楷体" panose="02010609060101010101" charset="-122"/>
                <a:sym typeface="+mn-ea"/>
              </a:rPr>
              <a:t>困了。</a:t>
            </a:r>
            <a:endParaRPr lang="zh-CN" altLang="en-US" sz="3600" b="1">
              <a:latin typeface="楷体" panose="02010609060101010101" charset="-122"/>
              <a:ea typeface="楷体" panose="02010609060101010101" charset="-122"/>
              <a:sym typeface="+mn-ea"/>
            </a:endParaRPr>
          </a:p>
        </p:txBody>
      </p:sp>
      <p:pic>
        <p:nvPicPr>
          <p:cNvPr id="10" name="图片 9" descr="卡通男人和女人争吵愤怒的夫妇"/>
          <p:cNvPicPr>
            <a:picLocks noChangeAspect="1"/>
          </p:cNvPicPr>
          <p:nvPr>
            <p:custDataLst>
              <p:tags r:id="rId3"/>
            </p:custDataLst>
          </p:nvPr>
        </p:nvPicPr>
        <p:blipFill>
          <a:blip r:embed="rId4"/>
          <a:stretch>
            <a:fillRect/>
          </a:stretch>
        </p:blipFill>
        <p:spPr>
          <a:xfrm>
            <a:off x="5599430" y="1377950"/>
            <a:ext cx="2735580" cy="2735580"/>
          </a:xfrm>
          <a:prstGeom prst="rect">
            <a:avLst/>
          </a:prstGeom>
        </p:spPr>
      </p:pic>
      <p:sp>
        <p:nvSpPr>
          <p:cNvPr id="11" name="文本框 10"/>
          <p:cNvSpPr txBox="1"/>
          <p:nvPr/>
        </p:nvSpPr>
        <p:spPr>
          <a:xfrm>
            <a:off x="4071620" y="6062980"/>
            <a:ext cx="6096000" cy="645160"/>
          </a:xfrm>
          <a:prstGeom prst="rect">
            <a:avLst/>
          </a:prstGeom>
          <a:noFill/>
        </p:spPr>
        <p:txBody>
          <a:bodyPr wrap="square" rtlCol="0" anchor="t">
            <a:spAutoFit/>
          </a:bodyPr>
          <a:p>
            <a:pPr eaLnBrk="0" hangingPunct="0"/>
            <a:r>
              <a:rPr lang="zh-CN" altLang="en-US" sz="3600" b="1">
                <a:solidFill>
                  <a:srgbClr val="7030A0"/>
                </a:solidFill>
                <a:latin typeface="楷体" panose="02010609060101010101" charset="-122"/>
                <a:ea typeface="楷体" panose="02010609060101010101" charset="-122"/>
                <a:sym typeface="+mn-ea"/>
              </a:rPr>
              <a:t>还</a:t>
            </a:r>
            <a:r>
              <a:rPr lang="zh-CN" altLang="en-US" sz="3600" b="1">
                <a:latin typeface="楷体" panose="02010609060101010101" charset="-122"/>
                <a:ea typeface="楷体" panose="02010609060101010101" charset="-122"/>
                <a:sym typeface="+mn-ea"/>
              </a:rPr>
              <a:t>和我大吵了一架。</a:t>
            </a:r>
            <a:endParaRPr lang="zh-CN" altLang="en-US" sz="3600" b="1">
              <a:latin typeface="楷体" panose="02010609060101010101" charset="-122"/>
              <a:ea typeface="楷体" panose="02010609060101010101" charset="-122"/>
              <a:sym typeface="+mn-ea"/>
            </a:endParaRPr>
          </a:p>
        </p:txBody>
      </p:sp>
      <p:sp>
        <p:nvSpPr>
          <p:cNvPr id="12" name="文本框 11"/>
          <p:cNvSpPr txBox="1"/>
          <p:nvPr/>
        </p:nvSpPr>
        <p:spPr>
          <a:xfrm>
            <a:off x="490220" y="427355"/>
            <a:ext cx="5447665" cy="583565"/>
          </a:xfrm>
          <a:prstGeom prst="rect">
            <a:avLst/>
          </a:prstGeom>
          <a:noFill/>
          <a:ln>
            <a:solidFill>
              <a:srgbClr val="FF0000"/>
            </a:solidFill>
            <a:prstDash val="sysDash"/>
          </a:ln>
        </p:spPr>
        <p:txBody>
          <a:bodyPr wrap="square" rtlCol="0" anchor="t">
            <a:spAutoFit/>
          </a:bodyPr>
          <a:p>
            <a:pPr algn="ctr"/>
            <a:r>
              <a:rPr lang="en-US" altLang="zh-CN" sz="3200" b="1">
                <a:solidFill>
                  <a:schemeClr val="tx1"/>
                </a:solidFill>
                <a:latin typeface="楷体" panose="02010609060101010101" charset="-122"/>
                <a:ea typeface="楷体" panose="02010609060101010101" charset="-122"/>
                <a:sym typeface="+mn-ea"/>
              </a:rPr>
              <a:t>A</a:t>
            </a:r>
            <a:r>
              <a:rPr lang="zh-CN" altLang="en-US" sz="3200" b="1">
                <a:solidFill>
                  <a:schemeClr val="tx1"/>
                </a:solidFill>
                <a:latin typeface="楷体" panose="02010609060101010101" charset="-122"/>
                <a:ea typeface="楷体" panose="02010609060101010101" charset="-122"/>
                <a:sym typeface="+mn-ea"/>
              </a:rPr>
              <a:t>情况，</a:t>
            </a:r>
            <a:r>
              <a:rPr lang="zh-CN" altLang="en-US" sz="3200" b="1">
                <a:solidFill>
                  <a:srgbClr val="FF0000"/>
                </a:solidFill>
                <a:latin typeface="楷体" panose="02010609060101010101" charset="-122"/>
                <a:ea typeface="楷体" panose="02010609060101010101" charset="-122"/>
                <a:sym typeface="+mn-ea"/>
              </a:rPr>
              <a:t>相反</a:t>
            </a:r>
            <a:r>
              <a:rPr lang="zh-CN" altLang="en-US" sz="3200" b="1">
                <a:solidFill>
                  <a:schemeClr val="tx1"/>
                </a:solidFill>
                <a:latin typeface="楷体" panose="02010609060101010101" charset="-122"/>
                <a:ea typeface="楷体" panose="02010609060101010101" charset="-122"/>
                <a:sym typeface="+mn-ea"/>
              </a:rPr>
              <a:t>，</a:t>
            </a:r>
            <a:r>
              <a:rPr lang="zh-CN" altLang="en-US" sz="3200" b="1">
                <a:solidFill>
                  <a:srgbClr val="7030A0"/>
                </a:solidFill>
                <a:latin typeface="楷体" panose="02010609060101010101" charset="-122"/>
                <a:ea typeface="楷体" panose="02010609060101010101" charset="-122"/>
                <a:sym typeface="+mn-ea"/>
              </a:rPr>
              <a:t>还</a:t>
            </a:r>
            <a:r>
              <a:rPr lang="en-US" altLang="zh-CN" sz="3200" b="1">
                <a:solidFill>
                  <a:srgbClr val="7030A0"/>
                </a:solidFill>
                <a:latin typeface="楷体" panose="02010609060101010101" charset="-122"/>
                <a:ea typeface="楷体" panose="02010609060101010101" charset="-122"/>
                <a:sym typeface="+mn-ea"/>
              </a:rPr>
              <a:t>/</a:t>
            </a:r>
            <a:r>
              <a:rPr lang="zh-CN" altLang="en-US" sz="3200" b="1">
                <a:solidFill>
                  <a:srgbClr val="7030A0"/>
                </a:solidFill>
                <a:latin typeface="楷体" panose="02010609060101010101" charset="-122"/>
                <a:ea typeface="楷体" panose="02010609060101010101" charset="-122"/>
                <a:sym typeface="+mn-ea"/>
              </a:rPr>
              <a:t>却</a:t>
            </a:r>
            <a:r>
              <a:rPr lang="en-US" altLang="zh-CN" sz="3200" b="1">
                <a:solidFill>
                  <a:schemeClr val="tx1"/>
                </a:solidFill>
                <a:latin typeface="楷体" panose="02010609060101010101" charset="-122"/>
                <a:ea typeface="楷体" panose="02010609060101010101" charset="-122"/>
                <a:sym typeface="+mn-ea"/>
              </a:rPr>
              <a:t>B</a:t>
            </a:r>
            <a:r>
              <a:rPr lang="zh-CN" altLang="en-US" sz="3200" b="1">
                <a:solidFill>
                  <a:schemeClr val="tx1"/>
                </a:solidFill>
                <a:latin typeface="楷体" panose="02010609060101010101" charset="-122"/>
                <a:ea typeface="楷体" panose="02010609060101010101" charset="-122"/>
                <a:sym typeface="+mn-ea"/>
              </a:rPr>
              <a:t>情况</a:t>
            </a:r>
            <a:endParaRPr lang="zh-CN" altLang="en-US" sz="3200" b="1">
              <a:solidFill>
                <a:schemeClr val="tx1"/>
              </a:solidFill>
              <a:latin typeface="楷体" panose="02010609060101010101" charset="-122"/>
              <a:ea typeface="楷体" panose="02010609060101010101" charset="-122"/>
              <a:sym typeface="+mn-ea"/>
            </a:endParaRPr>
          </a:p>
        </p:txBody>
      </p:sp>
      <p:sp>
        <p:nvSpPr>
          <p:cNvPr id="13" name="文本框 12"/>
          <p:cNvSpPr txBox="1"/>
          <p:nvPr/>
        </p:nvSpPr>
        <p:spPr>
          <a:xfrm>
            <a:off x="6077585" y="499110"/>
            <a:ext cx="6034405" cy="398780"/>
          </a:xfrm>
          <a:prstGeom prst="rect">
            <a:avLst/>
          </a:prstGeom>
        </p:spPr>
        <p:txBody>
          <a:bodyPr wrap="square">
            <a:spAutoFit/>
          </a:bodyPr>
          <a:p>
            <a:pPr marL="0" indent="0" algn="l">
              <a:lnSpc>
                <a:spcPts val="2400"/>
              </a:lnSpc>
              <a:spcBef>
                <a:spcPct val="0"/>
              </a:spcBef>
              <a:spcAft>
                <a:spcPct val="0"/>
              </a:spcAft>
            </a:pPr>
            <a:r>
              <a:rPr lang="en-US" altLang="zh-CN" sz="2300">
                <a:solidFill>
                  <a:srgbClr val="1F2329"/>
                </a:solidFill>
                <a:latin typeface="楷体" charset="0"/>
                <a:ea typeface="楷体" charset="0"/>
              </a:rPr>
              <a:t>A</a:t>
            </a:r>
            <a:r>
              <a:rPr lang="zh-CN" altLang="en-US" sz="2300">
                <a:solidFill>
                  <a:srgbClr val="1F2329"/>
                </a:solidFill>
                <a:latin typeface="楷体" charset="0"/>
                <a:ea typeface="楷体" charset="0"/>
              </a:rPr>
              <a:t>不符合预期</a:t>
            </a:r>
            <a:r>
              <a:rPr lang="en-US" altLang="zh-CN" sz="2300">
                <a:solidFill>
                  <a:srgbClr val="1F2329"/>
                </a:solidFill>
                <a:latin typeface="楷体" charset="0"/>
                <a:ea typeface="楷体" charset="0"/>
              </a:rPr>
              <a:t>/</a:t>
            </a:r>
            <a:r>
              <a:rPr lang="zh-CN" altLang="en-US" sz="2300">
                <a:solidFill>
                  <a:srgbClr val="1F2329"/>
                </a:solidFill>
                <a:latin typeface="楷体" charset="0"/>
                <a:ea typeface="楷体" charset="0"/>
              </a:rPr>
              <a:t>没想到、</a:t>
            </a:r>
            <a:r>
              <a:rPr lang="en-US" altLang="zh-CN" sz="2300">
                <a:solidFill>
                  <a:srgbClr val="1F2329"/>
                </a:solidFill>
                <a:latin typeface="楷体" charset="0"/>
                <a:ea typeface="楷体" charset="0"/>
              </a:rPr>
              <a:t>B</a:t>
            </a:r>
            <a:r>
              <a:rPr lang="zh-CN" altLang="en-US" sz="2300">
                <a:solidFill>
                  <a:srgbClr val="FF0000"/>
                </a:solidFill>
                <a:latin typeface="楷体" charset="0"/>
                <a:ea typeface="楷体" charset="0"/>
              </a:rPr>
              <a:t>更</a:t>
            </a:r>
            <a:r>
              <a:rPr lang="zh-CN" altLang="en-US" sz="2300">
                <a:solidFill>
                  <a:srgbClr val="1F2329"/>
                </a:solidFill>
                <a:latin typeface="楷体" charset="0"/>
                <a:ea typeface="楷体" charset="0"/>
              </a:rPr>
              <a:t>不符合预期</a:t>
            </a:r>
            <a:r>
              <a:rPr lang="en-US" altLang="zh-CN" sz="2300">
                <a:solidFill>
                  <a:srgbClr val="1F2329"/>
                </a:solidFill>
                <a:latin typeface="楷体" charset="0"/>
                <a:ea typeface="楷体" charset="0"/>
              </a:rPr>
              <a:t>/</a:t>
            </a:r>
            <a:r>
              <a:rPr lang="zh-CN" altLang="en-US" sz="2300">
                <a:solidFill>
                  <a:srgbClr val="1F2329"/>
                </a:solidFill>
                <a:latin typeface="楷体" charset="0"/>
                <a:ea typeface="楷体" charset="0"/>
              </a:rPr>
              <a:t>没想到</a:t>
            </a:r>
            <a:r>
              <a:rPr lang="zh-CN" altLang="en-US" sz="1600">
                <a:latin typeface="楷体" charset="0"/>
                <a:ea typeface="楷体" charset="0"/>
              </a:rPr>
              <a:t>，</a:t>
            </a:r>
            <a:endParaRPr lang="zh-CN" altLang="en-US" sz="1600">
              <a:latin typeface="楷体" charset="0"/>
              <a:ea typeface="楷体"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par>
                                <p:cTn id="18" presetID="10"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9" grpId="0"/>
      <p:bldP spid="9" grpId="1"/>
      <p:bldP spid="11" grpId="0"/>
      <p:bldP spid="11"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nvSpPr>
        <p:spPr>
          <a:xfrm>
            <a:off x="157480" y="2180590"/>
            <a:ext cx="12192000" cy="767715"/>
          </a:xfrm>
          <a:prstGeom prst="rect">
            <a:avLst/>
          </a:prstGeom>
          <a:noFill/>
          <a:ln w="9525">
            <a:noFill/>
          </a:ln>
        </p:spPr>
        <p:txBody>
          <a:bodyPr anchor="ctr"/>
          <a:lstStyle/>
          <a:p>
            <a:pPr eaLnBrk="0" hangingPunct="0">
              <a:lnSpc>
                <a:spcPct val="100000"/>
              </a:lnSpc>
            </a:pPr>
            <a:r>
              <a:rPr lang="zh-CN" altLang="zh-CN" sz="4400" b="1">
                <a:latin typeface="楷体" panose="02010609060101010101" charset="-122"/>
                <a:ea typeface="楷体" panose="02010609060101010101" charset="-122"/>
              </a:rPr>
              <a:t>哥哥喜欢热闹，</a:t>
            </a:r>
            <a:r>
              <a:rPr lang="zh-CN" altLang="zh-CN" sz="6000" b="1">
                <a:solidFill>
                  <a:srgbClr val="FF0000"/>
                </a:solidFill>
                <a:latin typeface="楷体" panose="02010609060101010101" charset="-122"/>
                <a:ea typeface="楷体" panose="02010609060101010101" charset="-122"/>
              </a:rPr>
              <a:t>相反</a:t>
            </a:r>
            <a:r>
              <a:rPr lang="en-US" altLang="zh-CN" sz="4400" b="1">
                <a:latin typeface="楷体" panose="02010609060101010101" charset="-122"/>
                <a:ea typeface="楷体" panose="02010609060101010101" charset="-122"/>
              </a:rPr>
              <a:t>_____________________</a:t>
            </a:r>
            <a:r>
              <a:rPr lang="zh-CN" altLang="en-US" sz="4400" b="1">
                <a:latin typeface="楷体" panose="02010609060101010101" charset="-122"/>
                <a:ea typeface="楷体" panose="02010609060101010101" charset="-122"/>
              </a:rPr>
              <a:t>。</a:t>
            </a:r>
            <a:endParaRPr lang="zh-CN" altLang="en-US" sz="4400" b="1">
              <a:latin typeface="楷体" panose="02010609060101010101" charset="-122"/>
              <a:ea typeface="楷体" panose="02010609060101010101" charset="-122"/>
            </a:endParaRPr>
          </a:p>
        </p:txBody>
      </p:sp>
      <p:sp>
        <p:nvSpPr>
          <p:cNvPr id="3" name="文本框 2"/>
          <p:cNvSpPr txBox="1"/>
          <p:nvPr/>
        </p:nvSpPr>
        <p:spPr>
          <a:xfrm>
            <a:off x="5762625" y="2010728"/>
            <a:ext cx="5746750" cy="768350"/>
          </a:xfrm>
          <a:prstGeom prst="rect">
            <a:avLst/>
          </a:prstGeom>
          <a:noFill/>
          <a:ln w="9525">
            <a:noFill/>
          </a:ln>
        </p:spPr>
        <p:txBody>
          <a:bodyPr wrap="square" anchor="t">
            <a:spAutoFit/>
          </a:bodyPr>
          <a:lstStyle/>
          <a:p>
            <a:r>
              <a:rPr lang="zh-CN" altLang="zh-CN" sz="4400" b="1">
                <a:latin typeface="楷体" panose="02010609060101010101" charset="-122"/>
                <a:ea typeface="楷体" panose="02010609060101010101" charset="-122"/>
              </a:rPr>
              <a:t>弟弟</a:t>
            </a:r>
            <a:r>
              <a:rPr lang="zh-CN" altLang="zh-CN" sz="4400" b="1">
                <a:solidFill>
                  <a:srgbClr val="7030A0"/>
                </a:solidFill>
                <a:latin typeface="楷体" panose="02010609060101010101" charset="-122"/>
                <a:ea typeface="楷体" panose="02010609060101010101" charset="-122"/>
              </a:rPr>
              <a:t>却</a:t>
            </a:r>
            <a:r>
              <a:rPr lang="zh-CN" altLang="zh-CN" sz="4400" b="1">
                <a:latin typeface="楷体" panose="02010609060101010101" charset="-122"/>
                <a:ea typeface="楷体" panose="02010609060101010101" charset="-122"/>
              </a:rPr>
              <a:t>喜欢安静</a:t>
            </a:r>
            <a:endParaRPr lang="zh-CN" altLang="zh-CN" sz="4400" b="1">
              <a:latin typeface="楷体" panose="02010609060101010101" charset="-122"/>
              <a:ea typeface="楷体" panose="02010609060101010101" charset="-122"/>
            </a:endParaRPr>
          </a:p>
        </p:txBody>
      </p:sp>
      <p:sp>
        <p:nvSpPr>
          <p:cNvPr id="12" name="文本框 11"/>
          <p:cNvSpPr txBox="1"/>
          <p:nvPr/>
        </p:nvSpPr>
        <p:spPr>
          <a:xfrm>
            <a:off x="694690" y="541020"/>
            <a:ext cx="5447665" cy="583565"/>
          </a:xfrm>
          <a:prstGeom prst="rect">
            <a:avLst/>
          </a:prstGeom>
          <a:noFill/>
          <a:ln>
            <a:solidFill>
              <a:srgbClr val="FF0000"/>
            </a:solidFill>
            <a:prstDash val="sysDash"/>
          </a:ln>
        </p:spPr>
        <p:txBody>
          <a:bodyPr wrap="square" rtlCol="0" anchor="t">
            <a:spAutoFit/>
          </a:bodyPr>
          <a:p>
            <a:pPr algn="ctr"/>
            <a:r>
              <a:rPr lang="en-US" altLang="zh-CN" sz="3200" b="1">
                <a:solidFill>
                  <a:schemeClr val="tx1"/>
                </a:solidFill>
                <a:latin typeface="楷体" panose="02010609060101010101" charset="-122"/>
                <a:ea typeface="楷体" panose="02010609060101010101" charset="-122"/>
                <a:sym typeface="+mn-ea"/>
              </a:rPr>
              <a:t>A</a:t>
            </a:r>
            <a:r>
              <a:rPr lang="zh-CN" altLang="en-US" sz="3200" b="1">
                <a:solidFill>
                  <a:schemeClr val="tx1"/>
                </a:solidFill>
                <a:latin typeface="楷体" panose="02010609060101010101" charset="-122"/>
                <a:ea typeface="楷体" panose="02010609060101010101" charset="-122"/>
                <a:sym typeface="+mn-ea"/>
              </a:rPr>
              <a:t>情况，</a:t>
            </a:r>
            <a:r>
              <a:rPr lang="zh-CN" altLang="en-US" sz="3200" b="1">
                <a:solidFill>
                  <a:srgbClr val="FF0000"/>
                </a:solidFill>
                <a:latin typeface="楷体" panose="02010609060101010101" charset="-122"/>
                <a:ea typeface="楷体" panose="02010609060101010101" charset="-122"/>
                <a:sym typeface="+mn-ea"/>
              </a:rPr>
              <a:t>相反</a:t>
            </a:r>
            <a:r>
              <a:rPr lang="zh-CN" altLang="en-US" sz="3200" b="1">
                <a:solidFill>
                  <a:schemeClr val="tx1"/>
                </a:solidFill>
                <a:latin typeface="楷体" panose="02010609060101010101" charset="-122"/>
                <a:ea typeface="楷体" panose="02010609060101010101" charset="-122"/>
                <a:sym typeface="+mn-ea"/>
              </a:rPr>
              <a:t>，</a:t>
            </a:r>
            <a:r>
              <a:rPr lang="zh-CN" altLang="en-US" sz="3200" b="1">
                <a:solidFill>
                  <a:srgbClr val="7030A0"/>
                </a:solidFill>
                <a:latin typeface="楷体" panose="02010609060101010101" charset="-122"/>
                <a:ea typeface="楷体" panose="02010609060101010101" charset="-122"/>
                <a:sym typeface="+mn-ea"/>
              </a:rPr>
              <a:t>还</a:t>
            </a:r>
            <a:r>
              <a:rPr lang="en-US" altLang="zh-CN" sz="3200" b="1">
                <a:solidFill>
                  <a:srgbClr val="7030A0"/>
                </a:solidFill>
                <a:latin typeface="楷体" panose="02010609060101010101" charset="-122"/>
                <a:ea typeface="楷体" panose="02010609060101010101" charset="-122"/>
                <a:sym typeface="+mn-ea"/>
              </a:rPr>
              <a:t>/</a:t>
            </a:r>
            <a:r>
              <a:rPr lang="zh-CN" altLang="en-US" sz="3200" b="1">
                <a:solidFill>
                  <a:srgbClr val="7030A0"/>
                </a:solidFill>
                <a:latin typeface="楷体" panose="02010609060101010101" charset="-122"/>
                <a:ea typeface="楷体" panose="02010609060101010101" charset="-122"/>
                <a:sym typeface="+mn-ea"/>
              </a:rPr>
              <a:t>却</a:t>
            </a:r>
            <a:r>
              <a:rPr lang="en-US" altLang="zh-CN" sz="3200" b="1">
                <a:solidFill>
                  <a:schemeClr val="tx1"/>
                </a:solidFill>
                <a:latin typeface="楷体" panose="02010609060101010101" charset="-122"/>
                <a:ea typeface="楷体" panose="02010609060101010101" charset="-122"/>
                <a:sym typeface="+mn-ea"/>
              </a:rPr>
              <a:t>B</a:t>
            </a:r>
            <a:r>
              <a:rPr lang="zh-CN" altLang="en-US" sz="3200" b="1">
                <a:solidFill>
                  <a:schemeClr val="tx1"/>
                </a:solidFill>
                <a:latin typeface="楷体" panose="02010609060101010101" charset="-122"/>
                <a:ea typeface="楷体" panose="02010609060101010101" charset="-122"/>
                <a:sym typeface="+mn-ea"/>
              </a:rPr>
              <a:t>情况</a:t>
            </a:r>
            <a:endParaRPr lang="zh-CN" altLang="en-US" sz="3200" b="1">
              <a:solidFill>
                <a:schemeClr val="tx1"/>
              </a:solidFill>
              <a:latin typeface="楷体" panose="02010609060101010101" charset="-122"/>
              <a:ea typeface="楷体" panose="02010609060101010101" charset="-122"/>
              <a:sym typeface="+mn-ea"/>
            </a:endParaRPr>
          </a:p>
        </p:txBody>
      </p:sp>
      <p:sp>
        <p:nvSpPr>
          <p:cNvPr id="13" name="文本框 12"/>
          <p:cNvSpPr txBox="1"/>
          <p:nvPr/>
        </p:nvSpPr>
        <p:spPr>
          <a:xfrm>
            <a:off x="6315075" y="681355"/>
            <a:ext cx="6034405" cy="398780"/>
          </a:xfrm>
          <a:prstGeom prst="rect">
            <a:avLst/>
          </a:prstGeom>
        </p:spPr>
        <p:txBody>
          <a:bodyPr wrap="square">
            <a:spAutoFit/>
          </a:bodyPr>
          <a:p>
            <a:pPr marL="0" indent="0" algn="l">
              <a:lnSpc>
                <a:spcPts val="2400"/>
              </a:lnSpc>
              <a:spcBef>
                <a:spcPct val="0"/>
              </a:spcBef>
              <a:spcAft>
                <a:spcPct val="0"/>
              </a:spcAft>
            </a:pPr>
            <a:r>
              <a:rPr lang="en-US" altLang="zh-CN" sz="2300">
                <a:solidFill>
                  <a:srgbClr val="1F2329"/>
                </a:solidFill>
                <a:latin typeface="楷体" charset="0"/>
                <a:ea typeface="楷体" charset="0"/>
              </a:rPr>
              <a:t>A</a:t>
            </a:r>
            <a:r>
              <a:rPr lang="zh-CN" altLang="en-US" sz="2300">
                <a:solidFill>
                  <a:srgbClr val="1F2329"/>
                </a:solidFill>
                <a:latin typeface="楷体" charset="0"/>
                <a:ea typeface="楷体" charset="0"/>
              </a:rPr>
              <a:t>和</a:t>
            </a:r>
            <a:r>
              <a:rPr lang="en-US" altLang="zh-CN" sz="2300">
                <a:solidFill>
                  <a:srgbClr val="1F2329"/>
                </a:solidFill>
                <a:latin typeface="楷体" charset="0"/>
                <a:ea typeface="楷体" charset="0"/>
              </a:rPr>
              <a:t>B</a:t>
            </a:r>
            <a:r>
              <a:rPr lang="zh-CN" altLang="en-US" sz="2300">
                <a:solidFill>
                  <a:srgbClr val="1F2329"/>
                </a:solidFill>
                <a:latin typeface="楷体" charset="0"/>
                <a:ea typeface="楷体" charset="0"/>
              </a:rPr>
              <a:t>情况</a:t>
            </a:r>
            <a:r>
              <a:rPr lang="zh-CN" altLang="en-US" sz="2300">
                <a:solidFill>
                  <a:srgbClr val="FF0000"/>
                </a:solidFill>
                <a:latin typeface="楷体" charset="0"/>
                <a:ea typeface="楷体" charset="0"/>
              </a:rPr>
              <a:t>相反</a:t>
            </a:r>
            <a:endParaRPr lang="zh-CN" altLang="en-US" sz="2300">
              <a:solidFill>
                <a:srgbClr val="FF0000"/>
              </a:solidFill>
              <a:latin typeface="楷体" charset="0"/>
              <a:ea typeface="楷体" charset="0"/>
            </a:endParaRPr>
          </a:p>
        </p:txBody>
      </p:sp>
      <p:sp>
        <p:nvSpPr>
          <p:cNvPr id="5" name="矩形 4"/>
          <p:cNvSpPr/>
          <p:nvPr/>
        </p:nvSpPr>
        <p:spPr>
          <a:xfrm>
            <a:off x="426085" y="3533140"/>
            <a:ext cx="11083290" cy="768985"/>
          </a:xfrm>
          <a:prstGeom prst="rect">
            <a:avLst/>
          </a:prstGeom>
          <a:noFill/>
          <a:ln w="9525">
            <a:noFill/>
          </a:ln>
        </p:spPr>
        <p:txBody>
          <a:bodyPr anchor="ctr">
            <a:noAutofit/>
          </a:bodyPr>
          <a:lstStyle/>
          <a:p>
            <a:pPr lvl="0" algn="l" eaLnBrk="0" hangingPunct="0">
              <a:buClrTx/>
              <a:buSzTx/>
              <a:buFontTx/>
            </a:pPr>
            <a:r>
              <a:rPr lang="zh-CN" altLang="zh-CN" sz="4400" b="1">
                <a:latin typeface="楷体" panose="02010609060101010101" charset="-122"/>
                <a:ea typeface="楷体" panose="02010609060101010101" charset="-122"/>
                <a:sym typeface="+mn-ea"/>
              </a:rPr>
              <a:t>我以为他会生气，</a:t>
            </a:r>
            <a:r>
              <a:rPr lang="zh-CN" altLang="zh-CN" sz="6000" b="1">
                <a:solidFill>
                  <a:srgbClr val="FF0000"/>
                </a:solidFill>
                <a:latin typeface="楷体" panose="02010609060101010101" charset="-122"/>
                <a:ea typeface="楷体" panose="02010609060101010101" charset="-122"/>
                <a:sym typeface="+mn-ea"/>
              </a:rPr>
              <a:t>相反</a:t>
            </a:r>
            <a:r>
              <a:rPr lang="zh-CN" altLang="zh-CN" sz="4400" b="1">
                <a:latin typeface="楷体" panose="02010609060101010101" charset="-122"/>
                <a:ea typeface="楷体" panose="02010609060101010101" charset="-122"/>
                <a:sym typeface="+mn-ea"/>
              </a:rPr>
              <a:t>，他</a:t>
            </a:r>
            <a:r>
              <a:rPr lang="zh-CN" altLang="zh-CN" sz="4400" b="1">
                <a:latin typeface="楷体" panose="02010609060101010101" charset="-122"/>
                <a:ea typeface="楷体" panose="02010609060101010101" charset="-122"/>
                <a:sym typeface="+mn-ea"/>
              </a:rPr>
              <a:t>__________</a:t>
            </a:r>
            <a:r>
              <a:rPr lang="zh-CN" altLang="zh-CN" sz="4400" b="1">
                <a:latin typeface="楷体" panose="02010609060101010101" charset="-122"/>
                <a:ea typeface="楷体" panose="02010609060101010101" charset="-122"/>
                <a:sym typeface="+mn-ea"/>
              </a:rPr>
              <a:t>。</a:t>
            </a:r>
            <a:endParaRPr lang="zh-CN" altLang="zh-CN" sz="4400" b="1">
              <a:latin typeface="楷体" panose="02010609060101010101" charset="-122"/>
              <a:ea typeface="楷体" panose="02010609060101010101" charset="-122"/>
              <a:sym typeface="+mn-ea"/>
            </a:endParaRPr>
          </a:p>
        </p:txBody>
      </p:sp>
      <p:sp>
        <p:nvSpPr>
          <p:cNvPr id="6" name="文本框 5"/>
          <p:cNvSpPr txBox="1"/>
          <p:nvPr/>
        </p:nvSpPr>
        <p:spPr>
          <a:xfrm>
            <a:off x="7708900" y="3229293"/>
            <a:ext cx="5746750" cy="768350"/>
          </a:xfrm>
          <a:prstGeom prst="rect">
            <a:avLst/>
          </a:prstGeom>
          <a:noFill/>
          <a:ln w="9525">
            <a:noFill/>
          </a:ln>
        </p:spPr>
        <p:txBody>
          <a:bodyPr wrap="square" anchor="t">
            <a:spAutoFit/>
          </a:bodyPr>
          <a:lstStyle/>
          <a:p>
            <a:r>
              <a:rPr lang="zh-CN" altLang="zh-CN" sz="4400" b="1">
                <a:solidFill>
                  <a:srgbClr val="7030A0"/>
                </a:solidFill>
                <a:latin typeface="楷体" panose="02010609060101010101" charset="-122"/>
                <a:ea typeface="楷体" panose="02010609060101010101" charset="-122"/>
              </a:rPr>
              <a:t>却</a:t>
            </a:r>
            <a:r>
              <a:rPr lang="zh-CN" altLang="zh-CN" sz="4400" b="1">
                <a:latin typeface="楷体" panose="02010609060101010101" charset="-122"/>
                <a:ea typeface="楷体" panose="02010609060101010101" charset="-122"/>
              </a:rPr>
              <a:t>原谅了我</a:t>
            </a:r>
            <a:endParaRPr lang="zh-CN" altLang="zh-CN" sz="4400" b="1">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6" grpId="0"/>
      <p:bldP spid="5" grpId="0"/>
      <p:bldP spid="5"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图片 3"/>
          <p:cNvPicPr>
            <a:picLocks noChangeAspect="1"/>
          </p:cNvPicPr>
          <p:nvPr/>
        </p:nvPicPr>
        <p:blipFill>
          <a:blip r:embed="rId1"/>
          <a:stretch>
            <a:fillRect/>
          </a:stretch>
        </p:blipFill>
        <p:spPr>
          <a:xfrm>
            <a:off x="1247775" y="1447800"/>
            <a:ext cx="9694863" cy="5143500"/>
          </a:xfrm>
          <a:prstGeom prst="rect">
            <a:avLst/>
          </a:prstGeom>
          <a:noFill/>
          <a:ln w="9525">
            <a:noFill/>
          </a:ln>
        </p:spPr>
      </p:pic>
      <p:pic>
        <p:nvPicPr>
          <p:cNvPr id="62466" name="图片 4"/>
          <p:cNvPicPr>
            <a:picLocks noChangeAspect="1"/>
          </p:cNvPicPr>
          <p:nvPr/>
        </p:nvPicPr>
        <p:blipFill>
          <a:blip r:embed="rId2"/>
          <a:srcRect t="5403" b="8025"/>
          <a:stretch>
            <a:fillRect/>
          </a:stretch>
        </p:blipFill>
        <p:spPr>
          <a:xfrm>
            <a:off x="2754313" y="85725"/>
            <a:ext cx="6089650" cy="1362075"/>
          </a:xfrm>
          <a:prstGeom prst="rect">
            <a:avLst/>
          </a:prstGeom>
          <a:noFill/>
          <a:ln w="9525">
            <a:noFill/>
          </a:ln>
        </p:spPr>
      </p:pic>
      <p:sp>
        <p:nvSpPr>
          <p:cNvPr id="62467"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P328</a:t>
            </a:r>
            <a:endParaRPr lang="en-US" altLang="zh-CN" sz="5400" b="1">
              <a:solidFill>
                <a:srgbClr val="FF0000"/>
              </a:solidFill>
              <a:latin typeface="楷体" panose="02010609060101010101" charset="-122"/>
              <a:ea typeface="楷体" panose="02010609060101010101" charset="-122"/>
            </a:endParaRPr>
          </a:p>
        </p:txBody>
      </p:sp>
      <p:sp>
        <p:nvSpPr>
          <p:cNvPr id="8" name="Text Box 4"/>
          <p:cNvSpPr txBox="1"/>
          <p:nvPr/>
        </p:nvSpPr>
        <p:spPr>
          <a:xfrm>
            <a:off x="4181475" y="3168650"/>
            <a:ext cx="7774940" cy="583565"/>
          </a:xfrm>
          <a:prstGeom prst="rect">
            <a:avLst/>
          </a:prstGeom>
          <a:noFill/>
          <a:ln w="9525">
            <a:noFill/>
          </a:ln>
        </p:spPr>
        <p:txBody>
          <a:bodyPr wrap="square" anchor="t">
            <a:spAutoFit/>
          </a:bodyPr>
          <a:lstStyle/>
          <a:p>
            <a:pPr eaLnBrk="0" hangingPunct="0"/>
            <a:r>
              <a:rPr lang="zh-CN" altLang="zh-CN" sz="3200" b="1">
                <a:solidFill>
                  <a:schemeClr val="tx1"/>
                </a:solidFill>
                <a:latin typeface="楷体" panose="02010609060101010101" charset="-122"/>
                <a:ea typeface="楷体" panose="02010609060101010101" charset="-122"/>
              </a:rPr>
              <a:t>哥哥喜欢热闹，</a:t>
            </a:r>
            <a:r>
              <a:rPr lang="zh-CN" altLang="zh-CN" sz="3200" b="1">
                <a:solidFill>
                  <a:srgbClr val="FF0000"/>
                </a:solidFill>
                <a:latin typeface="楷体" panose="02010609060101010101" charset="-122"/>
                <a:ea typeface="楷体" panose="02010609060101010101" charset="-122"/>
              </a:rPr>
              <a:t>相反</a:t>
            </a:r>
            <a:r>
              <a:rPr lang="zh-CN" altLang="zh-CN" sz="3200" b="1">
                <a:solidFill>
                  <a:schemeClr val="tx1"/>
                </a:solidFill>
                <a:latin typeface="楷体" panose="02010609060101010101" charset="-122"/>
                <a:ea typeface="楷体" panose="02010609060101010101" charset="-122"/>
              </a:rPr>
              <a:t>，弟弟</a:t>
            </a:r>
            <a:r>
              <a:rPr lang="zh-CN" altLang="zh-CN" sz="3200" b="1">
                <a:solidFill>
                  <a:srgbClr val="7030A0"/>
                </a:solidFill>
                <a:latin typeface="楷体" panose="02010609060101010101" charset="-122"/>
                <a:ea typeface="楷体" panose="02010609060101010101" charset="-122"/>
              </a:rPr>
              <a:t>却</a:t>
            </a:r>
            <a:r>
              <a:rPr lang="zh-CN" altLang="zh-CN" sz="3200" b="1">
                <a:solidFill>
                  <a:schemeClr val="tx1"/>
                </a:solidFill>
                <a:latin typeface="楷体" panose="02010609060101010101" charset="-122"/>
                <a:ea typeface="楷体" panose="02010609060101010101" charset="-122"/>
              </a:rPr>
              <a:t>喜欢安静。</a:t>
            </a:r>
            <a:endParaRPr lang="zh-CN" altLang="zh-CN" sz="3200" b="1">
              <a:solidFill>
                <a:schemeClr val="tx1"/>
              </a:solidFill>
              <a:latin typeface="楷体" panose="02010609060101010101" charset="-122"/>
              <a:ea typeface="楷体" panose="02010609060101010101" charset="-122"/>
            </a:endParaRPr>
          </a:p>
        </p:txBody>
      </p:sp>
      <p:sp>
        <p:nvSpPr>
          <p:cNvPr id="6" name="Text Box 4"/>
          <p:cNvSpPr txBox="1"/>
          <p:nvPr/>
        </p:nvSpPr>
        <p:spPr>
          <a:xfrm>
            <a:off x="2140585" y="4609465"/>
            <a:ext cx="9500235" cy="583565"/>
          </a:xfrm>
          <a:prstGeom prst="rect">
            <a:avLst/>
          </a:prstGeom>
          <a:noFill/>
          <a:ln w="9525">
            <a:noFill/>
          </a:ln>
        </p:spPr>
        <p:txBody>
          <a:bodyPr wrap="square" anchor="t">
            <a:spAutoFit/>
          </a:bodyPr>
          <a:lstStyle/>
          <a:p>
            <a:pPr eaLnBrk="0" hangingPunct="0"/>
            <a:r>
              <a:rPr lang="zh-CN" altLang="zh-CN" sz="3200" b="1">
                <a:solidFill>
                  <a:schemeClr val="tx1"/>
                </a:solidFill>
                <a:latin typeface="楷体" panose="02010609060101010101" charset="-122"/>
                <a:ea typeface="楷体" panose="02010609060101010101" charset="-122"/>
              </a:rPr>
              <a:t>吃了药以后，他的病没好，</a:t>
            </a:r>
            <a:r>
              <a:rPr lang="zh-CN" altLang="zh-CN" sz="3200" b="1">
                <a:solidFill>
                  <a:srgbClr val="FF0000"/>
                </a:solidFill>
                <a:latin typeface="楷体" panose="02010609060101010101" charset="-122"/>
                <a:ea typeface="楷体" panose="02010609060101010101" charset="-122"/>
              </a:rPr>
              <a:t>相反</a:t>
            </a:r>
            <a:r>
              <a:rPr lang="zh-CN" altLang="zh-CN" sz="3200" b="1">
                <a:solidFill>
                  <a:schemeClr val="tx1"/>
                </a:solidFill>
                <a:latin typeface="楷体" panose="02010609060101010101" charset="-122"/>
                <a:ea typeface="楷体" panose="02010609060101010101" charset="-122"/>
              </a:rPr>
              <a:t>，</a:t>
            </a:r>
            <a:r>
              <a:rPr lang="zh-CN" altLang="zh-CN" sz="3200" b="1">
                <a:solidFill>
                  <a:srgbClr val="7030A0"/>
                </a:solidFill>
                <a:latin typeface="楷体" panose="02010609060101010101" charset="-122"/>
                <a:ea typeface="楷体" panose="02010609060101010101" charset="-122"/>
              </a:rPr>
              <a:t>却</a:t>
            </a:r>
            <a:r>
              <a:rPr lang="zh-CN" altLang="zh-CN" sz="3200" b="1">
                <a:solidFill>
                  <a:schemeClr val="tx1"/>
                </a:solidFill>
                <a:latin typeface="楷体" panose="02010609060101010101" charset="-122"/>
                <a:ea typeface="楷体" panose="02010609060101010101" charset="-122"/>
              </a:rPr>
              <a:t>更加严重了。</a:t>
            </a:r>
            <a:endParaRPr lang="zh-CN" altLang="zh-CN" sz="3200" b="1">
              <a:solidFill>
                <a:schemeClr val="tx1"/>
              </a:solidFill>
              <a:latin typeface="楷体" panose="02010609060101010101" charset="-122"/>
              <a:ea typeface="楷体" panose="02010609060101010101" charset="-122"/>
            </a:endParaRPr>
          </a:p>
        </p:txBody>
      </p:sp>
      <p:sp>
        <p:nvSpPr>
          <p:cNvPr id="7" name="Text Box 4"/>
          <p:cNvSpPr txBox="1"/>
          <p:nvPr/>
        </p:nvSpPr>
        <p:spPr>
          <a:xfrm>
            <a:off x="3286125" y="5994400"/>
            <a:ext cx="9500235" cy="583565"/>
          </a:xfrm>
          <a:prstGeom prst="rect">
            <a:avLst/>
          </a:prstGeom>
          <a:noFill/>
          <a:ln w="9525">
            <a:noFill/>
          </a:ln>
        </p:spPr>
        <p:txBody>
          <a:bodyPr wrap="square" anchor="t">
            <a:spAutoFit/>
          </a:bodyPr>
          <a:lstStyle/>
          <a:p>
            <a:pPr eaLnBrk="0" hangingPunct="0"/>
            <a:r>
              <a:rPr lang="zh-CN" altLang="zh-CN" sz="3200" b="1">
                <a:solidFill>
                  <a:schemeClr val="tx1"/>
                </a:solidFill>
                <a:latin typeface="楷体" panose="02010609060101010101" charset="-122"/>
                <a:ea typeface="楷体" panose="02010609060101010101" charset="-122"/>
              </a:rPr>
              <a:t>我开始运动以后不但没瘦，</a:t>
            </a:r>
            <a:r>
              <a:rPr lang="zh-CN" altLang="zh-CN" sz="3200" b="1">
                <a:solidFill>
                  <a:srgbClr val="FF0000"/>
                </a:solidFill>
                <a:latin typeface="楷体" panose="02010609060101010101" charset="-122"/>
                <a:ea typeface="楷体" panose="02010609060101010101" charset="-122"/>
              </a:rPr>
              <a:t>相反</a:t>
            </a:r>
            <a:r>
              <a:rPr lang="zh-CN" altLang="zh-CN" sz="3200" b="1">
                <a:solidFill>
                  <a:schemeClr val="tx1"/>
                </a:solidFill>
                <a:latin typeface="楷体" panose="02010609060101010101" charset="-122"/>
                <a:ea typeface="楷体" panose="02010609060101010101" charset="-122"/>
              </a:rPr>
              <a:t>，</a:t>
            </a:r>
            <a:r>
              <a:rPr lang="zh-CN" altLang="zh-CN" sz="3200" b="1">
                <a:solidFill>
                  <a:srgbClr val="7030A0"/>
                </a:solidFill>
                <a:latin typeface="楷体" panose="02010609060101010101" charset="-122"/>
                <a:ea typeface="楷体" panose="02010609060101010101" charset="-122"/>
              </a:rPr>
              <a:t>还</a:t>
            </a:r>
            <a:r>
              <a:rPr lang="zh-CN" altLang="zh-CN" sz="3200" b="1">
                <a:solidFill>
                  <a:schemeClr val="tx1"/>
                </a:solidFill>
                <a:latin typeface="楷体" panose="02010609060101010101" charset="-122"/>
                <a:ea typeface="楷体" panose="02010609060101010101" charset="-122"/>
              </a:rPr>
              <a:t>胖了不少。</a:t>
            </a:r>
            <a:endParaRPr lang="zh-CN" altLang="zh-CN" sz="32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图片 3"/>
          <p:cNvPicPr>
            <a:picLocks noChangeAspect="1"/>
          </p:cNvPicPr>
          <p:nvPr/>
        </p:nvPicPr>
        <p:blipFill>
          <a:blip r:embed="rId1"/>
          <a:stretch>
            <a:fillRect/>
          </a:stretch>
        </p:blipFill>
        <p:spPr>
          <a:xfrm>
            <a:off x="82550" y="1006475"/>
            <a:ext cx="12026900" cy="5108575"/>
          </a:xfrm>
          <a:prstGeom prst="rect">
            <a:avLst/>
          </a:prstGeom>
          <a:noFill/>
          <a:ln w="9525">
            <a:noFill/>
          </a:ln>
        </p:spPr>
      </p:pic>
      <p:sp>
        <p:nvSpPr>
          <p:cNvPr id="63490"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P329</a:t>
            </a:r>
            <a:endParaRPr lang="en-US" altLang="zh-CN" sz="5400" b="1">
              <a:solidFill>
                <a:srgbClr val="FF0000"/>
              </a:solidFill>
              <a:latin typeface="楷体" panose="02010609060101010101" charset="-122"/>
              <a:ea typeface="楷体" panose="02010609060101010101" charset="-122"/>
            </a:endParaRPr>
          </a:p>
        </p:txBody>
      </p:sp>
      <p:sp>
        <p:nvSpPr>
          <p:cNvPr id="7" name="Text Box 4"/>
          <p:cNvSpPr txBox="1"/>
          <p:nvPr/>
        </p:nvSpPr>
        <p:spPr>
          <a:xfrm>
            <a:off x="4848225" y="3767455"/>
            <a:ext cx="4608830" cy="583565"/>
          </a:xfrm>
          <a:prstGeom prst="rect">
            <a:avLst/>
          </a:prstGeom>
          <a:noFill/>
          <a:ln w="9525">
            <a:noFill/>
          </a:ln>
        </p:spPr>
        <p:txBody>
          <a:bodyPr wrap="square" anchor="t">
            <a:spAutoFit/>
          </a:bodyPr>
          <a:lstStyle/>
          <a:p>
            <a:pPr eaLnBrk="0" hangingPunct="0"/>
            <a:r>
              <a:rPr lang="zh-CN" altLang="zh-CN" sz="3200" b="1">
                <a:solidFill>
                  <a:srgbClr val="FF0000"/>
                </a:solidFill>
                <a:latin typeface="楷体" panose="02010609060101010101" charset="-122"/>
                <a:ea typeface="楷体" panose="02010609060101010101" charset="-122"/>
              </a:rPr>
              <a:t>我还要感谢你呢</a:t>
            </a:r>
            <a:endParaRPr lang="zh-CN" altLang="zh-CN" sz="3200" b="1">
              <a:solidFill>
                <a:srgbClr val="FF0000"/>
              </a:solidFill>
              <a:latin typeface="楷体" panose="02010609060101010101" charset="-122"/>
              <a:ea typeface="楷体" panose="02010609060101010101" charset="-122"/>
            </a:endParaRPr>
          </a:p>
        </p:txBody>
      </p:sp>
      <p:sp>
        <p:nvSpPr>
          <p:cNvPr id="5" name="Text Box 4"/>
          <p:cNvSpPr txBox="1"/>
          <p:nvPr/>
        </p:nvSpPr>
        <p:spPr>
          <a:xfrm>
            <a:off x="6235700" y="2895600"/>
            <a:ext cx="4608830" cy="583565"/>
          </a:xfrm>
          <a:prstGeom prst="rect">
            <a:avLst/>
          </a:prstGeom>
          <a:noFill/>
          <a:ln w="9525">
            <a:noFill/>
          </a:ln>
        </p:spPr>
        <p:txBody>
          <a:bodyPr wrap="square" anchor="t">
            <a:spAutoFit/>
          </a:bodyPr>
          <a:lstStyle/>
          <a:p>
            <a:pPr eaLnBrk="0" hangingPunct="0"/>
            <a:r>
              <a:rPr lang="zh-CN" altLang="zh-CN" sz="3200" b="1">
                <a:solidFill>
                  <a:srgbClr val="FF0000"/>
                </a:solidFill>
                <a:latin typeface="楷体" panose="02010609060101010101" charset="-122"/>
                <a:ea typeface="楷体" panose="02010609060101010101" charset="-122"/>
              </a:rPr>
              <a:t>我觉得这部电影很有趣</a:t>
            </a:r>
            <a:endParaRPr lang="zh-CN" altLang="zh-CN" sz="3200" b="1">
              <a:solidFill>
                <a:srgbClr val="FF0000"/>
              </a:solidFill>
              <a:latin typeface="楷体" panose="02010609060101010101" charset="-122"/>
              <a:ea typeface="楷体" panose="02010609060101010101" charset="-122"/>
            </a:endParaRPr>
          </a:p>
        </p:txBody>
      </p:sp>
      <p:sp>
        <p:nvSpPr>
          <p:cNvPr id="6" name="Text Box 4"/>
          <p:cNvSpPr txBox="1"/>
          <p:nvPr/>
        </p:nvSpPr>
        <p:spPr>
          <a:xfrm>
            <a:off x="673100" y="5469890"/>
            <a:ext cx="8422005" cy="583565"/>
          </a:xfrm>
          <a:prstGeom prst="rect">
            <a:avLst/>
          </a:prstGeom>
          <a:noFill/>
          <a:ln w="9525">
            <a:noFill/>
          </a:ln>
        </p:spPr>
        <p:txBody>
          <a:bodyPr wrap="square" anchor="t">
            <a:spAutoFit/>
          </a:bodyPr>
          <a:lstStyle/>
          <a:p>
            <a:pPr eaLnBrk="0" hangingPunct="0"/>
            <a:r>
              <a:rPr lang="zh-CN" altLang="zh-CN" sz="3200" b="1">
                <a:solidFill>
                  <a:srgbClr val="FF0000"/>
                </a:solidFill>
                <a:latin typeface="楷体" panose="02010609060101010101" charset="-122"/>
                <a:ea typeface="楷体" panose="02010609060101010101" charset="-122"/>
              </a:rPr>
              <a:t>她成功地完成了这项工作</a:t>
            </a:r>
            <a:endParaRPr lang="zh-CN" altLang="zh-CN" sz="3200"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6"/>
          <p:cNvSpPr/>
          <p:nvPr/>
        </p:nvSpPr>
        <p:spPr>
          <a:xfrm>
            <a:off x="1383983" y="3759835"/>
            <a:ext cx="9686925" cy="1873250"/>
          </a:xfrm>
          <a:prstGeom prst="rect">
            <a:avLst/>
          </a:prstGeom>
          <a:noFill/>
          <a:ln w="9525">
            <a:noFill/>
          </a:ln>
        </p:spPr>
        <p:txBody>
          <a:bodyPr anchor="t"/>
          <a:lstStyle/>
          <a:p>
            <a:pPr marL="342900" indent="-342900">
              <a:spcBef>
                <a:spcPct val="20000"/>
              </a:spcBef>
              <a:buClr>
                <a:schemeClr val="accent1"/>
              </a:buClr>
              <a:buSzPct val="65000"/>
            </a:pPr>
            <a:r>
              <a:rPr lang="zh-CN" altLang="en-US" sz="6600" b="1">
                <a:solidFill>
                  <a:srgbClr val="FF0000"/>
                </a:solidFill>
                <a:latin typeface="楷体" panose="02010609060101010101" charset="-122"/>
                <a:ea typeface="楷体" panose="02010609060101010101" charset="-122"/>
              </a:rPr>
              <a:t>    </a:t>
            </a:r>
            <a:r>
              <a:rPr lang="en-US" altLang="zh-CN" sz="6600" b="1">
                <a:solidFill>
                  <a:srgbClr val="FF0000"/>
                </a:solidFill>
                <a:latin typeface="楷体" panose="02010609060101010101" charset="-122"/>
                <a:ea typeface="楷体" panose="02010609060101010101" charset="-122"/>
              </a:rPr>
              <a:t>……</a:t>
            </a:r>
            <a:r>
              <a:rPr lang="zh-CN" altLang="en-US" sz="6600" b="1">
                <a:solidFill>
                  <a:srgbClr val="FF0000"/>
                </a:solidFill>
                <a:latin typeface="楷体" panose="02010609060101010101" charset="-122"/>
                <a:ea typeface="楷体" panose="02010609060101010101" charset="-122"/>
              </a:rPr>
              <a:t>，从而</a:t>
            </a:r>
            <a:r>
              <a:rPr lang="en-US" altLang="zh-CN" sz="6600" b="1">
                <a:solidFill>
                  <a:srgbClr val="FF0000"/>
                </a:solidFill>
                <a:latin typeface="楷体" panose="02010609060101010101" charset="-122"/>
                <a:ea typeface="楷体" panose="02010609060101010101" charset="-122"/>
              </a:rPr>
              <a:t>……</a:t>
            </a:r>
            <a:endParaRPr lang="en-US" altLang="zh-CN" sz="6600" b="1">
              <a:solidFill>
                <a:srgbClr val="FF0000"/>
              </a:solidFill>
              <a:latin typeface="楷体" panose="02010609060101010101" charset="-122"/>
              <a:ea typeface="楷体" panose="02010609060101010101" charset="-122"/>
            </a:endParaRPr>
          </a:p>
          <a:p>
            <a:pPr marL="342900" indent="-342900">
              <a:spcBef>
                <a:spcPct val="20000"/>
              </a:spcBef>
              <a:buClr>
                <a:schemeClr val="accent1"/>
              </a:buClr>
              <a:buSzPct val="65000"/>
            </a:pPr>
            <a:endParaRPr lang="zh-CN" altLang="en-US" sz="6600" b="1">
              <a:solidFill>
                <a:srgbClr val="FF0000"/>
              </a:solidFill>
              <a:latin typeface="楷体" panose="02010609060101010101" charset="-122"/>
              <a:ea typeface="楷体" panose="02010609060101010101" charset="-122"/>
            </a:endParaRPr>
          </a:p>
        </p:txBody>
      </p:sp>
      <p:sp>
        <p:nvSpPr>
          <p:cNvPr id="64514" name="Rectangle 2"/>
          <p:cNvSpPr txBox="1"/>
          <p:nvPr/>
        </p:nvSpPr>
        <p:spPr>
          <a:xfrm>
            <a:off x="3726498" y="1445895"/>
            <a:ext cx="4448175" cy="1630363"/>
          </a:xfrm>
          <a:prstGeom prst="rect">
            <a:avLst/>
          </a:prstGeom>
          <a:noFill/>
          <a:ln w="9525" cap="flat" cmpd="sng">
            <a:solidFill>
              <a:schemeClr val="tx1"/>
            </a:solidFill>
            <a:prstDash val="solid"/>
            <a:miter/>
            <a:headEnd type="none" w="med" len="med"/>
            <a:tailEnd type="none" w="med" len="med"/>
          </a:ln>
        </p:spPr>
        <p:txBody>
          <a:bodyPr anchor="ctr"/>
          <a:lstStyle/>
          <a:p>
            <a:pPr>
              <a:lnSpc>
                <a:spcPct val="90000"/>
              </a:lnSpc>
            </a:pPr>
            <a:r>
              <a:rPr lang="zh-CN" altLang="en-US" sz="9600" b="1">
                <a:solidFill>
                  <a:srgbClr val="CC0000"/>
                </a:solidFill>
                <a:latin typeface="楷体" panose="02010609060101010101" charset="-122"/>
                <a:ea typeface="楷体" panose="02010609060101010101" charset="-122"/>
              </a:rPr>
              <a:t>语言点</a:t>
            </a:r>
            <a:endParaRPr lang="zh-CN" altLang="en-US" sz="4000">
              <a:solidFill>
                <a:srgbClr val="CC0000"/>
              </a:solidFill>
              <a:latin typeface="楷体" panose="02010609060101010101" charset="-122"/>
              <a:ea typeface="楷体" panose="02010609060101010101" charset="-122"/>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nvSpPr>
        <p:spPr>
          <a:xfrm>
            <a:off x="157480" y="2409825"/>
            <a:ext cx="12192000" cy="1990725"/>
          </a:xfrm>
          <a:prstGeom prst="rect">
            <a:avLst/>
          </a:prstGeom>
          <a:noFill/>
          <a:ln w="9525">
            <a:noFill/>
          </a:ln>
        </p:spPr>
        <p:txBody>
          <a:bodyPr anchor="ctr"/>
          <a:lstStyle/>
          <a:p>
            <a:pPr eaLnBrk="0" hangingPunct="0">
              <a:lnSpc>
                <a:spcPct val="150000"/>
              </a:lnSpc>
            </a:pPr>
            <a:r>
              <a:rPr lang="zh-CN" altLang="zh-CN" sz="4000" b="1">
                <a:latin typeface="楷体" panose="02010609060101010101" charset="-122"/>
                <a:ea typeface="楷体" panose="02010609060101010101" charset="-122"/>
              </a:rPr>
              <a:t>他每天从早到晚努力地练习，</a:t>
            </a:r>
            <a:endParaRPr lang="zh-CN" altLang="zh-CN" sz="4000" b="1">
              <a:latin typeface="楷体" panose="02010609060101010101" charset="-122"/>
              <a:ea typeface="楷体" panose="02010609060101010101" charset="-122"/>
            </a:endParaRPr>
          </a:p>
          <a:p>
            <a:pPr eaLnBrk="0" hangingPunct="0">
              <a:lnSpc>
                <a:spcPct val="150000"/>
              </a:lnSpc>
            </a:pPr>
            <a:r>
              <a:rPr lang="zh-CN" altLang="zh-CN" sz="4000" b="1">
                <a:latin typeface="楷体" panose="02010609060101010101" charset="-122"/>
                <a:ea typeface="楷体" panose="02010609060101010101" charset="-122"/>
              </a:rPr>
              <a:t>              </a:t>
            </a:r>
            <a:r>
              <a:rPr lang="zh-CN" altLang="zh-CN" sz="5400" b="1">
                <a:solidFill>
                  <a:srgbClr val="FF0000"/>
                </a:solidFill>
                <a:latin typeface="楷体" panose="02010609060101010101" charset="-122"/>
                <a:ea typeface="楷体" panose="02010609060101010101" charset="-122"/>
              </a:rPr>
              <a:t>从而</a:t>
            </a:r>
            <a:r>
              <a:rPr lang="en-US" altLang="zh-CN" sz="4000" b="1">
                <a:latin typeface="楷体" panose="02010609060101010101" charset="-122"/>
                <a:ea typeface="楷体" panose="02010609060101010101" charset="-122"/>
              </a:rPr>
              <a:t>_____________________</a:t>
            </a:r>
            <a:r>
              <a:rPr lang="zh-CN" altLang="en-US" sz="4000" b="1">
                <a:latin typeface="楷体" panose="02010609060101010101" charset="-122"/>
                <a:ea typeface="楷体" panose="02010609060101010101" charset="-122"/>
              </a:rPr>
              <a:t>。</a:t>
            </a:r>
            <a:endParaRPr lang="zh-CN" altLang="en-US" sz="4000" b="1">
              <a:latin typeface="楷体" panose="02010609060101010101" charset="-122"/>
              <a:ea typeface="楷体" panose="02010609060101010101" charset="-122"/>
            </a:endParaRPr>
          </a:p>
        </p:txBody>
      </p:sp>
      <p:sp>
        <p:nvSpPr>
          <p:cNvPr id="7" name="文本框 6"/>
          <p:cNvSpPr txBox="1"/>
          <p:nvPr/>
        </p:nvSpPr>
        <p:spPr>
          <a:xfrm>
            <a:off x="4133850" y="3379470"/>
            <a:ext cx="5797550" cy="706755"/>
          </a:xfrm>
          <a:prstGeom prst="rect">
            <a:avLst/>
          </a:prstGeom>
          <a:noFill/>
          <a:ln w="9525">
            <a:noFill/>
          </a:ln>
        </p:spPr>
        <p:txBody>
          <a:bodyPr wrap="square" anchor="t">
            <a:spAutoFit/>
          </a:bodyPr>
          <a:lstStyle/>
          <a:p>
            <a:r>
              <a:rPr lang="zh-CN" altLang="zh-CN" sz="4000" b="1">
                <a:solidFill>
                  <a:srgbClr val="0070C0"/>
                </a:solidFill>
                <a:latin typeface="楷体" panose="02010609060101010101" charset="-122"/>
                <a:ea typeface="楷体" panose="02010609060101010101" charset="-122"/>
              </a:rPr>
              <a:t>取得</a:t>
            </a:r>
            <a:r>
              <a:rPr lang="zh-CN" altLang="zh-CN" sz="4000" b="1">
                <a:latin typeface="楷体" panose="02010609060101010101" charset="-122"/>
                <a:ea typeface="楷体" panose="02010609060101010101" charset="-122"/>
              </a:rPr>
              <a:t>了这次比赛的胜利</a:t>
            </a:r>
            <a:endParaRPr lang="zh-CN" altLang="zh-CN" sz="4000" b="1">
              <a:latin typeface="楷体" panose="02010609060101010101" charset="-122"/>
              <a:ea typeface="楷体" panose="02010609060101010101" charset="-122"/>
            </a:endParaRPr>
          </a:p>
        </p:txBody>
      </p:sp>
      <p:sp>
        <p:nvSpPr>
          <p:cNvPr id="8" name="标题 1"/>
          <p:cNvSpPr>
            <a:spLocks noGrp="1"/>
          </p:cNvSpPr>
          <p:nvPr/>
        </p:nvSpPr>
        <p:spPr>
          <a:xfrm>
            <a:off x="363855" y="4500245"/>
            <a:ext cx="12192000" cy="1990725"/>
          </a:xfrm>
          <a:prstGeom prst="rect">
            <a:avLst/>
          </a:prstGeom>
          <a:noFill/>
          <a:ln w="9525">
            <a:noFill/>
          </a:ln>
        </p:spPr>
        <p:txBody>
          <a:bodyPr anchor="ctr"/>
          <a:lstStyle/>
          <a:p>
            <a:pPr eaLnBrk="0" hangingPunct="0">
              <a:lnSpc>
                <a:spcPct val="150000"/>
              </a:lnSpc>
            </a:pPr>
            <a:r>
              <a:rPr lang="zh-CN" altLang="zh-CN" sz="4000" b="1">
                <a:latin typeface="楷体" panose="02010609060101010101" charset="-122"/>
                <a:ea typeface="楷体" panose="02010609060101010101" charset="-122"/>
              </a:rPr>
              <a:t>你多参加社会活动，增加工作经历</a:t>
            </a:r>
            <a:endParaRPr lang="zh-CN" altLang="zh-CN" sz="4000" b="1">
              <a:latin typeface="楷体" panose="02010609060101010101" charset="-122"/>
              <a:ea typeface="楷体" panose="02010609060101010101" charset="-122"/>
            </a:endParaRPr>
          </a:p>
          <a:p>
            <a:pPr eaLnBrk="0" hangingPunct="0">
              <a:lnSpc>
                <a:spcPct val="150000"/>
              </a:lnSpc>
            </a:pPr>
            <a:r>
              <a:rPr lang="zh-CN" altLang="zh-CN" sz="4000" b="1">
                <a:latin typeface="楷体" panose="02010609060101010101" charset="-122"/>
                <a:ea typeface="楷体" panose="02010609060101010101" charset="-122"/>
              </a:rPr>
              <a:t>              </a:t>
            </a:r>
            <a:r>
              <a:rPr lang="zh-CN" altLang="zh-CN" sz="5400" b="1">
                <a:solidFill>
                  <a:srgbClr val="FF0000"/>
                </a:solidFill>
                <a:latin typeface="楷体" panose="02010609060101010101" charset="-122"/>
                <a:ea typeface="楷体" panose="02010609060101010101" charset="-122"/>
              </a:rPr>
              <a:t>从而</a:t>
            </a:r>
            <a:r>
              <a:rPr lang="en-US" altLang="zh-CN" sz="4000" b="1">
                <a:latin typeface="楷体" panose="02010609060101010101" charset="-122"/>
                <a:ea typeface="楷体" panose="02010609060101010101" charset="-122"/>
              </a:rPr>
              <a:t>_____________________</a:t>
            </a:r>
            <a:r>
              <a:rPr lang="zh-CN" altLang="en-US" sz="4000" b="1">
                <a:latin typeface="楷体" panose="02010609060101010101" charset="-122"/>
                <a:ea typeface="楷体" panose="02010609060101010101" charset="-122"/>
              </a:rPr>
              <a:t>。</a:t>
            </a:r>
            <a:endParaRPr lang="zh-CN" altLang="en-US" sz="4000" b="1">
              <a:latin typeface="楷体" panose="02010609060101010101" charset="-122"/>
              <a:ea typeface="楷体" panose="02010609060101010101" charset="-122"/>
            </a:endParaRPr>
          </a:p>
        </p:txBody>
      </p:sp>
      <p:sp>
        <p:nvSpPr>
          <p:cNvPr id="9" name="文本框 8"/>
          <p:cNvSpPr txBox="1"/>
          <p:nvPr/>
        </p:nvSpPr>
        <p:spPr>
          <a:xfrm>
            <a:off x="3999865" y="5584190"/>
            <a:ext cx="5235575" cy="706755"/>
          </a:xfrm>
          <a:prstGeom prst="rect">
            <a:avLst/>
          </a:prstGeom>
          <a:noFill/>
          <a:ln w="9525">
            <a:noFill/>
          </a:ln>
        </p:spPr>
        <p:txBody>
          <a:bodyPr wrap="square" anchor="t">
            <a:spAutoFit/>
          </a:bodyPr>
          <a:lstStyle/>
          <a:p>
            <a:r>
              <a:rPr lang="zh-CN" altLang="zh-CN" sz="4000" b="1">
                <a:solidFill>
                  <a:srgbClr val="0070C0"/>
                </a:solidFill>
                <a:latin typeface="楷体" panose="02010609060101010101" charset="-122"/>
                <a:ea typeface="楷体" panose="02010609060101010101" charset="-122"/>
              </a:rPr>
              <a:t>丰富</a:t>
            </a:r>
            <a:r>
              <a:rPr lang="zh-CN" altLang="zh-CN" sz="4000" b="1">
                <a:latin typeface="楷体" panose="02010609060101010101" charset="-122"/>
                <a:ea typeface="楷体" panose="02010609060101010101" charset="-122"/>
              </a:rPr>
              <a:t>自己的工作经验</a:t>
            </a:r>
            <a:endParaRPr lang="zh-CN" altLang="zh-CN" sz="4000" b="1">
              <a:latin typeface="楷体" panose="02010609060101010101" charset="-122"/>
              <a:ea typeface="楷体" panose="02010609060101010101" charset="-122"/>
            </a:endParaRPr>
          </a:p>
        </p:txBody>
      </p:sp>
      <p:sp>
        <p:nvSpPr>
          <p:cNvPr id="26" name="标题 25"/>
          <p:cNvSpPr>
            <a:spLocks noGrp="1"/>
          </p:cNvSpPr>
          <p:nvPr>
            <p:ph type="title"/>
          </p:nvPr>
        </p:nvSpPr>
        <p:spPr>
          <a:xfrm>
            <a:off x="798195" y="203200"/>
            <a:ext cx="4364990" cy="852805"/>
          </a:xfrm>
          <a:ln>
            <a:solidFill>
              <a:srgbClr val="FF0000"/>
            </a:solidFill>
            <a:prstDash val="sysDash"/>
          </a:ln>
        </p:spPr>
        <p:txBody>
          <a:bodyPr>
            <a:normAutofit/>
          </a:bodyPr>
          <a:p>
            <a:pPr algn="ctr"/>
            <a:r>
              <a:rPr lang="en-US" altLang="zh-CN" sz="3600" b="1" dirty="0">
                <a:solidFill>
                  <a:srgbClr val="FF0000"/>
                </a:solidFill>
                <a:latin typeface="楷体" charset="0"/>
                <a:ea typeface="楷体" charset="0"/>
                <a:cs typeface="楷体" charset="0"/>
              </a:rPr>
              <a:t>……</a:t>
            </a:r>
            <a:r>
              <a:rPr lang="zh-CN" altLang="en-US" sz="3600" b="1" dirty="0">
                <a:solidFill>
                  <a:srgbClr val="FF0000"/>
                </a:solidFill>
                <a:latin typeface="楷体" charset="0"/>
                <a:ea typeface="楷体" charset="0"/>
                <a:cs typeface="楷体" charset="0"/>
              </a:rPr>
              <a:t>，从而，</a:t>
            </a:r>
            <a:r>
              <a:rPr lang="en-US" altLang="zh-CN" sz="3600" b="1" dirty="0">
                <a:solidFill>
                  <a:srgbClr val="FF0000"/>
                </a:solidFill>
                <a:latin typeface="楷体" charset="0"/>
                <a:ea typeface="楷体" charset="0"/>
                <a:cs typeface="楷体" charset="0"/>
              </a:rPr>
              <a:t>……</a:t>
            </a:r>
            <a:endParaRPr lang="en-US" altLang="zh-CN" sz="3600" b="1" dirty="0">
              <a:solidFill>
                <a:srgbClr val="FF0000"/>
              </a:solidFill>
              <a:latin typeface="楷体" charset="0"/>
              <a:ea typeface="楷体" charset="0"/>
              <a:cs typeface="楷体" charset="0"/>
            </a:endParaRPr>
          </a:p>
        </p:txBody>
      </p:sp>
      <p:sp>
        <p:nvSpPr>
          <p:cNvPr id="27" name="标题 25"/>
          <p:cNvSpPr>
            <a:spLocks noGrp="1"/>
          </p:cNvSpPr>
          <p:nvPr/>
        </p:nvSpPr>
        <p:spPr>
          <a:xfrm>
            <a:off x="504190" y="1404620"/>
            <a:ext cx="3159125" cy="902335"/>
          </a:xfrm>
          <a:prstGeom prst="rect">
            <a:avLst/>
          </a:prstGeom>
        </p:spPr>
        <p:txBody>
          <a:bodyPr vert="horz" lIns="91440" tIns="45720" rIns="91440" bIns="45720" rtlCol="0" anchor="ctr">
            <a:normAutofit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tx1"/>
                </a:solidFill>
                <a:latin typeface="楷体" panose="02010609060101010101" charset="-122"/>
                <a:ea typeface="楷体" panose="02010609060101010101" charset="-122"/>
                <a:cs typeface="楷体" panose="02010609060101010101" charset="-122"/>
              </a:rPr>
              <a:t>动作</a:t>
            </a:r>
            <a:r>
              <a:rPr lang="en-US" altLang="zh-CN" sz="3200" b="1" dirty="0">
                <a:solidFill>
                  <a:schemeClr val="tx1"/>
                </a:solidFill>
                <a:latin typeface="楷体" panose="02010609060101010101" charset="-122"/>
                <a:ea typeface="楷体" panose="02010609060101010101" charset="-122"/>
                <a:cs typeface="楷体" panose="02010609060101010101" charset="-122"/>
              </a:rPr>
              <a:t>/</a:t>
            </a:r>
            <a:r>
              <a:rPr lang="zh-CN" altLang="en-US" sz="3200" b="1" dirty="0">
                <a:solidFill>
                  <a:schemeClr val="tx1"/>
                </a:solidFill>
                <a:latin typeface="楷体" panose="02010609060101010101" charset="-122"/>
                <a:ea typeface="楷体" panose="02010609060101010101" charset="-122"/>
                <a:cs typeface="楷体" panose="02010609060101010101" charset="-122"/>
              </a:rPr>
              <a:t>行为</a:t>
            </a:r>
            <a:endParaRPr lang="zh-CN" altLang="en-US" sz="3200" b="1" dirty="0">
              <a:solidFill>
                <a:schemeClr val="tx1"/>
              </a:solidFill>
              <a:latin typeface="楷体" panose="02010609060101010101" charset="-122"/>
              <a:ea typeface="楷体" panose="02010609060101010101" charset="-122"/>
              <a:cs typeface="楷体" panose="02010609060101010101" charset="-122"/>
            </a:endParaRPr>
          </a:p>
        </p:txBody>
      </p:sp>
      <p:sp>
        <p:nvSpPr>
          <p:cNvPr id="28" name="下箭头 27"/>
          <p:cNvSpPr/>
          <p:nvPr/>
        </p:nvSpPr>
        <p:spPr>
          <a:xfrm>
            <a:off x="1223010" y="884555"/>
            <a:ext cx="393065" cy="605155"/>
          </a:xfrm>
          <a:prstGeom prst="downArrow">
            <a:avLst/>
          </a:prstGeom>
          <a:solidFill>
            <a:srgbClr val="00B0F0"/>
          </a:solidFill>
          <a:ln>
            <a:noFill/>
          </a:ln>
        </p:spPr>
        <p:style>
          <a:lnRef idx="0">
            <a:srgbClr val="FFFFFF"/>
          </a:lnRef>
          <a:fillRef idx="3">
            <a:schemeClr val="accent1"/>
          </a:fillRef>
          <a:effectRef idx="0">
            <a:srgbClr val="FFFFFF"/>
          </a:effectRef>
          <a:fontRef idx="minor">
            <a:schemeClr val="lt1"/>
          </a:fontRef>
        </p:style>
        <p:txBody>
          <a:bodyPr rtlCol="0" anchor="ctr"/>
          <a:p>
            <a:pPr algn="ctr"/>
            <a:endParaRPr lang="zh-CN" altLang="en-US"/>
          </a:p>
        </p:txBody>
      </p:sp>
      <p:sp>
        <p:nvSpPr>
          <p:cNvPr id="29" name="标题 25"/>
          <p:cNvSpPr>
            <a:spLocks noGrp="1"/>
          </p:cNvSpPr>
          <p:nvPr/>
        </p:nvSpPr>
        <p:spPr>
          <a:xfrm>
            <a:off x="3448685" y="1407795"/>
            <a:ext cx="2406015" cy="902335"/>
          </a:xfrm>
          <a:prstGeom prst="rect">
            <a:avLst/>
          </a:prstGeom>
        </p:spPr>
        <p:txBody>
          <a:bodyPr vert="horz" lIns="91440" tIns="45720" rIns="91440" bIns="45720" rtlCol="0" anchor="ctr">
            <a:normAutofit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dirty="0">
                <a:solidFill>
                  <a:schemeClr val="tx1"/>
                </a:solidFill>
                <a:latin typeface="楷体" panose="02010609060101010101" charset="-122"/>
                <a:ea typeface="楷体" panose="02010609060101010101" charset="-122"/>
                <a:cs typeface="楷体" panose="02010609060101010101" charset="-122"/>
              </a:rPr>
              <a:t>结果</a:t>
            </a:r>
            <a:r>
              <a:rPr lang="en-US" altLang="zh-CN" sz="3200" b="1" dirty="0">
                <a:solidFill>
                  <a:schemeClr val="tx1"/>
                </a:solidFill>
                <a:latin typeface="楷体" panose="02010609060101010101" charset="-122"/>
                <a:ea typeface="楷体" panose="02010609060101010101" charset="-122"/>
                <a:cs typeface="楷体" panose="02010609060101010101" charset="-122"/>
              </a:rPr>
              <a:t>/</a:t>
            </a:r>
            <a:r>
              <a:rPr lang="zh-CN" altLang="en-US" sz="3200" b="1" dirty="0">
                <a:solidFill>
                  <a:schemeClr val="tx1"/>
                </a:solidFill>
                <a:latin typeface="楷体" panose="02010609060101010101" charset="-122"/>
                <a:ea typeface="楷体" panose="02010609060101010101" charset="-122"/>
                <a:cs typeface="楷体" panose="02010609060101010101" charset="-122"/>
              </a:rPr>
              <a:t>目的</a:t>
            </a:r>
            <a:endParaRPr lang="zh-CN" altLang="en-US" sz="3200" b="1" dirty="0">
              <a:solidFill>
                <a:schemeClr val="tx1"/>
              </a:solidFill>
              <a:latin typeface="楷体" panose="02010609060101010101" charset="-122"/>
              <a:ea typeface="楷体" panose="02010609060101010101" charset="-122"/>
              <a:cs typeface="楷体" panose="02010609060101010101" charset="-122"/>
            </a:endParaRPr>
          </a:p>
        </p:txBody>
      </p:sp>
      <p:sp>
        <p:nvSpPr>
          <p:cNvPr id="30" name="下箭头 29"/>
          <p:cNvSpPr/>
          <p:nvPr/>
        </p:nvSpPr>
        <p:spPr>
          <a:xfrm>
            <a:off x="4269740" y="884555"/>
            <a:ext cx="393065" cy="605155"/>
          </a:xfrm>
          <a:prstGeom prst="downArrow">
            <a:avLst/>
          </a:prstGeom>
          <a:solidFill>
            <a:srgbClr val="00B0F0"/>
          </a:solidFill>
          <a:ln>
            <a:noFill/>
          </a:ln>
        </p:spPr>
        <p:style>
          <a:lnRef idx="0">
            <a:srgbClr val="FFFFFF"/>
          </a:lnRef>
          <a:fillRef idx="3">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250" fill="hold">
                                          <p:stCondLst>
                                            <p:cond delay="0"/>
                                          </p:stCondLst>
                                        </p:cTn>
                                        <p:tgtEl>
                                          <p:spTgt spid="28"/>
                                        </p:tgtEl>
                                        <p:attrNameLst>
                                          <p:attrName>style.visibility</p:attrName>
                                        </p:attrNameLst>
                                      </p:cBhvr>
                                      <p:to>
                                        <p:strVal val="visible"/>
                                      </p:to>
                                    </p:set>
                                    <p:animEffect transition="in" filter="wipe(up)">
                                      <p:cBhvr>
                                        <p:cTn id="32" dur="25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250" fill="hold">
                                          <p:stCondLst>
                                            <p:cond delay="0"/>
                                          </p:stCondLst>
                                        </p:cTn>
                                        <p:tgtEl>
                                          <p:spTgt spid="30"/>
                                        </p:tgtEl>
                                        <p:attrNameLst>
                                          <p:attrName>style.visibility</p:attrName>
                                        </p:attrNameLst>
                                      </p:cBhvr>
                                      <p:to>
                                        <p:strVal val="visible"/>
                                      </p:to>
                                    </p:set>
                                    <p:animEffect transition="in" filter="wipe(up)">
                                      <p:cBhvr>
                                        <p:cTn id="42" dur="25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p:bldP spid="8" grpId="0"/>
      <p:bldP spid="8" grpId="1"/>
      <p:bldP spid="9" grpId="0"/>
      <p:bldP spid="26" grpId="0" bldLvl="0" animBg="1"/>
      <p:bldP spid="26" grpId="1"/>
      <p:bldP spid="27" grpId="0"/>
      <p:bldP spid="27" grpId="1"/>
      <p:bldP spid="28" grpId="0" bldLvl="0" animBg="1"/>
      <p:bldP spid="28" grpId="1" animBg="1"/>
      <p:bldP spid="29" grpId="0"/>
      <p:bldP spid="29" grpId="1"/>
      <p:bldP spid="30" grpId="0" bldLvl="0" animBg="1"/>
      <p:bldP spid="30"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a:spLocks noGrp="1"/>
          </p:cNvSpPr>
          <p:nvPr/>
        </p:nvSpPr>
        <p:spPr>
          <a:xfrm>
            <a:off x="602933" y="844550"/>
            <a:ext cx="12192000" cy="1263650"/>
          </a:xfrm>
          <a:prstGeom prst="rect">
            <a:avLst/>
          </a:prstGeom>
          <a:noFill/>
          <a:ln w="9525">
            <a:noFill/>
          </a:ln>
        </p:spPr>
        <p:txBody>
          <a:bodyPr anchor="ctr"/>
          <a:lstStyle/>
          <a:p>
            <a:pPr eaLnBrk="0" hangingPunct="0">
              <a:lnSpc>
                <a:spcPct val="90000"/>
              </a:lnSpc>
            </a:pPr>
            <a:r>
              <a:rPr lang="zh-CN" altLang="en-US" sz="4400" b="1">
                <a:solidFill>
                  <a:schemeClr val="tx1"/>
                </a:solidFill>
                <a:latin typeface="楷体" panose="02010609060101010101" charset="-122"/>
                <a:ea typeface="楷体" panose="02010609060101010101" charset="-122"/>
              </a:rPr>
              <a:t>你认为如何提高你的汉语口语？</a:t>
            </a:r>
            <a:endParaRPr lang="zh-CN" altLang="en-US" sz="4400" b="1">
              <a:solidFill>
                <a:schemeClr val="tx1"/>
              </a:solidFill>
              <a:latin typeface="楷体" panose="02010609060101010101" charset="-122"/>
              <a:ea typeface="楷体" panose="02010609060101010101" charset="-122"/>
            </a:endParaRPr>
          </a:p>
        </p:txBody>
      </p:sp>
      <p:sp>
        <p:nvSpPr>
          <p:cNvPr id="7" name="标题 1"/>
          <p:cNvSpPr>
            <a:spLocks noGrp="1"/>
          </p:cNvSpPr>
          <p:nvPr/>
        </p:nvSpPr>
        <p:spPr>
          <a:xfrm>
            <a:off x="602933" y="1927860"/>
            <a:ext cx="12192000" cy="1263650"/>
          </a:xfrm>
          <a:prstGeom prst="rect">
            <a:avLst/>
          </a:prstGeom>
          <a:noFill/>
          <a:ln w="9525">
            <a:noFill/>
          </a:ln>
        </p:spPr>
        <p:txBody>
          <a:bodyPr anchor="ctr"/>
          <a:lstStyle/>
          <a:p>
            <a:pPr eaLnBrk="0" hangingPunct="0">
              <a:lnSpc>
                <a:spcPct val="90000"/>
              </a:lnSpc>
            </a:pPr>
            <a:r>
              <a:rPr lang="zh-CN" altLang="en-US" sz="4400" b="1">
                <a:solidFill>
                  <a:schemeClr val="tx1"/>
                </a:solidFill>
                <a:latin typeface="楷体" panose="02010609060101010101" charset="-122"/>
                <a:ea typeface="楷体" panose="02010609060101010101" charset="-122"/>
              </a:rPr>
              <a:t>牛顿是如何发现</a:t>
            </a:r>
            <a:r>
              <a:rPr lang="en-US" altLang="zh-CN" sz="4400" b="1">
                <a:solidFill>
                  <a:schemeClr val="tx1"/>
                </a:solidFill>
                <a:latin typeface="楷体" panose="02010609060101010101" charset="-122"/>
                <a:ea typeface="楷体" panose="02010609060101010101" charset="-122"/>
              </a:rPr>
              <a:t>‘</a:t>
            </a:r>
            <a:r>
              <a:rPr lang="zh-CN" altLang="en-US" sz="4400" b="1">
                <a:solidFill>
                  <a:schemeClr val="tx1"/>
                </a:solidFill>
                <a:latin typeface="楷体" panose="02010609060101010101" charset="-122"/>
                <a:ea typeface="楷体" panose="02010609060101010101" charset="-122"/>
              </a:rPr>
              <a:t>万有引力</a:t>
            </a:r>
            <a:r>
              <a:rPr lang="en-US" altLang="zh-CN" sz="4400" b="1">
                <a:solidFill>
                  <a:schemeClr val="tx1"/>
                </a:solidFill>
                <a:latin typeface="楷体" panose="02010609060101010101" charset="-122"/>
                <a:ea typeface="楷体" panose="02010609060101010101" charset="-122"/>
              </a:rPr>
              <a:t>’</a:t>
            </a:r>
            <a:r>
              <a:rPr lang="zh-CN" altLang="en-US" sz="4400" b="1">
                <a:solidFill>
                  <a:schemeClr val="tx1"/>
                </a:solidFill>
                <a:latin typeface="楷体" panose="02010609060101010101" charset="-122"/>
                <a:ea typeface="楷体" panose="02010609060101010101" charset="-122"/>
              </a:rPr>
              <a:t>的？</a:t>
            </a:r>
            <a:endParaRPr lang="zh-CN" altLang="en-US" sz="4400" b="1">
              <a:solidFill>
                <a:schemeClr val="tx1"/>
              </a:solidFill>
              <a:latin typeface="楷体" panose="02010609060101010101" charset="-122"/>
              <a:ea typeface="楷体" panose="02010609060101010101" charset="-122"/>
            </a:endParaRPr>
          </a:p>
        </p:txBody>
      </p:sp>
      <p:pic>
        <p:nvPicPr>
          <p:cNvPr id="2" name="图片 1"/>
          <p:cNvPicPr>
            <a:picLocks noChangeAspect="1"/>
          </p:cNvPicPr>
          <p:nvPr/>
        </p:nvPicPr>
        <p:blipFill>
          <a:blip r:embed="rId1"/>
          <a:stretch>
            <a:fillRect/>
          </a:stretch>
        </p:blipFill>
        <p:spPr>
          <a:xfrm>
            <a:off x="6140450" y="3191510"/>
            <a:ext cx="3576955" cy="3293745"/>
          </a:xfrm>
          <a:prstGeom prst="rect">
            <a:avLst/>
          </a:prstGeom>
        </p:spPr>
      </p:pic>
      <p:pic>
        <p:nvPicPr>
          <p:cNvPr id="3" name="图片 2" descr="一群年轻设计师在讨论项目"/>
          <p:cNvPicPr>
            <a:picLocks noChangeAspect="1"/>
          </p:cNvPicPr>
          <p:nvPr>
            <p:custDataLst>
              <p:tags r:id="rId2"/>
            </p:custDataLst>
          </p:nvPr>
        </p:nvPicPr>
        <p:blipFill>
          <a:blip r:embed="rId3"/>
          <a:stretch>
            <a:fillRect/>
          </a:stretch>
        </p:blipFill>
        <p:spPr>
          <a:xfrm>
            <a:off x="603250" y="3191510"/>
            <a:ext cx="4941570" cy="32937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P spid="7"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22250" y="0"/>
            <a:ext cx="7696835" cy="1012190"/>
          </a:xfrm>
        </p:spPr>
        <p:txBody>
          <a:bodyPr/>
          <a:p>
            <a:r>
              <a:rPr lang="zh-CN" altLang="en-US" b="1">
                <a:solidFill>
                  <a:srgbClr val="FF0000"/>
                </a:solidFill>
                <a:latin typeface="楷体" panose="02010609060101010101" charset="-122"/>
                <a:ea typeface="楷体" panose="02010609060101010101" charset="-122"/>
              </a:rPr>
              <a:t>阻止</a:t>
            </a:r>
            <a:r>
              <a:rPr lang="en-US" altLang="zh-CN" b="1" baseline="-25000">
                <a:solidFill>
                  <a:srgbClr val="FF0000"/>
                </a:solidFill>
                <a:latin typeface="楷体" panose="02010609060101010101" charset="-122"/>
                <a:ea typeface="楷体" panose="02010609060101010101" charset="-122"/>
              </a:rPr>
              <a:t>V</a:t>
            </a:r>
            <a:endParaRPr lang="en-US" altLang="zh-CN" b="1" baseline="-25000">
              <a:solidFill>
                <a:srgbClr val="FF0000"/>
              </a:solidFill>
              <a:latin typeface="楷体" panose="02010609060101010101" charset="-122"/>
              <a:ea typeface="楷体" panose="02010609060101010101" charset="-122"/>
            </a:endParaRPr>
          </a:p>
        </p:txBody>
      </p:sp>
      <p:sp>
        <p:nvSpPr>
          <p:cNvPr id="3" name="内容占位符 2"/>
          <p:cNvSpPr>
            <a:spLocks noGrp="1"/>
          </p:cNvSpPr>
          <p:nvPr>
            <p:ph idx="1"/>
          </p:nvPr>
        </p:nvSpPr>
        <p:spPr>
          <a:xfrm>
            <a:off x="221615" y="4119880"/>
            <a:ext cx="12127230" cy="2017395"/>
          </a:xfrm>
        </p:spPr>
        <p:txBody>
          <a:bodyPr>
            <a:noAutofit/>
          </a:bodyPr>
          <a:p>
            <a:pPr marL="0" indent="0">
              <a:lnSpc>
                <a:spcPct val="100000"/>
              </a:lnSpc>
              <a:buNone/>
            </a:pPr>
            <a:r>
              <a:rPr lang="zh-CN" altLang="en-US" sz="3600" b="1">
                <a:latin typeface="楷体" panose="02010609060101010101" charset="-122"/>
                <a:ea typeface="楷体" panose="02010609060101010101" charset="-122"/>
              </a:rPr>
              <a:t>警察</a:t>
            </a:r>
            <a:r>
              <a:rPr lang="zh-CN" altLang="en-US" sz="3600" b="1">
                <a:solidFill>
                  <a:srgbClr val="FF0000"/>
                </a:solidFill>
                <a:latin typeface="楷体" panose="02010609060101010101" charset="-122"/>
                <a:ea typeface="楷体" panose="02010609060101010101" charset="-122"/>
              </a:rPr>
              <a:t>不让</a:t>
            </a:r>
            <a:r>
              <a:rPr lang="zh-CN" altLang="en-US" sz="3600" b="1">
                <a:solidFill>
                  <a:srgbClr val="7030A0"/>
                </a:solidFill>
                <a:latin typeface="楷体" panose="02010609060101010101" charset="-122"/>
                <a:ea typeface="楷体" panose="02010609060101010101" charset="-122"/>
              </a:rPr>
              <a:t>犯人</a:t>
            </a:r>
            <a:r>
              <a:rPr lang="zh-CN" altLang="en-US" sz="3600" b="1">
                <a:solidFill>
                  <a:srgbClr val="0070C0"/>
                </a:solidFill>
                <a:latin typeface="楷体" panose="02010609060101010101" charset="-122"/>
                <a:ea typeface="楷体" panose="02010609060101010101" charset="-122"/>
              </a:rPr>
              <a:t>逃跑</a:t>
            </a:r>
            <a:r>
              <a:rPr lang="zh-CN" altLang="en-US" sz="3600" b="1">
                <a:latin typeface="楷体" panose="02010609060101010101" charset="-122"/>
                <a:ea typeface="楷体" panose="02010609060101010101" charset="-122"/>
              </a:rPr>
              <a:t>。</a:t>
            </a:r>
            <a:endParaRPr lang="zh-CN" altLang="en-US" sz="3600" b="1">
              <a:latin typeface="楷体" panose="02010609060101010101" charset="-122"/>
              <a:ea typeface="楷体" panose="02010609060101010101" charset="-122"/>
            </a:endParaRPr>
          </a:p>
          <a:p>
            <a:pPr marL="0" indent="0">
              <a:lnSpc>
                <a:spcPct val="100000"/>
              </a:lnSpc>
              <a:buNone/>
            </a:pPr>
            <a:r>
              <a:rPr lang="zh-CN" altLang="en-US" sz="3600" b="1">
                <a:latin typeface="楷体" panose="02010609060101010101" charset="-122"/>
                <a:ea typeface="楷体" panose="02010609060101010101" charset="-122"/>
              </a:rPr>
              <a:t>朋友失恋了很伤心，想不停喝酒</a:t>
            </a:r>
            <a:r>
              <a:rPr lang="en-US" altLang="zh-CN" sz="3600" b="1">
                <a:latin typeface="楷体" panose="02010609060101010101" charset="-122"/>
                <a:ea typeface="楷体" panose="02010609060101010101" charset="-122"/>
              </a:rPr>
              <a:t>，</a:t>
            </a:r>
            <a:endParaRPr lang="en-US" altLang="zh-CN" sz="3600" b="1">
              <a:latin typeface="楷体" panose="02010609060101010101" charset="-122"/>
              <a:ea typeface="楷体" panose="02010609060101010101" charset="-122"/>
            </a:endParaRPr>
          </a:p>
          <a:p>
            <a:pPr marL="0" indent="0">
              <a:lnSpc>
                <a:spcPct val="100000"/>
              </a:lnSpc>
              <a:buNone/>
            </a:pPr>
            <a:r>
              <a:rPr lang="zh-CN" altLang="en-US" sz="3600" b="1">
                <a:latin typeface="楷体" panose="02010609060101010101" charset="-122"/>
                <a:ea typeface="楷体" panose="02010609060101010101" charset="-122"/>
              </a:rPr>
              <a:t>两个同事之间发生了冲突</a:t>
            </a:r>
            <a:r>
              <a:rPr lang="en-US" altLang="zh-CN" sz="3600" b="1">
                <a:latin typeface="楷体" panose="02010609060101010101" charset="-122"/>
                <a:ea typeface="楷体" panose="02010609060101010101" charset="-122"/>
              </a:rPr>
              <a:t>，</a:t>
            </a:r>
            <a:r>
              <a:rPr lang="zh-CN" altLang="en-US" sz="3600" b="1">
                <a:latin typeface="楷体" panose="02010609060101010101" charset="-122"/>
                <a:ea typeface="楷体" panose="02010609060101010101" charset="-122"/>
              </a:rPr>
              <a:t>幸好领导及时出现</a:t>
            </a:r>
            <a:r>
              <a:rPr lang="en-US" altLang="zh-CN" sz="3600" b="1">
                <a:latin typeface="楷体" panose="02010609060101010101" charset="-122"/>
                <a:ea typeface="楷体" panose="02010609060101010101" charset="-122"/>
              </a:rPr>
              <a:t>，</a:t>
            </a:r>
            <a:endParaRPr lang="en-US" altLang="zh-CN" sz="3600" b="1">
              <a:latin typeface="楷体" panose="02010609060101010101" charset="-122"/>
              <a:ea typeface="楷体" panose="02010609060101010101" charset="-122"/>
            </a:endParaRPr>
          </a:p>
        </p:txBody>
      </p:sp>
      <p:pic>
        <p:nvPicPr>
          <p:cNvPr id="5" name="图片 4"/>
          <p:cNvPicPr>
            <a:picLocks noChangeAspect="1"/>
          </p:cNvPicPr>
          <p:nvPr/>
        </p:nvPicPr>
        <p:blipFill>
          <a:blip r:embed="rId1"/>
          <a:srcRect b="9315"/>
          <a:stretch>
            <a:fillRect/>
          </a:stretch>
        </p:blipFill>
        <p:spPr>
          <a:xfrm>
            <a:off x="3699510" y="1446530"/>
            <a:ext cx="2623185" cy="2379980"/>
          </a:xfrm>
          <a:prstGeom prst="rect">
            <a:avLst/>
          </a:prstGeom>
        </p:spPr>
      </p:pic>
      <p:sp>
        <p:nvSpPr>
          <p:cNvPr id="6" name="椭圆形标注 5"/>
          <p:cNvSpPr/>
          <p:nvPr/>
        </p:nvSpPr>
        <p:spPr>
          <a:xfrm>
            <a:off x="6108065" y="2310765"/>
            <a:ext cx="2129155" cy="1118235"/>
          </a:xfrm>
          <a:prstGeom prst="wedgeEllipseCallout">
            <a:avLst>
              <a:gd name="adj1" fmla="val -68103"/>
              <a:gd name="adj2" fmla="val -63742"/>
            </a:avLst>
          </a:prstGeom>
          <a:solidFill>
            <a:schemeClr val="bg1"/>
          </a:solidFill>
        </p:spPr>
        <p:style>
          <a:lnRef idx="3">
            <a:schemeClr val="accent1"/>
          </a:lnRef>
          <a:fillRef idx="0">
            <a:srgbClr val="FFFFFF"/>
          </a:fillRef>
          <a:effectRef idx="0">
            <a:srgbClr val="FFFFFF"/>
          </a:effectRef>
          <a:fontRef idx="minor">
            <a:schemeClr val="tx1"/>
          </a:fontRef>
        </p:style>
        <p:txBody>
          <a:bodyPr rtlCol="0" anchor="ctr"/>
          <a:p>
            <a:pPr algn="ctr"/>
            <a:r>
              <a:rPr lang="zh-CN" altLang="en-US" sz="2800"/>
              <a:t>别喝太多了</a:t>
            </a:r>
            <a:endParaRPr lang="zh-CN" altLang="en-US" sz="2800"/>
          </a:p>
        </p:txBody>
      </p:sp>
      <p:sp>
        <p:nvSpPr>
          <p:cNvPr id="10" name="文本框 9"/>
          <p:cNvSpPr txBox="1"/>
          <p:nvPr/>
        </p:nvSpPr>
        <p:spPr>
          <a:xfrm>
            <a:off x="1772920" y="378460"/>
            <a:ext cx="5815965" cy="433705"/>
          </a:xfrm>
          <a:prstGeom prst="rect">
            <a:avLst/>
          </a:prstGeom>
        </p:spPr>
        <p:txBody>
          <a:bodyPr wrap="square" anchor="t" anchorCtr="0">
            <a:noAutofit/>
          </a:bodyPr>
          <a:p>
            <a:pPr eaLnBrk="0" hangingPunct="0">
              <a:buClrTx/>
              <a:buSzTx/>
              <a:buFontTx/>
            </a:pPr>
            <a:r>
              <a:rPr lang="zh-CN" altLang="en-US" sz="2400" spc="167" noProof="1" dirty="0">
                <a:solidFill>
                  <a:schemeClr val="tx1"/>
                </a:solidFill>
                <a:latin typeface="楷体" charset="0"/>
                <a:ea typeface="楷体" charset="0"/>
                <a:cs typeface="楷体" charset="0"/>
                <a:sym typeface="+mn-ea"/>
              </a:rPr>
              <a:t>不让别人前进</a:t>
            </a:r>
            <a:r>
              <a:rPr lang="en-US" altLang="zh-CN" sz="2400" spc="167" noProof="1" dirty="0">
                <a:solidFill>
                  <a:schemeClr val="tx1"/>
                </a:solidFill>
                <a:latin typeface="楷体" charset="0"/>
                <a:ea typeface="楷体" charset="0"/>
                <a:cs typeface="楷体" charset="0"/>
                <a:sym typeface="+mn-ea"/>
              </a:rPr>
              <a:t>/</a:t>
            </a:r>
            <a:r>
              <a:rPr lang="zh-CN" altLang="en-US" sz="2400" spc="167" noProof="1" dirty="0">
                <a:solidFill>
                  <a:schemeClr val="tx1"/>
                </a:solidFill>
                <a:latin typeface="楷体" charset="0"/>
                <a:ea typeface="楷体" charset="0"/>
                <a:cs typeface="楷体" charset="0"/>
                <a:sym typeface="+mn-ea"/>
              </a:rPr>
              <a:t>做……</a:t>
            </a:r>
            <a:endParaRPr lang="zh-CN" altLang="en-US" sz="2400" spc="167" noProof="1" dirty="0">
              <a:solidFill>
                <a:schemeClr val="tx1"/>
              </a:solidFill>
              <a:latin typeface="楷体" charset="0"/>
              <a:ea typeface="楷体" charset="0"/>
              <a:cs typeface="楷体" charset="0"/>
              <a:sym typeface="+mn-ea"/>
            </a:endParaRPr>
          </a:p>
        </p:txBody>
      </p:sp>
      <p:sp>
        <p:nvSpPr>
          <p:cNvPr id="11" name="文本框 10"/>
          <p:cNvSpPr txBox="1"/>
          <p:nvPr/>
        </p:nvSpPr>
        <p:spPr>
          <a:xfrm>
            <a:off x="5691505" y="180975"/>
            <a:ext cx="3683000" cy="563245"/>
          </a:xfrm>
          <a:prstGeom prst="rect">
            <a:avLst/>
          </a:prstGeom>
          <a:noFill/>
          <a:ln w="9525" cap="flat" cmpd="sng">
            <a:solidFill>
              <a:srgbClr val="FF0000"/>
            </a:solidFill>
            <a:prstDash val="sysDash"/>
            <a:round/>
            <a:headEnd type="none" w="med" len="med"/>
            <a:tailEnd type="none" w="med" len="med"/>
          </a:ln>
        </p:spPr>
        <p:txBody>
          <a:bodyPr wrap="square" anchor="t" anchorCtr="0">
            <a:noAutofit/>
          </a:bodyPr>
          <a:p>
            <a:pPr lvl="0" algn="ctr" eaLnBrk="0" hangingPunct="0">
              <a:buClrTx/>
              <a:buSzTx/>
              <a:buFontTx/>
            </a:pPr>
            <a:r>
              <a:rPr lang="zh-CN" altLang="en-US" sz="3200" b="1" dirty="0">
                <a:solidFill>
                  <a:srgbClr val="FF0000"/>
                </a:solidFill>
                <a:latin typeface="楷体" panose="02010609060101010101" charset="-122"/>
                <a:ea typeface="楷体" panose="02010609060101010101" charset="-122"/>
                <a:sym typeface="+mn-ea"/>
              </a:rPr>
              <a:t>阻止</a:t>
            </a:r>
            <a:r>
              <a:rPr lang="en-US" sz="3200" b="1" dirty="0">
                <a:solidFill>
                  <a:schemeClr val="tx1"/>
                </a:solidFill>
                <a:latin typeface="楷体" panose="02010609060101010101" charset="-122"/>
                <a:ea typeface="楷体" panose="02010609060101010101" charset="-122"/>
                <a:sym typeface="+mn-ea"/>
              </a:rPr>
              <a:t>+</a:t>
            </a:r>
            <a:r>
              <a:rPr lang="zh-CN" altLang="en-US" sz="3200" b="1" dirty="0">
                <a:solidFill>
                  <a:srgbClr val="7030A0"/>
                </a:solidFill>
                <a:latin typeface="楷体" panose="02010609060101010101" charset="-122"/>
                <a:ea typeface="楷体" panose="02010609060101010101" charset="-122"/>
                <a:sym typeface="+mn-ea"/>
              </a:rPr>
              <a:t>人</a:t>
            </a:r>
            <a:r>
              <a:rPr lang="en-US" altLang="zh-CN" sz="3200" b="1" dirty="0">
                <a:solidFill>
                  <a:schemeClr val="tx1"/>
                </a:solidFill>
                <a:latin typeface="楷体" panose="02010609060101010101" charset="-122"/>
                <a:ea typeface="楷体" panose="02010609060101010101" charset="-122"/>
                <a:sym typeface="+mn-ea"/>
              </a:rPr>
              <a:t>+ </a:t>
            </a:r>
            <a:r>
              <a:rPr lang="en-US" sz="3200" b="1" dirty="0">
                <a:solidFill>
                  <a:srgbClr val="0070C0"/>
                </a:solidFill>
                <a:latin typeface="楷体" panose="02010609060101010101" charset="-122"/>
                <a:ea typeface="楷体" panose="02010609060101010101" charset="-122"/>
                <a:sym typeface="+mn-ea"/>
              </a:rPr>
              <a:t>V</a:t>
            </a:r>
            <a:endParaRPr lang="en-US" sz="3200" b="1" dirty="0">
              <a:solidFill>
                <a:srgbClr val="0070C0"/>
              </a:solidFill>
              <a:latin typeface="楷体" panose="02010609060101010101" charset="-122"/>
              <a:ea typeface="楷体" panose="02010609060101010101" charset="-122"/>
              <a:sym typeface="+mn-ea"/>
            </a:endParaRPr>
          </a:p>
        </p:txBody>
      </p:sp>
      <p:pic>
        <p:nvPicPr>
          <p:cNvPr id="15" name="图片 14" descr="男同事在办公室里吵架"/>
          <p:cNvPicPr>
            <a:picLocks noChangeAspect="1"/>
          </p:cNvPicPr>
          <p:nvPr>
            <p:custDataLst>
              <p:tags r:id="rId2"/>
            </p:custDataLst>
          </p:nvPr>
        </p:nvPicPr>
        <p:blipFill>
          <a:blip r:embed="rId3"/>
          <a:srcRect l="16788"/>
          <a:stretch>
            <a:fillRect/>
          </a:stretch>
        </p:blipFill>
        <p:spPr>
          <a:xfrm>
            <a:off x="8395970" y="1069340"/>
            <a:ext cx="3486785" cy="2792730"/>
          </a:xfrm>
          <a:prstGeom prst="rect">
            <a:avLst/>
          </a:prstGeom>
        </p:spPr>
      </p:pic>
      <p:sp>
        <p:nvSpPr>
          <p:cNvPr id="16" name="文本框 15"/>
          <p:cNvSpPr txBox="1"/>
          <p:nvPr/>
        </p:nvSpPr>
        <p:spPr>
          <a:xfrm>
            <a:off x="226695" y="6156325"/>
            <a:ext cx="6096000" cy="645160"/>
          </a:xfrm>
          <a:prstGeom prst="rect">
            <a:avLst/>
          </a:prstGeom>
          <a:noFill/>
        </p:spPr>
        <p:txBody>
          <a:bodyPr wrap="square" rtlCol="0" anchor="t">
            <a:spAutoFit/>
          </a:bodyPr>
          <a:p>
            <a:pPr marL="0" indent="0">
              <a:lnSpc>
                <a:spcPct val="100000"/>
              </a:lnSpc>
              <a:buNone/>
            </a:pPr>
            <a:r>
              <a:rPr lang="zh-CN" altLang="en-US" sz="3600" b="1">
                <a:solidFill>
                  <a:srgbClr val="FF0000"/>
                </a:solidFill>
                <a:latin typeface="楷体" panose="02010609060101010101" charset="-122"/>
                <a:ea typeface="楷体" panose="02010609060101010101" charset="-122"/>
                <a:sym typeface="+mn-ea"/>
              </a:rPr>
              <a:t>阻止</a:t>
            </a:r>
            <a:r>
              <a:rPr lang="zh-CN" altLang="en-US" sz="3600" b="1">
                <a:latin typeface="楷体" panose="02010609060101010101" charset="-122"/>
                <a:ea typeface="楷体" panose="02010609060101010101" charset="-122"/>
                <a:sym typeface="+mn-ea"/>
              </a:rPr>
              <a:t>了</a:t>
            </a:r>
            <a:r>
              <a:rPr lang="zh-CN" altLang="en-US" sz="3600" b="1">
                <a:solidFill>
                  <a:srgbClr val="7030A0"/>
                </a:solidFill>
                <a:latin typeface="楷体" panose="02010609060101010101" charset="-122"/>
                <a:ea typeface="楷体" panose="02010609060101010101" charset="-122"/>
                <a:sym typeface="+mn-ea"/>
              </a:rPr>
              <a:t>他们</a:t>
            </a:r>
            <a:r>
              <a:rPr lang="zh-CN" altLang="en-US" sz="3600" b="1">
                <a:solidFill>
                  <a:srgbClr val="0070C0"/>
                </a:solidFill>
                <a:latin typeface="楷体" panose="02010609060101010101" charset="-122"/>
                <a:ea typeface="楷体" panose="02010609060101010101" charset="-122"/>
                <a:sym typeface="+mn-ea"/>
              </a:rPr>
              <a:t>打架</a:t>
            </a:r>
            <a:r>
              <a:rPr lang="en-US" altLang="zh-CN" sz="3600" b="1">
                <a:latin typeface="楷体" panose="02010609060101010101" charset="-122"/>
                <a:ea typeface="楷体" panose="02010609060101010101" charset="-122"/>
                <a:sym typeface="+mn-ea"/>
              </a:rPr>
              <a:t>。</a:t>
            </a:r>
            <a:endParaRPr lang="en-US" altLang="zh-CN" sz="3600" b="1">
              <a:latin typeface="楷体" panose="02010609060101010101" charset="-122"/>
              <a:ea typeface="楷体" panose="02010609060101010101" charset="-122"/>
              <a:sym typeface="+mn-ea"/>
            </a:endParaRPr>
          </a:p>
        </p:txBody>
      </p:sp>
      <p:sp>
        <p:nvSpPr>
          <p:cNvPr id="17" name="文本框 16"/>
          <p:cNvSpPr txBox="1"/>
          <p:nvPr/>
        </p:nvSpPr>
        <p:spPr>
          <a:xfrm>
            <a:off x="7091045" y="4781550"/>
            <a:ext cx="6096000" cy="645160"/>
          </a:xfrm>
          <a:prstGeom prst="rect">
            <a:avLst/>
          </a:prstGeom>
          <a:noFill/>
        </p:spPr>
        <p:txBody>
          <a:bodyPr wrap="square" rtlCol="0" anchor="t">
            <a:spAutoFit/>
          </a:bodyPr>
          <a:p>
            <a:pPr marL="0" indent="0">
              <a:lnSpc>
                <a:spcPct val="100000"/>
              </a:lnSpc>
              <a:buNone/>
            </a:pPr>
            <a:r>
              <a:rPr lang="zh-CN" altLang="en-US" sz="3600" b="1">
                <a:latin typeface="楷体" panose="02010609060101010101" charset="-122"/>
                <a:ea typeface="楷体" panose="02010609060101010101" charset="-122"/>
                <a:sym typeface="+mn-ea"/>
              </a:rPr>
              <a:t>我</a:t>
            </a:r>
            <a:r>
              <a:rPr lang="zh-CN" altLang="en-US" sz="3600" b="1">
                <a:solidFill>
                  <a:srgbClr val="FF0000"/>
                </a:solidFill>
                <a:latin typeface="楷体" panose="02010609060101010101" charset="-122"/>
                <a:ea typeface="楷体" panose="02010609060101010101" charset="-122"/>
                <a:sym typeface="+mn-ea"/>
              </a:rPr>
              <a:t>阻止</a:t>
            </a:r>
            <a:r>
              <a:rPr lang="zh-CN" altLang="en-US" sz="3600" b="1">
                <a:solidFill>
                  <a:srgbClr val="7030A0"/>
                </a:solidFill>
                <a:latin typeface="楷体" panose="02010609060101010101" charset="-122"/>
                <a:ea typeface="楷体" panose="02010609060101010101" charset="-122"/>
                <a:sym typeface="+mn-ea"/>
              </a:rPr>
              <a:t>他</a:t>
            </a:r>
            <a:r>
              <a:rPr lang="zh-CN" altLang="en-US" sz="3600" b="1">
                <a:solidFill>
                  <a:srgbClr val="0070C0"/>
                </a:solidFill>
                <a:latin typeface="楷体" panose="02010609060101010101" charset="-122"/>
                <a:ea typeface="楷体" panose="02010609060101010101" charset="-122"/>
                <a:sym typeface="+mn-ea"/>
              </a:rPr>
              <a:t>喝太多酒</a:t>
            </a:r>
            <a:r>
              <a:rPr lang="zh-CN" altLang="en-US" sz="3600" b="1">
                <a:latin typeface="楷体" panose="02010609060101010101" charset="-122"/>
                <a:ea typeface="楷体" panose="02010609060101010101" charset="-122"/>
                <a:sym typeface="+mn-ea"/>
              </a:rPr>
              <a:t>。</a:t>
            </a:r>
            <a:endParaRPr lang="zh-CN" altLang="en-US" sz="3600" b="1">
              <a:latin typeface="楷体" panose="02010609060101010101" charset="-122"/>
              <a:ea typeface="楷体" panose="02010609060101010101" charset="-122"/>
              <a:sym typeface="+mn-ea"/>
            </a:endParaRPr>
          </a:p>
        </p:txBody>
      </p:sp>
      <p:pic>
        <p:nvPicPr>
          <p:cNvPr id="18" name="图片 17" descr="警察逮捕嫌疑人"/>
          <p:cNvPicPr>
            <a:picLocks noChangeAspect="1"/>
          </p:cNvPicPr>
          <p:nvPr>
            <p:custDataLst>
              <p:tags r:id="rId4"/>
            </p:custDataLst>
          </p:nvPr>
        </p:nvPicPr>
        <p:blipFill>
          <a:blip r:embed="rId5"/>
          <a:stretch>
            <a:fillRect/>
          </a:stretch>
        </p:blipFill>
        <p:spPr>
          <a:xfrm>
            <a:off x="588645" y="1069340"/>
            <a:ext cx="2356485" cy="2792730"/>
          </a:xfrm>
          <a:prstGeom prst="rect">
            <a:avLst/>
          </a:prstGeom>
        </p:spPr>
      </p:pic>
      <p:sp>
        <p:nvSpPr>
          <p:cNvPr id="19" name="文本框 18"/>
          <p:cNvSpPr txBox="1"/>
          <p:nvPr/>
        </p:nvSpPr>
        <p:spPr>
          <a:xfrm>
            <a:off x="4302760" y="4114800"/>
            <a:ext cx="6096000" cy="645160"/>
          </a:xfrm>
          <a:prstGeom prst="rect">
            <a:avLst/>
          </a:prstGeom>
          <a:noFill/>
        </p:spPr>
        <p:txBody>
          <a:bodyPr wrap="square" rtlCol="0" anchor="t">
            <a:spAutoFit/>
          </a:bodyPr>
          <a:p>
            <a:pPr marL="0" indent="0">
              <a:lnSpc>
                <a:spcPct val="100000"/>
              </a:lnSpc>
              <a:buNone/>
            </a:pPr>
            <a:r>
              <a:rPr lang="zh-CN" altLang="en-US" sz="3600" b="1">
                <a:latin typeface="楷体" charset="0"/>
                <a:ea typeface="楷体" charset="0"/>
                <a:sym typeface="+mn-ea"/>
              </a:rPr>
              <a:t>→</a:t>
            </a:r>
            <a:r>
              <a:rPr lang="zh-CN" altLang="en-US" sz="3600" b="1">
                <a:latin typeface="楷体" panose="02010609060101010101" charset="-122"/>
                <a:ea typeface="楷体" panose="02010609060101010101" charset="-122"/>
                <a:sym typeface="+mn-ea"/>
              </a:rPr>
              <a:t>警察</a:t>
            </a:r>
            <a:r>
              <a:rPr lang="zh-CN" altLang="en-US" sz="3600" b="1">
                <a:solidFill>
                  <a:srgbClr val="FF0000"/>
                </a:solidFill>
                <a:latin typeface="楷体" panose="02010609060101010101" charset="-122"/>
                <a:ea typeface="楷体" panose="02010609060101010101" charset="-122"/>
                <a:sym typeface="+mn-ea"/>
              </a:rPr>
              <a:t>阻止</a:t>
            </a:r>
            <a:r>
              <a:rPr lang="zh-CN" altLang="en-US" sz="3600" b="1">
                <a:solidFill>
                  <a:srgbClr val="7030A0"/>
                </a:solidFill>
                <a:latin typeface="楷体" panose="02010609060101010101" charset="-122"/>
                <a:ea typeface="楷体" panose="02010609060101010101" charset="-122"/>
                <a:sym typeface="+mn-ea"/>
              </a:rPr>
              <a:t>犯人</a:t>
            </a:r>
            <a:r>
              <a:rPr lang="zh-CN" altLang="en-US" sz="3600" b="1">
                <a:solidFill>
                  <a:srgbClr val="0070C0"/>
                </a:solidFill>
                <a:latin typeface="楷体" panose="02010609060101010101" charset="-122"/>
                <a:ea typeface="楷体" panose="02010609060101010101" charset="-122"/>
                <a:sym typeface="+mn-ea"/>
              </a:rPr>
              <a:t>逃跑</a:t>
            </a:r>
            <a:r>
              <a:rPr lang="zh-CN" altLang="en-US" sz="3600" b="1">
                <a:latin typeface="楷体" panose="02010609060101010101" charset="-122"/>
                <a:ea typeface="楷体" panose="02010609060101010101" charset="-122"/>
                <a:sym typeface="+mn-ea"/>
              </a:rPr>
              <a:t>。</a:t>
            </a:r>
            <a:endParaRPr lang="zh-CN" altLang="en-US" sz="3600" b="1">
              <a:latin typeface="楷体" panose="02010609060101010101" charset="-122"/>
              <a:ea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additive="base">
                                        <p:cTn id="2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 calcmode="lin" valueType="num">
                                      <p:cBhvr additive="base">
                                        <p:cTn id="3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par>
                                <p:cTn id="40" presetID="10" presetClass="entr" presetSubtype="0"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xEl>
                                              <p:pRg st="2" end="2"/>
                                            </p:txEl>
                                          </p:spTgt>
                                        </p:tgtEl>
                                        <p:attrNameLst>
                                          <p:attrName>style.visibility</p:attrName>
                                        </p:attrNameLst>
                                      </p:cBhvr>
                                      <p:to>
                                        <p:strVal val="visible"/>
                                      </p:to>
                                    </p:set>
                                    <p:anim calcmode="lin" valueType="num">
                                      <p:cBhvr additive="base">
                                        <p:cTn id="5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bldLvl="0" animBg="1"/>
      <p:bldP spid="6" grpId="1" animBg="1"/>
      <p:bldP spid="10" grpId="0"/>
      <p:bldP spid="10" grpId="1"/>
      <p:bldP spid="11" grpId="0" bldLvl="0" animBg="1"/>
      <p:bldP spid="11" grpId="1" animBg="1"/>
      <p:bldP spid="17" grpId="0"/>
      <p:bldP spid="17" grpId="1"/>
      <p:bldP spid="16" grpId="0"/>
      <p:bldP spid="16" grpId="1"/>
      <p:bldP spid="19" grpId="0"/>
      <p:bldP spid="19"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标题 1"/>
          <p:cNvSpPr>
            <a:spLocks noGrp="1"/>
          </p:cNvSpPr>
          <p:nvPr/>
        </p:nvSpPr>
        <p:spPr>
          <a:xfrm>
            <a:off x="0" y="317500"/>
            <a:ext cx="12192000" cy="2640013"/>
          </a:xfrm>
          <a:prstGeom prst="rect">
            <a:avLst/>
          </a:prstGeom>
          <a:noFill/>
          <a:ln w="9525">
            <a:noFill/>
          </a:ln>
        </p:spPr>
        <p:txBody>
          <a:bodyPr anchor="ctr"/>
          <a:lstStyle/>
          <a:p>
            <a:pPr eaLnBrk="0" hangingPunct="0">
              <a:lnSpc>
                <a:spcPct val="90000"/>
              </a:lnSpc>
            </a:pPr>
            <a:r>
              <a:rPr lang="en-US" altLang="zh-CN" sz="4000" b="1">
                <a:latin typeface="楷体" panose="02010609060101010101" charset="-122"/>
                <a:ea typeface="楷体" panose="02010609060101010101" charset="-122"/>
              </a:rPr>
              <a:t>A.</a:t>
            </a:r>
            <a:r>
              <a:rPr lang="zh-CN" altLang="en-US" sz="4000" b="1">
                <a:latin typeface="楷体" panose="02010609060101010101" charset="-122"/>
                <a:ea typeface="楷体" panose="02010609060101010101" charset="-122"/>
              </a:rPr>
              <a:t>经理计划推出全部商品五折的优惠活动</a:t>
            </a:r>
            <a:endParaRPr lang="zh-CN" altLang="en-US" sz="4000" b="1">
              <a:latin typeface="楷体" panose="02010609060101010101" charset="-122"/>
              <a:ea typeface="楷体" panose="02010609060101010101" charset="-122"/>
            </a:endParaRPr>
          </a:p>
          <a:p>
            <a:pPr eaLnBrk="0" hangingPunct="0">
              <a:lnSpc>
                <a:spcPct val="90000"/>
              </a:lnSpc>
            </a:pPr>
            <a:r>
              <a:rPr lang="en-US" altLang="zh-CN" sz="4000" b="1">
                <a:latin typeface="楷体" panose="02010609060101010101" charset="-122"/>
                <a:ea typeface="楷体" panose="02010609060101010101" charset="-122"/>
              </a:rPr>
              <a:t>B.</a:t>
            </a:r>
            <a:r>
              <a:rPr lang="zh-CN" altLang="en-US" sz="4000" b="1">
                <a:latin typeface="楷体" panose="02010609060101010101" charset="-122"/>
                <a:ea typeface="楷体" panose="02010609060101010101" charset="-122"/>
              </a:rPr>
              <a:t>商场近几个月的销量都很低</a:t>
            </a:r>
            <a:endParaRPr lang="zh-CN" altLang="en-US" sz="4000" b="1">
              <a:latin typeface="楷体" panose="02010609060101010101" charset="-122"/>
              <a:ea typeface="楷体" panose="02010609060101010101" charset="-122"/>
            </a:endParaRPr>
          </a:p>
          <a:p>
            <a:pPr eaLnBrk="0" hangingPunct="0">
              <a:lnSpc>
                <a:spcPct val="90000"/>
              </a:lnSpc>
            </a:pPr>
            <a:r>
              <a:rPr lang="en-US" altLang="zh-CN" sz="4000" b="1">
                <a:latin typeface="楷体" panose="02010609060101010101" charset="-122"/>
                <a:ea typeface="楷体" panose="02010609060101010101" charset="-122"/>
              </a:rPr>
              <a:t>C. </a:t>
            </a:r>
            <a:r>
              <a:rPr lang="zh-CN" altLang="en-US" sz="4000" b="1">
                <a:latin typeface="楷体" panose="02010609060101010101" charset="-122"/>
                <a:ea typeface="楷体" panose="02010609060101010101" charset="-122"/>
              </a:rPr>
              <a:t>从而吸引大量顾客到商场消费         </a:t>
            </a:r>
            <a:r>
              <a:rPr lang="en-US" altLang="zh-CN" sz="4000" b="1">
                <a:latin typeface="楷体" panose="02010609060101010101" charset="-122"/>
                <a:ea typeface="楷体" panose="02010609060101010101" charset="-122"/>
              </a:rPr>
              <a:t>_____</a:t>
            </a:r>
            <a:endParaRPr lang="en-US" altLang="zh-CN" sz="4000" b="1">
              <a:latin typeface="楷体" panose="02010609060101010101" charset="-122"/>
              <a:ea typeface="楷体" panose="02010609060101010101" charset="-122"/>
            </a:endParaRPr>
          </a:p>
        </p:txBody>
      </p:sp>
      <p:sp>
        <p:nvSpPr>
          <p:cNvPr id="4" name="标题 1"/>
          <p:cNvSpPr>
            <a:spLocks noGrp="1"/>
          </p:cNvSpPr>
          <p:nvPr/>
        </p:nvSpPr>
        <p:spPr>
          <a:xfrm>
            <a:off x="0" y="3429000"/>
            <a:ext cx="12192000" cy="2640013"/>
          </a:xfrm>
          <a:prstGeom prst="rect">
            <a:avLst/>
          </a:prstGeom>
          <a:noFill/>
          <a:ln w="9525">
            <a:noFill/>
          </a:ln>
        </p:spPr>
        <p:txBody>
          <a:bodyPr anchor="ctr"/>
          <a:lstStyle/>
          <a:p>
            <a:pPr eaLnBrk="0" hangingPunct="0">
              <a:lnSpc>
                <a:spcPct val="90000"/>
              </a:lnSpc>
            </a:pPr>
            <a:r>
              <a:rPr lang="zh-CN" altLang="en-US" sz="4000" b="1">
                <a:latin typeface="楷体" panose="02010609060101010101" charset="-122"/>
                <a:ea typeface="楷体" panose="02010609060101010101" charset="-122"/>
              </a:rPr>
              <a:t>商场近几个月的销量都很低，经理计划推出全部商品五折的优惠活动，</a:t>
            </a:r>
            <a:r>
              <a:rPr lang="zh-CN" altLang="en-US" sz="5400" b="1">
                <a:solidFill>
                  <a:srgbClr val="FF0000"/>
                </a:solidFill>
                <a:latin typeface="楷体" panose="02010609060101010101" charset="-122"/>
                <a:ea typeface="楷体" panose="02010609060101010101" charset="-122"/>
                <a:sym typeface="等线" panose="02010600030101010101" pitchFamily="2" charset="-122"/>
              </a:rPr>
              <a:t>从而</a:t>
            </a:r>
            <a:r>
              <a:rPr lang="zh-CN" altLang="en-US" sz="4000" b="1">
                <a:solidFill>
                  <a:srgbClr val="0070C0"/>
                </a:solidFill>
                <a:latin typeface="楷体" panose="02010609060101010101" charset="-122"/>
                <a:ea typeface="楷体" panose="02010609060101010101" charset="-122"/>
                <a:sym typeface="等线" panose="02010600030101010101" pitchFamily="2" charset="-122"/>
              </a:rPr>
              <a:t>吸引</a:t>
            </a:r>
            <a:r>
              <a:rPr lang="zh-CN" altLang="en-US" sz="4000" b="1">
                <a:latin typeface="楷体" panose="02010609060101010101" charset="-122"/>
                <a:ea typeface="楷体" panose="02010609060101010101" charset="-122"/>
                <a:sym typeface="等线" panose="02010600030101010101" pitchFamily="2" charset="-122"/>
              </a:rPr>
              <a:t>大量顾客到商场消费。</a:t>
            </a:r>
            <a:endParaRPr lang="zh-CN" altLang="en-US" sz="4000" b="1">
              <a:latin typeface="楷体" panose="02010609060101010101" charset="-122"/>
              <a:ea typeface="楷体" panose="02010609060101010101" charset="-122"/>
              <a:sym typeface="等线" panose="02010600030101010101" pitchFamily="2" charset="-122"/>
            </a:endParaRPr>
          </a:p>
        </p:txBody>
      </p:sp>
      <p:sp>
        <p:nvSpPr>
          <p:cNvPr id="6" name="文本框 5"/>
          <p:cNvSpPr txBox="1"/>
          <p:nvPr/>
        </p:nvSpPr>
        <p:spPr>
          <a:xfrm>
            <a:off x="10671175" y="1850708"/>
            <a:ext cx="1150620" cy="645160"/>
          </a:xfrm>
          <a:prstGeom prst="rect">
            <a:avLst/>
          </a:prstGeom>
          <a:noFill/>
          <a:ln w="9525">
            <a:noFill/>
          </a:ln>
        </p:spPr>
        <p:txBody>
          <a:bodyPr wrap="none" anchor="t">
            <a:spAutoFit/>
          </a:bodyPr>
          <a:lstStyle/>
          <a:p>
            <a:pPr eaLnBrk="0" hangingPunct="0">
              <a:lnSpc>
                <a:spcPct val="90000"/>
              </a:lnSpc>
            </a:pPr>
            <a:r>
              <a:rPr lang="en-US" altLang="zh-CN" sz="4000" b="1">
                <a:solidFill>
                  <a:srgbClr val="FF0000"/>
                </a:solidFill>
                <a:latin typeface="楷体" panose="02010609060101010101" charset="-122"/>
                <a:ea typeface="楷体" panose="02010609060101010101" charset="-122"/>
                <a:sym typeface="等线" panose="02010600030101010101" pitchFamily="2" charset="-122"/>
              </a:rPr>
              <a:t>BAC</a:t>
            </a:r>
            <a:endParaRPr lang="en-US" altLang="zh-CN" sz="4000" b="1">
              <a:solidFill>
                <a:srgbClr val="FF0000"/>
              </a:solidFill>
              <a:latin typeface="楷体" panose="02010609060101010101" charset="-122"/>
              <a:ea typeface="楷体" panose="02010609060101010101" charset="-122"/>
              <a:sym typeface="等线"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7" grpId="1"/>
      <p:bldP spid="4" grpId="0"/>
      <p:bldP spid="4" grpId="1"/>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图片 3"/>
          <p:cNvPicPr>
            <a:picLocks noChangeAspect="1"/>
          </p:cNvPicPr>
          <p:nvPr/>
        </p:nvPicPr>
        <p:blipFill>
          <a:blip r:embed="rId1"/>
          <a:stretch>
            <a:fillRect/>
          </a:stretch>
        </p:blipFill>
        <p:spPr>
          <a:xfrm>
            <a:off x="0" y="922338"/>
            <a:ext cx="12036425" cy="4914900"/>
          </a:xfrm>
          <a:prstGeom prst="rect">
            <a:avLst/>
          </a:prstGeom>
          <a:noFill/>
          <a:ln w="9525">
            <a:noFill/>
          </a:ln>
        </p:spPr>
      </p:pic>
      <p:sp>
        <p:nvSpPr>
          <p:cNvPr id="68610" name="Text Box 4"/>
          <p:cNvSpPr txBox="1"/>
          <p:nvPr/>
        </p:nvSpPr>
        <p:spPr>
          <a:xfrm>
            <a:off x="101600" y="0"/>
            <a:ext cx="1646238" cy="922338"/>
          </a:xfrm>
          <a:prstGeom prst="rect">
            <a:avLst/>
          </a:prstGeom>
          <a:noFill/>
          <a:ln w="9525">
            <a:noFill/>
          </a:ln>
        </p:spPr>
        <p:txBody>
          <a:bodyPr wrap="square" anchor="t">
            <a:spAutoFit/>
          </a:bodyPr>
          <a:lstStyle/>
          <a:p>
            <a:pPr eaLnBrk="0" hangingPunct="0"/>
            <a:r>
              <a:rPr lang="en-US" altLang="zh-CN" sz="5400" b="1">
                <a:solidFill>
                  <a:srgbClr val="FF0000"/>
                </a:solidFill>
                <a:latin typeface="楷体" panose="02010609060101010101" charset="-122"/>
                <a:ea typeface="楷体" panose="02010609060101010101" charset="-122"/>
              </a:rPr>
              <a:t>P325</a:t>
            </a:r>
            <a:endParaRPr lang="en-US" altLang="zh-CN" sz="5400" b="1">
              <a:solidFill>
                <a:srgbClr val="FF0000"/>
              </a:solidFill>
              <a:latin typeface="楷体" panose="02010609060101010101" charset="-122"/>
              <a:ea typeface="楷体" panose="02010609060101010101" charset="-122"/>
            </a:endParaRPr>
          </a:p>
        </p:txBody>
      </p:sp>
      <p:sp>
        <p:nvSpPr>
          <p:cNvPr id="8" name="Text Box 4"/>
          <p:cNvSpPr txBox="1"/>
          <p:nvPr/>
        </p:nvSpPr>
        <p:spPr>
          <a:xfrm>
            <a:off x="5662930" y="2428875"/>
            <a:ext cx="4147185"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从而</a:t>
            </a:r>
            <a:r>
              <a:rPr lang="zh-CN" altLang="en-US" sz="3600" b="1">
                <a:solidFill>
                  <a:srgbClr val="0070C0"/>
                </a:solidFill>
                <a:latin typeface="楷体" panose="02010609060101010101" charset="-122"/>
                <a:ea typeface="楷体" panose="02010609060101010101" charset="-122"/>
              </a:rPr>
              <a:t>消除</a:t>
            </a:r>
            <a:r>
              <a:rPr lang="zh-CN" altLang="en-US" sz="3600" b="1">
                <a:solidFill>
                  <a:schemeClr val="tx1"/>
                </a:solidFill>
                <a:latin typeface="楷体" panose="02010609060101010101" charset="-122"/>
                <a:ea typeface="楷体" panose="02010609060101010101" charset="-122"/>
              </a:rPr>
              <a:t>了误会</a:t>
            </a:r>
            <a:endParaRPr lang="zh-CN" altLang="en-US" sz="3600" b="1">
              <a:solidFill>
                <a:schemeClr val="tx1"/>
              </a:solidFill>
              <a:latin typeface="楷体" panose="02010609060101010101" charset="-122"/>
              <a:ea typeface="楷体" panose="02010609060101010101" charset="-122"/>
            </a:endParaRPr>
          </a:p>
        </p:txBody>
      </p:sp>
      <p:sp>
        <p:nvSpPr>
          <p:cNvPr id="5" name="Text Box 4"/>
          <p:cNvSpPr txBox="1"/>
          <p:nvPr/>
        </p:nvSpPr>
        <p:spPr>
          <a:xfrm>
            <a:off x="5073650" y="3279775"/>
            <a:ext cx="4149725"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从而</a:t>
            </a:r>
            <a:r>
              <a:rPr lang="zh-CN" altLang="en-US" sz="3600" b="1">
                <a:solidFill>
                  <a:srgbClr val="0070C0"/>
                </a:solidFill>
                <a:latin typeface="楷体" panose="02010609060101010101" charset="-122"/>
                <a:ea typeface="楷体" panose="02010609060101010101" charset="-122"/>
              </a:rPr>
              <a:t>提高</a:t>
            </a:r>
            <a:r>
              <a:rPr lang="zh-CN" altLang="en-US" sz="3600" b="1">
                <a:solidFill>
                  <a:schemeClr val="tx1"/>
                </a:solidFill>
                <a:latin typeface="楷体" panose="02010609060101010101" charset="-122"/>
                <a:ea typeface="楷体" panose="02010609060101010101" charset="-122"/>
              </a:rPr>
              <a:t>了销量</a:t>
            </a:r>
            <a:endParaRPr lang="zh-CN" altLang="en-US" sz="3600" b="1">
              <a:solidFill>
                <a:schemeClr val="tx1"/>
              </a:solidFill>
              <a:latin typeface="楷体" panose="02010609060101010101" charset="-122"/>
              <a:ea typeface="楷体" panose="02010609060101010101" charset="-122"/>
            </a:endParaRPr>
          </a:p>
        </p:txBody>
      </p:sp>
      <p:sp>
        <p:nvSpPr>
          <p:cNvPr id="6" name="Text Box 4"/>
          <p:cNvSpPr txBox="1"/>
          <p:nvPr/>
        </p:nvSpPr>
        <p:spPr>
          <a:xfrm>
            <a:off x="711835" y="5031105"/>
            <a:ext cx="9813925" cy="645160"/>
          </a:xfrm>
          <a:prstGeom prst="rect">
            <a:avLst/>
          </a:prstGeom>
          <a:noFill/>
          <a:ln w="9525">
            <a:noFill/>
          </a:ln>
        </p:spPr>
        <p:txBody>
          <a:bodyPr wrap="square" anchor="t">
            <a:spAutoFit/>
          </a:bodyPr>
          <a:lstStyle/>
          <a:p>
            <a:pPr eaLnBrk="0" hangingPunct="0"/>
            <a:r>
              <a:rPr lang="zh-CN" altLang="en-US" sz="3600" b="1">
                <a:solidFill>
                  <a:srgbClr val="FF0000"/>
                </a:solidFill>
                <a:latin typeface="楷体" panose="02010609060101010101" charset="-122"/>
                <a:ea typeface="楷体" panose="02010609060101010101" charset="-122"/>
              </a:rPr>
              <a:t>从而</a:t>
            </a:r>
            <a:r>
              <a:rPr lang="zh-CN" altLang="en-US" sz="3600" b="1">
                <a:solidFill>
                  <a:srgbClr val="0070C0"/>
                </a:solidFill>
                <a:latin typeface="楷体" panose="02010609060101010101" charset="-122"/>
                <a:ea typeface="楷体" panose="02010609060101010101" charset="-122"/>
              </a:rPr>
              <a:t>想出</a:t>
            </a:r>
            <a:r>
              <a:rPr lang="zh-CN" altLang="en-US" sz="3600" b="1">
                <a:solidFill>
                  <a:schemeClr val="tx1"/>
                </a:solidFill>
                <a:latin typeface="楷体" panose="02010609060101010101" charset="-122"/>
                <a:ea typeface="楷体" panose="02010609060101010101" charset="-122"/>
              </a:rPr>
              <a:t>了治疗这种疾病的治疗方法</a:t>
            </a:r>
            <a:endParaRPr lang="zh-CN" altLang="en-US" sz="3600" b="1">
              <a:solidFill>
                <a:schemeClr val="tx1"/>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0" y="0"/>
            <a:ext cx="7696835" cy="1012190"/>
          </a:xfrm>
        </p:spPr>
        <p:txBody>
          <a:bodyPr/>
          <a:p>
            <a:r>
              <a:rPr lang="zh-CN" altLang="en-US" b="1">
                <a:solidFill>
                  <a:srgbClr val="FF0000"/>
                </a:solidFill>
                <a:latin typeface="楷体" panose="02010609060101010101" charset="-122"/>
                <a:ea typeface="楷体" panose="02010609060101010101" charset="-122"/>
              </a:rPr>
              <a:t>阻止</a:t>
            </a:r>
            <a:r>
              <a:rPr lang="en-US" altLang="zh-CN" b="1" baseline="-25000">
                <a:solidFill>
                  <a:srgbClr val="FF0000"/>
                </a:solidFill>
                <a:latin typeface="楷体" panose="02010609060101010101" charset="-122"/>
                <a:ea typeface="楷体" panose="02010609060101010101" charset="-122"/>
              </a:rPr>
              <a:t>V</a:t>
            </a:r>
            <a:endParaRPr lang="en-US" altLang="zh-CN" b="1" baseline="-25000">
              <a:solidFill>
                <a:srgbClr val="FF0000"/>
              </a:solidFill>
              <a:latin typeface="楷体" panose="02010609060101010101" charset="-122"/>
              <a:ea typeface="楷体" panose="02010609060101010101" charset="-122"/>
            </a:endParaRPr>
          </a:p>
        </p:txBody>
      </p:sp>
      <p:sp>
        <p:nvSpPr>
          <p:cNvPr id="3" name="内容占位符 2"/>
          <p:cNvSpPr>
            <a:spLocks noGrp="1"/>
          </p:cNvSpPr>
          <p:nvPr>
            <p:ph idx="1"/>
          </p:nvPr>
        </p:nvSpPr>
        <p:spPr>
          <a:xfrm>
            <a:off x="397510" y="4087495"/>
            <a:ext cx="11794490" cy="2489200"/>
          </a:xfrm>
        </p:spPr>
        <p:txBody>
          <a:bodyPr>
            <a:noAutofit/>
          </a:bodyPr>
          <a:p>
            <a:pPr marL="0" indent="0">
              <a:lnSpc>
                <a:spcPct val="130000"/>
              </a:lnSpc>
              <a:buNone/>
            </a:pPr>
            <a:r>
              <a:rPr lang="zh-CN" altLang="en-US" sz="3600" b="1">
                <a:latin typeface="楷体" panose="02010609060101010101" charset="-122"/>
                <a:ea typeface="楷体" panose="02010609060101010101" charset="-122"/>
              </a:rPr>
              <a:t>大雨</a:t>
            </a:r>
            <a:r>
              <a:rPr lang="zh-CN" altLang="en-US" sz="3600" b="1">
                <a:solidFill>
                  <a:srgbClr val="FF0000"/>
                </a:solidFill>
                <a:latin typeface="楷体" panose="02010609060101010101" charset="-122"/>
                <a:ea typeface="楷体" panose="02010609060101010101" charset="-122"/>
              </a:rPr>
              <a:t>阻止</a:t>
            </a:r>
            <a:r>
              <a:rPr lang="zh-CN" altLang="en-US" sz="3600" b="1">
                <a:latin typeface="楷体" panose="02010609060101010101" charset="-122"/>
                <a:ea typeface="楷体" panose="02010609060101010101" charset="-122"/>
              </a:rPr>
              <a:t>了我们爬山的</a:t>
            </a:r>
            <a:r>
              <a:rPr lang="zh-CN" altLang="en-US" sz="3600" b="1">
                <a:solidFill>
                  <a:srgbClr val="7030A0"/>
                </a:solidFill>
                <a:latin typeface="楷体" panose="02010609060101010101" charset="-122"/>
                <a:ea typeface="楷体" panose="02010609060101010101" charset="-122"/>
              </a:rPr>
              <a:t>计划</a:t>
            </a:r>
            <a:r>
              <a:rPr lang="zh-CN" altLang="en-US" sz="3600" b="1">
                <a:latin typeface="楷体" panose="02010609060101010101" charset="-122"/>
                <a:ea typeface="楷体" panose="02010609060101010101" charset="-122"/>
              </a:rPr>
              <a:t>。</a:t>
            </a:r>
            <a:endParaRPr lang="zh-CN" altLang="en-US" sz="3600" b="1">
              <a:latin typeface="楷体" panose="02010609060101010101" charset="-122"/>
              <a:ea typeface="楷体" panose="02010609060101010101" charset="-122"/>
            </a:endParaRPr>
          </a:p>
          <a:p>
            <a:pPr marL="0" indent="0">
              <a:lnSpc>
                <a:spcPct val="130000"/>
              </a:lnSpc>
              <a:buNone/>
            </a:pPr>
            <a:r>
              <a:rPr lang="zh-CN" altLang="en-US" sz="3600" b="1">
                <a:latin typeface="楷体" panose="02010609060101010101" charset="-122"/>
                <a:ea typeface="楷体" panose="02010609060101010101" charset="-122"/>
              </a:rPr>
              <a:t>幸好家长及时找到了孩子</a:t>
            </a:r>
            <a:r>
              <a:rPr lang="en-US" altLang="zh-CN" sz="3600" b="1">
                <a:latin typeface="楷体" panose="02010609060101010101" charset="-122"/>
                <a:ea typeface="楷体" panose="02010609060101010101" charset="-122"/>
              </a:rPr>
              <a:t>，</a:t>
            </a:r>
            <a:r>
              <a:rPr lang="zh-CN" altLang="en-US" sz="3600" b="1">
                <a:solidFill>
                  <a:srgbClr val="FF0000"/>
                </a:solidFill>
                <a:latin typeface="楷体" panose="02010609060101010101" charset="-122"/>
                <a:ea typeface="楷体" panose="02010609060101010101" charset="-122"/>
              </a:rPr>
              <a:t>阻止</a:t>
            </a:r>
            <a:r>
              <a:rPr lang="zh-CN" altLang="en-US" sz="3600" b="1">
                <a:latin typeface="楷体" panose="02010609060101010101" charset="-122"/>
                <a:ea typeface="楷体" panose="02010609060101010101" charset="-122"/>
              </a:rPr>
              <a:t>了孩子的</a:t>
            </a:r>
            <a:r>
              <a:rPr lang="zh-CN" altLang="en-US" sz="3600" b="1">
                <a:solidFill>
                  <a:srgbClr val="7030A0"/>
                </a:solidFill>
                <a:latin typeface="楷体" panose="02010609060101010101" charset="-122"/>
                <a:ea typeface="楷体" panose="02010609060101010101" charset="-122"/>
              </a:rPr>
              <a:t>危险行为</a:t>
            </a:r>
            <a:r>
              <a:rPr lang="en-US" altLang="zh-CN" sz="3600" b="1">
                <a:latin typeface="楷体" panose="02010609060101010101" charset="-122"/>
                <a:ea typeface="楷体" panose="02010609060101010101" charset="-122"/>
              </a:rPr>
              <a:t>。</a:t>
            </a:r>
            <a:endParaRPr lang="en-US" altLang="zh-CN" sz="3600" b="1">
              <a:latin typeface="楷体" panose="02010609060101010101" charset="-122"/>
              <a:ea typeface="楷体" panose="02010609060101010101" charset="-122"/>
            </a:endParaRPr>
          </a:p>
          <a:p>
            <a:pPr marL="0" indent="0">
              <a:lnSpc>
                <a:spcPct val="130000"/>
              </a:lnSpc>
              <a:buNone/>
            </a:pPr>
            <a:r>
              <a:rPr lang="zh-CN" altLang="en-US" sz="3600" b="1">
                <a:latin typeface="楷体" panose="02010609060101010101" charset="-122"/>
                <a:ea typeface="楷体" panose="02010609060101010101" charset="-122"/>
                <a:sym typeface="+mn-ea"/>
              </a:rPr>
              <a:t>老师及时出现，</a:t>
            </a:r>
            <a:r>
              <a:rPr lang="zh-CN" altLang="en-US" sz="3600" b="1">
                <a:solidFill>
                  <a:srgbClr val="FF0000"/>
                </a:solidFill>
                <a:latin typeface="楷体" panose="02010609060101010101" charset="-122"/>
                <a:ea typeface="楷体" panose="02010609060101010101" charset="-122"/>
                <a:sym typeface="+mn-ea"/>
              </a:rPr>
              <a:t>阻止</a:t>
            </a:r>
            <a:r>
              <a:rPr lang="zh-CN" altLang="en-US" sz="3600" b="1">
                <a:latin typeface="楷体" panose="02010609060101010101" charset="-122"/>
                <a:ea typeface="楷体" panose="02010609060101010101" charset="-122"/>
                <a:sym typeface="+mn-ea"/>
              </a:rPr>
              <a:t>了两个同学之间的</a:t>
            </a:r>
            <a:r>
              <a:rPr lang="zh-CN" altLang="en-US" sz="3600" b="1">
                <a:solidFill>
                  <a:srgbClr val="7030A0"/>
                </a:solidFill>
                <a:latin typeface="楷体" panose="02010609060101010101" charset="-122"/>
                <a:ea typeface="楷体" panose="02010609060101010101" charset="-122"/>
                <a:sym typeface="+mn-ea"/>
              </a:rPr>
              <a:t>争吵</a:t>
            </a:r>
            <a:r>
              <a:rPr lang="zh-CN" altLang="en-US" sz="3600" b="1">
                <a:latin typeface="楷体" panose="02010609060101010101" charset="-122"/>
                <a:ea typeface="楷体" panose="02010609060101010101" charset="-122"/>
                <a:sym typeface="+mn-ea"/>
              </a:rPr>
              <a:t>。</a:t>
            </a:r>
            <a:endParaRPr lang="zh-CN" altLang="en-US" sz="3600" b="1">
              <a:latin typeface="楷体" panose="02010609060101010101" charset="-122"/>
              <a:ea typeface="楷体" panose="02010609060101010101" charset="-122"/>
            </a:endParaRPr>
          </a:p>
          <a:p>
            <a:pPr marL="0" indent="0">
              <a:lnSpc>
                <a:spcPct val="130000"/>
              </a:lnSpc>
              <a:buNone/>
            </a:pPr>
            <a:endParaRPr lang="zh-CN" altLang="en-US" sz="3600" b="1">
              <a:latin typeface="楷体" panose="02010609060101010101" charset="-122"/>
              <a:ea typeface="楷体" panose="02010609060101010101" charset="-122"/>
            </a:endParaRPr>
          </a:p>
        </p:txBody>
      </p:sp>
      <p:sp>
        <p:nvSpPr>
          <p:cNvPr id="10" name="文本框 9"/>
          <p:cNvSpPr txBox="1"/>
          <p:nvPr/>
        </p:nvSpPr>
        <p:spPr>
          <a:xfrm>
            <a:off x="1617345" y="400685"/>
            <a:ext cx="5815965" cy="433705"/>
          </a:xfrm>
          <a:prstGeom prst="rect">
            <a:avLst/>
          </a:prstGeom>
        </p:spPr>
        <p:txBody>
          <a:bodyPr wrap="square" anchor="t" anchorCtr="0">
            <a:noAutofit/>
          </a:bodyPr>
          <a:p>
            <a:pPr lvl="0" algn="l" eaLnBrk="0" hangingPunct="0">
              <a:buClrTx/>
              <a:buSzTx/>
              <a:buFontTx/>
            </a:pPr>
            <a:r>
              <a:rPr lang="zh-CN" altLang="en-US" spc="167" dirty="0">
                <a:latin typeface="楷体" charset="0"/>
                <a:ea typeface="楷体" charset="0"/>
                <a:cs typeface="楷体" charset="0"/>
                <a:sym typeface="+mn-ea"/>
              </a:rPr>
              <a:t>不让事情发生</a:t>
            </a:r>
            <a:endParaRPr lang="zh-CN" altLang="en-US" spc="167" dirty="0">
              <a:latin typeface="楷体" charset="0"/>
              <a:ea typeface="楷体" charset="0"/>
              <a:cs typeface="楷体" charset="0"/>
              <a:sym typeface="+mn-ea"/>
            </a:endParaRPr>
          </a:p>
        </p:txBody>
      </p:sp>
      <p:pic>
        <p:nvPicPr>
          <p:cNvPr id="12" name="https://photo-static-api.fotomore.com/creative/vcg/400/new/VCG211303652460.jpg?uid=386&amp;timestamp=1747318011&amp;sign=1cf743a11e8918869fb8dbea3767c7b6" descr="森林中的树木"/>
          <p:cNvPicPr>
            <a:picLocks noChangeAspect="1"/>
          </p:cNvPicPr>
          <p:nvPr/>
        </p:nvPicPr>
        <p:blipFill>
          <a:blip r:embed="rId1"/>
          <a:stretch>
            <a:fillRect/>
          </a:stretch>
        </p:blipFill>
        <p:spPr>
          <a:xfrm>
            <a:off x="443865" y="1238250"/>
            <a:ext cx="3780790" cy="2505075"/>
          </a:xfrm>
          <a:prstGeom prst="rect">
            <a:avLst/>
          </a:prstGeom>
        </p:spPr>
      </p:pic>
      <p:pic>
        <p:nvPicPr>
          <p:cNvPr id="13" name="https://photo-static-api.fotomore.com/creative/vcg/400/new/VCG41N1127274420.jpg?uid=386&amp;timestamp=1747318037&amp;sign=049aa14f4c29f2d6772bec0163f72bcb" descr="快乐的年轻人拿着地图和导航罗盘，在森林里定向"/>
          <p:cNvPicPr>
            <a:picLocks noChangeAspect="1"/>
          </p:cNvPicPr>
          <p:nvPr/>
        </p:nvPicPr>
        <p:blipFill>
          <a:blip r:embed="rId2"/>
          <a:stretch>
            <a:fillRect/>
          </a:stretch>
        </p:blipFill>
        <p:spPr>
          <a:xfrm>
            <a:off x="4460875" y="1297305"/>
            <a:ext cx="3669030" cy="2446020"/>
          </a:xfrm>
          <a:prstGeom prst="rect">
            <a:avLst/>
          </a:prstGeom>
        </p:spPr>
      </p:pic>
      <p:pic>
        <p:nvPicPr>
          <p:cNvPr id="14" name="图片 13" descr="错误错叉"/>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82460" y="1297305"/>
            <a:ext cx="1147445" cy="1147445"/>
          </a:xfrm>
          <a:prstGeom prst="rect">
            <a:avLst/>
          </a:prstGeom>
        </p:spPr>
      </p:pic>
      <p:pic>
        <p:nvPicPr>
          <p:cNvPr id="5" name="图片 4"/>
          <p:cNvPicPr>
            <a:picLocks noChangeAspect="1"/>
          </p:cNvPicPr>
          <p:nvPr/>
        </p:nvPicPr>
        <p:blipFill>
          <a:blip r:embed="rId5"/>
          <a:stretch>
            <a:fillRect/>
          </a:stretch>
        </p:blipFill>
        <p:spPr>
          <a:xfrm>
            <a:off x="8365490" y="1253490"/>
            <a:ext cx="3518535" cy="2489835"/>
          </a:xfrm>
          <a:prstGeom prst="rect">
            <a:avLst/>
          </a:prstGeom>
        </p:spPr>
      </p:pic>
      <p:sp>
        <p:nvSpPr>
          <p:cNvPr id="4" name="文本框 3"/>
          <p:cNvSpPr txBox="1"/>
          <p:nvPr/>
        </p:nvSpPr>
        <p:spPr>
          <a:xfrm>
            <a:off x="4224655" y="215900"/>
            <a:ext cx="4490085" cy="563245"/>
          </a:xfrm>
          <a:prstGeom prst="rect">
            <a:avLst/>
          </a:prstGeom>
          <a:noFill/>
          <a:ln w="9525" cap="flat" cmpd="sng">
            <a:solidFill>
              <a:srgbClr val="FF0000"/>
            </a:solidFill>
            <a:prstDash val="sysDash"/>
            <a:round/>
            <a:headEnd type="none" w="med" len="med"/>
            <a:tailEnd type="none" w="med" len="med"/>
          </a:ln>
        </p:spPr>
        <p:txBody>
          <a:bodyPr wrap="square" anchor="t" anchorCtr="0">
            <a:noAutofit/>
          </a:bodyPr>
          <a:p>
            <a:pPr lvl="0" algn="ctr" eaLnBrk="0" hangingPunct="0">
              <a:buClrTx/>
              <a:buSzTx/>
              <a:buFontTx/>
            </a:pPr>
            <a:r>
              <a:rPr lang="zh-CN" altLang="en-US" sz="3200" b="1" dirty="0">
                <a:solidFill>
                  <a:srgbClr val="FF0000"/>
                </a:solidFill>
                <a:latin typeface="楷体" panose="02010609060101010101" charset="-122"/>
                <a:ea typeface="楷体" panose="02010609060101010101" charset="-122"/>
                <a:sym typeface="+mn-ea"/>
              </a:rPr>
              <a:t>阻止</a:t>
            </a:r>
            <a:r>
              <a:rPr lang="en-US" sz="3200" b="1" dirty="0">
                <a:solidFill>
                  <a:schemeClr val="tx1"/>
                </a:solidFill>
                <a:latin typeface="楷体" panose="02010609060101010101" charset="-122"/>
                <a:ea typeface="楷体" panose="02010609060101010101" charset="-122"/>
                <a:sym typeface="+mn-ea"/>
              </a:rPr>
              <a:t>+（</a:t>
            </a:r>
            <a:r>
              <a:rPr lang="zh-CN" altLang="en-US" sz="3200" b="1" dirty="0">
                <a:solidFill>
                  <a:schemeClr val="tx1"/>
                </a:solidFill>
                <a:latin typeface="楷体" panose="02010609060101010101" charset="-122"/>
                <a:ea typeface="楷体" panose="02010609060101010101" charset="-122"/>
                <a:sym typeface="+mn-ea"/>
              </a:rPr>
              <a:t>……的</a:t>
            </a:r>
            <a:r>
              <a:rPr lang="en-US" altLang="zh-CN" sz="3200" b="1" dirty="0">
                <a:solidFill>
                  <a:schemeClr val="tx1"/>
                </a:solidFill>
                <a:latin typeface="楷体" panose="02010609060101010101" charset="-122"/>
                <a:ea typeface="楷体" panose="02010609060101010101" charset="-122"/>
                <a:sym typeface="+mn-ea"/>
              </a:rPr>
              <a:t>）</a:t>
            </a:r>
            <a:r>
              <a:rPr lang="en-US" altLang="zh-CN" sz="3200" b="1" dirty="0">
                <a:solidFill>
                  <a:srgbClr val="7030A0"/>
                </a:solidFill>
                <a:latin typeface="楷体" panose="02010609060101010101" charset="-122"/>
                <a:ea typeface="楷体" panose="02010609060101010101" charset="-122"/>
                <a:sym typeface="+mn-ea"/>
              </a:rPr>
              <a:t>N</a:t>
            </a:r>
            <a:endParaRPr lang="en-US" sz="3200" b="1" dirty="0">
              <a:solidFill>
                <a:srgbClr val="0070C0"/>
              </a:solidFill>
              <a:latin typeface="楷体" panose="02010609060101010101" charset="-122"/>
              <a:ea typeface="楷体"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 calcmode="lin" valueType="num">
                                      <p:cBhvr additive="base">
                                        <p:cTn id="2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1" end="1"/>
                                            </p:txEl>
                                          </p:spTgt>
                                        </p:tgtEl>
                                        <p:attrNameLst>
                                          <p:attrName>style.visibility</p:attrName>
                                        </p:attrNameLst>
                                      </p:cBhvr>
                                      <p:to>
                                        <p:strVal val="visible"/>
                                      </p:to>
                                    </p:set>
                                    <p:anim calcmode="lin" valueType="num">
                                      <p:cBhvr additive="base">
                                        <p:cTn id="3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 calcmode="lin" valueType="num">
                                      <p:cBhvr additive="base">
                                        <p:cTn id="4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1"/>
      <p:bldP spid="4" grpId="0" bldLvl="0" animBg="1"/>
      <p:bldP spid="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00025" y="1905"/>
            <a:ext cx="7741285" cy="1325880"/>
          </a:xfrm>
        </p:spPr>
        <p:txBody>
          <a:bodyPr/>
          <a:p>
            <a:r>
              <a:rPr lang="zh-CN" altLang="en-US" b="1">
                <a:solidFill>
                  <a:srgbClr val="FF0000"/>
                </a:solidFill>
                <a:latin typeface="楷体" panose="02010609060101010101" charset="-122"/>
                <a:ea typeface="楷体" panose="02010609060101010101" charset="-122"/>
              </a:rPr>
              <a:t>求助</a:t>
            </a:r>
            <a:r>
              <a:rPr lang="en-US" altLang="zh-CN" b="1">
                <a:solidFill>
                  <a:srgbClr val="FF0000"/>
                </a:solidFill>
                <a:latin typeface="楷体" panose="02010609060101010101" charset="-122"/>
                <a:ea typeface="楷体" panose="02010609060101010101" charset="-122"/>
              </a:rPr>
              <a:t>V</a:t>
            </a:r>
            <a:endParaRPr lang="en-US" altLang="zh-CN" b="1">
              <a:solidFill>
                <a:srgbClr val="FF0000"/>
              </a:solidFill>
              <a:latin typeface="楷体" panose="02010609060101010101" charset="-122"/>
              <a:ea typeface="楷体" panose="02010609060101010101" charset="-122"/>
            </a:endParaRPr>
          </a:p>
        </p:txBody>
      </p:sp>
      <p:sp>
        <p:nvSpPr>
          <p:cNvPr id="3" name="内容占位符 2"/>
          <p:cNvSpPr>
            <a:spLocks noGrp="1"/>
          </p:cNvSpPr>
          <p:nvPr>
            <p:ph idx="1"/>
          </p:nvPr>
        </p:nvSpPr>
        <p:spPr>
          <a:xfrm>
            <a:off x="200025" y="4486910"/>
            <a:ext cx="11729720" cy="2381250"/>
          </a:xfrm>
        </p:spPr>
        <p:txBody>
          <a:bodyPr>
            <a:noAutofit/>
          </a:bodyPr>
          <a:p>
            <a:pPr marL="0" indent="0">
              <a:lnSpc>
                <a:spcPct val="110000"/>
              </a:lnSpc>
              <a:buNone/>
            </a:pPr>
            <a:r>
              <a:rPr lang="zh-CN" altLang="en-US" sz="3600" b="1">
                <a:latin typeface="楷体" panose="02010609060101010101" charset="-122"/>
                <a:ea typeface="楷体" panose="02010609060101010101" charset="-122"/>
                <a:cs typeface="楷体" panose="02010609060101010101" charset="-122"/>
              </a:rPr>
              <a:t>儿童在遇到危险</a:t>
            </a:r>
            <a:r>
              <a:rPr lang="en-US" altLang="zh-CN" sz="3600" b="1">
                <a:latin typeface="楷体" panose="02010609060101010101" charset="-122"/>
                <a:ea typeface="楷体" panose="02010609060101010101" charset="-122"/>
                <a:cs typeface="楷体" panose="02010609060101010101" charset="-122"/>
              </a:rPr>
              <a:t>/</a:t>
            </a:r>
            <a:r>
              <a:rPr lang="zh-CN" altLang="en-US" sz="3600" b="1">
                <a:latin typeface="楷体" panose="02010609060101010101" charset="-122"/>
                <a:ea typeface="楷体" panose="02010609060101010101" charset="-122"/>
                <a:cs typeface="楷体" panose="02010609060101010101" charset="-122"/>
              </a:rPr>
              <a:t>迷路的时候</a:t>
            </a:r>
            <a:r>
              <a:rPr lang="en-US" altLang="zh-CN" sz="3600" b="1">
                <a:latin typeface="楷体" panose="02010609060101010101" charset="-122"/>
                <a:ea typeface="楷体" panose="02010609060101010101" charset="-122"/>
                <a:cs typeface="楷体" panose="02010609060101010101" charset="-122"/>
              </a:rPr>
              <a:t>，</a:t>
            </a:r>
            <a:r>
              <a:rPr lang="zh-CN" altLang="en-US" sz="3600" b="1">
                <a:latin typeface="楷体" panose="02010609060101010101" charset="-122"/>
                <a:ea typeface="楷体" panose="02010609060101010101" charset="-122"/>
                <a:cs typeface="楷体" panose="02010609060101010101" charset="-122"/>
              </a:rPr>
              <a:t>可以</a:t>
            </a:r>
            <a:r>
              <a:rPr lang="zh-CN" altLang="en-US" sz="4000" b="1">
                <a:solidFill>
                  <a:srgbClr val="FF0000"/>
                </a:solidFill>
                <a:latin typeface="楷体" panose="02010609060101010101" charset="-122"/>
                <a:ea typeface="楷体" panose="02010609060101010101" charset="-122"/>
                <a:cs typeface="楷体" panose="02010609060101010101" charset="-122"/>
              </a:rPr>
              <a:t>向</a:t>
            </a:r>
            <a:r>
              <a:rPr lang="zh-CN" altLang="en-US" sz="3600" b="1">
                <a:latin typeface="楷体" panose="02010609060101010101" charset="-122"/>
                <a:ea typeface="楷体" panose="02010609060101010101" charset="-122"/>
                <a:cs typeface="楷体" panose="02010609060101010101" charset="-122"/>
              </a:rPr>
              <a:t>警察</a:t>
            </a:r>
            <a:r>
              <a:rPr lang="zh-CN" altLang="en-US" sz="4000" b="1">
                <a:solidFill>
                  <a:srgbClr val="FF0000"/>
                </a:solidFill>
                <a:latin typeface="楷体" panose="02010609060101010101" charset="-122"/>
                <a:ea typeface="楷体" panose="02010609060101010101" charset="-122"/>
                <a:cs typeface="楷体" panose="02010609060101010101" charset="-122"/>
              </a:rPr>
              <a:t>求助</a:t>
            </a:r>
            <a:r>
              <a:rPr lang="zh-CN" altLang="en-US" sz="3600" b="1">
                <a:latin typeface="楷体" panose="02010609060101010101" charset="-122"/>
                <a:ea typeface="楷体" panose="02010609060101010101" charset="-122"/>
                <a:cs typeface="楷体" panose="02010609060101010101" charset="-122"/>
              </a:rPr>
              <a:t>。</a:t>
            </a:r>
            <a:endParaRPr lang="zh-CN" altLang="en-US" sz="3600" b="1">
              <a:latin typeface="楷体" panose="02010609060101010101" charset="-122"/>
              <a:ea typeface="楷体" panose="02010609060101010101" charset="-122"/>
              <a:cs typeface="楷体" panose="02010609060101010101" charset="-122"/>
            </a:endParaRPr>
          </a:p>
          <a:p>
            <a:pPr marL="0" indent="0">
              <a:lnSpc>
                <a:spcPct val="110000"/>
              </a:lnSpc>
              <a:buNone/>
            </a:pPr>
            <a:r>
              <a:rPr lang="zh-CN" altLang="en-US" sz="3600" b="1">
                <a:latin typeface="楷体" panose="02010609060101010101" charset="-122"/>
                <a:ea typeface="楷体" panose="02010609060101010101" charset="-122"/>
                <a:cs typeface="楷体" panose="02010609060101010101" charset="-122"/>
              </a:rPr>
              <a:t>遇到难题时，他会主动</a:t>
            </a:r>
            <a:r>
              <a:rPr lang="zh-CN" altLang="en-US" sz="3600" b="1">
                <a:solidFill>
                  <a:srgbClr val="FF0000"/>
                </a:solidFill>
                <a:latin typeface="楷体" panose="02010609060101010101" charset="-122"/>
                <a:ea typeface="楷体" panose="02010609060101010101" charset="-122"/>
                <a:cs typeface="楷体" panose="02010609060101010101" charset="-122"/>
              </a:rPr>
              <a:t>向</a:t>
            </a:r>
            <a:r>
              <a:rPr lang="zh-CN" altLang="en-US" sz="3600" b="1">
                <a:latin typeface="楷体" panose="02010609060101010101" charset="-122"/>
                <a:ea typeface="楷体" panose="02010609060101010101" charset="-122"/>
                <a:cs typeface="楷体" panose="02010609060101010101" charset="-122"/>
              </a:rPr>
              <a:t>老师</a:t>
            </a:r>
            <a:r>
              <a:rPr lang="zh-CN" altLang="en-US" sz="3600" b="1">
                <a:solidFill>
                  <a:srgbClr val="FF0000"/>
                </a:solidFill>
                <a:latin typeface="楷体" panose="02010609060101010101" charset="-122"/>
                <a:ea typeface="楷体" panose="02010609060101010101" charset="-122"/>
                <a:cs typeface="楷体" panose="02010609060101010101" charset="-122"/>
              </a:rPr>
              <a:t>求助</a:t>
            </a:r>
            <a:r>
              <a:rPr lang="zh-CN" altLang="en-US" sz="3600" b="1">
                <a:latin typeface="楷体" panose="02010609060101010101" charset="-122"/>
                <a:ea typeface="楷体" panose="02010609060101010101" charset="-122"/>
                <a:cs typeface="楷体" panose="02010609060101010101" charset="-122"/>
              </a:rPr>
              <a:t>。</a:t>
            </a:r>
            <a:endParaRPr lang="zh-CN" altLang="en-US" sz="3600" b="1">
              <a:latin typeface="楷体" panose="02010609060101010101" charset="-122"/>
              <a:ea typeface="楷体" panose="02010609060101010101" charset="-122"/>
              <a:cs typeface="楷体" panose="02010609060101010101" charset="-122"/>
            </a:endParaRPr>
          </a:p>
          <a:p>
            <a:pPr marL="0" indent="0">
              <a:lnSpc>
                <a:spcPct val="110000"/>
              </a:lnSpc>
              <a:buNone/>
            </a:pPr>
            <a:r>
              <a:rPr lang="zh-CN" altLang="en-US" sz="3600" b="1">
                <a:latin typeface="楷体" panose="02010609060101010101" charset="-122"/>
                <a:ea typeface="楷体" panose="02010609060101010101" charset="-122"/>
                <a:cs typeface="楷体" panose="02010609060101010101" charset="-122"/>
              </a:rPr>
              <a:t>遇到解决不了的烦恼，应该学会</a:t>
            </a:r>
            <a:r>
              <a:rPr lang="zh-CN" altLang="en-US" sz="3600" b="1">
                <a:solidFill>
                  <a:srgbClr val="FF0000"/>
                </a:solidFill>
                <a:latin typeface="楷体" panose="02010609060101010101" charset="-122"/>
                <a:ea typeface="楷体" panose="02010609060101010101" charset="-122"/>
                <a:cs typeface="楷体" panose="02010609060101010101" charset="-122"/>
              </a:rPr>
              <a:t>求助</a:t>
            </a:r>
            <a:r>
              <a:rPr lang="zh-CN" altLang="en-US" sz="3600" b="1">
                <a:latin typeface="楷体" panose="02010609060101010101" charset="-122"/>
                <a:ea typeface="楷体" panose="02010609060101010101" charset="-122"/>
                <a:cs typeface="楷体" panose="02010609060101010101" charset="-122"/>
              </a:rPr>
              <a:t>，而不是自己难过。</a:t>
            </a:r>
            <a:endParaRPr lang="zh-CN" altLang="en-US" sz="3600" b="1">
              <a:latin typeface="楷体" panose="02010609060101010101" charset="-122"/>
              <a:ea typeface="楷体" panose="02010609060101010101" charset="-122"/>
              <a:cs typeface="楷体" panose="02010609060101010101" charset="-122"/>
            </a:endParaRPr>
          </a:p>
          <a:p>
            <a:pPr marL="0" indent="0">
              <a:lnSpc>
                <a:spcPct val="110000"/>
              </a:lnSpc>
              <a:buNone/>
            </a:pPr>
            <a:endParaRPr lang="zh-CN" altLang="en-US" sz="3600" b="1">
              <a:latin typeface="楷体" panose="02010609060101010101" charset="-122"/>
              <a:ea typeface="楷体" panose="02010609060101010101" charset="-122"/>
              <a:cs typeface="楷体" panose="02010609060101010101" charset="-122"/>
            </a:endParaRPr>
          </a:p>
          <a:p>
            <a:endParaRPr lang="zh-CN" altLang="en-US" sz="3600" b="1">
              <a:latin typeface="楷体" panose="02010609060101010101" charset="-122"/>
              <a:ea typeface="楷体" panose="02010609060101010101" charset="-122"/>
              <a:cs typeface="楷体" panose="02010609060101010101" charset="-122"/>
            </a:endParaRPr>
          </a:p>
        </p:txBody>
      </p:sp>
      <p:sp>
        <p:nvSpPr>
          <p:cNvPr id="10" name="文本框 9"/>
          <p:cNvSpPr txBox="1"/>
          <p:nvPr/>
        </p:nvSpPr>
        <p:spPr>
          <a:xfrm>
            <a:off x="1971040" y="492125"/>
            <a:ext cx="7063105" cy="433705"/>
          </a:xfrm>
          <a:prstGeom prst="rect">
            <a:avLst/>
          </a:prstGeom>
        </p:spPr>
        <p:txBody>
          <a:bodyPr wrap="square" anchor="t" anchorCtr="0">
            <a:noAutofit/>
          </a:bodyPr>
          <a:p>
            <a:pPr lvl="0" algn="l" eaLnBrk="0" hangingPunct="0">
              <a:buClrTx/>
              <a:buSzTx/>
              <a:buFontTx/>
            </a:pPr>
            <a:r>
              <a:rPr lang="zh-CN" altLang="en-US" spc="167" dirty="0">
                <a:latin typeface="楷体" charset="0"/>
                <a:ea typeface="楷体" charset="0"/>
                <a:cs typeface="楷体" charset="0"/>
                <a:sym typeface="+mn-ea"/>
              </a:rPr>
              <a:t>请求帮助</a:t>
            </a:r>
            <a:endParaRPr lang="zh-CN" altLang="en-US" spc="167" dirty="0">
              <a:latin typeface="楷体" charset="0"/>
              <a:ea typeface="楷体" charset="0"/>
              <a:cs typeface="楷体" charset="0"/>
              <a:sym typeface="+mn-ea"/>
            </a:endParaRPr>
          </a:p>
        </p:txBody>
      </p:sp>
      <p:sp>
        <p:nvSpPr>
          <p:cNvPr id="7" name="文本框 6"/>
          <p:cNvSpPr txBox="1"/>
          <p:nvPr/>
        </p:nvSpPr>
        <p:spPr>
          <a:xfrm>
            <a:off x="3571240" y="336550"/>
            <a:ext cx="4697730"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跟/向</a:t>
            </a:r>
            <a:r>
              <a:rPr lang="zh-CN" altLang="en-US"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求助</a:t>
            </a:r>
            <a:endParaRPr lang="zh-CN" altLang="en-US" sz="3600" b="1">
              <a:solidFill>
                <a:srgbClr val="FF0000"/>
              </a:solidFill>
              <a:latin typeface="楷体" panose="02010609060101010101" charset="-122"/>
              <a:ea typeface="楷体" panose="02010609060101010101" charset="-122"/>
              <a:cs typeface="楷体" panose="02010609060101010101" charset="-122"/>
              <a:sym typeface="+mn-ea"/>
            </a:endParaRPr>
          </a:p>
        </p:txBody>
      </p:sp>
      <p:pic>
        <p:nvPicPr>
          <p:cNvPr id="9" name="图片 8" descr="善良的警察帮助失去父母的男孩，因为害怕找不到爸爸妈妈而伤心"/>
          <p:cNvPicPr>
            <a:picLocks noChangeAspect="1"/>
          </p:cNvPicPr>
          <p:nvPr>
            <p:custDataLst>
              <p:tags r:id="rId1"/>
            </p:custDataLst>
          </p:nvPr>
        </p:nvPicPr>
        <p:blipFill>
          <a:blip r:embed="rId2"/>
          <a:stretch>
            <a:fillRect/>
          </a:stretch>
        </p:blipFill>
        <p:spPr>
          <a:xfrm>
            <a:off x="683260" y="1503045"/>
            <a:ext cx="4180840" cy="2789555"/>
          </a:xfrm>
          <a:prstGeom prst="rect">
            <a:avLst/>
          </a:prstGeom>
        </p:spPr>
      </p:pic>
      <p:pic>
        <p:nvPicPr>
          <p:cNvPr id="11" name="图片 10" descr="课堂教学"/>
          <p:cNvPicPr>
            <a:picLocks noChangeAspect="1"/>
          </p:cNvPicPr>
          <p:nvPr>
            <p:custDataLst>
              <p:tags r:id="rId3"/>
            </p:custDataLst>
          </p:nvPr>
        </p:nvPicPr>
        <p:blipFill>
          <a:blip r:embed="rId4"/>
          <a:stretch>
            <a:fillRect/>
          </a:stretch>
        </p:blipFill>
        <p:spPr>
          <a:xfrm>
            <a:off x="5483860" y="1524635"/>
            <a:ext cx="4147820" cy="27654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84175" y="0"/>
            <a:ext cx="7741285" cy="1325880"/>
          </a:xfrm>
        </p:spPr>
        <p:txBody>
          <a:bodyPr/>
          <a:p>
            <a:r>
              <a:rPr lang="zh-CN" altLang="en-US" b="1">
                <a:solidFill>
                  <a:srgbClr val="FF0000"/>
                </a:solidFill>
                <a:latin typeface="楷体" panose="02010609060101010101" charset="-122"/>
                <a:ea typeface="楷体" panose="02010609060101010101" charset="-122"/>
              </a:rPr>
              <a:t>利用</a:t>
            </a:r>
            <a:r>
              <a:rPr lang="en-US" altLang="zh-CN" b="1">
                <a:solidFill>
                  <a:srgbClr val="FF0000"/>
                </a:solidFill>
                <a:latin typeface="楷体" panose="02010609060101010101" charset="-122"/>
                <a:ea typeface="楷体" panose="02010609060101010101" charset="-122"/>
              </a:rPr>
              <a:t>V</a:t>
            </a:r>
            <a:endParaRPr lang="en-US" altLang="zh-CN" b="1">
              <a:solidFill>
                <a:srgbClr val="FF0000"/>
              </a:solidFill>
              <a:latin typeface="楷体" panose="02010609060101010101" charset="-122"/>
              <a:ea typeface="楷体" panose="02010609060101010101" charset="-122"/>
            </a:endParaRPr>
          </a:p>
        </p:txBody>
      </p:sp>
      <p:sp>
        <p:nvSpPr>
          <p:cNvPr id="7" name="文本框 6"/>
          <p:cNvSpPr txBox="1"/>
          <p:nvPr/>
        </p:nvSpPr>
        <p:spPr>
          <a:xfrm>
            <a:off x="2269490" y="275590"/>
            <a:ext cx="7741285" cy="700405"/>
          </a:xfrm>
          <a:prstGeom prst="rect">
            <a:avLst/>
          </a:prstGeom>
          <a:noFill/>
          <a:ln>
            <a:solidFill>
              <a:srgbClr val="FF0000"/>
            </a:solidFill>
            <a:prstDash val="sysDash"/>
          </a:ln>
        </p:spPr>
        <p:txBody>
          <a:bodyPr wrap="square" rtlCol="0" anchor="t">
            <a:spAutoFit/>
          </a:bodyPr>
          <a:p>
            <a:pPr marL="0" indent="0" algn="ctr">
              <a:lnSpc>
                <a:spcPct val="110000"/>
              </a:lnSpc>
              <a:buNone/>
            </a:pPr>
            <a:r>
              <a:rPr lang="zh-CN" altLang="en-US" sz="3600" b="1">
                <a:solidFill>
                  <a:srgbClr val="FF0000"/>
                </a:solidFill>
                <a:latin typeface="楷体" panose="02010609060101010101" charset="-122"/>
                <a:ea typeface="楷体" panose="02010609060101010101" charset="-122"/>
                <a:cs typeface="楷体" panose="02010609060101010101" charset="-122"/>
                <a:sym typeface="+mn-ea"/>
              </a:rPr>
              <a:t>利用</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时间</a:t>
            </a:r>
            <a:r>
              <a:rPr lang="en-US" altLang="zh-CN" sz="3600" b="1">
                <a:solidFill>
                  <a:srgbClr val="7030A0"/>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机会</a:t>
            </a:r>
            <a:r>
              <a:rPr lang="en-US" altLang="zh-CN" sz="3600" b="1">
                <a:solidFill>
                  <a:srgbClr val="7030A0"/>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资源</a:t>
            </a:r>
            <a:r>
              <a:rPr lang="en-US" altLang="zh-CN" sz="3600" b="1">
                <a:solidFill>
                  <a:srgbClr val="7030A0"/>
                </a:solidFill>
                <a:latin typeface="楷体" panose="02010609060101010101" charset="-122"/>
                <a:ea typeface="楷体" panose="02010609060101010101" charset="-122"/>
                <a:cs typeface="楷体" panose="02010609060101010101" charset="-122"/>
                <a:sym typeface="+mn-ea"/>
              </a:rPr>
              <a:t>/</a:t>
            </a:r>
            <a:r>
              <a:rPr lang="zh-CN" altLang="en-US" sz="3600" b="1">
                <a:solidFill>
                  <a:srgbClr val="7030A0"/>
                </a:solidFill>
                <a:latin typeface="楷体" panose="02010609060101010101" charset="-122"/>
                <a:ea typeface="楷体" panose="02010609060101010101" charset="-122"/>
                <a:cs typeface="楷体" panose="02010609060101010101" charset="-122"/>
                <a:sym typeface="+mn-ea"/>
              </a:rPr>
              <a:t>条件</a:t>
            </a:r>
            <a:r>
              <a:rPr lang="en-US" altLang="zh-CN" sz="3600" b="1">
                <a:solidFill>
                  <a:schemeClr val="tx1"/>
                </a:solidFill>
                <a:latin typeface="楷体" panose="02010609060101010101" charset="-122"/>
                <a:ea typeface="楷体" panose="02010609060101010101" charset="-122"/>
                <a:cs typeface="楷体" panose="02010609060101010101" charset="-122"/>
                <a:sym typeface="+mn-ea"/>
              </a:rPr>
              <a:t>+</a:t>
            </a:r>
            <a:r>
              <a:rPr lang="en-US" altLang="zh-CN" sz="3600" b="1">
                <a:solidFill>
                  <a:srgbClr val="0070C0"/>
                </a:solidFill>
                <a:latin typeface="楷体" panose="02010609060101010101" charset="-122"/>
                <a:ea typeface="楷体" panose="02010609060101010101" charset="-122"/>
                <a:cs typeface="楷体" panose="02010609060101010101" charset="-122"/>
                <a:sym typeface="+mn-ea"/>
              </a:rPr>
              <a:t>V</a:t>
            </a:r>
            <a:endParaRPr lang="en-US" altLang="zh-CN" sz="3600" b="1">
              <a:solidFill>
                <a:srgbClr val="0070C0"/>
              </a:solidFill>
              <a:latin typeface="楷体" panose="02010609060101010101" charset="-122"/>
              <a:ea typeface="楷体" panose="02010609060101010101" charset="-122"/>
              <a:cs typeface="楷体" panose="02010609060101010101" charset="-122"/>
              <a:sym typeface="+mn-ea"/>
            </a:endParaRPr>
          </a:p>
        </p:txBody>
      </p:sp>
      <p:sp>
        <p:nvSpPr>
          <p:cNvPr id="8" name="矩形 7"/>
          <p:cNvSpPr/>
          <p:nvPr/>
        </p:nvSpPr>
        <p:spPr>
          <a:xfrm>
            <a:off x="589280" y="4284980"/>
            <a:ext cx="9627870" cy="1326515"/>
          </a:xfrm>
          <a:prstGeom prst="rect">
            <a:avLst/>
          </a:prstGeom>
          <a:noFill/>
          <a:ln w="9525">
            <a:noFill/>
          </a:ln>
        </p:spPr>
        <p:txBody>
          <a:bodyPr vert="horz" rtlCol="0" anchor="t">
            <a:noAutofit/>
          </a:bodyPr>
          <a:p>
            <a:pPr lvl="0" algn="l" eaLnBrk="0" hangingPunct="0">
              <a:lnSpc>
                <a:spcPct val="110000"/>
              </a:lnSpc>
              <a:spcBef>
                <a:spcPts val="1000"/>
              </a:spcBef>
              <a:buClrTx/>
              <a:buSzTx/>
              <a:buFont typeface="Arial" panose="020B0604020202090204" pitchFamily="34" charset="0"/>
            </a:pPr>
            <a:r>
              <a:rPr kumimoji="1" lang="zh-CN" altLang="en-US" sz="3600" b="1">
                <a:latin typeface="楷体" panose="02010609060101010101" charset="-122"/>
                <a:ea typeface="楷体" panose="02010609060101010101" charset="-122"/>
                <a:cs typeface="楷体" panose="02010609060101010101" charset="-122"/>
                <a:sym typeface="+mn-ea"/>
              </a:rPr>
              <a:t>留学生应该</a:t>
            </a:r>
            <a:r>
              <a:rPr kumimoji="1" lang="zh-CN" altLang="en-US" sz="3600" b="1">
                <a:solidFill>
                  <a:srgbClr val="FF0000"/>
                </a:solidFill>
                <a:latin typeface="楷体" panose="02010609060101010101" charset="-122"/>
                <a:ea typeface="楷体" panose="02010609060101010101" charset="-122"/>
                <a:cs typeface="楷体" panose="02010609060101010101" charset="-122"/>
                <a:sym typeface="+mn-ea"/>
              </a:rPr>
              <a:t>利用</a:t>
            </a:r>
            <a:r>
              <a:rPr kumimoji="1" lang="zh-CN" altLang="en-US" sz="3600" b="1">
                <a:solidFill>
                  <a:srgbClr val="7030A0"/>
                </a:solidFill>
                <a:latin typeface="楷体" panose="02010609060101010101" charset="-122"/>
                <a:ea typeface="楷体" panose="02010609060101010101" charset="-122"/>
                <a:cs typeface="楷体" panose="02010609060101010101" charset="-122"/>
                <a:sym typeface="+mn-ea"/>
              </a:rPr>
              <a:t>语言环境</a:t>
            </a:r>
            <a:r>
              <a:rPr kumimoji="1" lang="zh-CN" altLang="en-US" sz="3600" b="1">
                <a:latin typeface="楷体" panose="02010609060101010101" charset="-122"/>
                <a:ea typeface="楷体" panose="02010609060101010101" charset="-122"/>
                <a:cs typeface="楷体" panose="02010609060101010101" charset="-122"/>
                <a:sym typeface="+mn-ea"/>
              </a:rPr>
              <a:t>，多和本地人</a:t>
            </a:r>
            <a:r>
              <a:rPr kumimoji="1" lang="zh-CN" altLang="en-US" sz="3600" b="1">
                <a:solidFill>
                  <a:srgbClr val="0070C0"/>
                </a:solidFill>
                <a:latin typeface="楷体" panose="02010609060101010101" charset="-122"/>
                <a:ea typeface="楷体" panose="02010609060101010101" charset="-122"/>
                <a:cs typeface="楷体" panose="02010609060101010101" charset="-122"/>
                <a:sym typeface="+mn-ea"/>
              </a:rPr>
              <a:t>交流</a:t>
            </a:r>
            <a:r>
              <a:rPr kumimoji="1" lang="zh-CN" altLang="en-US" sz="3600" b="1">
                <a:latin typeface="楷体" panose="02010609060101010101" charset="-122"/>
                <a:ea typeface="楷体" panose="02010609060101010101" charset="-122"/>
                <a:cs typeface="楷体" panose="02010609060101010101" charset="-122"/>
                <a:sym typeface="+mn-ea"/>
              </a:rPr>
              <a:t>，提高口语水平。</a:t>
            </a:r>
            <a:endParaRPr kumimoji="1" lang="zh-CN" altLang="en-US" sz="3600" b="1">
              <a:latin typeface="楷体" panose="02010609060101010101" charset="-122"/>
              <a:ea typeface="楷体" panose="02010609060101010101" charset="-122"/>
              <a:cs typeface="楷体" panose="02010609060101010101" charset="-122"/>
              <a:sym typeface="+mn-ea"/>
            </a:endParaRPr>
          </a:p>
        </p:txBody>
      </p:sp>
      <p:pic>
        <p:nvPicPr>
          <p:cNvPr id="11" name="图片 10" descr="金融区的工作人员正在午休"/>
          <p:cNvPicPr>
            <a:picLocks noChangeAspect="1"/>
          </p:cNvPicPr>
          <p:nvPr>
            <p:custDataLst>
              <p:tags r:id="rId1"/>
            </p:custDataLst>
          </p:nvPr>
        </p:nvPicPr>
        <p:blipFill>
          <a:blip r:embed="rId2"/>
          <a:stretch>
            <a:fillRect/>
          </a:stretch>
        </p:blipFill>
        <p:spPr>
          <a:xfrm>
            <a:off x="589280" y="1325880"/>
            <a:ext cx="4255135" cy="2836545"/>
          </a:xfrm>
          <a:prstGeom prst="rect">
            <a:avLst/>
          </a:prstGeom>
        </p:spPr>
      </p:pic>
      <p:sp>
        <p:nvSpPr>
          <p:cNvPr id="12" name="矩形 11"/>
          <p:cNvSpPr/>
          <p:nvPr/>
        </p:nvSpPr>
        <p:spPr>
          <a:xfrm>
            <a:off x="589280" y="5982335"/>
            <a:ext cx="11602720" cy="875665"/>
          </a:xfrm>
          <a:prstGeom prst="rect">
            <a:avLst/>
          </a:prstGeom>
          <a:noFill/>
          <a:ln w="9525">
            <a:noFill/>
          </a:ln>
        </p:spPr>
        <p:txBody>
          <a:bodyPr vert="horz" rtlCol="0" anchor="t">
            <a:noAutofit/>
          </a:bodyPr>
          <a:p>
            <a:pPr lvl="0" algn="l" eaLnBrk="0" hangingPunct="0">
              <a:lnSpc>
                <a:spcPct val="110000"/>
              </a:lnSpc>
              <a:spcBef>
                <a:spcPts val="1000"/>
              </a:spcBef>
              <a:buClrTx/>
              <a:buSzTx/>
              <a:buFont typeface="Arial" panose="020B0604020202090204" pitchFamily="34" charset="0"/>
            </a:pPr>
            <a:r>
              <a:rPr kumimoji="1" lang="zh-CN" altLang="en-US" sz="3600" b="1">
                <a:latin typeface="楷体" panose="02010609060101010101" charset="-122"/>
                <a:ea typeface="楷体" panose="02010609060101010101" charset="-122"/>
                <a:cs typeface="楷体" panose="02010609060101010101" charset="-122"/>
                <a:sym typeface="+mn-ea"/>
              </a:rPr>
              <a:t>我们应该更好地</a:t>
            </a:r>
            <a:r>
              <a:rPr kumimoji="1" lang="zh-CN" altLang="en-US" sz="3600" b="1">
                <a:solidFill>
                  <a:srgbClr val="FF0000"/>
                </a:solidFill>
                <a:latin typeface="楷体" panose="02010609060101010101" charset="-122"/>
                <a:ea typeface="楷体" panose="02010609060101010101" charset="-122"/>
                <a:cs typeface="楷体" panose="02010609060101010101" charset="-122"/>
                <a:sym typeface="+mn-ea"/>
              </a:rPr>
              <a:t>利用</a:t>
            </a:r>
            <a:r>
              <a:rPr kumimoji="1" lang="zh-CN" altLang="en-US" sz="3600" b="1">
                <a:solidFill>
                  <a:srgbClr val="7030A0"/>
                </a:solidFill>
                <a:latin typeface="楷体" panose="02010609060101010101" charset="-122"/>
                <a:ea typeface="楷体" panose="02010609060101010101" charset="-122"/>
                <a:cs typeface="楷体" panose="02010609060101010101" charset="-122"/>
                <a:sym typeface="+mn-ea"/>
              </a:rPr>
              <a:t>人工智能</a:t>
            </a:r>
            <a:r>
              <a:rPr kumimoji="1" lang="zh-CN" altLang="en-US" sz="3600" b="1">
                <a:solidFill>
                  <a:srgbClr val="0070C0"/>
                </a:solidFill>
                <a:latin typeface="楷体" panose="02010609060101010101" charset="-122"/>
                <a:ea typeface="楷体" panose="02010609060101010101" charset="-122"/>
                <a:cs typeface="楷体" panose="02010609060101010101" charset="-122"/>
                <a:sym typeface="+mn-ea"/>
              </a:rPr>
              <a:t>解决</a:t>
            </a:r>
            <a:r>
              <a:rPr kumimoji="1" lang="zh-CN" altLang="en-US" sz="3600" b="1">
                <a:latin typeface="楷体" panose="02010609060101010101" charset="-122"/>
                <a:ea typeface="楷体" panose="02010609060101010101" charset="-122"/>
                <a:cs typeface="楷体" panose="02010609060101010101" charset="-122"/>
                <a:sym typeface="+mn-ea"/>
              </a:rPr>
              <a:t>医疗、教育等难题。</a:t>
            </a:r>
            <a:endParaRPr kumimoji="1" lang="zh-CN" altLang="en-US" sz="3600" b="1">
              <a:latin typeface="楷体" panose="02010609060101010101" charset="-122"/>
              <a:ea typeface="楷体" panose="02010609060101010101" charset="-122"/>
              <a:cs typeface="楷体" panose="02010609060101010101" charset="-122"/>
              <a:sym typeface="+mn-ea"/>
            </a:endParaRPr>
          </a:p>
        </p:txBody>
      </p:sp>
      <p:sp>
        <p:nvSpPr>
          <p:cNvPr id="13" name="矩形 12"/>
          <p:cNvSpPr/>
          <p:nvPr/>
        </p:nvSpPr>
        <p:spPr>
          <a:xfrm>
            <a:off x="4008755" y="5156200"/>
            <a:ext cx="9627870" cy="759460"/>
          </a:xfrm>
          <a:prstGeom prst="rect">
            <a:avLst/>
          </a:prstGeom>
          <a:noFill/>
          <a:ln w="9525">
            <a:noFill/>
          </a:ln>
        </p:spPr>
        <p:txBody>
          <a:bodyPr vert="horz" rtlCol="0" anchor="t">
            <a:noAutofit/>
          </a:bodyPr>
          <a:p>
            <a:pPr lvl="0" algn="l" eaLnBrk="0" hangingPunct="0">
              <a:lnSpc>
                <a:spcPct val="110000"/>
              </a:lnSpc>
              <a:spcBef>
                <a:spcPts val="1000"/>
              </a:spcBef>
              <a:buClrTx/>
              <a:buSzTx/>
              <a:buFont typeface="Arial" panose="020B0604020202090204" pitchFamily="34" charset="0"/>
            </a:pPr>
            <a:r>
              <a:rPr kumimoji="1" lang="zh-CN" altLang="en-US" sz="3600" b="1">
                <a:latin typeface="楷体" panose="02010609060101010101" charset="-122"/>
                <a:ea typeface="楷体" panose="02010609060101010101" charset="-122"/>
                <a:cs typeface="楷体" panose="02010609060101010101" charset="-122"/>
                <a:sym typeface="+mn-ea"/>
              </a:rPr>
              <a:t>华侨大学还提供了哪些可</a:t>
            </a:r>
            <a:r>
              <a:rPr kumimoji="1" lang="zh-CN" altLang="en-US" sz="3600" b="1">
                <a:solidFill>
                  <a:srgbClr val="FF0000"/>
                </a:solidFill>
                <a:latin typeface="楷体" panose="02010609060101010101" charset="-122"/>
                <a:ea typeface="楷体" panose="02010609060101010101" charset="-122"/>
                <a:cs typeface="楷体" panose="02010609060101010101" charset="-122"/>
                <a:sym typeface="+mn-ea"/>
              </a:rPr>
              <a:t>利用</a:t>
            </a:r>
            <a:r>
              <a:rPr kumimoji="1" lang="zh-CN" altLang="en-US" sz="3600" b="1">
                <a:solidFill>
                  <a:schemeClr val="tx1"/>
                </a:solidFill>
                <a:latin typeface="楷体" panose="02010609060101010101" charset="-122"/>
                <a:ea typeface="楷体" panose="02010609060101010101" charset="-122"/>
                <a:cs typeface="楷体" panose="02010609060101010101" charset="-122"/>
                <a:sym typeface="+mn-ea"/>
              </a:rPr>
              <a:t>的</a:t>
            </a:r>
            <a:r>
              <a:rPr kumimoji="1" lang="zh-CN" altLang="en-US" sz="3600" b="1">
                <a:solidFill>
                  <a:srgbClr val="7030A0"/>
                </a:solidFill>
                <a:latin typeface="楷体" panose="02010609060101010101" charset="-122"/>
                <a:ea typeface="楷体" panose="02010609060101010101" charset="-122"/>
                <a:cs typeface="楷体" panose="02010609060101010101" charset="-122"/>
                <a:sym typeface="+mn-ea"/>
              </a:rPr>
              <a:t>条件</a:t>
            </a:r>
            <a:r>
              <a:rPr kumimoji="1" lang="en-US" altLang="zh-CN" sz="3600" b="1">
                <a:latin typeface="楷体" panose="02010609060101010101" charset="-122"/>
                <a:ea typeface="楷体" panose="02010609060101010101" charset="-122"/>
                <a:cs typeface="楷体" panose="02010609060101010101" charset="-122"/>
                <a:sym typeface="+mn-ea"/>
              </a:rPr>
              <a:t>？</a:t>
            </a:r>
            <a:endParaRPr kumimoji="1" lang="en-US" altLang="zh-CN" sz="3600" b="1">
              <a:latin typeface="楷体" panose="02010609060101010101" charset="-122"/>
              <a:ea typeface="楷体" panose="02010609060101010101" charset="-122"/>
              <a:cs typeface="楷体" panose="02010609060101010101" charset="-122"/>
              <a:sym typeface="+mn-ea"/>
            </a:endParaRPr>
          </a:p>
        </p:txBody>
      </p:sp>
      <p:pic>
        <p:nvPicPr>
          <p:cNvPr id="14" name="图片 13" descr="AI医疗保健，医生使用AI帮助分析患者症状平面矢量图"/>
          <p:cNvPicPr>
            <a:picLocks noChangeAspect="1"/>
          </p:cNvPicPr>
          <p:nvPr>
            <p:custDataLst>
              <p:tags r:id="rId3"/>
            </p:custDataLst>
          </p:nvPr>
        </p:nvPicPr>
        <p:blipFill>
          <a:blip r:embed="rId4"/>
          <a:srcRect l="16089" t="14226" r="17891" b="13828"/>
          <a:stretch>
            <a:fillRect/>
          </a:stretch>
        </p:blipFill>
        <p:spPr>
          <a:xfrm>
            <a:off x="5694045" y="1325880"/>
            <a:ext cx="4627245" cy="28365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12" grpId="0"/>
      <p:bldP spid="12" grpId="1"/>
      <p:bldP spid="13" grpId="0"/>
      <p:bldP spid="1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ctrTitle"/>
          </p:nvPr>
        </p:nvSpPr>
        <p:spPr>
          <a:xfrm>
            <a:off x="3360738" y="1673225"/>
            <a:ext cx="5214937" cy="1630363"/>
          </a:xfrm>
          <a:ln>
            <a:solidFill>
              <a:schemeClr val="tx1"/>
            </a:solidFill>
            <a:miter/>
          </a:ln>
        </p:spPr>
        <p:txBody>
          <a:bodyPr vert="horz" wrap="square" lIns="91440" tIns="45720" rIns="91440" bIns="45720" anchor="b"/>
          <a:lstStyle/>
          <a:p>
            <a:pPr eaLnBrk="1" hangingPunct="1">
              <a:buClrTx/>
              <a:buSzTx/>
              <a:buFontTx/>
            </a:pPr>
            <a:r>
              <a:rPr kumimoji="1" lang="zh-CN" altLang="en-US" sz="9600" b="1" kern="1200">
                <a:solidFill>
                  <a:srgbClr val="CC0000"/>
                </a:solidFill>
                <a:latin typeface="楷体" panose="02010609060101010101" charset="-122"/>
                <a:ea typeface="楷体" panose="02010609060101010101" charset="-122"/>
                <a:cs typeface="等线 Light" panose="02010600030101010101" charset="-122"/>
              </a:rPr>
              <a:t>生词</a:t>
            </a:r>
            <a:endParaRPr kumimoji="1" lang="zh-CN" altLang="en-US" sz="4000" kern="1200">
              <a:solidFill>
                <a:srgbClr val="CC0000"/>
              </a:solidFill>
              <a:latin typeface="楷体" panose="02010609060101010101" charset="-122"/>
              <a:ea typeface="楷体" panose="02010609060101010101" charset="-122"/>
              <a:cs typeface="等线 Light" panose="02010600030101010101" charset="-122"/>
            </a:endParaRPr>
          </a:p>
        </p:txBody>
      </p:sp>
      <p:sp>
        <p:nvSpPr>
          <p:cNvPr id="28674" name="Rectangle 2"/>
          <p:cNvSpPr>
            <a:spLocks noGrp="1"/>
          </p:cNvSpPr>
          <p:nvPr/>
        </p:nvSpPr>
        <p:spPr>
          <a:xfrm>
            <a:off x="0" y="4022725"/>
            <a:ext cx="11938000" cy="1220788"/>
          </a:xfrm>
          <a:prstGeom prst="rect">
            <a:avLst/>
          </a:prstGeom>
          <a:noFill/>
          <a:ln w="9525">
            <a:noFill/>
          </a:ln>
        </p:spPr>
        <p:txBody>
          <a:bodyPr lIns="68580" tIns="34290" rIns="68580" bIns="34290" anchor="t"/>
          <a:lstStyle/>
          <a:p>
            <a:pPr marL="812800" indent="-812800" algn="ctr" eaLnBrk="0" hangingPunct="0">
              <a:spcBef>
                <a:spcPct val="20000"/>
              </a:spcBef>
            </a:pPr>
            <a:r>
              <a:rPr lang="zh-CN" altLang="en-US" sz="5400" b="1">
                <a:solidFill>
                  <a:srgbClr val="98200F"/>
                </a:solidFill>
                <a:latin typeface="楷体" panose="02010609060101010101" charset="-122"/>
                <a:ea typeface="楷体" panose="02010609060101010101" charset="-122"/>
              </a:rPr>
              <a:t>的确    幸亏  </a:t>
            </a:r>
            <a:endParaRPr lang="zh-CN" altLang="en-US" sz="5400" b="1">
              <a:solidFill>
                <a:srgbClr val="98200F"/>
              </a:solidFill>
              <a:latin typeface="楷体" panose="02010609060101010101" charset="-122"/>
              <a:ea typeface="楷体" panose="02010609060101010101" charset="-122"/>
            </a:endParaRPr>
          </a:p>
        </p:txBody>
      </p:sp>
      <p:sp>
        <p:nvSpPr>
          <p:cNvPr id="28675" name="Text Box 4"/>
          <p:cNvSpPr txBox="1"/>
          <p:nvPr/>
        </p:nvSpPr>
        <p:spPr>
          <a:xfrm>
            <a:off x="127000" y="122238"/>
            <a:ext cx="2374900" cy="922337"/>
          </a:xfrm>
          <a:prstGeom prst="rect">
            <a:avLst/>
          </a:prstGeom>
          <a:noFill/>
          <a:ln w="9525">
            <a:noFill/>
          </a:ln>
        </p:spPr>
        <p:txBody>
          <a:bodyPr anchor="t">
            <a:spAutoFit/>
          </a:bodyPr>
          <a:lstStyle/>
          <a:p>
            <a:pPr eaLnBrk="0" hangingPunct="0"/>
            <a:r>
              <a:rPr lang="zh-CN" altLang="en-US" sz="5400" b="1">
                <a:solidFill>
                  <a:srgbClr val="FF0000"/>
                </a:solidFill>
                <a:latin typeface="楷体" panose="02010609060101010101" charset="-122"/>
                <a:ea typeface="楷体" panose="02010609060101010101" charset="-122"/>
              </a:rPr>
              <a:t> </a:t>
            </a:r>
            <a:r>
              <a:rPr lang="en-US" altLang="zh-CN" sz="5400" b="1">
                <a:solidFill>
                  <a:srgbClr val="FF0000"/>
                </a:solidFill>
                <a:latin typeface="楷体" panose="02010609060101010101" charset="-122"/>
                <a:ea typeface="楷体" panose="02010609060101010101" charset="-122"/>
              </a:rPr>
              <a:t>P322</a:t>
            </a:r>
            <a:endParaRPr lang="zh-CN" altLang="en-US" sz="4400" b="1">
              <a:solidFill>
                <a:srgbClr val="000000"/>
              </a:solidFill>
              <a:latin typeface="楷体" panose="02010609060101010101" charset="-122"/>
              <a:ea typeface="楷体" panose="02010609060101010101" charset="-122"/>
            </a:endParaRPr>
          </a:p>
        </p:txBody>
      </p:sp>
    </p:spTree>
  </p:cSld>
  <p:clrMapOvr>
    <a:masterClrMapping/>
  </p:clrMapOvr>
</p:sld>
</file>

<file path=ppt/tags/tag1.xml><?xml version="1.0" encoding="utf-8"?>
<p:tagLst xmlns:p="http://schemas.openxmlformats.org/presentationml/2006/main">
  <p:tag name="PA" val="v5.2.8"/>
</p:tagLst>
</file>

<file path=ppt/tags/tag10.xml><?xml version="1.0" encoding="utf-8"?>
<p:tagLst xmlns:p="http://schemas.openxmlformats.org/presentationml/2006/main">
  <p:tag name="KSO_DOCER_RESOURCE_TRACE_INFO" val="{&quot;id&quot;:&quot;195580353&quot;,&quot;origin&quot;:0,&quot;type&quot;:&quot;pictures&quot;,&quot;user&quot;:&quot;666029304&quot;}"/>
</p:tagLst>
</file>

<file path=ppt/tags/tag11.xml><?xml version="1.0" encoding="utf-8"?>
<p:tagLst xmlns:p="http://schemas.openxmlformats.org/presentationml/2006/main">
  <p:tag name="KSO_DOCER_RESOURCE_TRACE_INFO" val="{&quot;id&quot;:&quot;229765146&quot;,&quot;origin&quot;:0,&quot;type&quot;:&quot;pictures&quot;,&quot;user&quot;:&quot;666029304&quot;}"/>
</p:tagLst>
</file>

<file path=ppt/tags/tag12.xml><?xml version="1.0" encoding="utf-8"?>
<p:tagLst xmlns:p="http://schemas.openxmlformats.org/presentationml/2006/main">
  <p:tag name="KSO_DOCER_RESOURCE_TRACE_INFO" val="{&quot;id&quot;:&quot;221437759&quot;,&quot;origin&quot;:0,&quot;type&quot;:&quot;pictures&quot;,&quot;user&quot;:&quot;666029304&quot;}"/>
</p:tagLst>
</file>

<file path=ppt/tags/tag13.xml><?xml version="1.0" encoding="utf-8"?>
<p:tagLst xmlns:p="http://schemas.openxmlformats.org/presentationml/2006/main">
  <p:tag name="KSO_DOCER_RESOURCE_TRACE_INFO" val="{&quot;id&quot;:&quot;73918244&quot;,&quot;origin&quot;:0,&quot;type&quot;:&quot;pictures&quot;,&quot;user&quot;:&quot;666029304&quot;}"/>
</p:tagLst>
</file>

<file path=ppt/tags/tag14.xml><?xml version="1.0" encoding="utf-8"?>
<p:tagLst xmlns:p="http://schemas.openxmlformats.org/presentationml/2006/main">
  <p:tag name="KSO_DOCER_RESOURCE_TRACE_INFO" val="{&quot;id&quot;:&quot;55124770&quot;,&quot;origin&quot;:0,&quot;type&quot;:&quot;pictures&quot;,&quot;user&quot;:&quot;666029304&quot;}"/>
</p:tagLst>
</file>

<file path=ppt/tags/tag15.xml><?xml version="1.0" encoding="utf-8"?>
<p:tagLst xmlns:p="http://schemas.openxmlformats.org/presentationml/2006/main">
  <p:tag name="KSO_DOCER_RESOURCE_TRACE_INFO" val="{&quot;id&quot;:&quot;188630843&quot;,&quot;origin&quot;:0,&quot;type&quot;:&quot;pictures&quot;,&quot;user&quot;:&quot;666029304&quot;}"/>
</p:tagLst>
</file>

<file path=ppt/tags/tag16.xml><?xml version="1.0" encoding="utf-8"?>
<p:tagLst xmlns:p="http://schemas.openxmlformats.org/presentationml/2006/main">
  <p:tag name="KSO_DOCER_RESOURCE_TRACE_INFO" val="{&quot;id&quot;:&quot;31039712&quot;,&quot;origin&quot;:0,&quot;type&quot;:&quot;pictures&quot;,&quot;user&quot;:&quot;666029304&quot;}"/>
</p:tagLst>
</file>

<file path=ppt/tags/tag17.xml><?xml version="1.0" encoding="utf-8"?>
<p:tagLst xmlns:p="http://schemas.openxmlformats.org/presentationml/2006/main">
  <p:tag name="KSO_DOCER_RESOURCE_TRACE_INFO" val="{&quot;id&quot;:&quot;71267464&quot;,&quot;origin&quot;:0,&quot;type&quot;:&quot;pictures&quot;,&quot;user&quot;:&quot;666029304&quot;}"/>
</p:tagLst>
</file>

<file path=ppt/tags/tag18.xml><?xml version="1.0" encoding="utf-8"?>
<p:tagLst xmlns:p="http://schemas.openxmlformats.org/presentationml/2006/main">
  <p:tag name="KSO_DOCER_RESOURCE_TRACE_INFO" val="{&quot;id&quot;:&quot;29933350&quot;,&quot;origin&quot;:0,&quot;type&quot;:&quot;pictures&quot;,&quot;user&quot;:&quot;666029304&quot;}"/>
</p:tagLst>
</file>

<file path=ppt/tags/tag19.xml><?xml version="1.0" encoding="utf-8"?>
<p:tagLst xmlns:p="http://schemas.openxmlformats.org/presentationml/2006/main">
  <p:tag name="KSO_DOCER_RESOURCE_TRACE_INFO" val="{&quot;id&quot;:&quot;221020965&quot;,&quot;origin&quot;:0,&quot;type&quot;:&quot;pictures&quot;,&quot;user&quot;:&quot;666029304&quot;}"/>
</p:tagLst>
</file>

<file path=ppt/tags/tag2.xml><?xml version="1.0" encoding="utf-8"?>
<p:tagLst xmlns:p="http://schemas.openxmlformats.org/presentationml/2006/main">
  <p:tag name="PA" val="v5.2.8"/>
</p:tagLst>
</file>

<file path=ppt/tags/tag20.xml><?xml version="1.0" encoding="utf-8"?>
<p:tagLst xmlns:p="http://schemas.openxmlformats.org/presentationml/2006/main">
  <p:tag name="KSO_DOCER_RESOURCE_TRACE_INFO" val="{&quot;id&quot;:&quot;71267464&quot;,&quot;origin&quot;:0,&quot;type&quot;:&quot;pictures&quot;,&quot;user&quot;:&quot;666029304&quot;}"/>
</p:tagLst>
</file>

<file path=ppt/tags/tag21.xml><?xml version="1.0" encoding="utf-8"?>
<p:tagLst xmlns:p="http://schemas.openxmlformats.org/presentationml/2006/main">
  <p:tag name="KSO_DOCER_RESOURCE_TRACE_INFO" val="{&quot;id&quot;:&quot;71267464&quot;,&quot;origin&quot;:0,&quot;type&quot;:&quot;pictures&quot;,&quot;user&quot;:&quot;666029304&quot;}"/>
</p:tagLst>
</file>

<file path=ppt/tags/tag22.xml><?xml version="1.0" encoding="utf-8"?>
<p:tagLst xmlns:p="http://schemas.openxmlformats.org/presentationml/2006/main">
  <p:tag name="KSO_DOCER_RESOURCE_TRACE_INFO" val="{&quot;id&quot;:&quot;81621071&quot;,&quot;origin&quot;:0,&quot;type&quot;:&quot;pictures&quot;,&quot;user&quot;:&quot;666029304&quot;}"/>
</p:tagLst>
</file>

<file path=ppt/tags/tag23.xml><?xml version="1.0" encoding="utf-8"?>
<p:tagLst xmlns:p="http://schemas.openxmlformats.org/presentationml/2006/main">
  <p:tag name="KSO_DOCER_RESOURCE_TRACE_INFO" val="{&quot;id&quot;:&quot;75289816&quot;,&quot;origin&quot;:0,&quot;type&quot;:&quot;pictures&quot;,&quot;user&quot;:&quot;666029304&quot;}"/>
</p:tagLst>
</file>

<file path=ppt/tags/tag24.xml><?xml version="1.0" encoding="utf-8"?>
<p:tagLst xmlns:p="http://schemas.openxmlformats.org/presentationml/2006/main">
  <p:tag name="KSO_DOCER_RESOURCE_TRACE_INFO" val="{&quot;id&quot;:&quot;192902591&quot;,&quot;origin&quot;:0,&quot;type&quot;:&quot;pictures&quot;,&quot;user&quot;:&quot;666029304&quot;}"/>
</p:tagLst>
</file>

<file path=ppt/tags/tag25.xml><?xml version="1.0" encoding="utf-8"?>
<p:tagLst xmlns:p="http://schemas.openxmlformats.org/presentationml/2006/main">
  <p:tag name="KSO_DOCER_RESOURCE_TRACE_INFO" val="{&quot;id&quot;:&quot;221481605&quot;,&quot;origin&quot;:0,&quot;type&quot;:&quot;pictures&quot;,&quot;user&quot;:&quot;666029304&quot;}"/>
</p:tagLst>
</file>

<file path=ppt/tags/tag26.xml><?xml version="1.0" encoding="utf-8"?>
<p:tagLst xmlns:p="http://schemas.openxmlformats.org/presentationml/2006/main">
  <p:tag name="KSO_DOCER_RESOURCE_TRACE_INFO" val="{&quot;id&quot;:&quot;210195512&quot;,&quot;origin&quot;:0,&quot;type&quot;:&quot;pictures&quot;,&quot;user&quot;:&quot;666029304&quot;}"/>
</p:tagLst>
</file>

<file path=ppt/tags/tag27.xml><?xml version="1.0" encoding="utf-8"?>
<p:tagLst xmlns:p="http://schemas.openxmlformats.org/presentationml/2006/main">
  <p:tag name="KSO_DOCER_RESOURCE_TRACE_INFO" val="{&quot;id&quot;:&quot;221250587&quot;,&quot;origin&quot;:0,&quot;type&quot;:&quot;pictures&quot;,&quot;user&quot;:&quot;666029304&quot;}"/>
</p:tagLst>
</file>

<file path=ppt/tags/tag28.xml><?xml version="1.0" encoding="utf-8"?>
<p:tagLst xmlns:p="http://schemas.openxmlformats.org/presentationml/2006/main">
  <p:tag name="KSO_WM_BEAUTIFY_FLAG" val="#wm#"/>
  <p:tag name="KSO_WM_TEMPLATE_CATEGORY" val="custom"/>
  <p:tag name="KSO_WM_TEMPLATE_INDEX" val="20187308"/>
</p:tagLst>
</file>

<file path=ppt/tags/tag29.xml><?xml version="1.0" encoding="utf-8"?>
<p:tagLst xmlns:p="http://schemas.openxmlformats.org/presentationml/2006/main">
  <p:tag name="KSO_WM_BEAUTIFY_FLAG" val="#wm#"/>
  <p:tag name="KSO_WM_TEMPLATE_CATEGORY" val="custom"/>
  <p:tag name="KSO_WM_TEMPLATE_INDEX" val="20187308"/>
</p:tagLst>
</file>

<file path=ppt/tags/tag3.xml><?xml version="1.0" encoding="utf-8"?>
<p:tagLst xmlns:p="http://schemas.openxmlformats.org/presentationml/2006/main">
  <p:tag name="PA" val="v5.2.8"/>
</p:tagLst>
</file>

<file path=ppt/tags/tag30.xml><?xml version="1.0" encoding="utf-8"?>
<p:tagLst xmlns:p="http://schemas.openxmlformats.org/presentationml/2006/main">
  <p:tag name="KSO_DOCER_RESOURCE_TRACE_INFO" val="{&quot;id&quot;:&quot;56236643&quot;,&quot;origin&quot;:0,&quot;type&quot;:&quot;pictures&quot;,&quot;user&quot;:&quot;666029304&quot;}"/>
</p:tagLst>
</file>

<file path=ppt/tags/tag31.xml><?xml version="1.0" encoding="utf-8"?>
<p:tagLst xmlns:p="http://schemas.openxmlformats.org/presentationml/2006/main">
  <p:tag name="KSO_WM_BEAUTIFY_FLAG" val="#wm#"/>
  <p:tag name="KSO_WM_TEMPLATE_CATEGORY" val="custom"/>
  <p:tag name="KSO_WM_TEMPLATE_INDEX" val="20187308"/>
</p:tagLst>
</file>

<file path=ppt/tags/tag32.xml><?xml version="1.0" encoding="utf-8"?>
<p:tagLst xmlns:p="http://schemas.openxmlformats.org/presentationml/2006/main">
  <p:tag name="KSO_DOCER_RESOURCE_TRACE_INFO" val="{&quot;id&quot;:&quot;52292302&quot;,&quot;origin&quot;:0,&quot;type&quot;:&quot;pictures&quot;,&quot;user&quot;:&quot;666029304&quot;}"/>
</p:tagLst>
</file>

<file path=ppt/tags/tag33.xml><?xml version="1.0" encoding="utf-8"?>
<p:tagLst xmlns:p="http://schemas.openxmlformats.org/presentationml/2006/main">
  <p:tag name="KSO_DOCER_RESOURCE_TRACE_INFO" val="{&quot;id&quot;:&quot;194593199&quot;,&quot;origin&quot;:0,&quot;type&quot;:&quot;pictures&quot;,&quot;user&quot;:&quot;666029304&quot;}"/>
</p:tagLst>
</file>

<file path=ppt/tags/tag34.xml><?xml version="1.0" encoding="utf-8"?>
<p:tagLst xmlns:p="http://schemas.openxmlformats.org/presentationml/2006/main">
  <p:tag name="KSO_DOCER_RESOURCE_TRACE_INFO" val="{&quot;id&quot;:&quot;102267801&quot;,&quot;origin&quot;:0,&quot;type&quot;:&quot;pictures&quot;,&quot;user&quot;:&quot;666029304&quot;}"/>
</p:tagLst>
</file>

<file path=ppt/tags/tag35.xml><?xml version="1.0" encoding="utf-8"?>
<p:tagLst xmlns:p="http://schemas.openxmlformats.org/presentationml/2006/main">
  <p:tag name="KSO_DOCER_RESOURCE_TRACE_INFO" val="{&quot;id&quot;:&quot;180733205&quot;,&quot;origin&quot;:0,&quot;type&quot;:&quot;pictures&quot;,&quot;user&quot;:&quot;666029304&quot;}"/>
</p:tagLst>
</file>

<file path=ppt/tags/tag36.xml><?xml version="1.0" encoding="utf-8"?>
<p:tagLst xmlns:p="http://schemas.openxmlformats.org/presentationml/2006/main">
  <p:tag name="KSO_DOCER_RESOURCE_TRACE_INFO" val="{&quot;id&quot;:&quot;111113117&quot;,&quot;origin&quot;:0,&quot;type&quot;:&quot;pictures&quot;,&quot;user&quot;:&quot;666029304&quot;}"/>
</p:tagLst>
</file>

<file path=ppt/tags/tag37.xml><?xml version="1.0" encoding="utf-8"?>
<p:tagLst xmlns:p="http://schemas.openxmlformats.org/presentationml/2006/main">
  <p:tag name="KSO_DOCER_RESOURCE_TRACE_INFO" val="{&quot;id&quot;:&quot;144105168&quot;,&quot;origin&quot;:0,&quot;type&quot;:&quot;pictures&quot;,&quot;user&quot;:&quot;666029304&quot;}"/>
</p:tagLst>
</file>

<file path=ppt/tags/tag4.xml><?xml version="1.0" encoding="utf-8"?>
<p:tagLst xmlns:p="http://schemas.openxmlformats.org/presentationml/2006/main">
  <p:tag name="PA" val="v5.2.8"/>
</p:tagLst>
</file>

<file path=ppt/tags/tag5.xml><?xml version="1.0" encoding="utf-8"?>
<p:tagLst xmlns:p="http://schemas.openxmlformats.org/presentationml/2006/main">
  <p:tag name="PA" val="v5.2.8"/>
</p:tagLst>
</file>

<file path=ppt/tags/tag6.xml><?xml version="1.0" encoding="utf-8"?>
<p:tagLst xmlns:p="http://schemas.openxmlformats.org/presentationml/2006/main">
  <p:tag name="KSO_DOCER_RESOURCE_TRACE_INFO" val="{&quot;id&quot;:&quot;106852618&quot;,&quot;origin&quot;:0,&quot;type&quot;:&quot;pictures&quot;,&quot;user&quot;:&quot;666029304&quot;}"/>
</p:tagLst>
</file>

<file path=ppt/tags/tag7.xml><?xml version="1.0" encoding="utf-8"?>
<p:tagLst xmlns:p="http://schemas.openxmlformats.org/presentationml/2006/main">
  <p:tag name="KSO_DOCER_RESOURCE_TRACE_INFO" val="{&quot;id&quot;:&quot;221737375&quot;,&quot;origin&quot;:0,&quot;type&quot;:&quot;pictures&quot;,&quot;user&quot;:&quot;666029304&quot;}"/>
</p:tagLst>
</file>

<file path=ppt/tags/tag8.xml><?xml version="1.0" encoding="utf-8"?>
<p:tagLst xmlns:p="http://schemas.openxmlformats.org/presentationml/2006/main">
  <p:tag name="KSO_DOCER_RESOURCE_TRACE_INFO" val="{&quot;id&quot;:&quot;219310455&quot;,&quot;origin&quot;:0,&quot;type&quot;:&quot;pictures&quot;,&quot;user&quot;:&quot;666029304&quot;}"/>
</p:tagLst>
</file>

<file path=ppt/tags/tag9.xml><?xml version="1.0" encoding="utf-8"?>
<p:tagLst xmlns:p="http://schemas.openxmlformats.org/presentationml/2006/main">
  <p:tag name="KSO_DOCER_RESOURCE_TRACE_INFO" val="{&quot;id&quot;:&quot;104466831&quot;,&quot;origin&quot;:0,&quot;type&quot;:&quot;pictures&quot;,&quot;user&quot;:&quot;666029304&quot;}"/>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2846</Words>
  <Application>WPS 演示</Application>
  <PresentationFormat>宽屏</PresentationFormat>
  <Paragraphs>435</Paragraphs>
  <Slides>51</Slides>
  <Notes>3</Notes>
  <HiddenSlides>0</HiddenSlides>
  <MMClips>5</MMClips>
  <ScaleCrop>false</ScaleCrop>
  <HeadingPairs>
    <vt:vector size="6" baseType="variant">
      <vt:variant>
        <vt:lpstr>已用的字体</vt:lpstr>
      </vt:variant>
      <vt:variant>
        <vt:i4>24</vt:i4>
      </vt:variant>
      <vt:variant>
        <vt:lpstr>主题</vt:lpstr>
      </vt:variant>
      <vt:variant>
        <vt:i4>1</vt:i4>
      </vt:variant>
      <vt:variant>
        <vt:lpstr>幻灯片标题</vt:lpstr>
      </vt:variant>
      <vt:variant>
        <vt:i4>51</vt:i4>
      </vt:variant>
    </vt:vector>
  </HeadingPairs>
  <TitlesOfParts>
    <vt:vector size="76" baseType="lpstr">
      <vt:lpstr>Arial</vt:lpstr>
      <vt:lpstr>宋体</vt:lpstr>
      <vt:lpstr>Wingdings</vt:lpstr>
      <vt:lpstr>等线</vt:lpstr>
      <vt:lpstr>汉仪中等线KW</vt:lpstr>
      <vt:lpstr>等线 Light</vt:lpstr>
      <vt:lpstr>Arial</vt:lpstr>
      <vt:lpstr>字魂105号-简雅黑</vt:lpstr>
      <vt:lpstr>汉仪中黑KW</vt:lpstr>
      <vt:lpstr>楷体</vt:lpstr>
      <vt:lpstr>汉仪楷体KW</vt:lpstr>
      <vt:lpstr>Arial Black</vt:lpstr>
      <vt:lpstr>华文楷体</vt:lpstr>
      <vt:lpstr>楷体</vt:lpstr>
      <vt:lpstr>DengXian</vt:lpstr>
      <vt:lpstr>微软雅黑</vt:lpstr>
      <vt:lpstr>汉仪旗黑</vt:lpstr>
      <vt:lpstr>汉仪书宋二KW</vt:lpstr>
      <vt:lpstr>宋体</vt:lpstr>
      <vt:lpstr>Arial Unicode MS</vt:lpstr>
      <vt:lpstr>字魂105号-简雅黑</vt:lpstr>
      <vt:lpstr>微软雅黑</vt:lpstr>
      <vt:lpstr>等线</vt:lpstr>
      <vt:lpstr>等线 Light</vt:lpstr>
      <vt:lpstr>Office 主题</vt:lpstr>
      <vt:lpstr>PowerPoint 演示文稿</vt:lpstr>
      <vt:lpstr>第十五课</vt:lpstr>
      <vt:lpstr>生词</vt:lpstr>
      <vt:lpstr>尝试V+V/N</vt:lpstr>
      <vt:lpstr>阻止V</vt:lpstr>
      <vt:lpstr>阻止V</vt:lpstr>
      <vt:lpstr>求助V</vt:lpstr>
      <vt:lpstr>利用V</vt:lpstr>
      <vt:lpstr>生词</vt:lpstr>
      <vt:lpstr>PowerPoint 演示文稿</vt:lpstr>
      <vt:lpstr>的确 adv.</vt:lpstr>
      <vt:lpstr>的确 adv.</vt:lpstr>
      <vt:lpstr>的确 adv.</vt:lpstr>
      <vt:lpstr>PowerPoint 演示文稿</vt:lpstr>
      <vt:lpstr>PowerPoint 演示文稿</vt:lpstr>
      <vt:lpstr>PowerPoint 演示文稿</vt:lpstr>
      <vt:lpstr>PowerPoint 演示文稿</vt:lpstr>
      <vt:lpstr>的确 </vt:lpstr>
      <vt:lpstr>PowerPoint 演示文稿</vt:lpstr>
      <vt:lpstr>幸亏</vt:lpstr>
      <vt:lpstr>幸亏</vt:lpstr>
      <vt:lpstr>幸亏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……，与此同时……</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……，从而，……</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1690399219@qq.com</dc:creator>
  <cp:lastModifiedBy>桃之夭夭</cp:lastModifiedBy>
  <cp:revision>311</cp:revision>
  <dcterms:created xsi:type="dcterms:W3CDTF">2026-05-05T02:51:07Z</dcterms:created>
  <dcterms:modified xsi:type="dcterms:W3CDTF">2026-05-05T02:51:07Z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2052-12.1.25205.25205</vt:lpwstr>
  </property>
  <property fmtid="{D5CDD505-2E9C-101B-9397-08002B2CF9AE}" pid="3" name="ICV">
    <vt:lpwstr>916539BB3025420B984E6DAC44F5CBC8</vt:lpwstr>
  </property>
</Properties>
</file>