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2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jpeg" ContentType="image/jpeg"/>
  <Override PartName="/ppt/slides/slide1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 defTabSz="457200"/>
            <a:r>
              <a:rPr lang="zh-CN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单击以移动幻灯片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点击编辑备注格式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&lt;页眉&gt;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dt" idx="3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&lt;日期/时间&gt;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ftr" idx="3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0" name="PlaceHolder 6"/>
          <p:cNvSpPr>
            <a:spLocks noGrp="1"/>
          </p:cNvSpPr>
          <p:nvPr>
            <p:ph type="sldNum" idx="3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fld id="{63769501-0EE4-4F48-B8BB-0154BC79DD2E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&lt;编号&gt;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点击添加备注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ln w="0">
            <a:noFill/>
          </a:ln>
        </p:spPr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点击添加备注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C47F6D7-A80A-4180-AB81-3B40C6C0F294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457200"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zh-CN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 defTabSz="45720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点击以编辑提纲文本格式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zh-CN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第二提纲级别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第三提纲级别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第四提纲级别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第五提纲级别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第六提纲级别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第七提纲级别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AA65551-5861-4700-BBD9-F5C89E7E5947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92340FF-4FDA-477A-80AE-686B0591B58E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457200"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algn="l" defTabSz="457200"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点击以编辑提纲文本格式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第二提纲级别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14400"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第三提纲级别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71600"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第四提纲级别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828800"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第五提纲级别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0"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第六提纲级别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743200"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第七提纲级别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dt" idx="3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ftr" idx="3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4" name="PlaceHolder 6"/>
          <p:cNvSpPr>
            <a:spLocks noGrp="1"/>
          </p:cNvSpPr>
          <p:nvPr>
            <p:ph type="sldNum" idx="3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0CE231B-18BA-4350-A7B5-423B1A31D496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ADFE4AC-AB78-4EF4-B093-26A21D544705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457200"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zh-CN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 defTabSz="45720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点击以编辑提纲文本格式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zh-CN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第二提纲级别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第三提纲级别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第四提纲级别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第五提纲级别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第六提纲级别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第七提纲级别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EF1645E-A836-4737-80C6-98D4BE77800B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DD60F95-FCB9-400D-9913-19F0ABD083A4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E081125-50DC-4D36-870F-D29D98306149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000" b="1" u="none" strike="noStrike" cap="all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000" b="0" u="none" strike="noStrike">
              <a:solidFill>
                <a:schemeClr val="dk1">
                  <a:tint val="7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460C14D-C81F-4AA8-BF9B-4AD7E9E2951B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A3F6224-2132-4CD5-A0B2-3DEE33E67FFE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5" name="PlaceHolder 8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4F9AD6B-582C-4C27-986D-FB478B510D1A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858DF2B-1E60-41EB-9AC6-31F70EFBB977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zh-CN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测试测试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ctr" defTabSz="45720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撒大苏打</a:t>
            </a:r>
            <a:endParaRPr lang="en-US" sz="3200" b="0" u="none" strike="noStrike">
              <a:solidFill>
                <a:schemeClr val="dk1">
                  <a:tint val="75000"/>
                </a:schemeClr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"/>
          <p:cNvPicPr/>
          <p:nvPr/>
        </p:nvPicPr>
        <p:blipFill>
          <a:blip r:embed="rId1"/>
          <a:stretch/>
        </p:blipFill>
        <p:spPr>
          <a:xfrm>
            <a:off x="1143000" y="1600200"/>
            <a:ext cx="3828240" cy="4259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"/>
          <p:cNvSpPr/>
          <p:nvPr/>
        </p:nvSpPr>
        <p:spPr>
          <a:xfrm>
            <a:off x="4664160" y="3428280"/>
            <a:ext cx="287964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ctr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 defTabSz="457200">
              <a:buNone/>
            </a:pPr>
            <a:r>
              <a:rPr lang="zh-CN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十大十大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343080" indent="-343080" algn="l" defTabSz="45720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十大十大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Rainbow">
      <a:dk1>
        <a:srgbClr val="000000"/>
      </a:dk1>
      <a:lt1>
        <a:srgbClr val="FFFFFF"/>
      </a:lt1>
      <a:dk2>
        <a:srgbClr val="1C1C1C"/>
      </a:dk2>
      <a:lt2>
        <a:srgbClr val="DDDDDD"/>
      </a:lt2>
      <a:accent1>
        <a:srgbClr val="FF0000"/>
      </a:accent1>
      <a:accent2>
        <a:srgbClr val="FF8000"/>
      </a:accent2>
      <a:accent3>
        <a:srgbClr val="FFFF00"/>
      </a:accent3>
      <a:accent4>
        <a:srgbClr val="00A933"/>
      </a:accent4>
      <a:accent5>
        <a:srgbClr val="2A6099"/>
      </a:accent5>
      <a:accent6>
        <a:srgbClr val="800080"/>
      </a:accent6>
      <a:hlink>
        <a:srgbClr val="0000EE"/>
      </a:hlink>
      <a:folHlink>
        <a:srgbClr val="551A8B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Collabora_Office/25.04.9.4$Linux_X86_64 LibreOffice_project/bbf180856f1919e69a04fdf6175ff4f11f52e1db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zh-CN</dc:language>
  <cp:lastModifiedBy/>
  <dcterms:modified xsi:type="dcterms:W3CDTF">2026-08-10T08:48:06Z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