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测试0806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Test 0806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doubt; to suspect; to mistake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သံသယ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怀疑  huáiy</a:t>
            </a:r>
            <a:br/>
            <a:r>
              <a:t>í  to doubt; to suspect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疑问  yíwèn  question; doubt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疑惑  yíhuò  puzzled; doubtful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疑心  yíxīn  suspicion; doubt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生词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shuāng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frost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风霜  fēn</a:t>
            </a:r>
            <a:br/>
            <a:r>
              <a:t>gshuāng  wind and frost; hardships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霜冻  shuāngdòng  frost; freezing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下</a:t>
            </a:r>
            <a:br/>
            <a:r>
              <a:t>霜  xiàshuāng  to become frosty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生词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生词 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生词 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jǔ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raise;</a:t>
            </a:r>
            <a:br/>
            <a:r>
              <a:t>to lift; to hold 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举手  jǔshǒu  to raise one's hand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举行  jǔxíng  to hold; to condu</a:t>
            </a:r>
            <a:br/>
            <a:r>
              <a:t>ct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举动  jǔdòng  act; movemen</a:t>
            </a:r>
            <a:br/>
            <a:r>
              <a:t>t; behavior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举起  jǔqǐ  to li</a:t>
            </a:r>
            <a:br/>
            <a:r>
              <a:t>ft up; to raise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wàng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look; to gaze; to hope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ကြည့်ပါ။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希望  xīwàng  မျှော်လင့်ချက်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看望  kànwàng  အလည်အပတ်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望见  wàngjiàn  to catch sight of; to see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远望  yuǎn wàng  to look into the distance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dī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low; to lower</a:t>
            </a:r>
            <a:br/>
            <a:r>
              <a:t>; to hang down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နိမ့်သည်။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低头  dītóu  to lower one's head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高低  gāodī  height; high and low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n        {  n        {  n {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text": "低声  text": " dī shēng  text": "အသံနိမ့်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故乡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gùxiāng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hometown; native 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အိမ်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思念故乡  sīniàn gùxiāng  ငါ့မွေးရပ်မြေကိုလွမ်းတယ်။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回到故乡  huíd</a:t>
            </a:r>
            <a:br/>
            <a:r>
              <a:t>ào gùxiāng  to return to one's hometown</a:t>
            </a:r>
          </a:p>
          <a:p>
            <a:br/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故乡的月亮  gùxiāng de yuèliang  the moon of one's</a:t>
            </a:r>
            <a:br/>
            <a:r>
              <a:t>hometown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美丽的故乡  měilì de gùxiāng  လှပသောဇာတိမြို့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课文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000" b="1">
                <a:solidFill>
                  <a:srgbClr val="000000"/>
                </a:solidFill>
                <a:latin typeface="Microsoft YaHei"/>
              </a:defRPr>
            </a:pPr>
            <a:r>
              <a:t>静夜思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>
                <a:solidFill>
                  <a:srgbClr val="1F2937"/>
                </a:solidFill>
                <a:latin typeface="Microsoft YaHei"/>
              </a:defRPr>
            </a:pPr>
            <a:r>
              <a:t>[唐]李白\</a:t>
            </a:r>
            <a:br/>
            <a:r>
              <a:t>床前明月光，\</a:t>
            </a:r>
            <a:br/>
            <a:r>
              <a:t>疑是地上霜。\</a:t>
            </a:r>
            <a:br/>
            <a:br/>
            <a:r>
              <a:t>举头望明月，\</a:t>
            </a:r>
            <a:br/>
            <a:r>
              <a:t>低头思故乡。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9377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[Tang] Li Bai\</a:t>
            </a:r>
            <a:br/>
            <a:r>
              <a:t>ကုတင်ရှေ့မှာ လရောင်တောက်တောက်၊</a:t>
            </a:r>
            <a:br/>
            <a:r>
              <a:t>မြေပြင်မှာ နှင်းခဲလို့ သံသယရှိတယ်။ \</a:t>
            </a:r>
            <a:br/>
            <a:br/>
            <a:r>
              <a:t>တောက်ပနေတဲ့ လကို မော့ကြည့်လိုက်၊</a:t>
            </a:r>
            <a:br/>
            <a:r>
              <a:t>ခေါင်းငုံ့ပြီး မင်းရဲ့မွေးရပ်မြေကို လွမ်းတယ်။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生词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语法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动词 + 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某些动词后面可以加上“头”，表示与头部相关的动作或方向，如“举头”“低头”。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他举头看天。  He raised his head to look at the </a:t>
            </a:r>
            <a:br/>
            <a:r>
              <a:t>sky.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她低头看手机。  Tā dī tóu kàn shǒujī.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疑是……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“疑是”表示“怀疑是”“以为是”“</a:t>
            </a:r>
            <a:br/>
            <a:r>
              <a:t>好像是”，用于表达对事物的不确定判断。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 b="1">
                <a:solidFill>
                  <a:srgbClr val="000000"/>
                </a:solidFill>
                <a:latin typeface="Microsoft YaHei"/>
              </a:defRPr>
            </a:pPr>
            <a:r>
              <a:t>动词 + 宾语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12471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/>
            <a:pPr algn="l">
              <a:defRPr sz="2600">
                <a:solidFill>
                  <a:srgbClr val="1F2937"/>
                </a:solidFill>
                <a:latin typeface="Microsoft YaHei"/>
              </a:defRPr>
            </a:pPr>
            <a:r>
              <a:t>动词后面可以直接接宾语，表示动作的对象。课文中“望明月”“思故乡”都属于这种结构。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11247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我们望月亮。  Wǒmen wàng yuèliang.  We looked at the moon.</a:t>
            </a:r>
          </a:p>
          <a:p>
            <a:pPr>
              <a:spcAft>
                <a:spcPts val="800"/>
              </a:spcAft>
              <a:defRPr sz="2200">
                <a:solidFill>
                  <a:srgbClr val="4B5563"/>
                </a:solidFill>
                <a:latin typeface="Microsoft YaHei"/>
              </a:defRPr>
            </a:pPr>
            <a:r>
              <a:t>他思念故乡。  Tā sīniàn gùxiāng.  H</a:t>
            </a:r>
            <a:br/>
            <a:r>
              <a:t>e missed his hometown.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jìng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quiet; still; calm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တိတ်ဆိတ်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安静  ānjìng  quiet; peaceful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平静  píngjìng  calm; peaceful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宁静  níngjì</a:t>
            </a:r>
            <a:br/>
            <a:r>
              <a:t>ng  tranquil; serene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静止  jì</a:t>
            </a:r>
            <a:br/>
            <a:r>
              <a:t>ngzhǐ  static; motionless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night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夜晚  yèwǎn  night; nighttime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夜里  yèli  at night; during the night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夜空  yèkōng  night sky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深夜  sh</a:t>
            </a:r>
            <a:br/>
            <a:r>
              <a:t>ēnyè  late at night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/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sī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to think; to miss; to long for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တွေးပါ။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思想  sīxiǎng  thought; idea; thinking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思念  sīniàn  to miss; to think of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思考  sīkǎo  to think; to ponder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相思  xiāngsī  to long for each other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chuáng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bed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အိပ်ရာ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起床  qǐchuáng  to get up; to get out of </a:t>
            </a:r>
            <a:br/>
            <a:r>
              <a:t>bed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床上  chuángshang  on the</a:t>
            </a:r>
            <a:br/>
            <a:r>
              <a:t>bed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床铺  chuángpù  bed; bedd</a:t>
            </a:r>
            <a:br/>
            <a:r>
              <a:t>ing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病床  bìngchuáng  hospita</a:t>
            </a:r>
            <a:br/>
            <a:r>
              <a:t>l bed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míng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bright; clear; next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တောက်ပ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明天  míngtiān  tom</a:t>
            </a:r>
            <a:br/>
            <a:r>
              <a:t>orrow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明白  míngbai  to under</a:t>
            </a:r>
            <a:br/>
            <a:r>
              <a:t>stand; clear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明亮  míngliàng  bright; well-lit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明年  míngnián  နောက်နှစ်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yuè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moon; month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月亮  yuèliang  moo</a:t>
            </a:r>
            <a:br/>
            <a:r>
              <a:t>n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月光  yuèguāng  moonlight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月份  yuèfèn  month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岁月  suìyuè  years; time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guāng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li</a:t>
            </a:r>
            <a:br/>
            <a:r>
              <a:t>ght; ray; brightness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အလင်း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阳光  yángguāng  sunshine; sunlight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灯光  dēngguāng  lamplight; l</a:t>
            </a:r>
            <a:br/>
            <a:r>
              <a:t>ight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眼光  yǎnguāng  eye; sig</a:t>
            </a:r>
            <a:br/>
            <a:r>
              <a:t>ht; judgment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光明  guāngmíng  bright; promising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