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测试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test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urseware-1786007959-faefbc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0"/>
            <a:ext cx="3657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48640"/>
            <a:ext cx="68580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6858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hé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880360"/>
            <a:ext cx="6858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grain; rice plant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6858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millet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023360"/>
            <a:ext cx="6858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禾苗  hé miáo  grass seedlings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禾田  hé tián  Hetian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禾草  hé cǎo  grass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嘉禾  jiā hé  good grain; excellent crop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platform; stage; terrace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tower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舞台  wǔ</a:t>
            </a:r>
            <a:br/>
            <a:r>
              <a:t>tái  stage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台风  tái fēng  typhoon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讲台  jiǎng tái  podium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阳台  yáng tái  balcony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niú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我喜欢牛  wǒ xǐ huān niú  I like cows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你牛吗？  nǐ niú ma ？  Are you awesome?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课文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0000"/>
                </a:solidFill>
                <a:latin typeface="Microsoft YaHei"/>
              </a:defRPr>
            </a:pPr>
            <a:r>
              <a:t>禾台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>
                <a:solidFill>
                  <a:srgbClr val="1F2937"/>
                </a:solidFill>
                <a:latin typeface="Microsoft YaHei"/>
              </a:defRPr>
            </a:pPr>
            <a:r>
              <a:t>禾台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29768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400">
                <a:solidFill>
                  <a:srgbClr val="3B82F6"/>
                </a:solidFill>
                <a:latin typeface="Microsoft YaHei"/>
              </a:defRPr>
            </a:pPr>
            <a:r>
              <a:t>Hé Tái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9377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Hetai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语法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汉字的组合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单个汉字可以与其</a:t>
            </a:r>
            <a:br/>
            <a:r>
              <a:t>他汉字组合成两字词或多字词。理解每个汉字的基本意义，有助于记忆由它们组成的词语。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禾 + 苗 = </a:t>
            </a:r>
            <a:br/>
            <a:r>
              <a:t>禾苗  hé + miáo = hé miáo  grain + seedling = rice </a:t>
            </a:r>
            <a:br/>
            <a:r>
              <a:t>seedling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台 + 风 = 台风  tái + fēng = tái fēng  platform + wind = typhoon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阳 + 台 = 阳</a:t>
            </a:r>
            <a:br/>
            <a:r>
              <a:t>台  yáng + tái = yáng tái  sun + platform = balcony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