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Default Extension="fntdata" ContentType="application/x-fontdata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25.xml.rels" ContentType="application/vnd.openxmlformats-package.relationships+xml"/>
  <Override PartName="/ppt/slideMasters/_rels/slideMaster26.xml.rels" ContentType="application/vnd.openxmlformats-package.relationships+xml"/>
  <Override PartName="/ppt/slideMasters/_rels/slideMaster44.xml.rels" ContentType="application/vnd.openxmlformats-package.relationships+xml"/>
  <Override PartName="/ppt/slideMasters/_rels/slideMaster24.xml.rels" ContentType="application/vnd.openxmlformats-package.relationships+xml"/>
  <Override PartName="/ppt/slideMasters/_rels/slideMaster18.xml.rels" ContentType="application/vnd.openxmlformats-package.relationships+xml"/>
  <Override PartName="/ppt/slideMasters/_rels/slideMaster20.xml.rels" ContentType="application/vnd.openxmlformats-package.relationships+xml"/>
  <Override PartName="/ppt/slideMasters/_rels/slideMaster19.xml.rels" ContentType="application/vnd.openxmlformats-package.relationships+xml"/>
  <Override PartName="/ppt/slideMasters/_rels/slideMaster21.xml.rels" ContentType="application/vnd.openxmlformats-package.relationships+xml"/>
  <Override PartName="/ppt/slideMasters/_rels/slideMaster22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54.xml.rels" ContentType="application/vnd.openxmlformats-package.relationships+xml"/>
  <Override PartName="/ppt/slideMasters/_rels/slideMaster42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53.xml.rels" ContentType="application/vnd.openxmlformats-package.relationships+xml"/>
  <Override PartName="/ppt/slideMasters/_rels/slideMaster28.xml.rels" ContentType="application/vnd.openxmlformats-package.relationships+xml"/>
  <Override PartName="/ppt/slideMasters/_rels/slideMaster30.xml.rels" ContentType="application/vnd.openxmlformats-package.relationships+xml"/>
  <Override PartName="/ppt/slideMasters/_rels/slideMaster31.xml.rels" ContentType="application/vnd.openxmlformats-package.relationships+xml"/>
  <Override PartName="/ppt/slideMasters/_rels/slideMaster29.xml.rels" ContentType="application/vnd.openxmlformats-package.relationships+xml"/>
  <Override PartName="/ppt/slideMasters/_rels/slideMaster32.xml.rels" ContentType="application/vnd.openxmlformats-package.relationships+xml"/>
  <Override PartName="/ppt/slideMasters/_rels/slideMaster33.xml.rels" ContentType="application/vnd.openxmlformats-package.relationships+xml"/>
  <Override PartName="/ppt/slideMasters/_rels/slideMaster34.xml.rels" ContentType="application/vnd.openxmlformats-package.relationships+xml"/>
  <Override PartName="/ppt/slideMasters/_rels/slideMaster35.xml.rels" ContentType="application/vnd.openxmlformats-package.relationships+xml"/>
  <Override PartName="/ppt/slideMasters/_rels/slideMaster36.xml.rels" ContentType="application/vnd.openxmlformats-package.relationships+xml"/>
  <Override PartName="/ppt/slideMasters/_rels/slideMaster37.xml.rels" ContentType="application/vnd.openxmlformats-package.relationships+xml"/>
  <Override PartName="/ppt/slideMasters/_rels/slideMaster38.xml.rels" ContentType="application/vnd.openxmlformats-package.relationships+xml"/>
  <Override PartName="/ppt/slideMasters/_rels/slideMaster40.xml.rels" ContentType="application/vnd.openxmlformats-package.relationships+xml"/>
  <Override PartName="/ppt/slideMasters/_rels/slideMaster39.xml.rels" ContentType="application/vnd.openxmlformats-package.relationships+xml"/>
  <Override PartName="/ppt/slideMasters/_rels/slideMaster41.xml.rels" ContentType="application/vnd.openxmlformats-package.relationships+xml"/>
  <Override PartName="/ppt/slideMasters/_rels/slideMaster27.xml.rels" ContentType="application/vnd.openxmlformats-package.relationships+xml"/>
  <Override PartName="/ppt/slideMasters/_rels/slideMaster43.xml.rels" ContentType="application/vnd.openxmlformats-package.relationships+xml"/>
  <Override PartName="/ppt/slideMasters/_rels/slideMaster45.xml.rels" ContentType="application/vnd.openxmlformats-package.relationships+xml"/>
  <Override PartName="/ppt/slideMasters/_rels/slideMaster46.xml.rels" ContentType="application/vnd.openxmlformats-package.relationships+xml"/>
  <Override PartName="/ppt/slideMasters/_rels/slideMaster23.xml.rels" ContentType="application/vnd.openxmlformats-package.relationships+xml"/>
  <Override PartName="/ppt/slideMasters/_rels/slideMaster47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48.xml.rels" ContentType="application/vnd.openxmlformats-package.relationships+xml"/>
  <Override PartName="/ppt/slideMasters/_rels/slideMaster50.xml.rels" ContentType="application/vnd.openxmlformats-package.relationships+xml"/>
  <Override PartName="/ppt/slideMasters/_rels/slideMaster51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49.xml.rels" ContentType="application/vnd.openxmlformats-package.relationships+xml"/>
  <Override PartName="/ppt/slideMasters/_rels/slideMaster52.xml.rels" ContentType="application/vnd.openxmlformats-package.relationships+xml"/>
  <Override PartName="/ppt/slideMasters/_rels/slideMaster15.xml.rels" ContentType="application/vnd.openxmlformats-package.relationships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5.xml" ContentType="application/vnd.openxmlformats-officedocument.presentationml.slideMaster+xml"/>
  <Override PartName="/ppt/presProps.xml" ContentType="application/vnd.openxmlformats-officedocument.presentationml.presProps+xml"/>
  <Override PartName="/ppt/theme/theme29.xml" ContentType="application/vnd.openxmlformats-officedocument.theme+xml"/>
  <Override PartName="/ppt/theme/theme28.xml" ContentType="application/vnd.openxmlformats-officedocument.theme+xml"/>
  <Override PartName="/ppt/theme/theme27.xml" ContentType="application/vnd.openxmlformats-officedocument.theme+xml"/>
  <Override PartName="/ppt/theme/theme26.xml" ContentType="application/vnd.openxmlformats-officedocument.theme+xml"/>
  <Override PartName="/ppt/theme/theme25.xml" ContentType="application/vnd.openxmlformats-officedocument.theme+xml"/>
  <Override PartName="/ppt/theme/theme24.xml" ContentType="application/vnd.openxmlformats-officedocument.theme+xml"/>
  <Override PartName="/ppt/theme/theme23.xml" ContentType="application/vnd.openxmlformats-officedocument.theme+xml"/>
  <Override PartName="/ppt/theme/theme22.xml" ContentType="application/vnd.openxmlformats-officedocument.theme+xml"/>
  <Override PartName="/ppt/theme/theme21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18.xml" ContentType="application/vnd.openxmlformats-officedocument.theme+xml"/>
  <Override PartName="/ppt/theme/theme17.xml" ContentType="application/vnd.openxmlformats-officedocument.theme+xml"/>
  <Override PartName="/ppt/theme/theme16.xml" ContentType="application/vnd.openxmlformats-officedocument.theme+xml"/>
  <Override PartName="/ppt/theme/theme15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10.xml" ContentType="application/vnd.openxmlformats-officedocument.theme+xml"/>
  <Override PartName="/ppt/theme/theme36.xml" ContentType="application/vnd.openxmlformats-officedocument.theme+xml"/>
  <Override PartName="/ppt/theme/theme9.xml" ContentType="application/vnd.openxmlformats-officedocument.theme+xml"/>
  <Override PartName="/ppt/theme/theme37.xml" ContentType="application/vnd.openxmlformats-officedocument.theme+xml"/>
  <Override PartName="/ppt/theme/theme38.xml" ContentType="application/vnd.openxmlformats-officedocument.theme+xml"/>
  <Override PartName="/ppt/theme/theme40.xml" ContentType="application/vnd.openxmlformats-officedocument.theme+xml"/>
  <Override PartName="/ppt/theme/theme39.xml" ContentType="application/vnd.openxmlformats-officedocument.theme+xml"/>
  <Override PartName="/ppt/theme/theme41.xml" ContentType="application/vnd.openxmlformats-officedocument.theme+xml"/>
  <Override PartName="/ppt/theme/theme35.xml" ContentType="application/vnd.openxmlformats-officedocument.theme+xml"/>
  <Override PartName="/ppt/theme/theme8.xml" ContentType="application/vnd.openxmlformats-officedocument.theme+xml"/>
  <Override PartName="/ppt/theme/theme42.xml" ContentType="application/vnd.openxmlformats-officedocument.theme+xml"/>
  <Override PartName="/ppt/theme/theme43.xml" ContentType="application/vnd.openxmlformats-officedocument.theme+xml"/>
  <Override PartName="/ppt/theme/theme55.xml" ContentType="application/vnd.openxmlformats-officedocument.theme+xml"/>
  <Override PartName="/ppt/theme/theme7.xml" ContentType="application/vnd.openxmlformats-officedocument.theme+xml"/>
  <Override PartName="/ppt/theme/theme34.xml" ContentType="application/vnd.openxmlformats-officedocument.theme+xml"/>
  <Override PartName="/ppt/theme/theme6.xml" ContentType="application/vnd.openxmlformats-officedocument.theme+xml"/>
  <Override PartName="/ppt/theme/theme33.xml" ContentType="application/vnd.openxmlformats-officedocument.theme+xml"/>
  <Override PartName="/ppt/theme/theme5.xml" ContentType="application/vnd.openxmlformats-officedocument.theme+xml"/>
  <Override PartName="/ppt/theme/theme32.xml" ContentType="application/vnd.openxmlformats-officedocument.theme+xml"/>
  <Override PartName="/ppt/theme/theme4.xml" ContentType="application/vnd.openxmlformats-officedocument.theme+xml"/>
  <Override PartName="/ppt/theme/theme31.xml" ContentType="application/vnd.openxmlformats-officedocument.theme+xml"/>
  <Override PartName="/ppt/theme/theme13.xml" ContentType="application/vnd.openxmlformats-officedocument.theme+xml"/>
  <Override PartName="/ppt/theme/theme3.xml" ContentType="application/vnd.openxmlformats-officedocument.theme+xml"/>
  <Override PartName="/ppt/theme/theme30.xml" ContentType="application/vnd.openxmlformats-officedocument.theme+xml"/>
  <Override PartName="/ppt/theme/theme12.xml" ContentType="application/vnd.openxmlformats-officedocument.theme+xml"/>
  <Override PartName="/ppt/theme/theme11.xml" ContentType="application/vnd.openxmlformats-officedocument.theme+xml"/>
  <Override PartName="/ppt/theme/theme14.xml" ContentType="application/vnd.openxmlformats-officedocument.theme+xml"/>
  <Override PartName="/ppt/slideLayouts/slideLayout22.xml" ContentType="application/vnd.openxmlformats-officedocument.presentationml.slideLayout+xml"/>
  <Override PartName="/ppt/slideLayouts/_rels/slideLayout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53.xml.rels" ContentType="application/vnd.openxmlformats-package.relationships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12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57.png" ContentType="image/png"/>
  <Override PartName="/ppt/media/image56.png" ContentType="image/png"/>
  <Override PartName="/ppt/media/image55.png" ContentType="image/png"/>
  <Override PartName="/ppt/media/image54.png" ContentType="image/png"/>
  <Override PartName="/ppt/media/image53.png" ContentType="image/png"/>
  <Override PartName="/ppt/media/image52.png" ContentType="image/png"/>
  <Override PartName="/ppt/media/image6.jpeg" ContentType="image/jpeg"/>
  <Override PartName="/ppt/media/image60.png" ContentType="image/png"/>
  <Override PartName="/ppt/media/image37.png" ContentType="image/png"/>
  <Override PartName="/ppt/media/image5.png" ContentType="image/png"/>
  <Override PartName="/ppt/media/image14.png" ContentType="image/png"/>
  <Override PartName="/ppt/media/image40.png" ContentType="image/png"/>
  <Override PartName="/ppt/media/image51.png" ContentType="image/png"/>
  <Override PartName="/ppt/media/image4.jpeg" ContentType="image/jpeg"/>
  <Override PartName="/ppt/media/image47.png" ContentType="image/png"/>
  <Override PartName="/ppt/media/image23.jpeg" ContentType="image/jpeg"/>
  <Override PartName="/ppt/media/image19.png" ContentType="image/png"/>
  <Override PartName="/ppt/media/image61.png" ContentType="image/png"/>
  <Override PartName="/ppt/media/image58.png" ContentType="image/png"/>
  <Override PartName="/ppt/media/image22.png" ContentType="image/png"/>
  <Override PartName="/ppt/media/image59.png" ContentType="image/png"/>
  <Override PartName="/ppt/media/image64.png" ContentType="image/png"/>
  <Override PartName="/ppt/media/image66.png" ContentType="image/png"/>
  <Override PartName="/ppt/media/image29.png" ContentType="image/png"/>
  <Override PartName="/ppt/media/image20.jpeg" ContentType="image/jpeg"/>
  <Override PartName="/ppt/media/image63.png" ContentType="image/png"/>
  <Override PartName="/ppt/media/image30.png" ContentType="image/png"/>
  <Override PartName="/ppt/media/image25.jpeg" ContentType="image/jpeg"/>
  <Override PartName="/ppt/media/image65.png" ContentType="image/png"/>
  <Override PartName="/ppt/media/image28.png" ContentType="image/png"/>
  <Override PartName="/ppt/media/image62.png" ContentType="image/png"/>
  <Override PartName="/ppt/media/image13.png" ContentType="image/png"/>
  <Override PartName="/ppt/media/image50.png" ContentType="image/png"/>
  <Override PartName="/ppt/media/image21.png" ContentType="image/png"/>
  <Override PartName="/ppt/media/image27.jpeg" ContentType="image/jpeg"/>
  <Override PartName="/ppt/media/image24.png" ContentType="image/png"/>
  <Override PartName="/ppt/media/image18.png" ContentType="image/png"/>
  <Override PartName="/ppt/media/image9.png" ContentType="image/png"/>
  <Override PartName="/ppt/media/image17.jpeg" ContentType="image/jpeg"/>
  <Override PartName="/ppt/media/image10.png" ContentType="image/png"/>
  <Override PartName="/ppt/media/image1.png" ContentType="image/png"/>
  <Override PartName="/ppt/media/image33.png" ContentType="image/png"/>
  <Override PartName="/ppt/media/image16.png" ContentType="image/png"/>
  <Override PartName="/ppt/media/image7.png" ContentType="image/png"/>
  <Override PartName="/ppt/media/image39.png" ContentType="image/png"/>
  <Override PartName="/ppt/media/image34.png" ContentType="image/png"/>
  <Override PartName="/ppt/media/image26.jpeg" ContentType="image/jpeg"/>
  <Override PartName="/ppt/media/image2.png" ContentType="image/png"/>
  <Override PartName="/ppt/media/image11.png" ContentType="image/png"/>
  <Override PartName="/ppt/media/image15.jpeg" ContentType="image/jpeg"/>
  <Override PartName="/ppt/media/image48.png" ContentType="image/png"/>
  <Override PartName="/ppt/media/image8.png" ContentType="image/png"/>
  <Override PartName="/ppt/media/image35.png" ContentType="image/png"/>
  <Override PartName="/ppt/media/image3.png" ContentType="image/png"/>
  <Override PartName="/ppt/media/image12.png" ContentType="image/png"/>
  <Override PartName="/ppt/media/image49.png" ContentType="image/png"/>
  <Override PartName="/ppt/media/image31.png" ContentType="image/png"/>
  <Override PartName="/ppt/media/image32.png" ContentType="image/png"/>
  <Override PartName="/ppt/media/image46.jpeg" ContentType="image/jpeg"/>
  <Override PartName="/ppt/media/image36.png" ContentType="image/png"/>
  <Override PartName="/ppt/media/image38.png" ContentType="image/png"/>
  <Override PartName="/ppt/media/image41.png" ContentType="image/png"/>
  <Override PartName="/ppt/media/image42.png" ContentType="image/png"/>
  <Override PartName="/ppt/media/image43.png" ContentType="image/png"/>
  <Override PartName="/ppt/media/image44.png" ContentType="image/png"/>
  <Override PartName="/ppt/media/image45.png" ContentType="image/png"/>
  <Override PartName="/ppt/slides/_rels/slide89.xml.rels" ContentType="application/vnd.openxmlformats-package.relationships+xml"/>
  <Override PartName="/ppt/slides/_rels/slide88.xml.rels" ContentType="application/vnd.openxmlformats-package.relationships+xml"/>
  <Override PartName="/ppt/slides/_rels/slide87.xml.rels" ContentType="application/vnd.openxmlformats-package.relationships+xml"/>
  <Override PartName="/ppt/slides/_rels/slide19.xml.rels" ContentType="application/vnd.openxmlformats-package.relationships+xml"/>
  <Override PartName="/ppt/slides/_rels/slide54.xml.rels" ContentType="application/vnd.openxmlformats-package.relationships+xml"/>
  <Override PartName="/ppt/slides/_rels/slide32.xml.rels" ContentType="application/vnd.openxmlformats-package.relationships+xml"/>
  <Override PartName="/ppt/slides/_rels/slide40.xml.rels" ContentType="application/vnd.openxmlformats-package.relationships+xml"/>
  <Override PartName="/ppt/slides/_rels/slide38.xml.rels" ContentType="application/vnd.openxmlformats-package.relationships+xml"/>
  <Override PartName="/ppt/slides/_rels/slide116.xml.rels" ContentType="application/vnd.openxmlformats-package.relationships+xml"/>
  <Override PartName="/ppt/slides/_rels/slide31.xml.rels" ContentType="application/vnd.openxmlformats-package.relationships+xml"/>
  <Override PartName="/ppt/slides/_rels/slide52.xml.rels" ContentType="application/vnd.openxmlformats-package.relationships+xml"/>
  <Override PartName="/ppt/slides/_rels/slide128.xml.rels" ContentType="application/vnd.openxmlformats-package.relationships+xml"/>
  <Override PartName="/ppt/slides/_rels/slide37.xml.rels" ContentType="application/vnd.openxmlformats-package.relationships+xml"/>
  <Override PartName="/ppt/slides/_rels/slide115.xml.rels" ContentType="application/vnd.openxmlformats-package.relationships+xml"/>
  <Override PartName="/ppt/slides/_rels/slide51.xml.rels" ContentType="application/vnd.openxmlformats-package.relationships+xml"/>
  <Override PartName="/ppt/slides/_rels/slide108.xml.rels" ContentType="application/vnd.openxmlformats-package.relationships+xml"/>
  <Override PartName="/ppt/slides/_rels/slide2.xml.rels" ContentType="application/vnd.openxmlformats-package.relationships+xml"/>
  <Override PartName="/ppt/slides/_rels/slide125.xml.rels" ContentType="application/vnd.openxmlformats-package.relationships+xml"/>
  <Override PartName="/ppt/slides/_rels/slide47.xml.rels" ContentType="application/vnd.openxmlformats-package.relationships+xml"/>
  <Override PartName="/ppt/slides/_rels/slide56.xml.rels" ContentType="application/vnd.openxmlformats-package.relationships+xml"/>
  <Override PartName="/ppt/slides/_rels/slide101.xml.rels" ContentType="application/vnd.openxmlformats-package.relationships+xml"/>
  <Override PartName="/ppt/slides/_rels/slide10.xml.rels" ContentType="application/vnd.openxmlformats-package.relationships+xml"/>
  <Override PartName="/ppt/slides/_rels/slide46.xml.rels" ContentType="application/vnd.openxmlformats-package.relationships+xml"/>
  <Override PartName="/ppt/slides/_rels/slide109.xml.rels" ContentType="application/vnd.openxmlformats-package.relationships+xml"/>
  <Override PartName="/ppt/slides/_rels/slide3.xml.rels" ContentType="application/vnd.openxmlformats-package.relationships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_rels/slide84.xml.rels" ContentType="application/vnd.openxmlformats-package.relationships+xml"/>
  <Override PartName="/ppt/slides/_rels/slide16.xml.rels" ContentType="application/vnd.openxmlformats-package.relationships+xml"/>
  <Override PartName="/ppt/slides/_rels/slide48.xml.rels" ContentType="application/vnd.openxmlformats-package.relationships+xml"/>
  <Override PartName="/ppt/slides/_rels/slide126.xml.rels" ContentType="application/vnd.openxmlformats-package.relationships+xml"/>
  <Override PartName="/ppt/slides/_rels/slide11.xml.rels" ContentType="application/vnd.openxmlformats-package.relationships+xml"/>
  <Override PartName="/ppt/slides/_rels/slide53.xml.rels" ContentType="application/vnd.openxmlformats-package.relationships+xml"/>
  <Override PartName="/ppt/slides/_rels/slide102.xml.rels" ContentType="application/vnd.openxmlformats-package.relationships+xml"/>
  <Override PartName="/ppt/slides/_rels/slide57.xml.rels" ContentType="application/vnd.openxmlformats-package.relationships+xml"/>
  <Override PartName="/ppt/slides/_rels/slide20.xml.rels" ContentType="application/vnd.openxmlformats-package.relationships+xml"/>
  <Override PartName="/ppt/slides/_rels/slide95.xml.rels" ContentType="application/vnd.openxmlformats-package.relationships+xml"/>
  <Override PartName="/ppt/slides/_rels/slide27.xml.rels" ContentType="application/vnd.openxmlformats-package.relationships+xml"/>
  <Override PartName="/ppt/slides/_rels/slide105.xml.rels" ContentType="application/vnd.openxmlformats-package.relationships+xml"/>
  <Override PartName="/ppt/slides/_rels/slide24.xml.rels" ContentType="application/vnd.openxmlformats-package.relationships+xml"/>
  <Override PartName="/ppt/slides/_rels/slide92.xml.rels" ContentType="application/vnd.openxmlformats-package.relationships+xml"/>
  <Override PartName="/ppt/slides/_rels/slide118.xml.rels" ContentType="application/vnd.openxmlformats-package.relationships+xml"/>
  <Override PartName="/ppt/slides/_rels/slide119.xml.rels" ContentType="application/vnd.openxmlformats-package.relationships+xml"/>
  <Override PartName="/ppt/slides/_rels/slide99.xml.rels" ContentType="application/vnd.openxmlformats-package.relationships+xml"/>
  <Override PartName="/ppt/slides/_rels/slide6.xml.rels" ContentType="application/vnd.openxmlformats-package.relationships+xml"/>
  <Override PartName="/ppt/slides/_rels/slide98.xml.rels" ContentType="application/vnd.openxmlformats-package.relationships+xml"/>
  <Override PartName="/ppt/slides/_rels/slide5.xml.rels" ContentType="application/vnd.openxmlformats-package.relationships+xml"/>
  <Override PartName="/ppt/slides/_rels/slide36.xml.rels" ContentType="application/vnd.openxmlformats-package.relationships+xml"/>
  <Override PartName="/ppt/slides/_rels/slide127.xml.rels" ContentType="application/vnd.openxmlformats-package.relationships+xml"/>
  <Override PartName="/ppt/slides/_rels/slide49.xml.rels" ContentType="application/vnd.openxmlformats-package.relationships+xml"/>
  <Override PartName="/ppt/slides/_rels/slide30.xml.rels" ContentType="application/vnd.openxmlformats-package.relationships+xml"/>
  <Override PartName="/ppt/slides/_rels/slide23.xml.rels" ContentType="application/vnd.openxmlformats-package.relationships+xml"/>
  <Override PartName="/ppt/slides/_rels/slide91.xml.rels" ContentType="application/vnd.openxmlformats-package.relationships+xml"/>
  <Override PartName="/ppt/slides/_rels/slide81.xml.rels" ContentType="application/vnd.openxmlformats-package.relationships+xml"/>
  <Override PartName="/ppt/slides/_rels/slide1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103.xml.rels" ContentType="application/vnd.openxmlformats-package.relationships+xml"/>
  <Override PartName="/ppt/slides/_rels/slide58.xml.rels" ContentType="application/vnd.openxmlformats-package.relationships+xml"/>
  <Override PartName="/ppt/slides/_rels/slide90.xml.rels" ContentType="application/vnd.openxmlformats-package.relationships+xml"/>
  <Override PartName="/ppt/slides/_rels/slide22.xml.rels" ContentType="application/vnd.openxmlformats-package.relationships+xml"/>
  <Override PartName="/ppt/slides/_rels/slide104.xml.rels" ContentType="application/vnd.openxmlformats-package.relationships+xml"/>
  <Override PartName="/ppt/slides/_rels/slide59.xml.rels" ContentType="application/vnd.openxmlformats-package.relationships+xml"/>
  <Override PartName="/ppt/slides/_rels/slide129.xml.rels" ContentType="application/vnd.openxmlformats-package.relationships+xml"/>
  <Override PartName="/ppt/slides/_rels/slide1.xml.rels" ContentType="application/vnd.openxmlformats-package.relationships+xml"/>
  <Override PartName="/ppt/slides/_rels/slide97.xml.rels" ContentType="application/vnd.openxmlformats-package.relationships+xml"/>
  <Override PartName="/ppt/slides/_rels/slide29.xml.rels" ContentType="application/vnd.openxmlformats-package.relationships+xml"/>
  <Override PartName="/ppt/slides/_rels/slide26.xml.rels" ContentType="application/vnd.openxmlformats-package.relationships+xml"/>
  <Override PartName="/ppt/slides/_rels/slide94.xml.rels" ContentType="application/vnd.openxmlformats-package.relationships+xml"/>
  <Override PartName="/ppt/slides/_rels/slide107.xml.rels" ContentType="application/vnd.openxmlformats-package.relationships+xml"/>
  <Override PartName="/ppt/slides/_rels/slide100.xml.rels" ContentType="application/vnd.openxmlformats-package.relationships+xml"/>
  <Override PartName="/ppt/slides/_rels/slide55.xml.rels" ContentType="application/vnd.openxmlformats-package.relationships+xml"/>
  <Override PartName="/ppt/slides/_rels/slide50.xml.rels" ContentType="application/vnd.openxmlformats-package.relationships+xml"/>
  <Override PartName="/ppt/slides/_rels/slide45.xml.rels" ContentType="application/vnd.openxmlformats-package.relationships+xml"/>
  <Override PartName="/ppt/slides/_rels/slide44.xml.rels" ContentType="application/vnd.openxmlformats-package.relationships+xml"/>
  <Override PartName="/ppt/slides/_rels/slide43.xml.rels" ContentType="application/vnd.openxmlformats-package.relationships+xml"/>
  <Override PartName="/ppt/slides/_rels/slide42.xml.rels" ContentType="application/vnd.openxmlformats-package.relationships+xml"/>
  <Override PartName="/ppt/slides/_rels/slide41.xml.rels" ContentType="application/vnd.openxmlformats-package.relationships+xml"/>
  <Override PartName="/ppt/slides/_rels/slide39.xml.rels" ContentType="application/vnd.openxmlformats-package.relationships+xml"/>
  <Override PartName="/ppt/slides/_rels/slide117.xml.rels" ContentType="application/vnd.openxmlformats-package.relationships+xml"/>
  <Override PartName="/ppt/slides/_rels/slide35.xml.rels" ContentType="application/vnd.openxmlformats-package.relationships+xml"/>
  <Override PartName="/ppt/slides/_rels/slide34.xml.rels" ContentType="application/vnd.openxmlformats-package.relationships+xml"/>
  <Override PartName="/ppt/slides/_rels/slide33.xml.rels" ContentType="application/vnd.openxmlformats-package.relationships+xml"/>
  <Override PartName="/ppt/slides/_rels/slide7.xml.rels" ContentType="application/vnd.openxmlformats-package.relationships+xml"/>
  <Override PartName="/ppt/slides/_rels/slide83.xml.rels" ContentType="application/vnd.openxmlformats-package.relationships+xml"/>
  <Override PartName="/ppt/slides/_rels/slide15.xml.rels" ContentType="application/vnd.openxmlformats-package.relationships+xml"/>
  <Override PartName="/ppt/slides/_rels/slide80.xml.rels" ContentType="application/vnd.openxmlformats-package.relationships+xml"/>
  <Override PartName="/ppt/slides/_rels/slide12.xml.rels" ContentType="application/vnd.openxmlformats-package.relationships+xml"/>
  <Override PartName="/ppt/slides/_rels/slide82.xml.rels" ContentType="application/vnd.openxmlformats-package.relationships+xml"/>
  <Override PartName="/ppt/slides/_rels/slide14.xml.rels" ContentType="application/vnd.openxmlformats-package.relationships+xml"/>
  <Override PartName="/ppt/slides/_rels/slide96.xml.rels" ContentType="application/vnd.openxmlformats-package.relationships+xml"/>
  <Override PartName="/ppt/slides/_rels/slide28.xml.rels" ContentType="application/vnd.openxmlformats-package.relationships+xml"/>
  <Override PartName="/ppt/slides/_rels/slide25.xml.rels" ContentType="application/vnd.openxmlformats-package.relationships+xml"/>
  <Override PartName="/ppt/slides/_rels/slide93.xml.rels" ContentType="application/vnd.openxmlformats-package.relationships+xml"/>
  <Override PartName="/ppt/slides/_rels/slide106.xml.rels" ContentType="application/vnd.openxmlformats-package.relationships+xml"/>
  <Override PartName="/ppt/slides/_rels/slide60.xml.rels" ContentType="application/vnd.openxmlformats-package.relationships+xml"/>
  <Override PartName="/ppt/slides/_rels/slide61.xml.rels" ContentType="application/vnd.openxmlformats-package.relationships+xml"/>
  <Override PartName="/ppt/slides/_rels/slide62.xml.rels" ContentType="application/vnd.openxmlformats-package.relationships+xml"/>
  <Override PartName="/ppt/slides/_rels/slide63.xml.rels" ContentType="application/vnd.openxmlformats-package.relationships+xml"/>
  <Override PartName="/ppt/slides/_rels/slide64.xml.rels" ContentType="application/vnd.openxmlformats-package.relationships+xml"/>
  <Override PartName="/ppt/slides/_rels/slide110.xml.rels" ContentType="application/vnd.openxmlformats-package.relationships+xml"/>
  <Override PartName="/ppt/slides/_rels/slide65.xml.rels" ContentType="application/vnd.openxmlformats-package.relationships+xml"/>
  <Override PartName="/ppt/slides/_rels/slide111.xml.rels" ContentType="application/vnd.openxmlformats-package.relationships+xml"/>
  <Override PartName="/ppt/slides/_rels/slide66.xml.rels" ContentType="application/vnd.openxmlformats-package.relationships+xml"/>
  <Override PartName="/ppt/slides/_rels/slide112.xml.rels" ContentType="application/vnd.openxmlformats-package.relationships+xml"/>
  <Override PartName="/ppt/slides/_rels/slide67.xml.rels" ContentType="application/vnd.openxmlformats-package.relationships+xml"/>
  <Override PartName="/ppt/slides/_rels/slide113.xml.rels" ContentType="application/vnd.openxmlformats-package.relationships+xml"/>
  <Override PartName="/ppt/slides/_rels/slide68.xml.rels" ContentType="application/vnd.openxmlformats-package.relationships+xml"/>
  <Override PartName="/ppt/slides/_rels/slide114.xml.rels" ContentType="application/vnd.openxmlformats-package.relationships+xml"/>
  <Override PartName="/ppt/slides/_rels/slide69.xml.rels" ContentType="application/vnd.openxmlformats-package.relationships+xml"/>
  <Override PartName="/ppt/slides/_rels/slide70.xml.rels" ContentType="application/vnd.openxmlformats-package.relationships+xml"/>
  <Override PartName="/ppt/slides/_rels/slide71.xml.rels" ContentType="application/vnd.openxmlformats-package.relationships+xml"/>
  <Override PartName="/ppt/slides/_rels/slide72.xml.rels" ContentType="application/vnd.openxmlformats-package.relationships+xml"/>
  <Override PartName="/ppt/slides/_rels/slide73.xml.rels" ContentType="application/vnd.openxmlformats-package.relationships+xml"/>
  <Override PartName="/ppt/slides/_rels/slide74.xml.rels" ContentType="application/vnd.openxmlformats-package.relationships+xml"/>
  <Override PartName="/ppt/slides/_rels/slide120.xml.rels" ContentType="application/vnd.openxmlformats-package.relationships+xml"/>
  <Override PartName="/ppt/slides/_rels/slide75.xml.rels" ContentType="application/vnd.openxmlformats-package.relationships+xml"/>
  <Override PartName="/ppt/slides/_rels/slide121.xml.rels" ContentType="application/vnd.openxmlformats-package.relationships+xml"/>
  <Override PartName="/ppt/slides/_rels/slide76.xml.rels" ContentType="application/vnd.openxmlformats-package.relationships+xml"/>
  <Override PartName="/ppt/slides/_rels/slide122.xml.rels" ContentType="application/vnd.openxmlformats-package.relationships+xml"/>
  <Override PartName="/ppt/slides/_rels/slide77.xml.rels" ContentType="application/vnd.openxmlformats-package.relationships+xml"/>
  <Override PartName="/ppt/slides/_rels/slide123.xml.rels" ContentType="application/vnd.openxmlformats-package.relationships+xml"/>
  <Override PartName="/ppt/slides/_rels/slide78.xml.rels" ContentType="application/vnd.openxmlformats-package.relationships+xml"/>
  <Override PartName="/ppt/slides/_rels/slide124.xml.rels" ContentType="application/vnd.openxmlformats-package.relationships+xml"/>
  <Override PartName="/ppt/slides/_rels/slide79.xml.rels" ContentType="application/vnd.openxmlformats-package.relationships+xml"/>
  <Override PartName="/ppt/slides/_rels/slide130.xml.rels" ContentType="application/vnd.openxmlformats-package.relationships+xml"/>
  <Override PartName="/ppt/slides/_rels/slide17.xml.rels" ContentType="application/vnd.openxmlformats-package.relationships+xml"/>
  <Override PartName="/ppt/slides/_rels/slide85.xml.rels" ContentType="application/vnd.openxmlformats-package.relationships+xml"/>
  <Override PartName="/ppt/slides/_rels/slide131.xml.rels" ContentType="application/vnd.openxmlformats-package.relationships+xml"/>
  <Override PartName="/ppt/slides/_rels/slide18.xml.rels" ContentType="application/vnd.openxmlformats-package.relationships+xml"/>
  <Override PartName="/ppt/slides/_rels/slide86.xml.rels" ContentType="application/vnd.openxmlformats-package.relationships+xml"/>
  <Override PartName="/ppt/slides/slide127.xml" ContentType="application/vnd.openxmlformats-officedocument.presentationml.slide+xml"/>
  <Override PartName="/ppt/slides/slide126.xml" ContentType="application/vnd.openxmlformats-officedocument.presentationml.slide+xml"/>
  <Override PartName="/ppt/slides/slide119.xml" ContentType="application/vnd.openxmlformats-officedocument.presentationml.slide+xml"/>
  <Override PartName="/ppt/slides/slide118.xml" ContentType="application/vnd.openxmlformats-officedocument.presentationml.slide+xml"/>
  <Override PartName="/ppt/slides/slide1.xml" ContentType="application/vnd.openxmlformats-officedocument.presentationml.slide+xml"/>
  <Override PartName="/ppt/slides/slide46.xml" ContentType="application/vnd.openxmlformats-officedocument.presentationml.slide+xml"/>
  <Override PartName="/ppt/slides/slide130.xml" ContentType="application/vnd.openxmlformats-officedocument.presentationml.slide+xml"/>
  <Override PartName="/ppt/slides/slide84.xml" ContentType="application/vnd.openxmlformats-officedocument.presentationml.slide+xml"/>
  <Override PartName="/ppt/slides/slide16.xml" ContentType="application/vnd.openxmlformats-officedocument.presentationml.slide+xml"/>
  <Override PartName="/ppt/slides/slide8.xml" ContentType="application/vnd.openxmlformats-officedocument.presentationml.slide+xml"/>
  <Override PartName="/ppt/slides/slide2.xml" ContentType="application/vnd.openxmlformats-officedocument.presentationml.slide+xml"/>
  <Override PartName="/ppt/slides/slide10.xml" ContentType="application/vnd.openxmlformats-officedocument.presentationml.slide+xml"/>
  <Override PartName="/ppt/slides/slide47.xml" ContentType="application/vnd.openxmlformats-officedocument.presentationml.slide+xml"/>
  <Override PartName="/ppt/slides/slide9.xml" ContentType="application/vnd.openxmlformats-officedocument.presentationml.slide+xml"/>
  <Override PartName="/ppt/slides/slide98.xml" ContentType="application/vnd.openxmlformats-officedocument.presentationml.slide+xml"/>
  <Override PartName="/ppt/slides/slide3.xml" ContentType="application/vnd.openxmlformats-officedocument.presentationml.slide+xml"/>
  <Override PartName="/ppt/slides/slide20.xml" ContentType="application/vnd.openxmlformats-officedocument.presentationml.slide+xml"/>
  <Override PartName="/ppt/slides/slide57.xml" ContentType="application/vnd.openxmlformats-officedocument.presentationml.slide+xml"/>
  <Override PartName="/ppt/slides/slide103.xml" ContentType="application/vnd.openxmlformats-officedocument.presentationml.slide+xml"/>
  <Override PartName="/ppt/slides/slide99.xml" ContentType="application/vnd.openxmlformats-officedocument.presentationml.slide+xml"/>
  <Override PartName="/ppt/slides/slide4.xml" ContentType="application/vnd.openxmlformats-officedocument.presentationml.slide+xml"/>
  <Override PartName="/ppt/slides/slide49.xml" ContentType="application/vnd.openxmlformats-officedocument.presentationml.slide+xml"/>
  <Override PartName="/ppt/slides/slide21.xml" ContentType="application/vnd.openxmlformats-officedocument.presentationml.slide+xml"/>
  <Override PartName="/ppt/slides/slide58.xml" ContentType="application/vnd.openxmlformats-officedocument.presentationml.slide+xml"/>
  <Override PartName="/ppt/slides/slide104.xml" ContentType="application/vnd.openxmlformats-officedocument.presentationml.slide+xml"/>
  <Override PartName="/ppt/slides/slide81.xml" ContentType="application/vnd.openxmlformats-officedocument.presentationml.slide+xml"/>
  <Override PartName="/ppt/slides/slide13.xml" ContentType="application/vnd.openxmlformats-officedocument.presentationml.slide+xml"/>
  <Override PartName="/ppt/slides/slide5.xml" ContentType="application/vnd.openxmlformats-officedocument.presentationml.slide+xml"/>
  <Override PartName="/ppt/slides/slide11.xml" ContentType="application/vnd.openxmlformats-officedocument.presentationml.slide+xml"/>
  <Override PartName="/ppt/slides/slide48.xml" ContentType="application/vnd.openxmlformats-officedocument.presentationml.slide+xml"/>
  <Override PartName="/ppt/slides/slide90.xml" ContentType="application/vnd.openxmlformats-officedocument.presentationml.slide+xml"/>
  <Override PartName="/ppt/slides/slide22.xml" ContentType="application/vnd.openxmlformats-officedocument.presentationml.slide+xml"/>
  <Override PartName="/ppt/slides/slide59.xml" ContentType="application/vnd.openxmlformats-officedocument.presentationml.slide+xml"/>
  <Override PartName="/ppt/slides/slide105.xml" ContentType="application/vnd.openxmlformats-officedocument.presentationml.slide+xml"/>
  <Override PartName="/ppt/slides/slide30.xml" ContentType="application/vnd.openxmlformats-officedocument.presentationml.slide+xml"/>
  <Override PartName="/ppt/slides/slide51.xml" ContentType="application/vnd.openxmlformats-officedocument.presentationml.slide+xml"/>
  <Override PartName="/ppt/slides/slide129.xml" ContentType="application/vnd.openxmlformats-officedocument.presentationml.slide+xml"/>
  <Override PartName="/ppt/slides/slide131.xml" ContentType="application/vnd.openxmlformats-officedocument.presentationml.slide+xml"/>
  <Override PartName="/ppt/slides/slide100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101.xml" ContentType="application/vnd.openxmlformats-officedocument.presentationml.slide+xml"/>
  <Override PartName="/ppt/slides/slide56.xml" ContentType="application/vnd.openxmlformats-officedocument.presentationml.slide+xml"/>
  <Override PartName="/ppt/slides/slide102.xml" ContentType="application/vnd.openxmlformats-officedocument.presentationml.slide+xml"/>
  <Override PartName="/ppt/slides/slide52.xml" ContentType="application/vnd.openxmlformats-officedocument.presentationml.slide+xml"/>
  <Override PartName="/ppt/slides/slide128.xml" ContentType="application/vnd.openxmlformats-officedocument.presentationml.slide+xml"/>
  <Override PartName="/ppt/slides/slide50.xml" ContentType="application/vnd.openxmlformats-officedocument.presentationml.slide+xml"/>
  <Override PartName="/ppt/slides/slide53.xml" ContentType="application/vnd.openxmlformats-officedocument.presentationml.slide+xml"/>
  <Override PartName="/ppt/slides/slide45.xml" ContentType="application/vnd.openxmlformats-officedocument.presentationml.slide+xml"/>
  <Override PartName="/ppt/slides/slide44.xml" ContentType="application/vnd.openxmlformats-officedocument.presentationml.slide+xml"/>
  <Override PartName="/ppt/slides/slide43.xml" ContentType="application/vnd.openxmlformats-officedocument.presentationml.slide+xml"/>
  <Override PartName="/ppt/slides/slide42.xml" ContentType="application/vnd.openxmlformats-officedocument.presentationml.slide+xml"/>
  <Override PartName="/ppt/slides/slide41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38.xml" ContentType="application/vnd.openxmlformats-officedocument.presentationml.slide+xml"/>
  <Override PartName="/ppt/slides/slide37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7.xml" ContentType="application/vnd.openxmlformats-officedocument.presentationml.slide+xml"/>
  <Override PartName="/ppt/slides/slide83.xml" ContentType="application/vnd.openxmlformats-officedocument.presentationml.slide+xml"/>
  <Override PartName="/ppt/slides/slide15.xml" ContentType="application/vnd.openxmlformats-officedocument.presentationml.slide+xml"/>
  <Override PartName="/ppt/slides/slide80.xml" ContentType="application/vnd.openxmlformats-officedocument.presentationml.slide+xml"/>
  <Override PartName="/ppt/slides/slide12.xml" ContentType="application/vnd.openxmlformats-officedocument.presentationml.slide+xml"/>
  <Override PartName="/ppt/slides/slide6.xml" ContentType="application/vnd.openxmlformats-officedocument.presentationml.slide+xml"/>
  <Override PartName="/ppt/slides/slide85.xml" ContentType="application/vnd.openxmlformats-officedocument.presentationml.slide+xml"/>
  <Override PartName="/ppt/slides/slide17.xml" ContentType="application/vnd.openxmlformats-officedocument.presentationml.slide+xml"/>
  <Override PartName="/ppt/slides/slide82.xml" ContentType="application/vnd.openxmlformats-officedocument.presentationml.slide+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91.xml" ContentType="application/vnd.openxmlformats-officedocument.presentationml.slide+xml"/>
  <Override PartName="/ppt/slides/slide24.xml" ContentType="application/vnd.openxmlformats-officedocument.presentationml.slide+xml"/>
  <Override PartName="/ppt/slides/slide92.xml" ContentType="application/vnd.openxmlformats-officedocument.presentationml.slide+xml"/>
  <Override PartName="/ppt/slides/slide96.xml" ContentType="application/vnd.openxmlformats-officedocument.presentationml.slide+xml"/>
  <Override PartName="/ppt/slides/slide28.xml" ContentType="application/vnd.openxmlformats-officedocument.presentationml.slide+xml"/>
  <Override PartName="/ppt/slides/slide25.xml" ContentType="application/vnd.openxmlformats-officedocument.presentationml.slide+xml"/>
  <Override PartName="/ppt/slides/slide93.xml" ContentType="application/vnd.openxmlformats-officedocument.presentationml.slide+xml"/>
  <Override PartName="/ppt/slides/slide97.xml" ContentType="application/vnd.openxmlformats-officedocument.presentationml.slide+xml"/>
  <Override PartName="/ppt/slides/slide29.xml" ContentType="application/vnd.openxmlformats-officedocument.presentationml.slide+xml"/>
  <Override PartName="/ppt/slides/slide26.xml" ContentType="application/vnd.openxmlformats-officedocument.presentationml.slide+xml"/>
  <Override PartName="/ppt/slides/slide94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110.xml" ContentType="application/vnd.openxmlformats-officedocument.presentationml.slide+xml"/>
  <Override PartName="/ppt/slides/slide65.xml" ContentType="application/vnd.openxmlformats-officedocument.presentationml.slide+xml"/>
  <Override PartName="/ppt/slides/slide111.xml" ContentType="application/vnd.openxmlformats-officedocument.presentationml.slide+xml"/>
  <Override PartName="/ppt/slides/slide66.xml" ContentType="application/vnd.openxmlformats-officedocument.presentationml.slide+xml"/>
  <Override PartName="/ppt/slides/slide112.xml" ContentType="application/vnd.openxmlformats-officedocument.presentationml.slide+xml"/>
  <Override PartName="/ppt/slides/slide67.xml" ContentType="application/vnd.openxmlformats-officedocument.presentationml.slide+xml"/>
  <Override PartName="/ppt/slides/slide113.xml" ContentType="application/vnd.openxmlformats-officedocument.presentationml.slide+xml"/>
  <Override PartName="/ppt/slides/slide68.xml" ContentType="application/vnd.openxmlformats-officedocument.presentationml.slide+xml"/>
  <Override PartName="/ppt/slides/slide114.xml" ContentType="application/vnd.openxmlformats-officedocument.presentationml.slide+xml"/>
  <Override PartName="/ppt/slides/slide69.xml" ContentType="application/vnd.openxmlformats-officedocument.presentationml.slide+xml"/>
  <Override PartName="/ppt/slides/slide115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120.xml" ContentType="application/vnd.openxmlformats-officedocument.presentationml.slide+xml"/>
  <Override PartName="/ppt/slides/slide75.xml" ContentType="application/vnd.openxmlformats-officedocument.presentationml.slide+xml"/>
  <Override PartName="/ppt/slides/slide121.xml" ContentType="application/vnd.openxmlformats-officedocument.presentationml.slide+xml"/>
  <Override PartName="/ppt/slides/slide76.xml" ContentType="application/vnd.openxmlformats-officedocument.presentationml.slide+xml"/>
  <Override PartName="/ppt/slides/slide122.xml" ContentType="application/vnd.openxmlformats-officedocument.presentationml.slide+xml"/>
  <Override PartName="/ppt/slides/slide77.xml" ContentType="application/vnd.openxmlformats-officedocument.presentationml.slide+xml"/>
  <Override PartName="/ppt/slides/slide123.xml" ContentType="application/vnd.openxmlformats-officedocument.presentationml.slide+xml"/>
  <Override PartName="/ppt/slides/slide78.xml" ContentType="application/vnd.openxmlformats-officedocument.presentationml.slide+xml"/>
  <Override PartName="/ppt/slides/slide124.xml" ContentType="application/vnd.openxmlformats-officedocument.presentationml.slide+xml"/>
  <Override PartName="/ppt/slides/slide79.xml" ContentType="application/vnd.openxmlformats-officedocument.presentationml.slide+xml"/>
  <Override PartName="/ppt/slides/slide125.xml" ContentType="application/vnd.openxmlformats-officedocument.presentationml.slide+xml"/>
  <Override PartName="/ppt/slides/slide18.xml" ContentType="application/vnd.openxmlformats-officedocument.presentationml.slide+xml"/>
  <Override PartName="/ppt/slides/slide86.xml" ContentType="application/vnd.openxmlformats-officedocument.presentationml.slide+xml"/>
  <Override PartName="/ppt/slides/slide19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27.xml" ContentType="application/vnd.openxmlformats-officedocument.presentationml.slide+xml"/>
  <Override PartName="/ppt/slides/slide9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notesSlides/notesSlide72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119.xml.rels" ContentType="application/vnd.openxmlformats-package.relationships+xml"/>
  <Override PartName="/ppt/notesSlides/_rels/notesSlide82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100.xml.rels" ContentType="application/vnd.openxmlformats-package.relationships+xml"/>
  <Override PartName="/ppt/notesSlides/_rels/notesSlide80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38.xml.rels" ContentType="application/vnd.openxmlformats-package.relationships+xml"/>
  <Override PartName="/ppt/notesSlides/_rels/notesSlide121.xml.rels" ContentType="application/vnd.openxmlformats-package.relationships+xml"/>
  <Override PartName="/ppt/notesSlides/_rels/notesSlide40.xml.rels" ContentType="application/vnd.openxmlformats-package.relationships+xml"/>
  <Override PartName="/ppt/notesSlides/_rels/notesSlide81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39.xml.rels" ContentType="application/vnd.openxmlformats-package.relationships+xml"/>
  <Override PartName="/ppt/notesSlides/_rels/notesSlide122.xml.rels" ContentType="application/vnd.openxmlformats-package.relationships+xml"/>
  <Override PartName="/ppt/notesSlides/_rels/notesSlide41.xml.rels" ContentType="application/vnd.openxmlformats-package.relationships+xml"/>
  <Override PartName="/ppt/notesSlides/_rels/notesSlide42.xml.rels" ContentType="application/vnd.openxmlformats-package.relationships+xml"/>
  <Override PartName="/ppt/notesSlides/_rels/notesSlide83.xml.rels" ContentType="application/vnd.openxmlformats-package.relationships+xml"/>
  <Override PartName="/ppt/notesSlides/_rels/notesSlide101.xml.rels" ContentType="application/vnd.openxmlformats-package.relationships+xml"/>
  <Override PartName="/ppt/notesSlides/_rels/notesSlide90.xml.rels" ContentType="application/vnd.openxmlformats-package.relationships+xml"/>
  <Override PartName="/ppt/notesSlides/_rels/notesSlide6.xml.rels" ContentType="application/vnd.openxmlformats-package.relationships+xml"/>
  <Override PartName="/ppt/notesSlides/_rels/notesSlide91.xml.rels" ContentType="application/vnd.openxmlformats-package.relationships+xml"/>
  <Override PartName="/ppt/notesSlides/_rels/notesSlide7.xml.rels" ContentType="application/vnd.openxmlformats-package.relationships+xml"/>
  <Override PartName="/ppt/notesSlides/_rels/notesSlide92.xml.rels" ContentType="application/vnd.openxmlformats-package.relationships+xml"/>
  <Override PartName="/ppt/notesSlides/_rels/notesSlide110.xml.rels" ContentType="application/vnd.openxmlformats-package.relationships+xml"/>
  <Override PartName="/ppt/notesSlides/_rels/notesSlide8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93.xml.rels" ContentType="application/vnd.openxmlformats-package.relationships+xml"/>
  <Override PartName="/ppt/notesSlides/_rels/notesSlide111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20.xml.rels" ContentType="application/vnd.openxmlformats-package.relationships+xml"/>
  <Override PartName="/ppt/notesSlides/_rels/notesSlide37.xml.rels" ContentType="application/vnd.openxmlformats-package.relationships+xml"/>
  <Override PartName="/ppt/notesSlides/_rels/notesSlide123.xml.rels" ContentType="application/vnd.openxmlformats-package.relationships+xml"/>
  <Override PartName="/ppt/notesSlides/_rels/notesSlide124.xml.rels" ContentType="application/vnd.openxmlformats-package.relationships+xml"/>
  <Override PartName="/ppt/notesSlides/_rels/notesSlide125.xml.rels" ContentType="application/vnd.openxmlformats-package.relationships+xml"/>
  <Override PartName="/ppt/notesSlides/_rels/notesSlide73.xml.rels" ContentType="application/vnd.openxmlformats-package.relationships+xml"/>
  <Override PartName="/ppt/notesSlides/_rels/notesSlide126.xml.rels" ContentType="application/vnd.openxmlformats-package.relationships+xml"/>
  <Override PartName="/ppt/notesSlides/_rels/notesSlide127.xml.rels" ContentType="application/vnd.openxmlformats-package.relationships+xml"/>
  <Override PartName="/ppt/notesSlides/_rels/notesSlide128.xml.rels" ContentType="application/vnd.openxmlformats-package.relationships+xml"/>
  <Override PartName="/ppt/notesSlides/_rels/notesSlide130.xml.rels" ContentType="application/vnd.openxmlformats-package.relationships+xml"/>
  <Override PartName="/ppt/notesSlides/_rels/notesSlide47.xml.rels" ContentType="application/vnd.openxmlformats-package.relationships+xml"/>
  <Override PartName="/ppt/notesSlides/_rels/notesSlide129.xml.rels" ContentType="application/vnd.openxmlformats-package.relationships+xml"/>
  <Override PartName="/ppt/notesSlides/_rels/notesSlide131.xml.rels" ContentType="application/vnd.openxmlformats-package.relationships+xml"/>
  <Override PartName="/ppt/notesSlides/_rels/notesSlide48.xml.rels" ContentType="application/vnd.openxmlformats-package.relationships+xml"/>
  <Override PartName="/ppt/notesSlides/_rels/notesSlide97.xml.rels" ContentType="application/vnd.openxmlformats-package.relationships+xml"/>
  <Override PartName="/ppt/notesSlides/_rels/notesSlide115.xml.rels" ContentType="application/vnd.openxmlformats-package.relationships+xml"/>
  <Override PartName="/ppt/notesSlides/_rels/notesSlide113.xml.rels" ContentType="application/vnd.openxmlformats-package.relationships+xml"/>
  <Override PartName="/ppt/notesSlides/_rels/notesSlide95.xml.rels" ContentType="application/vnd.openxmlformats-package.relationships+xml"/>
  <Override PartName="/ppt/notesSlides/_rels/notesSlide96.xml.rels" ContentType="application/vnd.openxmlformats-package.relationships+xml"/>
  <Override PartName="/ppt/notesSlides/_rels/notesSlide114.xml.rels" ContentType="application/vnd.openxmlformats-package.relationships+xml"/>
  <Override PartName="/ppt/notesSlides/_rels/notesSlide112.xml.rels" ContentType="application/vnd.openxmlformats-package.relationships+xml"/>
  <Override PartName="/ppt/notesSlides/_rels/notesSlide94.xml.rels" ContentType="application/vnd.openxmlformats-package.relationships+xml"/>
  <Override PartName="/ppt/notesSlides/_rels/notesSlide109.xml.rels" ContentType="application/vnd.openxmlformats-package.relationships+xml"/>
  <Override PartName="/ppt/notesSlides/_rels/notesSlide108.xml.rels" ContentType="application/vnd.openxmlformats-package.relationships+xml"/>
  <Override PartName="/ppt/notesSlides/_rels/notesSlide107.xml.rels" ContentType="application/vnd.openxmlformats-package.relationships+xml"/>
  <Override PartName="/ppt/notesSlides/_rels/notesSlide89.xml.rels" ContentType="application/vnd.openxmlformats-package.relationships+xml"/>
  <Override PartName="/ppt/notesSlides/_rels/notesSlide106.xml.rels" ContentType="application/vnd.openxmlformats-package.relationships+xml"/>
  <Override PartName="/ppt/notesSlides/_rels/notesSlide88.xml.rels" ContentType="application/vnd.openxmlformats-package.relationships+xml"/>
  <Override PartName="/ppt/notesSlides/_rels/notesSlide105.xml.rels" ContentType="application/vnd.openxmlformats-package.relationships+xml"/>
  <Override PartName="/ppt/notesSlides/_rels/notesSlide87.xml.rels" ContentType="application/vnd.openxmlformats-package.relationships+xml"/>
  <Override PartName="/ppt/notesSlides/_rels/notesSlide36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49.xml.rels" ContentType="application/vnd.openxmlformats-package.relationships+xml"/>
  <Override PartName="/ppt/notesSlides/_rels/notesSlide3.xml.rels" ContentType="application/vnd.openxmlformats-package.relationships+xml"/>
  <Override PartName="/ppt/notesSlides/_rels/notesSlide43.xml.rels" ContentType="application/vnd.openxmlformats-package.relationships+xml"/>
  <Override PartName="/ppt/notesSlides/_rels/notesSlide79.xml.rels" ContentType="application/vnd.openxmlformats-package.relationships+xml"/>
  <Override PartName="/ppt/notesSlides/_rels/notesSlide44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45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18.xml.rels" ContentType="application/vnd.openxmlformats-package.relationships+xml"/>
  <Override PartName="/ppt/notesSlides/_rels/notesSlide65.xml.rels" ContentType="application/vnd.openxmlformats-package.relationships+xml"/>
  <Override PartName="/ppt/notesSlides/_rels/notesSlide46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4.xml.rels" ContentType="application/vnd.openxmlformats-package.relationships+xml"/>
  <Override PartName="/ppt/notesSlides/_rels/notesSlide50.xml.rels" ContentType="application/vnd.openxmlformats-package.relationships+xml"/>
  <Override PartName="/ppt/notesSlides/_rels/notesSlide51.xml.rels" ContentType="application/vnd.openxmlformats-package.relationships+xml"/>
  <Override PartName="/ppt/notesSlides/_rels/notesSlide52.xml.rels" ContentType="application/vnd.openxmlformats-package.relationships+xml"/>
  <Override PartName="/ppt/notesSlides/_rels/notesSlide35.xml.rels" ContentType="application/vnd.openxmlformats-package.relationships+xml"/>
  <Override PartName="/ppt/notesSlides/_rels/notesSlide72.xml.rels" ContentType="application/vnd.openxmlformats-package.relationships+xml"/>
  <Override PartName="/ppt/notesSlides/_rels/notesSlide60.xml.rels" ContentType="application/vnd.openxmlformats-package.relationships+xml"/>
  <Override PartName="/ppt/notesSlides/_rels/notesSlide71.xml.rels" ContentType="application/vnd.openxmlformats-package.relationships+xml"/>
  <Override PartName="/ppt/notesSlides/_rels/notesSlide70.xml.rels" ContentType="application/vnd.openxmlformats-package.relationships+xml"/>
  <Override PartName="/ppt/notesSlides/_rels/notesSlide67.xml.rels" ContentType="application/vnd.openxmlformats-package.relationships+xml"/>
  <Override PartName="/ppt/notesSlides/_rels/notesSlide66.xml.rels" ContentType="application/vnd.openxmlformats-package.relationships+xml"/>
  <Override PartName="/ppt/notesSlides/_rels/notesSlide54.xml.rels" ContentType="application/vnd.openxmlformats-package.relationships+xml"/>
  <Override PartName="/ppt/notesSlides/_rels/notesSlide53.xml.rels" ContentType="application/vnd.openxmlformats-package.relationships+xml"/>
  <Override PartName="/ppt/notesSlides/_rels/notesSlide64.xml.rels" ContentType="application/vnd.openxmlformats-package.relationships+xml"/>
  <Override PartName="/ppt/notesSlides/_rels/notesSlide63.xml.rels" ContentType="application/vnd.openxmlformats-package.relationships+xml"/>
  <Override PartName="/ppt/notesSlides/_rels/notesSlide62.xml.rels" ContentType="application/vnd.openxmlformats-package.relationships+xml"/>
  <Override PartName="/ppt/notesSlides/_rels/notesSlide117.xml.rels" ContentType="application/vnd.openxmlformats-package.relationships+xml"/>
  <Override PartName="/ppt/notesSlides/_rels/notesSlide99.xml.rels" ContentType="application/vnd.openxmlformats-package.relationships+xml"/>
  <Override PartName="/ppt/notesSlides/_rels/notesSlide61.xml.rels" ContentType="application/vnd.openxmlformats-package.relationships+xml"/>
  <Override PartName="/ppt/notesSlides/_rels/notesSlide116.xml.rels" ContentType="application/vnd.openxmlformats-package.relationships+xml"/>
  <Override PartName="/ppt/notesSlides/_rels/notesSlide98.xml.rels" ContentType="application/vnd.openxmlformats-package.relationships+xml"/>
  <Override PartName="/ppt/notesSlides/_rels/notesSlide78.xml.rels" ContentType="application/vnd.openxmlformats-package.relationships+xml"/>
  <Override PartName="/ppt/notesSlides/_rels/notesSlide34.xml.rels" ContentType="application/vnd.openxmlformats-package.relationships+xml"/>
  <Override PartName="/ppt/notesSlides/_rels/notesSlide59.xml.rels" ContentType="application/vnd.openxmlformats-package.relationships+xml"/>
  <Override PartName="/ppt/notesSlides/_rels/notesSlide5.xml.rels" ContentType="application/vnd.openxmlformats-package.relationships+xml"/>
  <Override PartName="/ppt/notesSlides/_rels/notesSlide77.xml.rels" ContentType="application/vnd.openxmlformats-package.relationships+xml"/>
  <Override PartName="/ppt/notesSlides/_rels/notesSlide33.xml.rels" ContentType="application/vnd.openxmlformats-package.relationships+xml"/>
  <Override PartName="/ppt/notesSlides/_rels/notesSlide58.xml.rels" ContentType="application/vnd.openxmlformats-package.relationships+xml"/>
  <Override PartName="/ppt/notesSlides/_rels/notesSlide76.xml.rels" ContentType="application/vnd.openxmlformats-package.relationships+xml"/>
  <Override PartName="/ppt/notesSlides/_rels/notesSlide69.xml.rels" ContentType="application/vnd.openxmlformats-package.relationships+xml"/>
  <Override PartName="/ppt/notesSlides/_rels/notesSlide32.xml.rels" ContentType="application/vnd.openxmlformats-package.relationships+xml"/>
  <Override PartName="/ppt/notesSlides/_rels/notesSlide57.xml.rels" ContentType="application/vnd.openxmlformats-package.relationships+xml"/>
  <Override PartName="/ppt/notesSlides/_rels/notesSlide75.xml.rels" ContentType="application/vnd.openxmlformats-package.relationships+xml"/>
  <Override PartName="/ppt/notesSlides/_rels/notesSlide68.xml.rels" ContentType="application/vnd.openxmlformats-package.relationships+xml"/>
  <Override PartName="/ppt/notesSlides/_rels/notesSlide31.xml.rels" ContentType="application/vnd.openxmlformats-package.relationships+xml"/>
  <Override PartName="/ppt/notesSlides/_rels/notesSlide56.xml.rels" ContentType="application/vnd.openxmlformats-package.relationships+xml"/>
  <Override PartName="/ppt/notesSlides/_rels/notesSlide74.xml.rels" ContentType="application/vnd.openxmlformats-package.relationships+xml"/>
  <Override PartName="/ppt/notesSlides/_rels/notesSlide55.xml.rels" ContentType="application/vnd.openxmlformats-package.relationships+xml"/>
  <Override PartName="/ppt/notesSlides/_rels/notesSlide84.xml.rels" ContentType="application/vnd.openxmlformats-package.relationships+xml"/>
  <Override PartName="/ppt/notesSlides/_rels/notesSlide102.xml.rels" ContentType="application/vnd.openxmlformats-package.relationships+xml"/>
  <Override PartName="/ppt/notesSlides/_rels/notesSlide104.xml.rels" ContentType="application/vnd.openxmlformats-package.relationships+xml"/>
  <Override PartName="/ppt/notesSlides/_rels/notesSlide86.xml.rels" ContentType="application/vnd.openxmlformats-package.relationships+xml"/>
  <Override PartName="/ppt/notesSlides/_rels/notesSlide103.xml.rels" ContentType="application/vnd.openxmlformats-package.relationships+xml"/>
  <Override PartName="/ppt/notesSlides/_rels/notesSlide85.xml.rels" ContentType="application/vnd.openxmlformats-package.relationships+xml"/>
  <Override PartName="/ppt/notesSlides/notesSlide1.xml" ContentType="application/vnd.openxmlformats-officedocument.presentationml.notesSlide+xml"/>
  <Override PartName="/ppt/notesSlides/notesSlide73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0" r:id="rId3"/>
    <p:sldMasterId id="2147483663" r:id="rId4"/>
    <p:sldMasterId id="2147483665" r:id="rId5"/>
    <p:sldMasterId id="2147483667" r:id="rId6"/>
    <p:sldMasterId id="2147483669" r:id="rId7"/>
    <p:sldMasterId id="2147483671" r:id="rId8"/>
    <p:sldMasterId id="2147483673" r:id="rId9"/>
    <p:sldMasterId id="2147483675" r:id="rId10"/>
    <p:sldMasterId id="2147483677" r:id="rId11"/>
    <p:sldMasterId id="2147483679" r:id="rId12"/>
    <p:sldMasterId id="2147483681" r:id="rId13"/>
    <p:sldMasterId id="2147483683" r:id="rId14"/>
    <p:sldMasterId id="2147483685" r:id="rId15"/>
    <p:sldMasterId id="2147483687" r:id="rId16"/>
    <p:sldMasterId id="2147483689" r:id="rId17"/>
    <p:sldMasterId id="2147483691" r:id="rId18"/>
    <p:sldMasterId id="2147483693" r:id="rId19"/>
    <p:sldMasterId id="2147483695" r:id="rId20"/>
    <p:sldMasterId id="2147483697" r:id="rId21"/>
    <p:sldMasterId id="2147483699" r:id="rId22"/>
    <p:sldMasterId id="2147483701" r:id="rId23"/>
    <p:sldMasterId id="2147483703" r:id="rId24"/>
    <p:sldMasterId id="2147483705" r:id="rId25"/>
    <p:sldMasterId id="2147483707" r:id="rId26"/>
    <p:sldMasterId id="2147483709" r:id="rId27"/>
    <p:sldMasterId id="2147483711" r:id="rId28"/>
    <p:sldMasterId id="2147483713" r:id="rId29"/>
    <p:sldMasterId id="2147483715" r:id="rId30"/>
    <p:sldMasterId id="2147483717" r:id="rId31"/>
    <p:sldMasterId id="2147483719" r:id="rId32"/>
    <p:sldMasterId id="2147483721" r:id="rId33"/>
    <p:sldMasterId id="2147483723" r:id="rId34"/>
    <p:sldMasterId id="2147483725" r:id="rId35"/>
    <p:sldMasterId id="2147483727" r:id="rId36"/>
    <p:sldMasterId id="2147483729" r:id="rId37"/>
    <p:sldMasterId id="2147483731" r:id="rId38"/>
    <p:sldMasterId id="2147483733" r:id="rId39"/>
    <p:sldMasterId id="2147483735" r:id="rId40"/>
    <p:sldMasterId id="2147483737" r:id="rId41"/>
    <p:sldMasterId id="2147483739" r:id="rId42"/>
    <p:sldMasterId id="2147483741" r:id="rId43"/>
    <p:sldMasterId id="2147483743" r:id="rId44"/>
  </p:sldMasterIdLst>
  <p:notesMasterIdLst>
    <p:notesMasterId r:id="rId45"/>
  </p:notesMasterIdLst>
  <p:sldIdLst>
    <p:sldId id="256" r:id="rId46"/>
    <p:sldId id="257" r:id="rId47"/>
    <p:sldId id="258" r:id="rId48"/>
    <p:sldId id="259" r:id="rId49"/>
    <p:sldId id="260" r:id="rId50"/>
    <p:sldId id="261" r:id="rId51"/>
    <p:sldId id="262" r:id="rId52"/>
    <p:sldId id="263" r:id="rId53"/>
    <p:sldId id="264" r:id="rId54"/>
    <p:sldId id="265" r:id="rId55"/>
    <p:sldId id="266" r:id="rId56"/>
    <p:sldId id="267" r:id="rId57"/>
    <p:sldId id="268" r:id="rId58"/>
    <p:sldId id="269" r:id="rId59"/>
    <p:sldId id="270" r:id="rId60"/>
    <p:sldId id="271" r:id="rId61"/>
    <p:sldId id="272" r:id="rId62"/>
    <p:sldId id="273" r:id="rId63"/>
    <p:sldId id="274" r:id="rId64"/>
    <p:sldId id="275" r:id="rId65"/>
    <p:sldId id="276" r:id="rId66"/>
    <p:sldId id="277" r:id="rId67"/>
    <p:sldId id="278" r:id="rId68"/>
    <p:sldId id="279" r:id="rId69"/>
    <p:sldId id="280" r:id="rId70"/>
    <p:sldId id="281" r:id="rId71"/>
    <p:sldId id="282" r:id="rId72"/>
    <p:sldId id="283" r:id="rId73"/>
    <p:sldId id="284" r:id="rId74"/>
    <p:sldId id="285" r:id="rId75"/>
    <p:sldId id="286" r:id="rId76"/>
    <p:sldId id="287" r:id="rId77"/>
    <p:sldId id="288" r:id="rId78"/>
    <p:sldId id="289" r:id="rId79"/>
    <p:sldId id="290" r:id="rId80"/>
    <p:sldId id="291" r:id="rId81"/>
    <p:sldId id="292" r:id="rId82"/>
    <p:sldId id="293" r:id="rId83"/>
    <p:sldId id="294" r:id="rId84"/>
    <p:sldId id="295" r:id="rId85"/>
    <p:sldId id="296" r:id="rId86"/>
    <p:sldId id="297" r:id="rId87"/>
    <p:sldId id="298" r:id="rId88"/>
    <p:sldId id="299" r:id="rId89"/>
    <p:sldId id="300" r:id="rId90"/>
    <p:sldId id="301" r:id="rId91"/>
    <p:sldId id="302" r:id="rId92"/>
    <p:sldId id="303" r:id="rId93"/>
    <p:sldId id="304" r:id="rId94"/>
    <p:sldId id="305" r:id="rId95"/>
    <p:sldId id="306" r:id="rId96"/>
    <p:sldId id="307" r:id="rId97"/>
    <p:sldId id="308" r:id="rId98"/>
    <p:sldId id="309" r:id="rId99"/>
    <p:sldId id="310" r:id="rId100"/>
    <p:sldId id="311" r:id="rId101"/>
    <p:sldId id="312" r:id="rId102"/>
    <p:sldId id="313" r:id="rId103"/>
    <p:sldId id="314" r:id="rId104"/>
    <p:sldId id="315" r:id="rId105"/>
    <p:sldId id="316" r:id="rId106"/>
    <p:sldId id="317" r:id="rId107"/>
    <p:sldId id="318" r:id="rId108"/>
    <p:sldId id="319" r:id="rId109"/>
    <p:sldId id="320" r:id="rId110"/>
    <p:sldId id="321" r:id="rId111"/>
    <p:sldId id="322" r:id="rId112"/>
    <p:sldId id="323" r:id="rId113"/>
    <p:sldId id="324" r:id="rId114"/>
    <p:sldId id="325" r:id="rId115"/>
    <p:sldId id="326" r:id="rId116"/>
    <p:sldId id="327" r:id="rId117"/>
    <p:sldId id="328" r:id="rId118"/>
    <p:sldId id="329" r:id="rId119"/>
    <p:sldId id="330" r:id="rId120"/>
    <p:sldId id="331" r:id="rId121"/>
    <p:sldId id="332" r:id="rId122"/>
    <p:sldId id="333" r:id="rId123"/>
    <p:sldId id="334" r:id="rId124"/>
    <p:sldId id="335" r:id="rId125"/>
    <p:sldId id="336" r:id="rId126"/>
    <p:sldId id="337" r:id="rId127"/>
    <p:sldId id="338" r:id="rId128"/>
    <p:sldId id="339" r:id="rId129"/>
    <p:sldId id="340" r:id="rId130"/>
    <p:sldId id="341" r:id="rId131"/>
    <p:sldId id="342" r:id="rId132"/>
    <p:sldId id="343" r:id="rId133"/>
    <p:sldId id="344" r:id="rId134"/>
    <p:sldId id="345" r:id="rId135"/>
    <p:sldId id="346" r:id="rId136"/>
    <p:sldId id="347" r:id="rId137"/>
    <p:sldId id="348" r:id="rId138"/>
    <p:sldId id="349" r:id="rId139"/>
    <p:sldId id="350" r:id="rId140"/>
    <p:sldId id="351" r:id="rId141"/>
    <p:sldId id="352" r:id="rId142"/>
    <p:sldId id="353" r:id="rId143"/>
    <p:sldId id="354" r:id="rId144"/>
    <p:sldId id="355" r:id="rId145"/>
    <p:sldId id="356" r:id="rId146"/>
    <p:sldId id="357" r:id="rId147"/>
    <p:sldId id="358" r:id="rId148"/>
    <p:sldId id="359" r:id="rId149"/>
    <p:sldId id="360" r:id="rId150"/>
    <p:sldId id="361" r:id="rId151"/>
    <p:sldId id="362" r:id="rId152"/>
    <p:sldId id="363" r:id="rId153"/>
    <p:sldId id="364" r:id="rId154"/>
    <p:sldId id="365" r:id="rId155"/>
    <p:sldId id="366" r:id="rId156"/>
    <p:sldId id="367" r:id="rId157"/>
    <p:sldId id="368" r:id="rId158"/>
    <p:sldId id="369" r:id="rId159"/>
    <p:sldId id="370" r:id="rId160"/>
    <p:sldId id="371" r:id="rId161"/>
    <p:sldId id="372" r:id="rId162"/>
    <p:sldId id="373" r:id="rId163"/>
    <p:sldId id="374" r:id="rId164"/>
    <p:sldId id="375" r:id="rId165"/>
    <p:sldId id="376" r:id="rId166"/>
    <p:sldId id="377" r:id="rId167"/>
    <p:sldId id="378" r:id="rId168"/>
    <p:sldId id="379" r:id="rId169"/>
    <p:sldId id="380" r:id="rId170"/>
    <p:sldId id="381" r:id="rId171"/>
    <p:sldId id="382" r:id="rId172"/>
    <p:sldId id="383" r:id="rId173"/>
    <p:sldId id="384" r:id="rId174"/>
    <p:sldId id="385" r:id="rId175"/>
    <p:sldId id="386" r:id="rId176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12.xml"/><Relationship Id="rId4" Type="http://schemas.openxmlformats.org/officeDocument/2006/relationships/slideMaster" Target="slideMasters/slideMaster14.xml"/><Relationship Id="rId5" Type="http://schemas.openxmlformats.org/officeDocument/2006/relationships/slideMaster" Target="slideMasters/slideMaster15.xml"/><Relationship Id="rId6" Type="http://schemas.openxmlformats.org/officeDocument/2006/relationships/slideMaster" Target="slideMasters/slideMaster16.xml"/><Relationship Id="rId7" Type="http://schemas.openxmlformats.org/officeDocument/2006/relationships/slideMaster" Target="slideMasters/slideMaster17.xml"/><Relationship Id="rId8" Type="http://schemas.openxmlformats.org/officeDocument/2006/relationships/slideMaster" Target="slideMasters/slideMaster18.xml"/><Relationship Id="rId9" Type="http://schemas.openxmlformats.org/officeDocument/2006/relationships/slideMaster" Target="slideMasters/slideMaster19.xml"/><Relationship Id="rId10" Type="http://schemas.openxmlformats.org/officeDocument/2006/relationships/slideMaster" Target="slideMasters/slideMaster20.xml"/><Relationship Id="rId11" Type="http://schemas.openxmlformats.org/officeDocument/2006/relationships/slideMaster" Target="slideMasters/slideMaster21.xml"/><Relationship Id="rId12" Type="http://schemas.openxmlformats.org/officeDocument/2006/relationships/slideMaster" Target="slideMasters/slideMaster22.xml"/><Relationship Id="rId13" Type="http://schemas.openxmlformats.org/officeDocument/2006/relationships/slideMaster" Target="slideMasters/slideMaster23.xml"/><Relationship Id="rId14" Type="http://schemas.openxmlformats.org/officeDocument/2006/relationships/slideMaster" Target="slideMasters/slideMaster24.xml"/><Relationship Id="rId15" Type="http://schemas.openxmlformats.org/officeDocument/2006/relationships/slideMaster" Target="slideMasters/slideMaster25.xml"/><Relationship Id="rId16" Type="http://schemas.openxmlformats.org/officeDocument/2006/relationships/slideMaster" Target="slideMasters/slideMaster26.xml"/><Relationship Id="rId17" Type="http://schemas.openxmlformats.org/officeDocument/2006/relationships/slideMaster" Target="slideMasters/slideMaster27.xml"/><Relationship Id="rId18" Type="http://schemas.openxmlformats.org/officeDocument/2006/relationships/slideMaster" Target="slideMasters/slideMaster28.xml"/><Relationship Id="rId19" Type="http://schemas.openxmlformats.org/officeDocument/2006/relationships/slideMaster" Target="slideMasters/slideMaster29.xml"/><Relationship Id="rId20" Type="http://schemas.openxmlformats.org/officeDocument/2006/relationships/slideMaster" Target="slideMasters/slideMaster30.xml"/><Relationship Id="rId21" Type="http://schemas.openxmlformats.org/officeDocument/2006/relationships/slideMaster" Target="slideMasters/slideMaster31.xml"/><Relationship Id="rId22" Type="http://schemas.openxmlformats.org/officeDocument/2006/relationships/slideMaster" Target="slideMasters/slideMaster32.xml"/><Relationship Id="rId23" Type="http://schemas.openxmlformats.org/officeDocument/2006/relationships/slideMaster" Target="slideMasters/slideMaster33.xml"/><Relationship Id="rId24" Type="http://schemas.openxmlformats.org/officeDocument/2006/relationships/slideMaster" Target="slideMasters/slideMaster34.xml"/><Relationship Id="rId25" Type="http://schemas.openxmlformats.org/officeDocument/2006/relationships/slideMaster" Target="slideMasters/slideMaster35.xml"/><Relationship Id="rId26" Type="http://schemas.openxmlformats.org/officeDocument/2006/relationships/slideMaster" Target="slideMasters/slideMaster36.xml"/><Relationship Id="rId27" Type="http://schemas.openxmlformats.org/officeDocument/2006/relationships/slideMaster" Target="slideMasters/slideMaster37.xml"/><Relationship Id="rId28" Type="http://schemas.openxmlformats.org/officeDocument/2006/relationships/slideMaster" Target="slideMasters/slideMaster38.xml"/><Relationship Id="rId29" Type="http://schemas.openxmlformats.org/officeDocument/2006/relationships/slideMaster" Target="slideMasters/slideMaster39.xml"/><Relationship Id="rId30" Type="http://schemas.openxmlformats.org/officeDocument/2006/relationships/slideMaster" Target="slideMasters/slideMaster40.xml"/><Relationship Id="rId31" Type="http://schemas.openxmlformats.org/officeDocument/2006/relationships/slideMaster" Target="slideMasters/slideMaster41.xml"/><Relationship Id="rId32" Type="http://schemas.openxmlformats.org/officeDocument/2006/relationships/slideMaster" Target="slideMasters/slideMaster42.xml"/><Relationship Id="rId33" Type="http://schemas.openxmlformats.org/officeDocument/2006/relationships/slideMaster" Target="slideMasters/slideMaster43.xml"/><Relationship Id="rId34" Type="http://schemas.openxmlformats.org/officeDocument/2006/relationships/slideMaster" Target="slideMasters/slideMaster44.xml"/><Relationship Id="rId35" Type="http://schemas.openxmlformats.org/officeDocument/2006/relationships/slideMaster" Target="slideMasters/slideMaster45.xml"/><Relationship Id="rId36" Type="http://schemas.openxmlformats.org/officeDocument/2006/relationships/slideMaster" Target="slideMasters/slideMaster46.xml"/><Relationship Id="rId37" Type="http://schemas.openxmlformats.org/officeDocument/2006/relationships/slideMaster" Target="slideMasters/slideMaster47.xml"/><Relationship Id="rId38" Type="http://schemas.openxmlformats.org/officeDocument/2006/relationships/slideMaster" Target="slideMasters/slideMaster48.xml"/><Relationship Id="rId39" Type="http://schemas.openxmlformats.org/officeDocument/2006/relationships/slideMaster" Target="slideMasters/slideMaster49.xml"/><Relationship Id="rId40" Type="http://schemas.openxmlformats.org/officeDocument/2006/relationships/slideMaster" Target="slideMasters/slideMaster50.xml"/><Relationship Id="rId41" Type="http://schemas.openxmlformats.org/officeDocument/2006/relationships/slideMaster" Target="slideMasters/slideMaster51.xml"/><Relationship Id="rId42" Type="http://schemas.openxmlformats.org/officeDocument/2006/relationships/slideMaster" Target="slideMasters/slideMaster52.xml"/><Relationship Id="rId43" Type="http://schemas.openxmlformats.org/officeDocument/2006/relationships/slideMaster" Target="slideMasters/slideMaster53.xml"/><Relationship Id="rId44" Type="http://schemas.openxmlformats.org/officeDocument/2006/relationships/slideMaster" Target="slideMasters/slideMaster54.xml"/><Relationship Id="rId45" Type="http://schemas.openxmlformats.org/officeDocument/2006/relationships/notesMaster" Target="notesMasters/notesMaster1.xml"/><Relationship Id="rId46" Type="http://schemas.openxmlformats.org/officeDocument/2006/relationships/slide" Target="slides/slide1.xml"/><Relationship Id="rId47" Type="http://schemas.openxmlformats.org/officeDocument/2006/relationships/slide" Target="slides/slide2.xml"/><Relationship Id="rId48" Type="http://schemas.openxmlformats.org/officeDocument/2006/relationships/slide" Target="slides/slide3.xml"/><Relationship Id="rId49" Type="http://schemas.openxmlformats.org/officeDocument/2006/relationships/slide" Target="slides/slide4.xml"/><Relationship Id="rId50" Type="http://schemas.openxmlformats.org/officeDocument/2006/relationships/slide" Target="slides/slide5.xml"/><Relationship Id="rId51" Type="http://schemas.openxmlformats.org/officeDocument/2006/relationships/slide" Target="slides/slide6.xml"/><Relationship Id="rId52" Type="http://schemas.openxmlformats.org/officeDocument/2006/relationships/slide" Target="slides/slide7.xml"/><Relationship Id="rId53" Type="http://schemas.openxmlformats.org/officeDocument/2006/relationships/slide" Target="slides/slide8.xml"/><Relationship Id="rId54" Type="http://schemas.openxmlformats.org/officeDocument/2006/relationships/slide" Target="slides/slide9.xml"/><Relationship Id="rId55" Type="http://schemas.openxmlformats.org/officeDocument/2006/relationships/slide" Target="slides/slide10.xml"/><Relationship Id="rId56" Type="http://schemas.openxmlformats.org/officeDocument/2006/relationships/slide" Target="slides/slide11.xml"/><Relationship Id="rId57" Type="http://schemas.openxmlformats.org/officeDocument/2006/relationships/slide" Target="slides/slide12.xml"/><Relationship Id="rId58" Type="http://schemas.openxmlformats.org/officeDocument/2006/relationships/slide" Target="slides/slide13.xml"/><Relationship Id="rId59" Type="http://schemas.openxmlformats.org/officeDocument/2006/relationships/slide" Target="slides/slide14.xml"/><Relationship Id="rId60" Type="http://schemas.openxmlformats.org/officeDocument/2006/relationships/slide" Target="slides/slide15.xml"/><Relationship Id="rId61" Type="http://schemas.openxmlformats.org/officeDocument/2006/relationships/slide" Target="slides/slide16.xml"/><Relationship Id="rId62" Type="http://schemas.openxmlformats.org/officeDocument/2006/relationships/slide" Target="slides/slide17.xml"/><Relationship Id="rId63" Type="http://schemas.openxmlformats.org/officeDocument/2006/relationships/slide" Target="slides/slide18.xml"/><Relationship Id="rId64" Type="http://schemas.openxmlformats.org/officeDocument/2006/relationships/slide" Target="slides/slide19.xml"/><Relationship Id="rId65" Type="http://schemas.openxmlformats.org/officeDocument/2006/relationships/slide" Target="slides/slide20.xml"/><Relationship Id="rId66" Type="http://schemas.openxmlformats.org/officeDocument/2006/relationships/slide" Target="slides/slide21.xml"/><Relationship Id="rId67" Type="http://schemas.openxmlformats.org/officeDocument/2006/relationships/slide" Target="slides/slide22.xml"/><Relationship Id="rId68" Type="http://schemas.openxmlformats.org/officeDocument/2006/relationships/slide" Target="slides/slide23.xml"/><Relationship Id="rId69" Type="http://schemas.openxmlformats.org/officeDocument/2006/relationships/slide" Target="slides/slide24.xml"/><Relationship Id="rId70" Type="http://schemas.openxmlformats.org/officeDocument/2006/relationships/slide" Target="slides/slide25.xml"/><Relationship Id="rId71" Type="http://schemas.openxmlformats.org/officeDocument/2006/relationships/slide" Target="slides/slide26.xml"/><Relationship Id="rId72" Type="http://schemas.openxmlformats.org/officeDocument/2006/relationships/slide" Target="slides/slide27.xml"/><Relationship Id="rId73" Type="http://schemas.openxmlformats.org/officeDocument/2006/relationships/slide" Target="slides/slide28.xml"/><Relationship Id="rId74" Type="http://schemas.openxmlformats.org/officeDocument/2006/relationships/slide" Target="slides/slide29.xml"/><Relationship Id="rId75" Type="http://schemas.openxmlformats.org/officeDocument/2006/relationships/slide" Target="slides/slide30.xml"/><Relationship Id="rId76" Type="http://schemas.openxmlformats.org/officeDocument/2006/relationships/slide" Target="slides/slide31.xml"/><Relationship Id="rId77" Type="http://schemas.openxmlformats.org/officeDocument/2006/relationships/slide" Target="slides/slide32.xml"/><Relationship Id="rId78" Type="http://schemas.openxmlformats.org/officeDocument/2006/relationships/slide" Target="slides/slide33.xml"/><Relationship Id="rId79" Type="http://schemas.openxmlformats.org/officeDocument/2006/relationships/slide" Target="slides/slide34.xml"/><Relationship Id="rId80" Type="http://schemas.openxmlformats.org/officeDocument/2006/relationships/slide" Target="slides/slide35.xml"/><Relationship Id="rId81" Type="http://schemas.openxmlformats.org/officeDocument/2006/relationships/slide" Target="slides/slide36.xml"/><Relationship Id="rId82" Type="http://schemas.openxmlformats.org/officeDocument/2006/relationships/slide" Target="slides/slide37.xml"/><Relationship Id="rId83" Type="http://schemas.openxmlformats.org/officeDocument/2006/relationships/slide" Target="slides/slide38.xml"/><Relationship Id="rId84" Type="http://schemas.openxmlformats.org/officeDocument/2006/relationships/slide" Target="slides/slide39.xml"/><Relationship Id="rId85" Type="http://schemas.openxmlformats.org/officeDocument/2006/relationships/slide" Target="slides/slide40.xml"/><Relationship Id="rId86" Type="http://schemas.openxmlformats.org/officeDocument/2006/relationships/slide" Target="slides/slide41.xml"/><Relationship Id="rId87" Type="http://schemas.openxmlformats.org/officeDocument/2006/relationships/slide" Target="slides/slide42.xml"/><Relationship Id="rId88" Type="http://schemas.openxmlformats.org/officeDocument/2006/relationships/slide" Target="slides/slide43.xml"/><Relationship Id="rId89" Type="http://schemas.openxmlformats.org/officeDocument/2006/relationships/slide" Target="slides/slide44.xml"/><Relationship Id="rId90" Type="http://schemas.openxmlformats.org/officeDocument/2006/relationships/slide" Target="slides/slide45.xml"/><Relationship Id="rId91" Type="http://schemas.openxmlformats.org/officeDocument/2006/relationships/slide" Target="slides/slide46.xml"/><Relationship Id="rId92" Type="http://schemas.openxmlformats.org/officeDocument/2006/relationships/slide" Target="slides/slide47.xml"/><Relationship Id="rId93" Type="http://schemas.openxmlformats.org/officeDocument/2006/relationships/slide" Target="slides/slide48.xml"/><Relationship Id="rId94" Type="http://schemas.openxmlformats.org/officeDocument/2006/relationships/slide" Target="slides/slide49.xml"/><Relationship Id="rId95" Type="http://schemas.openxmlformats.org/officeDocument/2006/relationships/slide" Target="slides/slide50.xml"/><Relationship Id="rId96" Type="http://schemas.openxmlformats.org/officeDocument/2006/relationships/slide" Target="slides/slide51.xml"/><Relationship Id="rId97" Type="http://schemas.openxmlformats.org/officeDocument/2006/relationships/slide" Target="slides/slide52.xml"/><Relationship Id="rId98" Type="http://schemas.openxmlformats.org/officeDocument/2006/relationships/slide" Target="slides/slide53.xml"/><Relationship Id="rId99" Type="http://schemas.openxmlformats.org/officeDocument/2006/relationships/slide" Target="slides/slide54.xml"/><Relationship Id="rId100" Type="http://schemas.openxmlformats.org/officeDocument/2006/relationships/slide" Target="slides/slide55.xml"/><Relationship Id="rId101" Type="http://schemas.openxmlformats.org/officeDocument/2006/relationships/slide" Target="slides/slide56.xml"/><Relationship Id="rId102" Type="http://schemas.openxmlformats.org/officeDocument/2006/relationships/slide" Target="slides/slide57.xml"/><Relationship Id="rId103" Type="http://schemas.openxmlformats.org/officeDocument/2006/relationships/slide" Target="slides/slide58.xml"/><Relationship Id="rId104" Type="http://schemas.openxmlformats.org/officeDocument/2006/relationships/slide" Target="slides/slide59.xml"/><Relationship Id="rId105" Type="http://schemas.openxmlformats.org/officeDocument/2006/relationships/slide" Target="slides/slide60.xml"/><Relationship Id="rId106" Type="http://schemas.openxmlformats.org/officeDocument/2006/relationships/slide" Target="slides/slide61.xml"/><Relationship Id="rId107" Type="http://schemas.openxmlformats.org/officeDocument/2006/relationships/slide" Target="slides/slide62.xml"/><Relationship Id="rId108" Type="http://schemas.openxmlformats.org/officeDocument/2006/relationships/slide" Target="slides/slide63.xml"/><Relationship Id="rId109" Type="http://schemas.openxmlformats.org/officeDocument/2006/relationships/slide" Target="slides/slide64.xml"/><Relationship Id="rId110" Type="http://schemas.openxmlformats.org/officeDocument/2006/relationships/slide" Target="slides/slide65.xml"/><Relationship Id="rId111" Type="http://schemas.openxmlformats.org/officeDocument/2006/relationships/slide" Target="slides/slide66.xml"/><Relationship Id="rId112" Type="http://schemas.openxmlformats.org/officeDocument/2006/relationships/slide" Target="slides/slide67.xml"/><Relationship Id="rId113" Type="http://schemas.openxmlformats.org/officeDocument/2006/relationships/slide" Target="slides/slide68.xml"/><Relationship Id="rId114" Type="http://schemas.openxmlformats.org/officeDocument/2006/relationships/slide" Target="slides/slide69.xml"/><Relationship Id="rId115" Type="http://schemas.openxmlformats.org/officeDocument/2006/relationships/slide" Target="slides/slide70.xml"/><Relationship Id="rId116" Type="http://schemas.openxmlformats.org/officeDocument/2006/relationships/slide" Target="slides/slide71.xml"/><Relationship Id="rId117" Type="http://schemas.openxmlformats.org/officeDocument/2006/relationships/slide" Target="slides/slide72.xml"/><Relationship Id="rId118" Type="http://schemas.openxmlformats.org/officeDocument/2006/relationships/slide" Target="slides/slide73.xml"/><Relationship Id="rId119" Type="http://schemas.openxmlformats.org/officeDocument/2006/relationships/slide" Target="slides/slide74.xml"/><Relationship Id="rId120" Type="http://schemas.openxmlformats.org/officeDocument/2006/relationships/slide" Target="slides/slide75.xml"/><Relationship Id="rId121" Type="http://schemas.openxmlformats.org/officeDocument/2006/relationships/slide" Target="slides/slide76.xml"/><Relationship Id="rId122" Type="http://schemas.openxmlformats.org/officeDocument/2006/relationships/slide" Target="slides/slide77.xml"/><Relationship Id="rId123" Type="http://schemas.openxmlformats.org/officeDocument/2006/relationships/slide" Target="slides/slide78.xml"/><Relationship Id="rId124" Type="http://schemas.openxmlformats.org/officeDocument/2006/relationships/slide" Target="slides/slide79.xml"/><Relationship Id="rId125" Type="http://schemas.openxmlformats.org/officeDocument/2006/relationships/slide" Target="slides/slide80.xml"/><Relationship Id="rId126" Type="http://schemas.openxmlformats.org/officeDocument/2006/relationships/slide" Target="slides/slide81.xml"/><Relationship Id="rId127" Type="http://schemas.openxmlformats.org/officeDocument/2006/relationships/slide" Target="slides/slide82.xml"/><Relationship Id="rId128" Type="http://schemas.openxmlformats.org/officeDocument/2006/relationships/slide" Target="slides/slide83.xml"/><Relationship Id="rId129" Type="http://schemas.openxmlformats.org/officeDocument/2006/relationships/slide" Target="slides/slide84.xml"/><Relationship Id="rId130" Type="http://schemas.openxmlformats.org/officeDocument/2006/relationships/slide" Target="slides/slide85.xml"/><Relationship Id="rId131" Type="http://schemas.openxmlformats.org/officeDocument/2006/relationships/slide" Target="slides/slide86.xml"/><Relationship Id="rId132" Type="http://schemas.openxmlformats.org/officeDocument/2006/relationships/slide" Target="slides/slide87.xml"/><Relationship Id="rId133" Type="http://schemas.openxmlformats.org/officeDocument/2006/relationships/slide" Target="slides/slide88.xml"/><Relationship Id="rId134" Type="http://schemas.openxmlformats.org/officeDocument/2006/relationships/slide" Target="slides/slide89.xml"/><Relationship Id="rId135" Type="http://schemas.openxmlformats.org/officeDocument/2006/relationships/slide" Target="slides/slide90.xml"/><Relationship Id="rId136" Type="http://schemas.openxmlformats.org/officeDocument/2006/relationships/slide" Target="slides/slide91.xml"/><Relationship Id="rId137" Type="http://schemas.openxmlformats.org/officeDocument/2006/relationships/slide" Target="slides/slide92.xml"/><Relationship Id="rId138" Type="http://schemas.openxmlformats.org/officeDocument/2006/relationships/slide" Target="slides/slide93.xml"/><Relationship Id="rId139" Type="http://schemas.openxmlformats.org/officeDocument/2006/relationships/slide" Target="slides/slide94.xml"/><Relationship Id="rId140" Type="http://schemas.openxmlformats.org/officeDocument/2006/relationships/slide" Target="slides/slide95.xml"/><Relationship Id="rId141" Type="http://schemas.openxmlformats.org/officeDocument/2006/relationships/slide" Target="slides/slide96.xml"/><Relationship Id="rId142" Type="http://schemas.openxmlformats.org/officeDocument/2006/relationships/slide" Target="slides/slide97.xml"/><Relationship Id="rId143" Type="http://schemas.openxmlformats.org/officeDocument/2006/relationships/slide" Target="slides/slide98.xml"/><Relationship Id="rId144" Type="http://schemas.openxmlformats.org/officeDocument/2006/relationships/slide" Target="slides/slide99.xml"/><Relationship Id="rId145" Type="http://schemas.openxmlformats.org/officeDocument/2006/relationships/slide" Target="slides/slide100.xml"/><Relationship Id="rId146" Type="http://schemas.openxmlformats.org/officeDocument/2006/relationships/slide" Target="slides/slide101.xml"/><Relationship Id="rId147" Type="http://schemas.openxmlformats.org/officeDocument/2006/relationships/slide" Target="slides/slide102.xml"/><Relationship Id="rId148" Type="http://schemas.openxmlformats.org/officeDocument/2006/relationships/slide" Target="slides/slide103.xml"/><Relationship Id="rId149" Type="http://schemas.openxmlformats.org/officeDocument/2006/relationships/slide" Target="slides/slide104.xml"/><Relationship Id="rId150" Type="http://schemas.openxmlformats.org/officeDocument/2006/relationships/slide" Target="slides/slide105.xml"/><Relationship Id="rId151" Type="http://schemas.openxmlformats.org/officeDocument/2006/relationships/slide" Target="slides/slide106.xml"/><Relationship Id="rId152" Type="http://schemas.openxmlformats.org/officeDocument/2006/relationships/slide" Target="slides/slide107.xml"/><Relationship Id="rId153" Type="http://schemas.openxmlformats.org/officeDocument/2006/relationships/slide" Target="slides/slide108.xml"/><Relationship Id="rId154" Type="http://schemas.openxmlformats.org/officeDocument/2006/relationships/slide" Target="slides/slide109.xml"/><Relationship Id="rId155" Type="http://schemas.openxmlformats.org/officeDocument/2006/relationships/slide" Target="slides/slide110.xml"/><Relationship Id="rId156" Type="http://schemas.openxmlformats.org/officeDocument/2006/relationships/slide" Target="slides/slide111.xml"/><Relationship Id="rId157" Type="http://schemas.openxmlformats.org/officeDocument/2006/relationships/slide" Target="slides/slide112.xml"/><Relationship Id="rId158" Type="http://schemas.openxmlformats.org/officeDocument/2006/relationships/slide" Target="slides/slide113.xml"/><Relationship Id="rId159" Type="http://schemas.openxmlformats.org/officeDocument/2006/relationships/slide" Target="slides/slide114.xml"/><Relationship Id="rId160" Type="http://schemas.openxmlformats.org/officeDocument/2006/relationships/slide" Target="slides/slide115.xml"/><Relationship Id="rId161" Type="http://schemas.openxmlformats.org/officeDocument/2006/relationships/slide" Target="slides/slide116.xml"/><Relationship Id="rId162" Type="http://schemas.openxmlformats.org/officeDocument/2006/relationships/slide" Target="slides/slide117.xml"/><Relationship Id="rId163" Type="http://schemas.openxmlformats.org/officeDocument/2006/relationships/slide" Target="slides/slide118.xml"/><Relationship Id="rId164" Type="http://schemas.openxmlformats.org/officeDocument/2006/relationships/slide" Target="slides/slide119.xml"/><Relationship Id="rId165" Type="http://schemas.openxmlformats.org/officeDocument/2006/relationships/slide" Target="slides/slide120.xml"/><Relationship Id="rId166" Type="http://schemas.openxmlformats.org/officeDocument/2006/relationships/slide" Target="slides/slide121.xml"/><Relationship Id="rId167" Type="http://schemas.openxmlformats.org/officeDocument/2006/relationships/slide" Target="slides/slide122.xml"/><Relationship Id="rId168" Type="http://schemas.openxmlformats.org/officeDocument/2006/relationships/slide" Target="slides/slide123.xml"/><Relationship Id="rId169" Type="http://schemas.openxmlformats.org/officeDocument/2006/relationships/slide" Target="slides/slide124.xml"/><Relationship Id="rId170" Type="http://schemas.openxmlformats.org/officeDocument/2006/relationships/slide" Target="slides/slide125.xml"/><Relationship Id="rId171" Type="http://schemas.openxmlformats.org/officeDocument/2006/relationships/slide" Target="slides/slide126.xml"/><Relationship Id="rId172" Type="http://schemas.openxmlformats.org/officeDocument/2006/relationships/slide" Target="slides/slide127.xml"/><Relationship Id="rId173" Type="http://schemas.openxmlformats.org/officeDocument/2006/relationships/slide" Target="slides/slide128.xml"/><Relationship Id="rId174" Type="http://schemas.openxmlformats.org/officeDocument/2006/relationships/slide" Target="slides/slide129.xml"/><Relationship Id="rId175" Type="http://schemas.openxmlformats.org/officeDocument/2006/relationships/slide" Target="slides/slide130.xml"/><Relationship Id="rId176" Type="http://schemas.openxmlformats.org/officeDocument/2006/relationships/slide" Target="slides/slide131.xml"/><Relationship Id="rId177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55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单击以移动幻灯片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点击编辑备注格式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32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33" name="PlaceHolder 4"/>
          <p:cNvSpPr>
            <a:spLocks noGrp="1"/>
          </p:cNvSpPr>
          <p:nvPr>
            <p:ph type="dt" idx="37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34" name="PlaceHolder 5"/>
          <p:cNvSpPr>
            <a:spLocks noGrp="1"/>
          </p:cNvSpPr>
          <p:nvPr>
            <p:ph type="ftr" idx="38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35" name="PlaceHolder 6"/>
          <p:cNvSpPr>
            <a:spLocks noGrp="1"/>
          </p:cNvSpPr>
          <p:nvPr>
            <p:ph type="sldNum" idx="39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buNone/>
            </a:pPr>
            <a:fld id="{7CFE4C0C-6FDB-4943-A71E-D15B805E25DC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31.xml.rels><?xml version="1.0" encoding="UTF-8"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
</Relationships>
</file>

<file path=ppt/notesSlides/_rels/notesSlide32.xml.rels><?xml version="1.0" encoding="UTF-8"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
</Relationships>
</file>

<file path=ppt/notesSlides/_rels/notesSlide33.xml.rels><?xml version="1.0" encoding="UTF-8"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
</Relationships>
</file>

<file path=ppt/notesSlides/_rels/notesSlide34.xml.rels><?xml version="1.0" encoding="UTF-8"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
</Relationships>
</file>

<file path=ppt/notesSlides/_rels/notesSlide35.xml.rels><?xml version="1.0" encoding="UTF-8"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
</Relationships>
</file>

<file path=ppt/notesSlides/_rels/notesSlide36.xml.rels><?xml version="1.0" encoding="UTF-8"?>
<Relationships xmlns="http://schemas.openxmlformats.org/package/2006/relationships"><Relationship Id="rId1" Type="http://schemas.openxmlformats.org/officeDocument/2006/relationships/slide" Target="../slides/slide36.xml"/><Relationship Id="rId2" Type="http://schemas.openxmlformats.org/officeDocument/2006/relationships/notesMaster" Target="../notesMasters/notesMaster1.xml"/>
</Relationships>
</file>

<file path=ppt/notesSlides/_rels/notesSlide37.xml.rels><?xml version="1.0" encoding="UTF-8"?>
<Relationships xmlns="http://schemas.openxmlformats.org/package/2006/relationships"><Relationship Id="rId1" Type="http://schemas.openxmlformats.org/officeDocument/2006/relationships/slide" Target="../slides/slide37.xml"/><Relationship Id="rId2" Type="http://schemas.openxmlformats.org/officeDocument/2006/relationships/notesMaster" Target="../notesMasters/notesMaster1.xml"/>
</Relationships>
</file>

<file path=ppt/notesSlides/_rels/notesSlide38.xml.rels><?xml version="1.0" encoding="UTF-8"?>
<Relationships xmlns="http://schemas.openxmlformats.org/package/2006/relationships"><Relationship Id="rId1" Type="http://schemas.openxmlformats.org/officeDocument/2006/relationships/slide" Target="../slides/slide38.xml"/><Relationship Id="rId2" Type="http://schemas.openxmlformats.org/officeDocument/2006/relationships/notesMaster" Target="../notesMasters/notesMaster1.xml"/>
</Relationships>
</file>

<file path=ppt/notesSlides/_rels/notesSlide39.xml.rels><?xml version="1.0" encoding="UTF-8"?>
<Relationships xmlns="http://schemas.openxmlformats.org/package/2006/relationships"><Relationship Id="rId1" Type="http://schemas.openxmlformats.org/officeDocument/2006/relationships/slide" Target="../slides/slide39.xml"/><Relationship Id="rId2" Type="http://schemas.openxmlformats.org/officeDocument/2006/relationships/notesMaster" Target="../notesMasters/notesMaster1.xml"/>
</Relationships>
</file>

<file path=ppt/notesSlides/_rels/notesSlide40.xml.rels><?xml version="1.0" encoding="UTF-8"?>
<Relationships xmlns="http://schemas.openxmlformats.org/package/2006/relationships"><Relationship Id="rId1" Type="http://schemas.openxmlformats.org/officeDocument/2006/relationships/slide" Target="../slides/slide40.xml"/><Relationship Id="rId2" Type="http://schemas.openxmlformats.org/officeDocument/2006/relationships/notesMaster" Target="../notesMasters/notesMaster1.xml"/>
</Relationships>
</file>

<file path=ppt/notesSlides/_rels/notesSlide41.xml.rels><?xml version="1.0" encoding="UTF-8"?>
<Relationships xmlns="http://schemas.openxmlformats.org/package/2006/relationships"><Relationship Id="rId1" Type="http://schemas.openxmlformats.org/officeDocument/2006/relationships/slide" Target="../slides/slide41.xml"/><Relationship Id="rId2" Type="http://schemas.openxmlformats.org/officeDocument/2006/relationships/notesMaster" Target="../notesMasters/notesMaster1.xml"/>
</Relationships>
</file>

<file path=ppt/notesSlides/_rels/notesSlide42.xml.rels><?xml version="1.0" encoding="UTF-8"?>
<Relationships xmlns="http://schemas.openxmlformats.org/package/2006/relationships"><Relationship Id="rId1" Type="http://schemas.openxmlformats.org/officeDocument/2006/relationships/slide" Target="../slides/slide42.xml"/><Relationship Id="rId2" Type="http://schemas.openxmlformats.org/officeDocument/2006/relationships/notesMaster" Target="../notesMasters/notesMaster1.xml"/>
</Relationships>
</file>

<file path=ppt/notesSlides/_rels/notesSlide43.xml.rels><?xml version="1.0" encoding="UTF-8"?>
<Relationships xmlns="http://schemas.openxmlformats.org/package/2006/relationships"><Relationship Id="rId1" Type="http://schemas.openxmlformats.org/officeDocument/2006/relationships/slide" Target="../slides/slide43.xml"/><Relationship Id="rId2" Type="http://schemas.openxmlformats.org/officeDocument/2006/relationships/notesMaster" Target="../notesMasters/notesMaster1.xml"/>
</Relationships>
</file>

<file path=ppt/notesSlides/_rels/notesSlide44.xml.rels><?xml version="1.0" encoding="UTF-8"?>
<Relationships xmlns="http://schemas.openxmlformats.org/package/2006/relationships"><Relationship Id="rId1" Type="http://schemas.openxmlformats.org/officeDocument/2006/relationships/slide" Target="../slides/slide44.xml"/><Relationship Id="rId2" Type="http://schemas.openxmlformats.org/officeDocument/2006/relationships/notesMaster" Target="../notesMasters/notesMaster1.xml"/>
</Relationships>
</file>

<file path=ppt/notesSlides/_rels/notesSlide45.xml.rels><?xml version="1.0" encoding="UTF-8"?>
<Relationships xmlns="http://schemas.openxmlformats.org/package/2006/relationships"><Relationship Id="rId1" Type="http://schemas.openxmlformats.org/officeDocument/2006/relationships/slide" Target="../slides/slide45.xml"/><Relationship Id="rId2" Type="http://schemas.openxmlformats.org/officeDocument/2006/relationships/notesMaster" Target="../notesMasters/notesMaster1.xml"/>
</Relationships>
</file>

<file path=ppt/notesSlides/_rels/notesSlide46.xml.rels><?xml version="1.0" encoding="UTF-8"?>
<Relationships xmlns="http://schemas.openxmlformats.org/package/2006/relationships"><Relationship Id="rId1" Type="http://schemas.openxmlformats.org/officeDocument/2006/relationships/slide" Target="../slides/slide46.xml"/><Relationship Id="rId2" Type="http://schemas.openxmlformats.org/officeDocument/2006/relationships/notesMaster" Target="../notesMasters/notesMaster1.xml"/>
</Relationships>
</file>

<file path=ppt/notesSlides/_rels/notesSlide47.xml.rels><?xml version="1.0" encoding="UTF-8"?>
<Relationships xmlns="http://schemas.openxmlformats.org/package/2006/relationships"><Relationship Id="rId1" Type="http://schemas.openxmlformats.org/officeDocument/2006/relationships/slide" Target="../slides/slide47.xml"/><Relationship Id="rId2" Type="http://schemas.openxmlformats.org/officeDocument/2006/relationships/notesMaster" Target="../notesMasters/notesMaster1.xml"/>
</Relationships>
</file>

<file path=ppt/notesSlides/_rels/notesSlide48.xml.rels><?xml version="1.0" encoding="UTF-8"?>
<Relationships xmlns="http://schemas.openxmlformats.org/package/2006/relationships"><Relationship Id="rId1" Type="http://schemas.openxmlformats.org/officeDocument/2006/relationships/slide" Target="../slides/slide48.xml"/><Relationship Id="rId2" Type="http://schemas.openxmlformats.org/officeDocument/2006/relationships/notesMaster" Target="../notesMasters/notesMaster1.xml"/>
</Relationships>
</file>

<file path=ppt/notesSlides/_rels/notesSlide49.xml.rels><?xml version="1.0" encoding="UTF-8"?>
<Relationships xmlns="http://schemas.openxmlformats.org/package/2006/relationships"><Relationship Id="rId1" Type="http://schemas.openxmlformats.org/officeDocument/2006/relationships/slide" Target="../slides/slide49.xml"/><Relationship Id="rId2" Type="http://schemas.openxmlformats.org/officeDocument/2006/relationships/notesMaster" Target="../notesMasters/notesMaster1.xml"/>
</Relationships>
</file>

<file path=ppt/notesSlides/_rels/notesSlide50.xml.rels><?xml version="1.0" encoding="UTF-8"?>
<Relationships xmlns="http://schemas.openxmlformats.org/package/2006/relationships"><Relationship Id="rId1" Type="http://schemas.openxmlformats.org/officeDocument/2006/relationships/slide" Target="../slides/slide50.xml"/><Relationship Id="rId2" Type="http://schemas.openxmlformats.org/officeDocument/2006/relationships/notesMaster" Target="../notesMasters/notesMaster1.xml"/>
</Relationships>
</file>

<file path=ppt/notesSlides/_rels/notesSlide51.xml.rels><?xml version="1.0" encoding="UTF-8"?>
<Relationships xmlns="http://schemas.openxmlformats.org/package/2006/relationships"><Relationship Id="rId1" Type="http://schemas.openxmlformats.org/officeDocument/2006/relationships/slide" Target="../slides/slide51.xml"/><Relationship Id="rId2" Type="http://schemas.openxmlformats.org/officeDocument/2006/relationships/notesMaster" Target="../notesMasters/notesMaster1.xml"/>
</Relationships>
</file>

<file path=ppt/notesSlides/_rels/notesSlide52.xml.rels><?xml version="1.0" encoding="UTF-8"?>
<Relationships xmlns="http://schemas.openxmlformats.org/package/2006/relationships"><Relationship Id="rId1" Type="http://schemas.openxmlformats.org/officeDocument/2006/relationships/slide" Target="../slides/slide52.xml"/><Relationship Id="rId2" Type="http://schemas.openxmlformats.org/officeDocument/2006/relationships/notesMaster" Target="../notesMasters/notesMaster1.xml"/>
</Relationships>
</file>

<file path=ppt/notesSlides/_rels/notesSlide53.xml.rels><?xml version="1.0" encoding="UTF-8"?>
<Relationships xmlns="http://schemas.openxmlformats.org/package/2006/relationships"><Relationship Id="rId1" Type="http://schemas.openxmlformats.org/officeDocument/2006/relationships/slide" Target="../slides/slide53.xml"/><Relationship Id="rId2" Type="http://schemas.openxmlformats.org/officeDocument/2006/relationships/notesMaster" Target="../notesMasters/notesMaster1.xml"/>
</Relationships>
</file>

<file path=ppt/notesSlides/_rels/notesSlide54.xml.rels><?xml version="1.0" encoding="UTF-8"?>
<Relationships xmlns="http://schemas.openxmlformats.org/package/2006/relationships"><Relationship Id="rId1" Type="http://schemas.openxmlformats.org/officeDocument/2006/relationships/slide" Target="../slides/slide54.xml"/><Relationship Id="rId2" Type="http://schemas.openxmlformats.org/officeDocument/2006/relationships/notesMaster" Target="../notesMasters/notesMaster1.xml"/>
</Relationships>
</file>

<file path=ppt/notesSlides/_rels/notesSlide55.xml.rels><?xml version="1.0" encoding="UTF-8"?>
<Relationships xmlns="http://schemas.openxmlformats.org/package/2006/relationships"><Relationship Id="rId1" Type="http://schemas.openxmlformats.org/officeDocument/2006/relationships/slide" Target="../slides/slide55.xml"/><Relationship Id="rId2" Type="http://schemas.openxmlformats.org/officeDocument/2006/relationships/notesMaster" Target="../notesMasters/notesMaster1.xml"/>
</Relationships>
</file>

<file path=ppt/notesSlides/_rels/notesSlide56.xml.rels><?xml version="1.0" encoding="UTF-8"?>
<Relationships xmlns="http://schemas.openxmlformats.org/package/2006/relationships"><Relationship Id="rId1" Type="http://schemas.openxmlformats.org/officeDocument/2006/relationships/slide" Target="../slides/slide56.xml"/><Relationship Id="rId2" Type="http://schemas.openxmlformats.org/officeDocument/2006/relationships/notesMaster" Target="../notesMasters/notesMaster1.xml"/>
</Relationships>
</file>

<file path=ppt/notesSlides/_rels/notesSlide57.xml.rels><?xml version="1.0" encoding="UTF-8"?>
<Relationships xmlns="http://schemas.openxmlformats.org/package/2006/relationships"><Relationship Id="rId1" Type="http://schemas.openxmlformats.org/officeDocument/2006/relationships/slide" Target="../slides/slide57.xml"/><Relationship Id="rId2" Type="http://schemas.openxmlformats.org/officeDocument/2006/relationships/notesMaster" Target="../notesMasters/notesMaster1.xml"/>
</Relationships>
</file>

<file path=ppt/notesSlides/_rels/notesSlide58.xml.rels><?xml version="1.0" encoding="UTF-8"?>
<Relationships xmlns="http://schemas.openxmlformats.org/package/2006/relationships"><Relationship Id="rId1" Type="http://schemas.openxmlformats.org/officeDocument/2006/relationships/slide" Target="../slides/slide58.xml"/><Relationship Id="rId2" Type="http://schemas.openxmlformats.org/officeDocument/2006/relationships/notesMaster" Target="../notesMasters/notesMaster1.xml"/>
</Relationships>
</file>

<file path=ppt/notesSlides/_rels/notesSlide59.xml.rels><?xml version="1.0" encoding="UTF-8"?>
<Relationships xmlns="http://schemas.openxmlformats.org/package/2006/relationships"><Relationship Id="rId1" Type="http://schemas.openxmlformats.org/officeDocument/2006/relationships/slide" Target="../slides/slide59.xml"/><Relationship Id="rId2" Type="http://schemas.openxmlformats.org/officeDocument/2006/relationships/notesMaster" Target="../notesMasters/notesMaster1.xml"/>
</Relationships>
</file>

<file path=ppt/notesSlides/_rels/notesSlide60.xml.rels><?xml version="1.0" encoding="UTF-8"?>
<Relationships xmlns="http://schemas.openxmlformats.org/package/2006/relationships"><Relationship Id="rId1" Type="http://schemas.openxmlformats.org/officeDocument/2006/relationships/slide" Target="../slides/slide60.xml"/><Relationship Id="rId2" Type="http://schemas.openxmlformats.org/officeDocument/2006/relationships/notesMaster" Target="../notesMasters/notesMaster1.xml"/>
</Relationships>
</file>

<file path=ppt/notesSlides/_rels/notesSlide61.xml.rels><?xml version="1.0" encoding="UTF-8"?>
<Relationships xmlns="http://schemas.openxmlformats.org/package/2006/relationships"><Relationship Id="rId1" Type="http://schemas.openxmlformats.org/officeDocument/2006/relationships/slide" Target="../slides/slide61.xml"/><Relationship Id="rId2" Type="http://schemas.openxmlformats.org/officeDocument/2006/relationships/notesMaster" Target="../notesMasters/notesMaster1.xml"/>
</Relationships>
</file>

<file path=ppt/notesSlides/_rels/notesSlide62.xml.rels><?xml version="1.0" encoding="UTF-8"?>
<Relationships xmlns="http://schemas.openxmlformats.org/package/2006/relationships"><Relationship Id="rId1" Type="http://schemas.openxmlformats.org/officeDocument/2006/relationships/slide" Target="../slides/slide62.xml"/><Relationship Id="rId2" Type="http://schemas.openxmlformats.org/officeDocument/2006/relationships/notesMaster" Target="../notesMasters/notesMaster1.xml"/>
</Relationships>
</file>

<file path=ppt/notesSlides/_rels/notesSlide63.xml.rels><?xml version="1.0" encoding="UTF-8"?>
<Relationships xmlns="http://schemas.openxmlformats.org/package/2006/relationships"><Relationship Id="rId1" Type="http://schemas.openxmlformats.org/officeDocument/2006/relationships/slide" Target="../slides/slide63.xml"/><Relationship Id="rId2" Type="http://schemas.openxmlformats.org/officeDocument/2006/relationships/notesMaster" Target="../notesMasters/notesMaster1.xml"/>
</Relationships>
</file>

<file path=ppt/notesSlides/_rels/notesSlide64.xml.rels><?xml version="1.0" encoding="UTF-8"?>
<Relationships xmlns="http://schemas.openxmlformats.org/package/2006/relationships"><Relationship Id="rId1" Type="http://schemas.openxmlformats.org/officeDocument/2006/relationships/slide" Target="../slides/slide64.xml"/><Relationship Id="rId2" Type="http://schemas.openxmlformats.org/officeDocument/2006/relationships/notesMaster" Target="../notesMasters/notesMaster1.xml"/>
</Relationships>
</file>

<file path=ppt/notesSlides/_rels/notesSlide65.xml.rels><?xml version="1.0" encoding="UTF-8"?>
<Relationships xmlns="http://schemas.openxmlformats.org/package/2006/relationships"><Relationship Id="rId1" Type="http://schemas.openxmlformats.org/officeDocument/2006/relationships/slide" Target="../slides/slide65.xml"/><Relationship Id="rId2" Type="http://schemas.openxmlformats.org/officeDocument/2006/relationships/notesMaster" Target="../notesMasters/notesMaster1.xml"/>
</Relationships>
</file>

<file path=ppt/notesSlides/_rels/notesSlide66.xml.rels><?xml version="1.0" encoding="UTF-8"?>
<Relationships xmlns="http://schemas.openxmlformats.org/package/2006/relationships"><Relationship Id="rId1" Type="http://schemas.openxmlformats.org/officeDocument/2006/relationships/slide" Target="../slides/slide66.xml"/><Relationship Id="rId2" Type="http://schemas.openxmlformats.org/officeDocument/2006/relationships/notesMaster" Target="../notesMasters/notesMaster1.xml"/>
</Relationships>
</file>

<file path=ppt/notesSlides/_rels/notesSlide67.xml.rels><?xml version="1.0" encoding="UTF-8"?>
<Relationships xmlns="http://schemas.openxmlformats.org/package/2006/relationships"><Relationship Id="rId1" Type="http://schemas.openxmlformats.org/officeDocument/2006/relationships/slide" Target="../slides/slide67.xml"/><Relationship Id="rId2" Type="http://schemas.openxmlformats.org/officeDocument/2006/relationships/notesMaster" Target="../notesMasters/notesMaster1.xml"/>
</Relationships>
</file>

<file path=ppt/notesSlides/_rels/notesSlide68.xml.rels><?xml version="1.0" encoding="UTF-8"?>
<Relationships xmlns="http://schemas.openxmlformats.org/package/2006/relationships"><Relationship Id="rId1" Type="http://schemas.openxmlformats.org/officeDocument/2006/relationships/slide" Target="../slides/slide68.xml"/><Relationship Id="rId2" Type="http://schemas.openxmlformats.org/officeDocument/2006/relationships/notesMaster" Target="../notesMasters/notesMaster1.xml"/>
</Relationships>
</file>

<file path=ppt/notesSlides/_rels/notesSlide69.xml.rels><?xml version="1.0" encoding="UTF-8"?>
<Relationships xmlns="http://schemas.openxmlformats.org/package/2006/relationships"><Relationship Id="rId1" Type="http://schemas.openxmlformats.org/officeDocument/2006/relationships/slide" Target="../slides/slide69.xml"/><Relationship Id="rId2" Type="http://schemas.openxmlformats.org/officeDocument/2006/relationships/notesMaster" Target="../notesMasters/notesMaster1.xml"/>
</Relationships>
</file>

<file path=ppt/notesSlides/_rels/notesSlide70.xml.rels><?xml version="1.0" encoding="UTF-8"?>
<Relationships xmlns="http://schemas.openxmlformats.org/package/2006/relationships"><Relationship Id="rId1" Type="http://schemas.openxmlformats.org/officeDocument/2006/relationships/slide" Target="../slides/slide70.xml"/><Relationship Id="rId2" Type="http://schemas.openxmlformats.org/officeDocument/2006/relationships/notesMaster" Target="../notesMasters/notesMaster1.xml"/>
</Relationships>
</file>

<file path=ppt/notesSlides/_rels/notesSlide71.xml.rels><?xml version="1.0" encoding="UTF-8"?>
<Relationships xmlns="http://schemas.openxmlformats.org/package/2006/relationships"><Relationship Id="rId1" Type="http://schemas.openxmlformats.org/officeDocument/2006/relationships/slide" Target="../slides/slide71.xml"/><Relationship Id="rId2" Type="http://schemas.openxmlformats.org/officeDocument/2006/relationships/notesMaster" Target="../notesMasters/notesMaster1.xml"/>
</Relationships>
</file>

<file path=ppt/notesSlides/_rels/notesSlide72.xml.rels><?xml version="1.0" encoding="UTF-8"?>
<Relationships xmlns="http://schemas.openxmlformats.org/package/2006/relationships"><Relationship Id="rId1" Type="http://schemas.openxmlformats.org/officeDocument/2006/relationships/slide" Target="../slides/slide72.xml"/><Relationship Id="rId2" Type="http://schemas.openxmlformats.org/officeDocument/2006/relationships/notesMaster" Target="../notesMasters/notesMaster1.xml"/>
</Relationships>
</file>

<file path=ppt/notesSlides/_rels/notesSlide73.xml.rels><?xml version="1.0" encoding="UTF-8"?>
<Relationships xmlns="http://schemas.openxmlformats.org/package/2006/relationships"><Relationship Id="rId1" Type="http://schemas.openxmlformats.org/officeDocument/2006/relationships/slide" Target="../slides/slide73.xml"/><Relationship Id="rId2" Type="http://schemas.openxmlformats.org/officeDocument/2006/relationships/notesMaster" Target="../notesMasters/notesMaster1.xml"/>
</Relationships>
</file>

<file path=ppt/notesSlides/_rels/notesSlide74.xml.rels><?xml version="1.0" encoding="UTF-8"?>
<Relationships xmlns="http://schemas.openxmlformats.org/package/2006/relationships"><Relationship Id="rId1" Type="http://schemas.openxmlformats.org/officeDocument/2006/relationships/slide" Target="../slides/slide74.xml"/><Relationship Id="rId2" Type="http://schemas.openxmlformats.org/officeDocument/2006/relationships/notesMaster" Target="../notesMasters/notesMaster1.xml"/>
</Relationships>
</file>

<file path=ppt/notesSlides/_rels/notesSlide75.xml.rels><?xml version="1.0" encoding="UTF-8"?>
<Relationships xmlns="http://schemas.openxmlformats.org/package/2006/relationships"><Relationship Id="rId1" Type="http://schemas.openxmlformats.org/officeDocument/2006/relationships/slide" Target="../slides/slide75.xml"/><Relationship Id="rId2" Type="http://schemas.openxmlformats.org/officeDocument/2006/relationships/notesMaster" Target="../notesMasters/notesMaster1.xml"/>
</Relationships>
</file>

<file path=ppt/notesSlides/_rels/notesSlide76.xml.rels><?xml version="1.0" encoding="UTF-8"?>
<Relationships xmlns="http://schemas.openxmlformats.org/package/2006/relationships"><Relationship Id="rId1" Type="http://schemas.openxmlformats.org/officeDocument/2006/relationships/slide" Target="../slides/slide76.xml"/><Relationship Id="rId2" Type="http://schemas.openxmlformats.org/officeDocument/2006/relationships/notesMaster" Target="../notesMasters/notesMaster1.xml"/>
</Relationships>
</file>

<file path=ppt/notesSlides/_rels/notesSlide77.xml.rels><?xml version="1.0" encoding="UTF-8"?>
<Relationships xmlns="http://schemas.openxmlformats.org/package/2006/relationships"><Relationship Id="rId1" Type="http://schemas.openxmlformats.org/officeDocument/2006/relationships/slide" Target="../slides/slide77.xml"/><Relationship Id="rId2" Type="http://schemas.openxmlformats.org/officeDocument/2006/relationships/notesMaster" Target="../notesMasters/notesMaster1.xml"/>
</Relationships>
</file>

<file path=ppt/notesSlides/_rels/notesSlide78.xml.rels><?xml version="1.0" encoding="UTF-8"?>
<Relationships xmlns="http://schemas.openxmlformats.org/package/2006/relationships"><Relationship Id="rId1" Type="http://schemas.openxmlformats.org/officeDocument/2006/relationships/slide" Target="../slides/slide78.xml"/><Relationship Id="rId2" Type="http://schemas.openxmlformats.org/officeDocument/2006/relationships/notesMaster" Target="../notesMasters/notesMaster1.xml"/>
</Relationships>
</file>

<file path=ppt/notesSlides/_rels/notesSlide79.xml.rels><?xml version="1.0" encoding="UTF-8"?>
<Relationships xmlns="http://schemas.openxmlformats.org/package/2006/relationships"><Relationship Id="rId1" Type="http://schemas.openxmlformats.org/officeDocument/2006/relationships/slide" Target="../slides/slide79.xml"/><Relationship Id="rId2" Type="http://schemas.openxmlformats.org/officeDocument/2006/relationships/notesMaster" Target="../notesMasters/notesMaster1.xml"/>
</Relationships>
</file>

<file path=ppt/notesSlides/_rels/notesSlide80.xml.rels><?xml version="1.0" encoding="UTF-8"?>
<Relationships xmlns="http://schemas.openxmlformats.org/package/2006/relationships"><Relationship Id="rId1" Type="http://schemas.openxmlformats.org/officeDocument/2006/relationships/slide" Target="../slides/slide80.xml"/><Relationship Id="rId2" Type="http://schemas.openxmlformats.org/officeDocument/2006/relationships/notesMaster" Target="../notesMasters/notesMaster1.xml"/>
</Relationships>
</file>

<file path=ppt/notesSlides/_rels/notesSlide81.xml.rels><?xml version="1.0" encoding="UTF-8"?>
<Relationships xmlns="http://schemas.openxmlformats.org/package/2006/relationships"><Relationship Id="rId1" Type="http://schemas.openxmlformats.org/officeDocument/2006/relationships/slide" Target="../slides/slide81.xml"/><Relationship Id="rId2" Type="http://schemas.openxmlformats.org/officeDocument/2006/relationships/notesMaster" Target="../notesMasters/notesMaster1.xml"/>
</Relationships>
</file>

<file path=ppt/notesSlides/_rels/notesSlide82.xml.rels><?xml version="1.0" encoding="UTF-8"?>
<Relationships xmlns="http://schemas.openxmlformats.org/package/2006/relationships"><Relationship Id="rId1" Type="http://schemas.openxmlformats.org/officeDocument/2006/relationships/slide" Target="../slides/slide82.xml"/><Relationship Id="rId2" Type="http://schemas.openxmlformats.org/officeDocument/2006/relationships/notesMaster" Target="../notesMasters/notesMaster1.xml"/>
</Relationships>
</file>

<file path=ppt/notesSlides/_rels/notesSlide83.xml.rels><?xml version="1.0" encoding="UTF-8"?>
<Relationships xmlns="http://schemas.openxmlformats.org/package/2006/relationships"><Relationship Id="rId1" Type="http://schemas.openxmlformats.org/officeDocument/2006/relationships/slide" Target="../slides/slide83.xml"/><Relationship Id="rId2" Type="http://schemas.openxmlformats.org/officeDocument/2006/relationships/notesMaster" Target="../notesMasters/notesMaster1.xml"/>
</Relationships>
</file>

<file path=ppt/notesSlides/_rels/notesSlide84.xml.rels><?xml version="1.0" encoding="UTF-8"?>
<Relationships xmlns="http://schemas.openxmlformats.org/package/2006/relationships"><Relationship Id="rId1" Type="http://schemas.openxmlformats.org/officeDocument/2006/relationships/slide" Target="../slides/slide84.xml"/><Relationship Id="rId2" Type="http://schemas.openxmlformats.org/officeDocument/2006/relationships/notesMaster" Target="../notesMasters/notesMaster1.xml"/>
</Relationships>
</file>

<file path=ppt/notesSlides/_rels/notesSlide85.xml.rels><?xml version="1.0" encoding="UTF-8"?>
<Relationships xmlns="http://schemas.openxmlformats.org/package/2006/relationships"><Relationship Id="rId1" Type="http://schemas.openxmlformats.org/officeDocument/2006/relationships/slide" Target="../slides/slide85.xml"/><Relationship Id="rId2" Type="http://schemas.openxmlformats.org/officeDocument/2006/relationships/notesMaster" Target="../notesMasters/notesMaster1.xml"/>
</Relationships>
</file>

<file path=ppt/notesSlides/_rels/notesSlide86.xml.rels><?xml version="1.0" encoding="UTF-8"?>
<Relationships xmlns="http://schemas.openxmlformats.org/package/2006/relationships"><Relationship Id="rId1" Type="http://schemas.openxmlformats.org/officeDocument/2006/relationships/slide" Target="../slides/slide86.xml"/><Relationship Id="rId2" Type="http://schemas.openxmlformats.org/officeDocument/2006/relationships/notesMaster" Target="../notesMasters/notesMaster1.xml"/>
</Relationships>
</file>

<file path=ppt/notesSlides/_rels/notesSlide87.xml.rels><?xml version="1.0" encoding="UTF-8"?>
<Relationships xmlns="http://schemas.openxmlformats.org/package/2006/relationships"><Relationship Id="rId1" Type="http://schemas.openxmlformats.org/officeDocument/2006/relationships/slide" Target="../slides/slide87.xml"/><Relationship Id="rId2" Type="http://schemas.openxmlformats.org/officeDocument/2006/relationships/notesMaster" Target="../notesMasters/notesMaster1.xml"/>
</Relationships>
</file>

<file path=ppt/notesSlides/_rels/notesSlide88.xml.rels><?xml version="1.0" encoding="UTF-8"?>
<Relationships xmlns="http://schemas.openxmlformats.org/package/2006/relationships"><Relationship Id="rId1" Type="http://schemas.openxmlformats.org/officeDocument/2006/relationships/slide" Target="../slides/slide88.xml"/><Relationship Id="rId2" Type="http://schemas.openxmlformats.org/officeDocument/2006/relationships/notesMaster" Target="../notesMasters/notesMaster1.xml"/>
</Relationships>
</file>

<file path=ppt/notesSlides/_rels/notesSlide89.xml.rels><?xml version="1.0" encoding="UTF-8"?>
<Relationships xmlns="http://schemas.openxmlformats.org/package/2006/relationships"><Relationship Id="rId1" Type="http://schemas.openxmlformats.org/officeDocument/2006/relationships/slide" Target="../slides/slide89.xml"/><Relationship Id="rId2" Type="http://schemas.openxmlformats.org/officeDocument/2006/relationships/notesMaster" Target="../notesMasters/notesMaster1.xml"/>
</Relationships>
</file>

<file path=ppt/notesSlides/_rels/notesSlide90.xml.rels><?xml version="1.0" encoding="UTF-8"?>
<Relationships xmlns="http://schemas.openxmlformats.org/package/2006/relationships"><Relationship Id="rId1" Type="http://schemas.openxmlformats.org/officeDocument/2006/relationships/slide" Target="../slides/slide90.xml"/><Relationship Id="rId2" Type="http://schemas.openxmlformats.org/officeDocument/2006/relationships/notesMaster" Target="../notesMasters/notesMaster1.xml"/>
</Relationships>
</file>

<file path=ppt/notesSlides/_rels/notesSlide91.xml.rels><?xml version="1.0" encoding="UTF-8"?>
<Relationships xmlns="http://schemas.openxmlformats.org/package/2006/relationships"><Relationship Id="rId1" Type="http://schemas.openxmlformats.org/officeDocument/2006/relationships/slide" Target="../slides/slide91.xml"/><Relationship Id="rId2" Type="http://schemas.openxmlformats.org/officeDocument/2006/relationships/notesMaster" Target="../notesMasters/notesMaster1.xml"/>
</Relationships>
</file>

<file path=ppt/notesSlides/_rels/notesSlide92.xml.rels><?xml version="1.0" encoding="UTF-8"?>
<Relationships xmlns="http://schemas.openxmlformats.org/package/2006/relationships"><Relationship Id="rId1" Type="http://schemas.openxmlformats.org/officeDocument/2006/relationships/slide" Target="../slides/slide92.xml"/><Relationship Id="rId2" Type="http://schemas.openxmlformats.org/officeDocument/2006/relationships/notesMaster" Target="../notesMasters/notesMaster1.xml"/>
</Relationships>
</file>

<file path=ppt/notesSlides/_rels/notesSlide93.xml.rels><?xml version="1.0" encoding="UTF-8"?>
<Relationships xmlns="http://schemas.openxmlformats.org/package/2006/relationships"><Relationship Id="rId1" Type="http://schemas.openxmlformats.org/officeDocument/2006/relationships/slide" Target="../slides/slide93.xml"/><Relationship Id="rId2" Type="http://schemas.openxmlformats.org/officeDocument/2006/relationships/notesMaster" Target="../notesMasters/notesMaster1.xml"/>
</Relationships>
</file>

<file path=ppt/notesSlides/_rels/notesSlide94.xml.rels><?xml version="1.0" encoding="UTF-8"?>
<Relationships xmlns="http://schemas.openxmlformats.org/package/2006/relationships"><Relationship Id="rId1" Type="http://schemas.openxmlformats.org/officeDocument/2006/relationships/slide" Target="../slides/slide94.xml"/><Relationship Id="rId2" Type="http://schemas.openxmlformats.org/officeDocument/2006/relationships/notesMaster" Target="../notesMasters/notesMaster1.xml"/>
</Relationships>
</file>

<file path=ppt/notesSlides/_rels/notesSlide95.xml.rels><?xml version="1.0" encoding="UTF-8"?>
<Relationships xmlns="http://schemas.openxmlformats.org/package/2006/relationships"><Relationship Id="rId1" Type="http://schemas.openxmlformats.org/officeDocument/2006/relationships/slide" Target="../slides/slide95.xml"/><Relationship Id="rId2" Type="http://schemas.openxmlformats.org/officeDocument/2006/relationships/notesMaster" Target="../notesMasters/notesMaster1.xml"/>
</Relationships>
</file>

<file path=ppt/notesSlides/_rels/notesSlide96.xml.rels><?xml version="1.0" encoding="UTF-8"?>
<Relationships xmlns="http://schemas.openxmlformats.org/package/2006/relationships"><Relationship Id="rId1" Type="http://schemas.openxmlformats.org/officeDocument/2006/relationships/slide" Target="../slides/slide96.xml"/><Relationship Id="rId2" Type="http://schemas.openxmlformats.org/officeDocument/2006/relationships/notesMaster" Target="../notesMasters/notesMaster1.xml"/>
</Relationships>
</file>

<file path=ppt/notesSlides/_rels/notesSlide97.xml.rels><?xml version="1.0" encoding="UTF-8"?>
<Relationships xmlns="http://schemas.openxmlformats.org/package/2006/relationships"><Relationship Id="rId1" Type="http://schemas.openxmlformats.org/officeDocument/2006/relationships/slide" Target="../slides/slide97.xml"/><Relationship Id="rId2" Type="http://schemas.openxmlformats.org/officeDocument/2006/relationships/notesMaster" Target="../notesMasters/notesMaster1.xml"/>
</Relationships>
</file>

<file path=ppt/notesSlides/_rels/notesSlide98.xml.rels><?xml version="1.0" encoding="UTF-8"?>
<Relationships xmlns="http://schemas.openxmlformats.org/package/2006/relationships"><Relationship Id="rId1" Type="http://schemas.openxmlformats.org/officeDocument/2006/relationships/slide" Target="../slides/slide98.xml"/><Relationship Id="rId2" Type="http://schemas.openxmlformats.org/officeDocument/2006/relationships/notesMaster" Target="../notesMasters/notesMaster1.xml"/>
</Relationships>
</file>

<file path=ppt/notesSlides/_rels/notesSlide99.xml.rels><?xml version="1.0" encoding="UTF-8"?>
<Relationships xmlns="http://schemas.openxmlformats.org/package/2006/relationships"><Relationship Id="rId1" Type="http://schemas.openxmlformats.org/officeDocument/2006/relationships/slide" Target="../slides/slide99.xml"/><Relationship Id="rId2" Type="http://schemas.openxmlformats.org/officeDocument/2006/relationships/notesMaster" Target="../notesMasters/notesMaster1.xml"/>
</Relationships>
</file>

<file path=ppt/notesSlides/_rels/notesSlide100.xml.rels><?xml version="1.0" encoding="UTF-8"?>
<Relationships xmlns="http://schemas.openxmlformats.org/package/2006/relationships"><Relationship Id="rId1" Type="http://schemas.openxmlformats.org/officeDocument/2006/relationships/slide" Target="../slides/slide100.xml"/><Relationship Id="rId2" Type="http://schemas.openxmlformats.org/officeDocument/2006/relationships/notesMaster" Target="../notesMasters/notesMaster1.xml"/>
</Relationships>
</file>

<file path=ppt/notesSlides/_rels/notesSlide101.xml.rels><?xml version="1.0" encoding="UTF-8"?>
<Relationships xmlns="http://schemas.openxmlformats.org/package/2006/relationships"><Relationship Id="rId1" Type="http://schemas.openxmlformats.org/officeDocument/2006/relationships/slide" Target="../slides/slide101.xml"/><Relationship Id="rId2" Type="http://schemas.openxmlformats.org/officeDocument/2006/relationships/notesMaster" Target="../notesMasters/notesMaster1.xml"/>
</Relationships>
</file>

<file path=ppt/notesSlides/_rels/notesSlide102.xml.rels><?xml version="1.0" encoding="UTF-8"?>
<Relationships xmlns="http://schemas.openxmlformats.org/package/2006/relationships"><Relationship Id="rId1" Type="http://schemas.openxmlformats.org/officeDocument/2006/relationships/slide" Target="../slides/slide102.xml"/><Relationship Id="rId2" Type="http://schemas.openxmlformats.org/officeDocument/2006/relationships/notesMaster" Target="../notesMasters/notesMaster1.xml"/>
</Relationships>
</file>

<file path=ppt/notesSlides/_rels/notesSlide103.xml.rels><?xml version="1.0" encoding="UTF-8"?>
<Relationships xmlns="http://schemas.openxmlformats.org/package/2006/relationships"><Relationship Id="rId1" Type="http://schemas.openxmlformats.org/officeDocument/2006/relationships/slide" Target="../slides/slide103.xml"/><Relationship Id="rId2" Type="http://schemas.openxmlformats.org/officeDocument/2006/relationships/notesMaster" Target="../notesMasters/notesMaster1.xml"/>
</Relationships>
</file>

<file path=ppt/notesSlides/_rels/notesSlide104.xml.rels><?xml version="1.0" encoding="UTF-8"?>
<Relationships xmlns="http://schemas.openxmlformats.org/package/2006/relationships"><Relationship Id="rId1" Type="http://schemas.openxmlformats.org/officeDocument/2006/relationships/slide" Target="../slides/slide104.xml"/><Relationship Id="rId2" Type="http://schemas.openxmlformats.org/officeDocument/2006/relationships/notesMaster" Target="../notesMasters/notesMaster1.xml"/>
</Relationships>
</file>

<file path=ppt/notesSlides/_rels/notesSlide105.xml.rels><?xml version="1.0" encoding="UTF-8"?>
<Relationships xmlns="http://schemas.openxmlformats.org/package/2006/relationships"><Relationship Id="rId1" Type="http://schemas.openxmlformats.org/officeDocument/2006/relationships/slide" Target="../slides/slide105.xml"/><Relationship Id="rId2" Type="http://schemas.openxmlformats.org/officeDocument/2006/relationships/notesMaster" Target="../notesMasters/notesMaster1.xml"/>
</Relationships>
</file>

<file path=ppt/notesSlides/_rels/notesSlide106.xml.rels><?xml version="1.0" encoding="UTF-8"?>
<Relationships xmlns="http://schemas.openxmlformats.org/package/2006/relationships"><Relationship Id="rId1" Type="http://schemas.openxmlformats.org/officeDocument/2006/relationships/slide" Target="../slides/slide106.xml"/><Relationship Id="rId2" Type="http://schemas.openxmlformats.org/officeDocument/2006/relationships/notesMaster" Target="../notesMasters/notesMaster1.xml"/>
</Relationships>
</file>

<file path=ppt/notesSlides/_rels/notesSlide107.xml.rels><?xml version="1.0" encoding="UTF-8"?>
<Relationships xmlns="http://schemas.openxmlformats.org/package/2006/relationships"><Relationship Id="rId1" Type="http://schemas.openxmlformats.org/officeDocument/2006/relationships/slide" Target="../slides/slide107.xml"/><Relationship Id="rId2" Type="http://schemas.openxmlformats.org/officeDocument/2006/relationships/notesMaster" Target="../notesMasters/notesMaster1.xml"/>
</Relationships>
</file>

<file path=ppt/notesSlides/_rels/notesSlide108.xml.rels><?xml version="1.0" encoding="UTF-8"?>
<Relationships xmlns="http://schemas.openxmlformats.org/package/2006/relationships"><Relationship Id="rId1" Type="http://schemas.openxmlformats.org/officeDocument/2006/relationships/slide" Target="../slides/slide108.xml"/><Relationship Id="rId2" Type="http://schemas.openxmlformats.org/officeDocument/2006/relationships/notesMaster" Target="../notesMasters/notesMaster1.xml"/>
</Relationships>
</file>

<file path=ppt/notesSlides/_rels/notesSlide109.xml.rels><?xml version="1.0" encoding="UTF-8"?>
<Relationships xmlns="http://schemas.openxmlformats.org/package/2006/relationships"><Relationship Id="rId1" Type="http://schemas.openxmlformats.org/officeDocument/2006/relationships/slide" Target="../slides/slide109.xml"/><Relationship Id="rId2" Type="http://schemas.openxmlformats.org/officeDocument/2006/relationships/notesMaster" Target="../notesMasters/notesMaster1.xml"/>
</Relationships>
</file>

<file path=ppt/notesSlides/_rels/notesSlide110.xml.rels><?xml version="1.0" encoding="UTF-8"?>
<Relationships xmlns="http://schemas.openxmlformats.org/package/2006/relationships"><Relationship Id="rId1" Type="http://schemas.openxmlformats.org/officeDocument/2006/relationships/slide" Target="../slides/slide110.xml"/><Relationship Id="rId2" Type="http://schemas.openxmlformats.org/officeDocument/2006/relationships/notesMaster" Target="../notesMasters/notesMaster1.xml"/>
</Relationships>
</file>

<file path=ppt/notesSlides/_rels/notesSlide111.xml.rels><?xml version="1.0" encoding="UTF-8"?>
<Relationships xmlns="http://schemas.openxmlformats.org/package/2006/relationships"><Relationship Id="rId1" Type="http://schemas.openxmlformats.org/officeDocument/2006/relationships/slide" Target="../slides/slide111.xml"/><Relationship Id="rId2" Type="http://schemas.openxmlformats.org/officeDocument/2006/relationships/notesMaster" Target="../notesMasters/notesMaster1.xml"/>
</Relationships>
</file>

<file path=ppt/notesSlides/_rels/notesSlide112.xml.rels><?xml version="1.0" encoding="UTF-8"?>
<Relationships xmlns="http://schemas.openxmlformats.org/package/2006/relationships"><Relationship Id="rId1" Type="http://schemas.openxmlformats.org/officeDocument/2006/relationships/slide" Target="../slides/slide112.xml"/><Relationship Id="rId2" Type="http://schemas.openxmlformats.org/officeDocument/2006/relationships/notesMaster" Target="../notesMasters/notesMaster1.xml"/>
</Relationships>
</file>

<file path=ppt/notesSlides/_rels/notesSlide113.xml.rels><?xml version="1.0" encoding="UTF-8"?>
<Relationships xmlns="http://schemas.openxmlformats.org/package/2006/relationships"><Relationship Id="rId1" Type="http://schemas.openxmlformats.org/officeDocument/2006/relationships/slide" Target="../slides/slide113.xml"/><Relationship Id="rId2" Type="http://schemas.openxmlformats.org/officeDocument/2006/relationships/notesMaster" Target="../notesMasters/notesMaster1.xml"/>
</Relationships>
</file>

<file path=ppt/notesSlides/_rels/notesSlide114.xml.rels><?xml version="1.0" encoding="UTF-8"?>
<Relationships xmlns="http://schemas.openxmlformats.org/package/2006/relationships"><Relationship Id="rId1" Type="http://schemas.openxmlformats.org/officeDocument/2006/relationships/slide" Target="../slides/slide114.xml"/><Relationship Id="rId2" Type="http://schemas.openxmlformats.org/officeDocument/2006/relationships/notesMaster" Target="../notesMasters/notesMaster1.xml"/>
</Relationships>
</file>

<file path=ppt/notesSlides/_rels/notesSlide115.xml.rels><?xml version="1.0" encoding="UTF-8"?>
<Relationships xmlns="http://schemas.openxmlformats.org/package/2006/relationships"><Relationship Id="rId1" Type="http://schemas.openxmlformats.org/officeDocument/2006/relationships/slide" Target="../slides/slide115.xml"/><Relationship Id="rId2" Type="http://schemas.openxmlformats.org/officeDocument/2006/relationships/notesMaster" Target="../notesMasters/notesMaster1.xml"/>
</Relationships>
</file>

<file path=ppt/notesSlides/_rels/notesSlide116.xml.rels><?xml version="1.0" encoding="UTF-8"?>
<Relationships xmlns="http://schemas.openxmlformats.org/package/2006/relationships"><Relationship Id="rId1" Type="http://schemas.openxmlformats.org/officeDocument/2006/relationships/slide" Target="../slides/slide116.xml"/><Relationship Id="rId2" Type="http://schemas.openxmlformats.org/officeDocument/2006/relationships/notesMaster" Target="../notesMasters/notesMaster1.xml"/>
</Relationships>
</file>

<file path=ppt/notesSlides/_rels/notesSlide117.xml.rels><?xml version="1.0" encoding="UTF-8"?>
<Relationships xmlns="http://schemas.openxmlformats.org/package/2006/relationships"><Relationship Id="rId1" Type="http://schemas.openxmlformats.org/officeDocument/2006/relationships/slide" Target="../slides/slide117.xml"/><Relationship Id="rId2" Type="http://schemas.openxmlformats.org/officeDocument/2006/relationships/notesMaster" Target="../notesMasters/notesMaster1.xml"/>
</Relationships>
</file>

<file path=ppt/notesSlides/_rels/notesSlide118.xml.rels><?xml version="1.0" encoding="UTF-8"?>
<Relationships xmlns="http://schemas.openxmlformats.org/package/2006/relationships"><Relationship Id="rId1" Type="http://schemas.openxmlformats.org/officeDocument/2006/relationships/slide" Target="../slides/slide118.xml"/><Relationship Id="rId2" Type="http://schemas.openxmlformats.org/officeDocument/2006/relationships/notesMaster" Target="../notesMasters/notesMaster1.xml"/>
</Relationships>
</file>

<file path=ppt/notesSlides/_rels/notesSlide119.xml.rels><?xml version="1.0" encoding="UTF-8"?>
<Relationships xmlns="http://schemas.openxmlformats.org/package/2006/relationships"><Relationship Id="rId1" Type="http://schemas.openxmlformats.org/officeDocument/2006/relationships/slide" Target="../slides/slide119.xml"/><Relationship Id="rId2" Type="http://schemas.openxmlformats.org/officeDocument/2006/relationships/notesMaster" Target="../notesMasters/notesMaster1.xml"/>
</Relationships>
</file>

<file path=ppt/notesSlides/_rels/notesSlide120.xml.rels><?xml version="1.0" encoding="UTF-8"?>
<Relationships xmlns="http://schemas.openxmlformats.org/package/2006/relationships"><Relationship Id="rId1" Type="http://schemas.openxmlformats.org/officeDocument/2006/relationships/slide" Target="../slides/slide120.xml"/><Relationship Id="rId2" Type="http://schemas.openxmlformats.org/officeDocument/2006/relationships/notesMaster" Target="../notesMasters/notesMaster1.xml"/>
</Relationships>
</file>

<file path=ppt/notesSlides/_rels/notesSlide121.xml.rels><?xml version="1.0" encoding="UTF-8"?>
<Relationships xmlns="http://schemas.openxmlformats.org/package/2006/relationships"><Relationship Id="rId1" Type="http://schemas.openxmlformats.org/officeDocument/2006/relationships/slide" Target="../slides/slide121.xml"/><Relationship Id="rId2" Type="http://schemas.openxmlformats.org/officeDocument/2006/relationships/notesMaster" Target="../notesMasters/notesMaster1.xml"/>
</Relationships>
</file>

<file path=ppt/notesSlides/_rels/notesSlide122.xml.rels><?xml version="1.0" encoding="UTF-8"?>
<Relationships xmlns="http://schemas.openxmlformats.org/package/2006/relationships"><Relationship Id="rId1" Type="http://schemas.openxmlformats.org/officeDocument/2006/relationships/slide" Target="../slides/slide122.xml"/><Relationship Id="rId2" Type="http://schemas.openxmlformats.org/officeDocument/2006/relationships/notesMaster" Target="../notesMasters/notesMaster1.xml"/>
</Relationships>
</file>

<file path=ppt/notesSlides/_rels/notesSlide123.xml.rels><?xml version="1.0" encoding="UTF-8"?>
<Relationships xmlns="http://schemas.openxmlformats.org/package/2006/relationships"><Relationship Id="rId1" Type="http://schemas.openxmlformats.org/officeDocument/2006/relationships/slide" Target="../slides/slide123.xml"/><Relationship Id="rId2" Type="http://schemas.openxmlformats.org/officeDocument/2006/relationships/notesMaster" Target="../notesMasters/notesMaster1.xml"/>
</Relationships>
</file>

<file path=ppt/notesSlides/_rels/notesSlide124.xml.rels><?xml version="1.0" encoding="UTF-8"?>
<Relationships xmlns="http://schemas.openxmlformats.org/package/2006/relationships"><Relationship Id="rId1" Type="http://schemas.openxmlformats.org/officeDocument/2006/relationships/slide" Target="../slides/slide124.xml"/><Relationship Id="rId2" Type="http://schemas.openxmlformats.org/officeDocument/2006/relationships/notesMaster" Target="../notesMasters/notesMaster1.xml"/>
</Relationships>
</file>

<file path=ppt/notesSlides/_rels/notesSlide125.xml.rels><?xml version="1.0" encoding="UTF-8"?>
<Relationships xmlns="http://schemas.openxmlformats.org/package/2006/relationships"><Relationship Id="rId1" Type="http://schemas.openxmlformats.org/officeDocument/2006/relationships/slide" Target="../slides/slide125.xml"/><Relationship Id="rId2" Type="http://schemas.openxmlformats.org/officeDocument/2006/relationships/notesMaster" Target="../notesMasters/notesMaster1.xml"/>
</Relationships>
</file>

<file path=ppt/notesSlides/_rels/notesSlide126.xml.rels><?xml version="1.0" encoding="UTF-8"?>
<Relationships xmlns="http://schemas.openxmlformats.org/package/2006/relationships"><Relationship Id="rId1" Type="http://schemas.openxmlformats.org/officeDocument/2006/relationships/slide" Target="../slides/slide126.xml"/><Relationship Id="rId2" Type="http://schemas.openxmlformats.org/officeDocument/2006/relationships/notesMaster" Target="../notesMasters/notesMaster1.xml"/>
</Relationships>
</file>

<file path=ppt/notesSlides/_rels/notesSlide127.xml.rels><?xml version="1.0" encoding="UTF-8"?>
<Relationships xmlns="http://schemas.openxmlformats.org/package/2006/relationships"><Relationship Id="rId1" Type="http://schemas.openxmlformats.org/officeDocument/2006/relationships/slide" Target="../slides/slide127.xml"/><Relationship Id="rId2" Type="http://schemas.openxmlformats.org/officeDocument/2006/relationships/notesMaster" Target="../notesMasters/notesMaster1.xml"/>
</Relationships>
</file>

<file path=ppt/notesSlides/_rels/notesSlide128.xml.rels><?xml version="1.0" encoding="UTF-8"?>
<Relationships xmlns="http://schemas.openxmlformats.org/package/2006/relationships"><Relationship Id="rId1" Type="http://schemas.openxmlformats.org/officeDocument/2006/relationships/slide" Target="../slides/slide128.xml"/><Relationship Id="rId2" Type="http://schemas.openxmlformats.org/officeDocument/2006/relationships/notesMaster" Target="../notesMasters/notesMaster1.xml"/>
</Relationships>
</file>

<file path=ppt/notesSlides/_rels/notesSlide129.xml.rels><?xml version="1.0" encoding="UTF-8"?>
<Relationships xmlns="http://schemas.openxmlformats.org/package/2006/relationships"><Relationship Id="rId1" Type="http://schemas.openxmlformats.org/officeDocument/2006/relationships/slide" Target="../slides/slide129.xml"/><Relationship Id="rId2" Type="http://schemas.openxmlformats.org/officeDocument/2006/relationships/notesMaster" Target="../notesMasters/notesMaster1.xml"/>
</Relationships>
</file>

<file path=ppt/notesSlides/_rels/notesSlide130.xml.rels><?xml version="1.0" encoding="UTF-8"?>
<Relationships xmlns="http://schemas.openxmlformats.org/package/2006/relationships"><Relationship Id="rId1" Type="http://schemas.openxmlformats.org/officeDocument/2006/relationships/slide" Target="../slides/slide130.xml"/><Relationship Id="rId2" Type="http://schemas.openxmlformats.org/officeDocument/2006/relationships/notesMaster" Target="../notesMasters/notesMaster1.xml"/>
</Relationships>
</file>

<file path=ppt/notesSlides/_rels/notesSlide131.xml.rels><?xml version="1.0" encoding="UTF-8"?>
<Relationships xmlns="http://schemas.openxmlformats.org/package/2006/relationships"><Relationship Id="rId1" Type="http://schemas.openxmlformats.org/officeDocument/2006/relationships/slide" Target="../slides/slide13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8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709" name="PlaceHolder 2"/>
          <p:cNvSpPr>
            <a:spLocks noGrp="1"/>
          </p:cNvSpPr>
          <p:nvPr>
            <p:ph type="dt" idx="40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10" name="PlaceHolder 3"/>
          <p:cNvSpPr>
            <a:spLocks noGrp="1"/>
          </p:cNvSpPr>
          <p:nvPr>
            <p:ph type="sldImg"/>
          </p:nvPr>
        </p:nvSpPr>
        <p:spPr>
          <a:xfrm>
            <a:off x="2290680" y="512640"/>
            <a:ext cx="4562280" cy="2566800"/>
          </a:xfrm>
          <a:prstGeom prst="rect">
            <a:avLst/>
          </a:prstGeom>
          <a:ln w="0">
            <a:noFill/>
          </a:ln>
        </p:spPr>
      </p:sp>
      <p:sp>
        <p:nvSpPr>
          <p:cNvPr id="2711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同学们好！欢迎来到第十二课的学习。今天我们要学习的课文是“这节武术课真精彩”。通过这节课，我们将一起探讨中国的传统文化，学习如何描述校园活动，并且掌握一些非常实用的语法点。让我们开始吧！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12" name="PlaceHolder 5"/>
          <p:cNvSpPr>
            <a:spLocks noGrp="1"/>
          </p:cNvSpPr>
          <p:nvPr>
            <p:ph type="ftr" idx="41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13" name="PlaceHolder 6"/>
          <p:cNvSpPr>
            <a:spLocks noGrp="1"/>
          </p:cNvSpPr>
          <p:nvPr>
            <p:ph type="sldNum" idx="42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4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715" name="PlaceHolder 2"/>
          <p:cNvSpPr>
            <a:spLocks noGrp="1"/>
          </p:cNvSpPr>
          <p:nvPr>
            <p:ph type="dt" idx="43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16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717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请看这张图片，图上展示了两种不同的校园活动。左边是中国武术表演，右边是留学生中文歌唱比赛。大家可以讨论一下，你们喜欢哪种活动？为什么？这两种活动分别给你什么样的感觉？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18" name="PlaceHolder 5"/>
          <p:cNvSpPr>
            <a:spLocks noGrp="1"/>
          </p:cNvSpPr>
          <p:nvPr>
            <p:ph type="ftr" idx="44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19" name="PlaceHolder 6"/>
          <p:cNvSpPr>
            <a:spLocks noGrp="1"/>
          </p:cNvSpPr>
          <p:nvPr>
            <p:ph type="sldNum" idx="45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0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721" name="PlaceHolder 2"/>
          <p:cNvSpPr>
            <a:spLocks noGrp="1"/>
          </p:cNvSpPr>
          <p:nvPr>
            <p:ph type="dt" idx="46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22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723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接下来是生词学习部分。我们将逐一学习课文中出现的重点词汇。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24" name="PlaceHolder 5"/>
          <p:cNvSpPr>
            <a:spLocks noGrp="1"/>
          </p:cNvSpPr>
          <p:nvPr>
            <p:ph type="ftr" idx="47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25" name="PlaceHolder 6"/>
          <p:cNvSpPr>
            <a:spLocks noGrp="1"/>
          </p:cNvSpPr>
          <p:nvPr>
            <p:ph type="sldNum" idx="48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6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727" name="PlaceHolder 2"/>
          <p:cNvSpPr>
            <a:spLocks noGrp="1"/>
          </p:cNvSpPr>
          <p:nvPr>
            <p:ph type="dt" idx="49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28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729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第一个生词是“亲爱”，通常用作称呼，放在“同学”、“老师”、“朋友”等词语前面，表示亲切。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30" name="PlaceHolder 5"/>
          <p:cNvSpPr>
            <a:spLocks noGrp="1"/>
          </p:cNvSpPr>
          <p:nvPr>
            <p:ph type="ftr" idx="50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31" name="PlaceHolder 6"/>
          <p:cNvSpPr>
            <a:spLocks noGrp="1"/>
          </p:cNvSpPr>
          <p:nvPr>
            <p:ph type="sldNum" idx="51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2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733" name="PlaceHolder 2"/>
          <p:cNvSpPr>
            <a:spLocks noGrp="1"/>
          </p:cNvSpPr>
          <p:nvPr>
            <p:ph type="dt" idx="52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34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735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第一个生词是“亲爱”，通常用作称呼，放在“同学”、“老师”、“朋友”等词语前面，表示亲切。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36" name="PlaceHolder 5"/>
          <p:cNvSpPr>
            <a:spLocks noGrp="1"/>
          </p:cNvSpPr>
          <p:nvPr>
            <p:ph type="ftr" idx="53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37" name="PlaceHolder 6"/>
          <p:cNvSpPr>
            <a:spLocks noGrp="1"/>
          </p:cNvSpPr>
          <p:nvPr>
            <p:ph type="sldNum" idx="54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8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739" name="PlaceHolder 2"/>
          <p:cNvSpPr>
            <a:spLocks noGrp="1"/>
          </p:cNvSpPr>
          <p:nvPr>
            <p:ph type="dt" idx="55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40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741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第一个生词是“亲爱”，通常用作称呼，放在“同学”、“老师”、“朋友”等词语前面，表示亲切。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42" name="PlaceHolder 5"/>
          <p:cNvSpPr>
            <a:spLocks noGrp="1"/>
          </p:cNvSpPr>
          <p:nvPr>
            <p:ph type="ftr" idx="56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43" name="PlaceHolder 6"/>
          <p:cNvSpPr>
            <a:spLocks noGrp="1"/>
          </p:cNvSpPr>
          <p:nvPr>
            <p:ph type="sldNum" idx="57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745" name="PlaceHolder 2"/>
          <p:cNvSpPr>
            <a:spLocks noGrp="1"/>
          </p:cNvSpPr>
          <p:nvPr>
            <p:ph type="dt" idx="58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46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747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第一个生词是“亲爱”，通常用作称呼，放在“同学”、“老师”、“朋友”等词语前面，表示亲切。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48" name="PlaceHolder 5"/>
          <p:cNvSpPr>
            <a:spLocks noGrp="1"/>
          </p:cNvSpPr>
          <p:nvPr>
            <p:ph type="ftr" idx="59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49" name="PlaceHolder 6"/>
          <p:cNvSpPr>
            <a:spLocks noGrp="1"/>
          </p:cNvSpPr>
          <p:nvPr>
            <p:ph type="sldNum" idx="60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751" name="PlaceHolder 2"/>
          <p:cNvSpPr>
            <a:spLocks noGrp="1"/>
          </p:cNvSpPr>
          <p:nvPr>
            <p:ph type="dt" idx="61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52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753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第一个生词是“亲爱”，通常用作称呼，放在“同学”、“老师”、“朋友”等词语前面，表示亲切。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54" name="PlaceHolder 5"/>
          <p:cNvSpPr>
            <a:spLocks noGrp="1"/>
          </p:cNvSpPr>
          <p:nvPr>
            <p:ph type="ftr" idx="62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55" name="PlaceHolder 6"/>
          <p:cNvSpPr>
            <a:spLocks noGrp="1"/>
          </p:cNvSpPr>
          <p:nvPr>
            <p:ph type="sldNum" idx="63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6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757" name="PlaceHolder 2"/>
          <p:cNvSpPr>
            <a:spLocks noGrp="1"/>
          </p:cNvSpPr>
          <p:nvPr>
            <p:ph type="dt" idx="64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58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759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60" name="PlaceHolder 5"/>
          <p:cNvSpPr>
            <a:spLocks noGrp="1"/>
          </p:cNvSpPr>
          <p:nvPr>
            <p:ph type="ftr" idx="65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61" name="PlaceHolder 6"/>
          <p:cNvSpPr>
            <a:spLocks noGrp="1"/>
          </p:cNvSpPr>
          <p:nvPr>
            <p:ph type="sldNum" idx="66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2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763" name="PlaceHolder 2"/>
          <p:cNvSpPr>
            <a:spLocks noGrp="1"/>
          </p:cNvSpPr>
          <p:nvPr>
            <p:ph type="dt" idx="67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64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765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第四个生词是“讲座”，名词，指一种教学形式，通常由专家进行讲解。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66" name="PlaceHolder 5"/>
          <p:cNvSpPr>
            <a:spLocks noGrp="1"/>
          </p:cNvSpPr>
          <p:nvPr>
            <p:ph type="ftr" idx="68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67" name="PlaceHolder 6"/>
          <p:cNvSpPr>
            <a:spLocks noGrp="1"/>
          </p:cNvSpPr>
          <p:nvPr>
            <p:ph type="sldNum" idx="69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8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769" name="PlaceHolder 2"/>
          <p:cNvSpPr>
            <a:spLocks noGrp="1"/>
          </p:cNvSpPr>
          <p:nvPr>
            <p:ph type="dt" idx="70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70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771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72" name="PlaceHolder 5"/>
          <p:cNvSpPr>
            <a:spLocks noGrp="1"/>
          </p:cNvSpPr>
          <p:nvPr>
            <p:ph type="ftr" idx="71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73" name="PlaceHolder 6"/>
          <p:cNvSpPr>
            <a:spLocks noGrp="1"/>
          </p:cNvSpPr>
          <p:nvPr>
            <p:ph type="sldNum" idx="72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4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775" name="PlaceHolder 2"/>
          <p:cNvSpPr>
            <a:spLocks noGrp="1"/>
          </p:cNvSpPr>
          <p:nvPr>
            <p:ph type="dt" idx="73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76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777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第六个生词是“科学”，既可以作名词，也可以作形容词。在这里是形容词，意思是符合科学原理的。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78" name="PlaceHolder 5"/>
          <p:cNvSpPr>
            <a:spLocks noGrp="1"/>
          </p:cNvSpPr>
          <p:nvPr>
            <p:ph type="ftr" idx="74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79" name="PlaceHolder 6"/>
          <p:cNvSpPr>
            <a:spLocks noGrp="1"/>
          </p:cNvSpPr>
          <p:nvPr>
            <p:ph type="sldNum" idx="75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0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781" name="PlaceHolder 2"/>
          <p:cNvSpPr>
            <a:spLocks noGrp="1"/>
          </p:cNvSpPr>
          <p:nvPr>
            <p:ph type="dt" idx="76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82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783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第七个生词是“疾病”，名词，指身体上的各种病。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84" name="PlaceHolder 5"/>
          <p:cNvSpPr>
            <a:spLocks noGrp="1"/>
          </p:cNvSpPr>
          <p:nvPr>
            <p:ph type="ftr" idx="77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85" name="PlaceHolder 6"/>
          <p:cNvSpPr>
            <a:spLocks noGrp="1"/>
          </p:cNvSpPr>
          <p:nvPr>
            <p:ph type="sldNum" idx="78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6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787" name="PlaceHolder 2"/>
          <p:cNvSpPr>
            <a:spLocks noGrp="1"/>
          </p:cNvSpPr>
          <p:nvPr>
            <p:ph type="dt" idx="79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88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789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第八个生词是“流程”，名词，指做事的顺序和步骤。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90" name="PlaceHolder 5"/>
          <p:cNvSpPr>
            <a:spLocks noGrp="1"/>
          </p:cNvSpPr>
          <p:nvPr>
            <p:ph type="ftr" idx="80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91" name="PlaceHolder 6"/>
          <p:cNvSpPr>
            <a:spLocks noGrp="1"/>
          </p:cNvSpPr>
          <p:nvPr>
            <p:ph type="sldNum" idx="81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2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793" name="PlaceHolder 2"/>
          <p:cNvSpPr>
            <a:spLocks noGrp="1"/>
          </p:cNvSpPr>
          <p:nvPr>
            <p:ph type="dt" idx="82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94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795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96" name="PlaceHolder 5"/>
          <p:cNvSpPr>
            <a:spLocks noGrp="1"/>
          </p:cNvSpPr>
          <p:nvPr>
            <p:ph type="ftr" idx="83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97" name="PlaceHolder 6"/>
          <p:cNvSpPr>
            <a:spLocks noGrp="1"/>
          </p:cNvSpPr>
          <p:nvPr>
            <p:ph type="sldNum" idx="84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8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799" name="PlaceHolder 2"/>
          <p:cNvSpPr>
            <a:spLocks noGrp="1"/>
          </p:cNvSpPr>
          <p:nvPr>
            <p:ph type="dt" idx="85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00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801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第十个生词是“建议”，既可以作动词，也可以作名词。在这里是名词，指提出的意见。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02" name="PlaceHolder 5"/>
          <p:cNvSpPr>
            <a:spLocks noGrp="1"/>
          </p:cNvSpPr>
          <p:nvPr>
            <p:ph type="ftr" idx="86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03" name="PlaceHolder 6"/>
          <p:cNvSpPr>
            <a:spLocks noGrp="1"/>
          </p:cNvSpPr>
          <p:nvPr>
            <p:ph type="sldNum" idx="87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4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805" name="PlaceHolder 2"/>
          <p:cNvSpPr>
            <a:spLocks noGrp="1"/>
          </p:cNvSpPr>
          <p:nvPr>
            <p:ph type="dt" idx="88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06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807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第十一个生词是“除了”，介词，用来引出排除的对象。我们后面会详细学习它的用法。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08" name="PlaceHolder 5"/>
          <p:cNvSpPr>
            <a:spLocks noGrp="1"/>
          </p:cNvSpPr>
          <p:nvPr>
            <p:ph type="ftr" idx="89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09" name="PlaceHolder 6"/>
          <p:cNvSpPr>
            <a:spLocks noGrp="1"/>
          </p:cNvSpPr>
          <p:nvPr>
            <p:ph type="sldNum" idx="90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0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811" name="PlaceHolder 2"/>
          <p:cNvSpPr>
            <a:spLocks noGrp="1"/>
          </p:cNvSpPr>
          <p:nvPr>
            <p:ph type="dt" idx="91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12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813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14" name="PlaceHolder 5"/>
          <p:cNvSpPr>
            <a:spLocks noGrp="1"/>
          </p:cNvSpPr>
          <p:nvPr>
            <p:ph type="ftr" idx="92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15" name="PlaceHolder 6"/>
          <p:cNvSpPr>
            <a:spLocks noGrp="1"/>
          </p:cNvSpPr>
          <p:nvPr>
            <p:ph type="sldNum" idx="93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817" name="PlaceHolder 2"/>
          <p:cNvSpPr>
            <a:spLocks noGrp="1"/>
          </p:cNvSpPr>
          <p:nvPr>
            <p:ph type="dt" idx="94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18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819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20" name="PlaceHolder 5"/>
          <p:cNvSpPr>
            <a:spLocks noGrp="1"/>
          </p:cNvSpPr>
          <p:nvPr>
            <p:ph type="ftr" idx="95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21" name="PlaceHolder 6"/>
          <p:cNvSpPr>
            <a:spLocks noGrp="1"/>
          </p:cNvSpPr>
          <p:nvPr>
            <p:ph type="sldNum" idx="96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2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823" name="PlaceHolder 2"/>
          <p:cNvSpPr>
            <a:spLocks noGrp="1"/>
          </p:cNvSpPr>
          <p:nvPr>
            <p:ph type="dt" idx="97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24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825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第十四个生词是“积极”，形容词，意思是主动的、热心的。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26" name="PlaceHolder 5"/>
          <p:cNvSpPr>
            <a:spLocks noGrp="1"/>
          </p:cNvSpPr>
          <p:nvPr>
            <p:ph type="ftr" idx="98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27" name="PlaceHolder 6"/>
          <p:cNvSpPr>
            <a:spLocks noGrp="1"/>
          </p:cNvSpPr>
          <p:nvPr>
            <p:ph type="sldNum" idx="99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8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829" name="PlaceHolder 2"/>
          <p:cNvSpPr>
            <a:spLocks noGrp="1"/>
          </p:cNvSpPr>
          <p:nvPr>
            <p:ph type="dt" idx="100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30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831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32" name="PlaceHolder 5"/>
          <p:cNvSpPr>
            <a:spLocks noGrp="1"/>
          </p:cNvSpPr>
          <p:nvPr>
            <p:ph type="ftr" idx="101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33" name="PlaceHolder 6"/>
          <p:cNvSpPr>
            <a:spLocks noGrp="1"/>
          </p:cNvSpPr>
          <p:nvPr>
            <p:ph type="sldNum" idx="102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4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835" name="PlaceHolder 2"/>
          <p:cNvSpPr>
            <a:spLocks noGrp="1"/>
          </p:cNvSpPr>
          <p:nvPr>
            <p:ph type="dt" idx="103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36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837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38" name="PlaceHolder 5"/>
          <p:cNvSpPr>
            <a:spLocks noGrp="1"/>
          </p:cNvSpPr>
          <p:nvPr>
            <p:ph type="ftr" idx="104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39" name="PlaceHolder 6"/>
          <p:cNvSpPr>
            <a:spLocks noGrp="1"/>
          </p:cNvSpPr>
          <p:nvPr>
            <p:ph type="sldNum" idx="105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0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841" name="PlaceHolder 2"/>
          <p:cNvSpPr>
            <a:spLocks noGrp="1"/>
          </p:cNvSpPr>
          <p:nvPr>
            <p:ph type="dt" idx="106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42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843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第十七个生词是“促进”，动词，意思是推动事物向前发展。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44" name="PlaceHolder 5"/>
          <p:cNvSpPr>
            <a:spLocks noGrp="1"/>
          </p:cNvSpPr>
          <p:nvPr>
            <p:ph type="ftr" idx="107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45" name="PlaceHolder 6"/>
          <p:cNvSpPr>
            <a:spLocks noGrp="1"/>
          </p:cNvSpPr>
          <p:nvPr>
            <p:ph type="sldNum" idx="108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847" name="PlaceHolder 2"/>
          <p:cNvSpPr>
            <a:spLocks noGrp="1"/>
          </p:cNvSpPr>
          <p:nvPr>
            <p:ph type="dt" idx="109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48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849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50" name="PlaceHolder 5"/>
          <p:cNvSpPr>
            <a:spLocks noGrp="1"/>
          </p:cNvSpPr>
          <p:nvPr>
            <p:ph type="ftr" idx="110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51" name="PlaceHolder 6"/>
          <p:cNvSpPr>
            <a:spLocks noGrp="1"/>
          </p:cNvSpPr>
          <p:nvPr>
            <p:ph type="sldNum" idx="111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2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853" name="PlaceHolder 2"/>
          <p:cNvSpPr>
            <a:spLocks noGrp="1"/>
          </p:cNvSpPr>
          <p:nvPr>
            <p:ph type="dt" idx="112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54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855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56" name="PlaceHolder 5"/>
          <p:cNvSpPr>
            <a:spLocks noGrp="1"/>
          </p:cNvSpPr>
          <p:nvPr>
            <p:ph type="ftr" idx="113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57" name="PlaceHolder 6"/>
          <p:cNvSpPr>
            <a:spLocks noGrp="1"/>
          </p:cNvSpPr>
          <p:nvPr>
            <p:ph type="sldNum" idx="114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8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859" name="PlaceHolder 2"/>
          <p:cNvSpPr>
            <a:spLocks noGrp="1"/>
          </p:cNvSpPr>
          <p:nvPr>
            <p:ph type="dt" idx="115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60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861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第二十个生词是“水平”，名词，指在某方面所达到的高度。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62" name="PlaceHolder 5"/>
          <p:cNvSpPr>
            <a:spLocks noGrp="1"/>
          </p:cNvSpPr>
          <p:nvPr>
            <p:ph type="ftr" idx="116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63" name="PlaceHolder 6"/>
          <p:cNvSpPr>
            <a:spLocks noGrp="1"/>
          </p:cNvSpPr>
          <p:nvPr>
            <p:ph type="sldNum" idx="117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4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865" name="PlaceHolder 2"/>
          <p:cNvSpPr>
            <a:spLocks noGrp="1"/>
          </p:cNvSpPr>
          <p:nvPr>
            <p:ph type="dt" idx="118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66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867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68" name="PlaceHolder 5"/>
          <p:cNvSpPr>
            <a:spLocks noGrp="1"/>
          </p:cNvSpPr>
          <p:nvPr>
            <p:ph type="ftr" idx="119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69" name="PlaceHolder 6"/>
          <p:cNvSpPr>
            <a:spLocks noGrp="1"/>
          </p:cNvSpPr>
          <p:nvPr>
            <p:ph type="sldNum" idx="120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0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871" name="PlaceHolder 2"/>
          <p:cNvSpPr>
            <a:spLocks noGrp="1"/>
          </p:cNvSpPr>
          <p:nvPr>
            <p:ph type="dt" idx="121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72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873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第二十二个生词是“通过”，既可以作介词，也可以作动词。在这里是介词，表示方式或手段。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74" name="PlaceHolder 5"/>
          <p:cNvSpPr>
            <a:spLocks noGrp="1"/>
          </p:cNvSpPr>
          <p:nvPr>
            <p:ph type="ftr" idx="122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75" name="PlaceHolder 6"/>
          <p:cNvSpPr>
            <a:spLocks noGrp="1"/>
          </p:cNvSpPr>
          <p:nvPr>
            <p:ph type="sldNum" idx="123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6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877" name="PlaceHolder 2"/>
          <p:cNvSpPr>
            <a:spLocks noGrp="1"/>
          </p:cNvSpPr>
          <p:nvPr>
            <p:ph type="dt" idx="124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78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879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第二十三个生词是“元旦”，专有名词，指新年的第一天，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月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日。注意首字母要大写。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80" name="PlaceHolder 5"/>
          <p:cNvSpPr>
            <a:spLocks noGrp="1"/>
          </p:cNvSpPr>
          <p:nvPr>
            <p:ph type="ftr" idx="125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81" name="PlaceHolder 6"/>
          <p:cNvSpPr>
            <a:spLocks noGrp="1"/>
          </p:cNvSpPr>
          <p:nvPr>
            <p:ph type="sldNum" idx="126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2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883" name="PlaceHolder 2"/>
          <p:cNvSpPr>
            <a:spLocks noGrp="1"/>
          </p:cNvSpPr>
          <p:nvPr>
            <p:ph type="dt" idx="127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84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885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第二十四个生词是“感受”，既可以作动词，也可以作名词。在这里是动词，意思是体会、感觉到。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86" name="PlaceHolder 5"/>
          <p:cNvSpPr>
            <a:spLocks noGrp="1"/>
          </p:cNvSpPr>
          <p:nvPr>
            <p:ph type="ftr" idx="128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87" name="PlaceHolder 6"/>
          <p:cNvSpPr>
            <a:spLocks noGrp="1"/>
          </p:cNvSpPr>
          <p:nvPr>
            <p:ph type="sldNum" idx="129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8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889" name="PlaceHolder 2"/>
          <p:cNvSpPr>
            <a:spLocks noGrp="1"/>
          </p:cNvSpPr>
          <p:nvPr>
            <p:ph type="dt" idx="130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90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891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第二十五个生词是“报名”，动词，指向某个活动组织方登记自己的名字。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92" name="PlaceHolder 5"/>
          <p:cNvSpPr>
            <a:spLocks noGrp="1"/>
          </p:cNvSpPr>
          <p:nvPr>
            <p:ph type="ftr" idx="131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93" name="PlaceHolder 6"/>
          <p:cNvSpPr>
            <a:spLocks noGrp="1"/>
          </p:cNvSpPr>
          <p:nvPr>
            <p:ph type="sldNum" idx="132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4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895" name="PlaceHolder 2"/>
          <p:cNvSpPr>
            <a:spLocks noGrp="1"/>
          </p:cNvSpPr>
          <p:nvPr>
            <p:ph type="dt" idx="133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96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897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98" name="PlaceHolder 5"/>
          <p:cNvSpPr>
            <a:spLocks noGrp="1"/>
          </p:cNvSpPr>
          <p:nvPr>
            <p:ph type="ftr" idx="134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99" name="PlaceHolder 6"/>
          <p:cNvSpPr>
            <a:spLocks noGrp="1"/>
          </p:cNvSpPr>
          <p:nvPr>
            <p:ph type="sldNum" idx="135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0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901" name="PlaceHolder 2"/>
          <p:cNvSpPr>
            <a:spLocks noGrp="1"/>
          </p:cNvSpPr>
          <p:nvPr>
            <p:ph type="dt" idx="136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02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903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04" name="PlaceHolder 5"/>
          <p:cNvSpPr>
            <a:spLocks noGrp="1"/>
          </p:cNvSpPr>
          <p:nvPr>
            <p:ph type="ftr" idx="137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05" name="PlaceHolder 6"/>
          <p:cNvSpPr>
            <a:spLocks noGrp="1"/>
          </p:cNvSpPr>
          <p:nvPr>
            <p:ph type="sldNum" idx="138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6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907" name="PlaceHolder 2"/>
          <p:cNvSpPr>
            <a:spLocks noGrp="1"/>
          </p:cNvSpPr>
          <p:nvPr>
            <p:ph type="dt" idx="139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08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909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10" name="PlaceHolder 5"/>
          <p:cNvSpPr>
            <a:spLocks noGrp="1"/>
          </p:cNvSpPr>
          <p:nvPr>
            <p:ph type="ftr" idx="140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11" name="PlaceHolder 6"/>
          <p:cNvSpPr>
            <a:spLocks noGrp="1"/>
          </p:cNvSpPr>
          <p:nvPr>
            <p:ph type="sldNum" idx="141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2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913" name="PlaceHolder 2"/>
          <p:cNvSpPr>
            <a:spLocks noGrp="1"/>
          </p:cNvSpPr>
          <p:nvPr>
            <p:ph type="dt" idx="142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14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915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16" name="PlaceHolder 5"/>
          <p:cNvSpPr>
            <a:spLocks noGrp="1"/>
          </p:cNvSpPr>
          <p:nvPr>
            <p:ph type="ftr" idx="143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17" name="PlaceHolder 6"/>
          <p:cNvSpPr>
            <a:spLocks noGrp="1"/>
          </p:cNvSpPr>
          <p:nvPr>
            <p:ph type="sldNum" idx="144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919" name="PlaceHolder 2"/>
          <p:cNvSpPr>
            <a:spLocks noGrp="1"/>
          </p:cNvSpPr>
          <p:nvPr>
            <p:ph type="dt" idx="145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20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921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22" name="PlaceHolder 5"/>
          <p:cNvSpPr>
            <a:spLocks noGrp="1"/>
          </p:cNvSpPr>
          <p:nvPr>
            <p:ph type="ftr" idx="146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23" name="PlaceHolder 6"/>
          <p:cNvSpPr>
            <a:spLocks noGrp="1"/>
          </p:cNvSpPr>
          <p:nvPr>
            <p:ph type="sldNum" idx="147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4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925" name="PlaceHolder 2"/>
          <p:cNvSpPr>
            <a:spLocks noGrp="1"/>
          </p:cNvSpPr>
          <p:nvPr>
            <p:ph type="dt" idx="148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26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927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28" name="PlaceHolder 5"/>
          <p:cNvSpPr>
            <a:spLocks noGrp="1"/>
          </p:cNvSpPr>
          <p:nvPr>
            <p:ph type="ftr" idx="149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29" name="PlaceHolder 6"/>
          <p:cNvSpPr>
            <a:spLocks noGrp="1"/>
          </p:cNvSpPr>
          <p:nvPr>
            <p:ph type="sldNum" idx="150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0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931" name="PlaceHolder 2"/>
          <p:cNvSpPr>
            <a:spLocks noGrp="1"/>
          </p:cNvSpPr>
          <p:nvPr>
            <p:ph type="dt" idx="151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32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933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34" name="PlaceHolder 5"/>
          <p:cNvSpPr>
            <a:spLocks noGrp="1"/>
          </p:cNvSpPr>
          <p:nvPr>
            <p:ph type="ftr" idx="152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35" name="PlaceHolder 6"/>
          <p:cNvSpPr>
            <a:spLocks noGrp="1"/>
          </p:cNvSpPr>
          <p:nvPr>
            <p:ph type="sldNum" idx="153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6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937" name="PlaceHolder 2"/>
          <p:cNvSpPr>
            <a:spLocks noGrp="1"/>
          </p:cNvSpPr>
          <p:nvPr>
            <p:ph type="dt" idx="154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38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939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40" name="PlaceHolder 5"/>
          <p:cNvSpPr>
            <a:spLocks noGrp="1"/>
          </p:cNvSpPr>
          <p:nvPr>
            <p:ph type="ftr" idx="155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41" name="PlaceHolder 6"/>
          <p:cNvSpPr>
            <a:spLocks noGrp="1"/>
          </p:cNvSpPr>
          <p:nvPr>
            <p:ph type="sldNum" idx="156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2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943" name="PlaceHolder 2"/>
          <p:cNvSpPr>
            <a:spLocks noGrp="1"/>
          </p:cNvSpPr>
          <p:nvPr>
            <p:ph type="dt" idx="157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44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945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46" name="PlaceHolder 5"/>
          <p:cNvSpPr>
            <a:spLocks noGrp="1"/>
          </p:cNvSpPr>
          <p:nvPr>
            <p:ph type="ftr" idx="158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47" name="PlaceHolder 6"/>
          <p:cNvSpPr>
            <a:spLocks noGrp="1"/>
          </p:cNvSpPr>
          <p:nvPr>
            <p:ph type="sldNum" idx="159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8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949" name="PlaceHolder 2"/>
          <p:cNvSpPr>
            <a:spLocks noGrp="1"/>
          </p:cNvSpPr>
          <p:nvPr>
            <p:ph type="dt" idx="160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50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951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52" name="PlaceHolder 5"/>
          <p:cNvSpPr>
            <a:spLocks noGrp="1"/>
          </p:cNvSpPr>
          <p:nvPr>
            <p:ph type="ftr" idx="161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53" name="PlaceHolder 6"/>
          <p:cNvSpPr>
            <a:spLocks noGrp="1"/>
          </p:cNvSpPr>
          <p:nvPr>
            <p:ph type="sldNum" idx="162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4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955" name="PlaceHolder 2"/>
          <p:cNvSpPr>
            <a:spLocks noGrp="1"/>
          </p:cNvSpPr>
          <p:nvPr>
            <p:ph type="dt" idx="163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56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957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58" name="PlaceHolder 5"/>
          <p:cNvSpPr>
            <a:spLocks noGrp="1"/>
          </p:cNvSpPr>
          <p:nvPr>
            <p:ph type="ftr" idx="164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59" name="PlaceHolder 6"/>
          <p:cNvSpPr>
            <a:spLocks noGrp="1"/>
          </p:cNvSpPr>
          <p:nvPr>
            <p:ph type="sldNum" idx="165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0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961" name="PlaceHolder 2"/>
          <p:cNvSpPr>
            <a:spLocks noGrp="1"/>
          </p:cNvSpPr>
          <p:nvPr>
            <p:ph type="dt" idx="166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62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963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64" name="PlaceHolder 5"/>
          <p:cNvSpPr>
            <a:spLocks noGrp="1"/>
          </p:cNvSpPr>
          <p:nvPr>
            <p:ph type="ftr" idx="167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65" name="PlaceHolder 6"/>
          <p:cNvSpPr>
            <a:spLocks noGrp="1"/>
          </p:cNvSpPr>
          <p:nvPr>
            <p:ph type="sldNum" idx="168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6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967" name="PlaceHolder 2"/>
          <p:cNvSpPr>
            <a:spLocks noGrp="1"/>
          </p:cNvSpPr>
          <p:nvPr>
            <p:ph type="dt" idx="169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68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969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70" name="PlaceHolder 5"/>
          <p:cNvSpPr>
            <a:spLocks noGrp="1"/>
          </p:cNvSpPr>
          <p:nvPr>
            <p:ph type="ftr" idx="170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71" name="PlaceHolder 6"/>
          <p:cNvSpPr>
            <a:spLocks noGrp="1"/>
          </p:cNvSpPr>
          <p:nvPr>
            <p:ph type="sldNum" idx="171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2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973" name="PlaceHolder 2"/>
          <p:cNvSpPr>
            <a:spLocks noGrp="1"/>
          </p:cNvSpPr>
          <p:nvPr>
            <p:ph type="dt" idx="172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74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975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76" name="PlaceHolder 5"/>
          <p:cNvSpPr>
            <a:spLocks noGrp="1"/>
          </p:cNvSpPr>
          <p:nvPr>
            <p:ph type="ftr" idx="173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77" name="PlaceHolder 6"/>
          <p:cNvSpPr>
            <a:spLocks noGrp="1"/>
          </p:cNvSpPr>
          <p:nvPr>
            <p:ph type="sldNum" idx="174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8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979" name="PlaceHolder 2"/>
          <p:cNvSpPr>
            <a:spLocks noGrp="1"/>
          </p:cNvSpPr>
          <p:nvPr>
            <p:ph type="dt" idx="175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80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981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82" name="PlaceHolder 5"/>
          <p:cNvSpPr>
            <a:spLocks noGrp="1"/>
          </p:cNvSpPr>
          <p:nvPr>
            <p:ph type="ftr" idx="176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83" name="PlaceHolder 6"/>
          <p:cNvSpPr>
            <a:spLocks noGrp="1"/>
          </p:cNvSpPr>
          <p:nvPr>
            <p:ph type="sldNum" idx="177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4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985" name="PlaceHolder 2"/>
          <p:cNvSpPr>
            <a:spLocks noGrp="1"/>
          </p:cNvSpPr>
          <p:nvPr>
            <p:ph type="dt" idx="178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86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987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88" name="PlaceHolder 5"/>
          <p:cNvSpPr>
            <a:spLocks noGrp="1"/>
          </p:cNvSpPr>
          <p:nvPr>
            <p:ph type="ftr" idx="179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89" name="PlaceHolder 6"/>
          <p:cNvSpPr>
            <a:spLocks noGrp="1"/>
          </p:cNvSpPr>
          <p:nvPr>
            <p:ph type="sldNum" idx="180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991" name="PlaceHolder 2"/>
          <p:cNvSpPr>
            <a:spLocks noGrp="1"/>
          </p:cNvSpPr>
          <p:nvPr>
            <p:ph type="dt" idx="181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92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993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94" name="PlaceHolder 5"/>
          <p:cNvSpPr>
            <a:spLocks noGrp="1"/>
          </p:cNvSpPr>
          <p:nvPr>
            <p:ph type="ftr" idx="182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95" name="PlaceHolder 6"/>
          <p:cNvSpPr>
            <a:spLocks noGrp="1"/>
          </p:cNvSpPr>
          <p:nvPr>
            <p:ph type="sldNum" idx="183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6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997" name="PlaceHolder 2"/>
          <p:cNvSpPr>
            <a:spLocks noGrp="1"/>
          </p:cNvSpPr>
          <p:nvPr>
            <p:ph type="dt" idx="184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98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2999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接下来，我们学习第一个重要的语法点：“除了……，还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/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也……”。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00" name="PlaceHolder 5"/>
          <p:cNvSpPr>
            <a:spLocks noGrp="1"/>
          </p:cNvSpPr>
          <p:nvPr>
            <p:ph type="ftr" idx="185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01" name="PlaceHolder 6"/>
          <p:cNvSpPr>
            <a:spLocks noGrp="1"/>
          </p:cNvSpPr>
          <p:nvPr>
            <p:ph type="sldNum" idx="186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2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003" name="PlaceHolder 2"/>
          <p:cNvSpPr>
            <a:spLocks noGrp="1"/>
          </p:cNvSpPr>
          <p:nvPr>
            <p:ph type="dt" idx="187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04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005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这个句式用来表示“除了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之外，还有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B”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，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和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都包括在内。比如，“除了听音乐，我还喜欢看电影”。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06" name="PlaceHolder 5"/>
          <p:cNvSpPr>
            <a:spLocks noGrp="1"/>
          </p:cNvSpPr>
          <p:nvPr>
            <p:ph type="ftr" idx="188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07" name="PlaceHolder 6"/>
          <p:cNvSpPr>
            <a:spLocks noGrp="1"/>
          </p:cNvSpPr>
          <p:nvPr>
            <p:ph type="sldNum" idx="189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8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009" name="PlaceHolder 2"/>
          <p:cNvSpPr>
            <a:spLocks noGrp="1"/>
          </p:cNvSpPr>
          <p:nvPr>
            <p:ph type="dt" idx="190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10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011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这个句式用来表示“除了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之外，还有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B”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，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和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都包括在内。比如，“除了听音乐，我还喜欢看电影”。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12" name="PlaceHolder 5"/>
          <p:cNvSpPr>
            <a:spLocks noGrp="1"/>
          </p:cNvSpPr>
          <p:nvPr>
            <p:ph type="ftr" idx="191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13" name="PlaceHolder 6"/>
          <p:cNvSpPr>
            <a:spLocks noGrp="1"/>
          </p:cNvSpPr>
          <p:nvPr>
            <p:ph type="sldNum" idx="192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4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015" name="PlaceHolder 2"/>
          <p:cNvSpPr>
            <a:spLocks noGrp="1"/>
          </p:cNvSpPr>
          <p:nvPr>
            <p:ph type="dt" idx="193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16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017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这个句式用来表示“除了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之外，还有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B”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，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和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都包括在内。比如，“除了听音乐，我还喜欢看电影”。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18" name="PlaceHolder 5"/>
          <p:cNvSpPr>
            <a:spLocks noGrp="1"/>
          </p:cNvSpPr>
          <p:nvPr>
            <p:ph type="ftr" idx="194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19" name="PlaceHolder 6"/>
          <p:cNvSpPr>
            <a:spLocks noGrp="1"/>
          </p:cNvSpPr>
          <p:nvPr>
            <p:ph type="sldNum" idx="195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021" name="PlaceHolder 2"/>
          <p:cNvSpPr>
            <a:spLocks noGrp="1"/>
          </p:cNvSpPr>
          <p:nvPr>
            <p:ph type="dt" idx="196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22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023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这个句式用来表示“除了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之外，还有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B”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，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和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都包括在内。比如，“除了听音乐，我还喜欢看电影”。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24" name="PlaceHolder 5"/>
          <p:cNvSpPr>
            <a:spLocks noGrp="1"/>
          </p:cNvSpPr>
          <p:nvPr>
            <p:ph type="ftr" idx="197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25" name="PlaceHolder 6"/>
          <p:cNvSpPr>
            <a:spLocks noGrp="1"/>
          </p:cNvSpPr>
          <p:nvPr>
            <p:ph type="sldNum" idx="198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6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027" name="PlaceHolder 2"/>
          <p:cNvSpPr>
            <a:spLocks noGrp="1"/>
          </p:cNvSpPr>
          <p:nvPr>
            <p:ph type="dt" idx="199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28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029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这个句式用来表示“除了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之外，还有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B”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，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和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都包括在内。比如，“除了听音乐，我还喜欢看电影”。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30" name="PlaceHolder 5"/>
          <p:cNvSpPr>
            <a:spLocks noGrp="1"/>
          </p:cNvSpPr>
          <p:nvPr>
            <p:ph type="ftr" idx="200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31" name="PlaceHolder 6"/>
          <p:cNvSpPr>
            <a:spLocks noGrp="1"/>
          </p:cNvSpPr>
          <p:nvPr>
            <p:ph type="sldNum" idx="201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2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033" name="PlaceHolder 2"/>
          <p:cNvSpPr>
            <a:spLocks noGrp="1"/>
          </p:cNvSpPr>
          <p:nvPr>
            <p:ph type="dt" idx="202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34" name="PlaceHolder 3"/>
          <p:cNvSpPr>
            <a:spLocks noGrp="1"/>
          </p:cNvSpPr>
          <p:nvPr>
            <p:ph type="sldImg"/>
          </p:nvPr>
        </p:nvSpPr>
        <p:spPr>
          <a:xfrm>
            <a:off x="2290680" y="512640"/>
            <a:ext cx="4562280" cy="2566800"/>
          </a:xfrm>
          <a:prstGeom prst="rect">
            <a:avLst/>
          </a:prstGeom>
          <a:ln w="0">
            <a:noFill/>
          </a:ln>
        </p:spPr>
      </p:sp>
      <p:sp>
        <p:nvSpPr>
          <p:cNvPr id="3035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同学们好！欢迎来到第十二课的学习。今天我们要学习的课文是“这节武术课真精彩”。通过这节课，我们将一起探讨中国的传统文化，学习如何描述校园活动，并且掌握一些非常实用的语法点。让我们开始吧！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36" name="PlaceHolder 5"/>
          <p:cNvSpPr>
            <a:spLocks noGrp="1"/>
          </p:cNvSpPr>
          <p:nvPr>
            <p:ph type="ftr" idx="203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37" name="PlaceHolder 6"/>
          <p:cNvSpPr>
            <a:spLocks noGrp="1"/>
          </p:cNvSpPr>
          <p:nvPr>
            <p:ph type="sldNum" idx="204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8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039" name="PlaceHolder 2"/>
          <p:cNvSpPr>
            <a:spLocks noGrp="1"/>
          </p:cNvSpPr>
          <p:nvPr>
            <p:ph type="dt" idx="205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40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041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第一个生词是“武术”。武术是中国的传统体育项目，非常受欢迎。我们可以说“上武术课”、“练习武术”。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42" name="PlaceHolder 5"/>
          <p:cNvSpPr>
            <a:spLocks noGrp="1"/>
          </p:cNvSpPr>
          <p:nvPr>
            <p:ph type="ftr" idx="206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43" name="PlaceHolder 6"/>
          <p:cNvSpPr>
            <a:spLocks noGrp="1"/>
          </p:cNvSpPr>
          <p:nvPr>
            <p:ph type="sldNum" idx="207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4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045" name="PlaceHolder 2"/>
          <p:cNvSpPr>
            <a:spLocks noGrp="1"/>
          </p:cNvSpPr>
          <p:nvPr>
            <p:ph type="dt" idx="208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46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047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第一个生词是“武术”。武术是中国的传统体育项目，非常受欢迎。我们可以说“上武术课”、“练习武术”。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48" name="PlaceHolder 5"/>
          <p:cNvSpPr>
            <a:spLocks noGrp="1"/>
          </p:cNvSpPr>
          <p:nvPr>
            <p:ph type="ftr" idx="209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49" name="PlaceHolder 6"/>
          <p:cNvSpPr>
            <a:spLocks noGrp="1"/>
          </p:cNvSpPr>
          <p:nvPr>
            <p:ph type="sldNum" idx="210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0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051" name="PlaceHolder 2"/>
          <p:cNvSpPr>
            <a:spLocks noGrp="1"/>
          </p:cNvSpPr>
          <p:nvPr>
            <p:ph type="dt" idx="211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52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053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接下来，我们继续学习课文二中出现的生词。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54" name="PlaceHolder 5"/>
          <p:cNvSpPr>
            <a:spLocks noGrp="1"/>
          </p:cNvSpPr>
          <p:nvPr>
            <p:ph type="ftr" idx="212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55" name="PlaceHolder 6"/>
          <p:cNvSpPr>
            <a:spLocks noGrp="1"/>
          </p:cNvSpPr>
          <p:nvPr>
            <p:ph type="sldNum" idx="213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6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057" name="PlaceHolder 2"/>
          <p:cNvSpPr>
            <a:spLocks noGrp="1"/>
          </p:cNvSpPr>
          <p:nvPr>
            <p:ph type="dt" idx="214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58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059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第一个生词是“亲爱”，通常用作称呼，放在“同学”、“老师”、“朋友”等词语前面，表示亲切。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60" name="PlaceHolder 5"/>
          <p:cNvSpPr>
            <a:spLocks noGrp="1"/>
          </p:cNvSpPr>
          <p:nvPr>
            <p:ph type="ftr" idx="215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61" name="PlaceHolder 6"/>
          <p:cNvSpPr>
            <a:spLocks noGrp="1"/>
          </p:cNvSpPr>
          <p:nvPr>
            <p:ph type="sldNum" idx="216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2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063" name="PlaceHolder 2"/>
          <p:cNvSpPr>
            <a:spLocks noGrp="1"/>
          </p:cNvSpPr>
          <p:nvPr>
            <p:ph type="dt" idx="217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64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065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第一个生词是“亲爱”，通常用作称呼，放在“同学”、“老师”、“朋友”等词语前面，表示亲切。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66" name="PlaceHolder 5"/>
          <p:cNvSpPr>
            <a:spLocks noGrp="1"/>
          </p:cNvSpPr>
          <p:nvPr>
            <p:ph type="ftr" idx="218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67" name="PlaceHolder 6"/>
          <p:cNvSpPr>
            <a:spLocks noGrp="1"/>
          </p:cNvSpPr>
          <p:nvPr>
            <p:ph type="sldNum" idx="219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8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069" name="PlaceHolder 2"/>
          <p:cNvSpPr>
            <a:spLocks noGrp="1"/>
          </p:cNvSpPr>
          <p:nvPr>
            <p:ph type="dt" idx="220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70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071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第一个生词是“亲爱”，通常用作称呼，放在“同学”、“老师”、“朋友”等词语前面，表示亲切。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72" name="PlaceHolder 5"/>
          <p:cNvSpPr>
            <a:spLocks noGrp="1"/>
          </p:cNvSpPr>
          <p:nvPr>
            <p:ph type="ftr" idx="221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73" name="PlaceHolder 6"/>
          <p:cNvSpPr>
            <a:spLocks noGrp="1"/>
          </p:cNvSpPr>
          <p:nvPr>
            <p:ph type="sldNum" idx="222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075" name="PlaceHolder 2"/>
          <p:cNvSpPr>
            <a:spLocks noGrp="1"/>
          </p:cNvSpPr>
          <p:nvPr>
            <p:ph type="dt" idx="223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76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077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第一个生词是“武术”。武术是中国的传统体育项目，非常受欢迎。我们可以说“上武术课”、“练习武术”。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78" name="PlaceHolder 5"/>
          <p:cNvSpPr>
            <a:spLocks noGrp="1"/>
          </p:cNvSpPr>
          <p:nvPr>
            <p:ph type="ftr" idx="224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79" name="PlaceHolder 6"/>
          <p:cNvSpPr>
            <a:spLocks noGrp="1"/>
          </p:cNvSpPr>
          <p:nvPr>
            <p:ph type="sldNum" idx="225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081" name="PlaceHolder 2"/>
          <p:cNvSpPr>
            <a:spLocks noGrp="1"/>
          </p:cNvSpPr>
          <p:nvPr>
            <p:ph type="dt" idx="226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82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083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第二个生词是“书法”。书法是中国特有的一种传统艺术。我们可以说“学习书法”、“写书法”。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84" name="PlaceHolder 5"/>
          <p:cNvSpPr>
            <a:spLocks noGrp="1"/>
          </p:cNvSpPr>
          <p:nvPr>
            <p:ph type="ftr" idx="227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85" name="PlaceHolder 6"/>
          <p:cNvSpPr>
            <a:spLocks noGrp="1"/>
          </p:cNvSpPr>
          <p:nvPr>
            <p:ph type="sldNum" idx="228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6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087" name="PlaceHolder 2"/>
          <p:cNvSpPr>
            <a:spLocks noGrp="1"/>
          </p:cNvSpPr>
          <p:nvPr>
            <p:ph type="dt" idx="229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88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089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第三个生词是“极”，副词，用在形容词后面，表示程度非常高。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90" name="PlaceHolder 5"/>
          <p:cNvSpPr>
            <a:spLocks noGrp="1"/>
          </p:cNvSpPr>
          <p:nvPr>
            <p:ph type="ftr" idx="230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91" name="PlaceHolder 6"/>
          <p:cNvSpPr>
            <a:spLocks noGrp="1"/>
          </p:cNvSpPr>
          <p:nvPr>
            <p:ph type="sldNum" idx="231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093" name="PlaceHolder 2"/>
          <p:cNvSpPr>
            <a:spLocks noGrp="1"/>
          </p:cNvSpPr>
          <p:nvPr>
            <p:ph type="dt" idx="232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94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095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第四个生词是“虽然”，连词，用来引导让步状语从句，常与“但是”、“可是”、“却”等连用。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96" name="PlaceHolder 5"/>
          <p:cNvSpPr>
            <a:spLocks noGrp="1"/>
          </p:cNvSpPr>
          <p:nvPr>
            <p:ph type="ftr" idx="233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97" name="PlaceHolder 6"/>
          <p:cNvSpPr>
            <a:spLocks noGrp="1"/>
          </p:cNvSpPr>
          <p:nvPr>
            <p:ph type="sldNum" idx="234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8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099" name="PlaceHolder 2"/>
          <p:cNvSpPr>
            <a:spLocks noGrp="1"/>
          </p:cNvSpPr>
          <p:nvPr>
            <p:ph type="dt" idx="235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00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101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第五个生词是“已经”，副词，表示动作或状态在过去某个时间发生或完成，并持续到现在。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02" name="PlaceHolder 5"/>
          <p:cNvSpPr>
            <a:spLocks noGrp="1"/>
          </p:cNvSpPr>
          <p:nvPr>
            <p:ph type="ftr" idx="236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03" name="PlaceHolder 6"/>
          <p:cNvSpPr>
            <a:spLocks noGrp="1"/>
          </p:cNvSpPr>
          <p:nvPr>
            <p:ph type="sldNum" idx="237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4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105" name="PlaceHolder 2"/>
          <p:cNvSpPr>
            <a:spLocks noGrp="1"/>
          </p:cNvSpPr>
          <p:nvPr>
            <p:ph type="dt" idx="238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06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107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第六个生词是“动作”，名词，指身体的活动或姿势。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08" name="PlaceHolder 5"/>
          <p:cNvSpPr>
            <a:spLocks noGrp="1"/>
          </p:cNvSpPr>
          <p:nvPr>
            <p:ph type="ftr" idx="239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09" name="PlaceHolder 6"/>
          <p:cNvSpPr>
            <a:spLocks noGrp="1"/>
          </p:cNvSpPr>
          <p:nvPr>
            <p:ph type="sldNum" idx="240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0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111" name="PlaceHolder 2"/>
          <p:cNvSpPr>
            <a:spLocks noGrp="1"/>
          </p:cNvSpPr>
          <p:nvPr>
            <p:ph type="dt" idx="241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12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113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第七个生词是“标准”，既可以作名词，也可以作形容词。在这里是形容词，意思是符合规定的要求。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14" name="PlaceHolder 5"/>
          <p:cNvSpPr>
            <a:spLocks noGrp="1"/>
          </p:cNvSpPr>
          <p:nvPr>
            <p:ph type="ftr" idx="242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15" name="PlaceHolder 6"/>
          <p:cNvSpPr>
            <a:spLocks noGrp="1"/>
          </p:cNvSpPr>
          <p:nvPr>
            <p:ph type="sldNum" idx="243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6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117" name="PlaceHolder 2"/>
          <p:cNvSpPr>
            <a:spLocks noGrp="1"/>
          </p:cNvSpPr>
          <p:nvPr>
            <p:ph type="dt" idx="244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18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119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第八个生词是“逐渐”，副词，表示程度或数量慢慢变化。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20" name="PlaceHolder 5"/>
          <p:cNvSpPr>
            <a:spLocks noGrp="1"/>
          </p:cNvSpPr>
          <p:nvPr>
            <p:ph type="ftr" idx="245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21" name="PlaceHolder 6"/>
          <p:cNvSpPr>
            <a:spLocks noGrp="1"/>
          </p:cNvSpPr>
          <p:nvPr>
            <p:ph type="sldNum" idx="246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2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123" name="PlaceHolder 2"/>
          <p:cNvSpPr>
            <a:spLocks noGrp="1"/>
          </p:cNvSpPr>
          <p:nvPr>
            <p:ph type="dt" idx="247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24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125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第九个生词是“熟悉”，动词，意思是了解得清楚。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26" name="PlaceHolder 5"/>
          <p:cNvSpPr>
            <a:spLocks noGrp="1"/>
          </p:cNvSpPr>
          <p:nvPr>
            <p:ph type="ftr" idx="248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27" name="PlaceHolder 6"/>
          <p:cNvSpPr>
            <a:spLocks noGrp="1"/>
          </p:cNvSpPr>
          <p:nvPr>
            <p:ph type="sldNum" idx="249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8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129" name="PlaceHolder 2"/>
          <p:cNvSpPr>
            <a:spLocks noGrp="1"/>
          </p:cNvSpPr>
          <p:nvPr>
            <p:ph type="dt" idx="250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30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131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第十个生词是“放弃”，动词，意思是不再坚持或追求。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32" name="PlaceHolder 5"/>
          <p:cNvSpPr>
            <a:spLocks noGrp="1"/>
          </p:cNvSpPr>
          <p:nvPr>
            <p:ph type="ftr" idx="251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33" name="PlaceHolder 6"/>
          <p:cNvSpPr>
            <a:spLocks noGrp="1"/>
          </p:cNvSpPr>
          <p:nvPr>
            <p:ph type="sldNum" idx="252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4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135" name="PlaceHolder 2"/>
          <p:cNvSpPr>
            <a:spLocks noGrp="1"/>
          </p:cNvSpPr>
          <p:nvPr>
            <p:ph type="dt" idx="253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36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137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第十一个生词是“遍”，量词，用来计算动作的次数。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38" name="PlaceHolder 5"/>
          <p:cNvSpPr>
            <a:spLocks noGrp="1"/>
          </p:cNvSpPr>
          <p:nvPr>
            <p:ph type="ftr" idx="254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39" name="PlaceHolder 6"/>
          <p:cNvSpPr>
            <a:spLocks noGrp="1"/>
          </p:cNvSpPr>
          <p:nvPr>
            <p:ph type="sldNum" idx="255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0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141" name="PlaceHolder 2"/>
          <p:cNvSpPr>
            <a:spLocks noGrp="1"/>
          </p:cNvSpPr>
          <p:nvPr>
            <p:ph type="dt" idx="256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42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143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第十二个生词是“耐心”，既可以作形容词，也可以作名词。在这里是形容词，意思是不急躁，能坚持。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44" name="PlaceHolder 5"/>
          <p:cNvSpPr>
            <a:spLocks noGrp="1"/>
          </p:cNvSpPr>
          <p:nvPr>
            <p:ph type="ftr" idx="257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45" name="PlaceHolder 6"/>
          <p:cNvSpPr>
            <a:spLocks noGrp="1"/>
          </p:cNvSpPr>
          <p:nvPr>
            <p:ph type="sldNum" idx="258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6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147" name="PlaceHolder 2"/>
          <p:cNvSpPr>
            <a:spLocks noGrp="1"/>
          </p:cNvSpPr>
          <p:nvPr>
            <p:ph type="dt" idx="259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48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149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第十三个生词是“认真”，形容词，意思是态度严肃，不马虎。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50" name="PlaceHolder 5"/>
          <p:cNvSpPr>
            <a:spLocks noGrp="1"/>
          </p:cNvSpPr>
          <p:nvPr>
            <p:ph type="ftr" idx="260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51" name="PlaceHolder 6"/>
          <p:cNvSpPr>
            <a:spLocks noGrp="1"/>
          </p:cNvSpPr>
          <p:nvPr>
            <p:ph type="sldNum" idx="261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2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153" name="PlaceHolder 2"/>
          <p:cNvSpPr>
            <a:spLocks noGrp="1"/>
          </p:cNvSpPr>
          <p:nvPr>
            <p:ph type="dt" idx="262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54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155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第十四个生词是“失败”，既可以作动词，也可以作形容词。在这里是动词，意思是没有达到预期的目的。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56" name="PlaceHolder 5"/>
          <p:cNvSpPr>
            <a:spLocks noGrp="1"/>
          </p:cNvSpPr>
          <p:nvPr>
            <p:ph type="ftr" idx="263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57" name="PlaceHolder 6"/>
          <p:cNvSpPr>
            <a:spLocks noGrp="1"/>
          </p:cNvSpPr>
          <p:nvPr>
            <p:ph type="sldNum" idx="264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8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159" name="PlaceHolder 2"/>
          <p:cNvSpPr>
            <a:spLocks noGrp="1"/>
          </p:cNvSpPr>
          <p:nvPr>
            <p:ph type="dt" idx="265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60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161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第十五个生词是“成功”，既可以作动词，也可以作形容词，与“失败”意思相反。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62" name="PlaceHolder 5"/>
          <p:cNvSpPr>
            <a:spLocks noGrp="1"/>
          </p:cNvSpPr>
          <p:nvPr>
            <p:ph type="ftr" idx="266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63" name="PlaceHolder 6"/>
          <p:cNvSpPr>
            <a:spLocks noGrp="1"/>
          </p:cNvSpPr>
          <p:nvPr>
            <p:ph type="sldNum" idx="267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165" name="PlaceHolder 2"/>
          <p:cNvSpPr>
            <a:spLocks noGrp="1"/>
          </p:cNvSpPr>
          <p:nvPr>
            <p:ph type="dt" idx="268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66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167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第十六个生词是“收获”，既可以作名词，也可以作动词。在这里是名词，指得到的成果或心得。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68" name="PlaceHolder 5"/>
          <p:cNvSpPr>
            <a:spLocks noGrp="1"/>
          </p:cNvSpPr>
          <p:nvPr>
            <p:ph type="ftr" idx="269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69" name="PlaceHolder 6"/>
          <p:cNvSpPr>
            <a:spLocks noGrp="1"/>
          </p:cNvSpPr>
          <p:nvPr>
            <p:ph type="sldNum" idx="270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0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171" name="PlaceHolder 2"/>
          <p:cNvSpPr>
            <a:spLocks noGrp="1"/>
          </p:cNvSpPr>
          <p:nvPr>
            <p:ph type="dt" idx="271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72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173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第十七个生词是“满意”，动词，意思是符合自己的心意。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74" name="PlaceHolder 5"/>
          <p:cNvSpPr>
            <a:spLocks noGrp="1"/>
          </p:cNvSpPr>
          <p:nvPr>
            <p:ph type="ftr" idx="272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75" name="PlaceHolder 6"/>
          <p:cNvSpPr>
            <a:spLocks noGrp="1"/>
          </p:cNvSpPr>
          <p:nvPr>
            <p:ph type="sldNum" idx="273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6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177" name="PlaceHolder 2"/>
          <p:cNvSpPr>
            <a:spLocks noGrp="1"/>
          </p:cNvSpPr>
          <p:nvPr>
            <p:ph type="dt" idx="274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78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179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第十八个生词是“起来”，助词，用在动词后，表示开始或继续，或者表示一种感觉。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80" name="PlaceHolder 5"/>
          <p:cNvSpPr>
            <a:spLocks noGrp="1"/>
          </p:cNvSpPr>
          <p:nvPr>
            <p:ph type="ftr" idx="275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81" name="PlaceHolder 6"/>
          <p:cNvSpPr>
            <a:spLocks noGrp="1"/>
          </p:cNvSpPr>
          <p:nvPr>
            <p:ph type="sldNum" idx="276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2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183" name="PlaceHolder 2"/>
          <p:cNvSpPr>
            <a:spLocks noGrp="1"/>
          </p:cNvSpPr>
          <p:nvPr>
            <p:ph type="dt" idx="277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84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185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第十九个生词是“副”，量词，用于成对或成套的东西。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86" name="PlaceHolder 5"/>
          <p:cNvSpPr>
            <a:spLocks noGrp="1"/>
          </p:cNvSpPr>
          <p:nvPr>
            <p:ph type="ftr" idx="278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87" name="PlaceHolder 6"/>
          <p:cNvSpPr>
            <a:spLocks noGrp="1"/>
          </p:cNvSpPr>
          <p:nvPr>
            <p:ph type="sldNum" idx="279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8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189" name="PlaceHolder 2"/>
          <p:cNvSpPr>
            <a:spLocks noGrp="1"/>
          </p:cNvSpPr>
          <p:nvPr>
            <p:ph type="dt" idx="280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90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191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第二十个生词是“注意”，动词，意思是把心思放在某件事上。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92" name="PlaceHolder 5"/>
          <p:cNvSpPr>
            <a:spLocks noGrp="1"/>
          </p:cNvSpPr>
          <p:nvPr>
            <p:ph type="ftr" idx="281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93" name="PlaceHolder 6"/>
          <p:cNvSpPr>
            <a:spLocks noGrp="1"/>
          </p:cNvSpPr>
          <p:nvPr>
            <p:ph type="sldNum" idx="282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195" name="PlaceHolder 2"/>
          <p:cNvSpPr>
            <a:spLocks noGrp="1"/>
          </p:cNvSpPr>
          <p:nvPr>
            <p:ph type="dt" idx="283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96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197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第二十一个生词是“技巧”，名词，指巧妙的技能或方法。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98" name="PlaceHolder 5"/>
          <p:cNvSpPr>
            <a:spLocks noGrp="1"/>
          </p:cNvSpPr>
          <p:nvPr>
            <p:ph type="ftr" idx="284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99" name="PlaceHolder 6"/>
          <p:cNvSpPr>
            <a:spLocks noGrp="1"/>
          </p:cNvSpPr>
          <p:nvPr>
            <p:ph type="sldNum" idx="285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0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201" name="PlaceHolder 2"/>
          <p:cNvSpPr>
            <a:spLocks noGrp="1"/>
          </p:cNvSpPr>
          <p:nvPr>
            <p:ph type="dt" idx="286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02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203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第二十二个生词是“兴趣”，名词。我们通常用“对……感兴趣”这个句式来表达我们喜欢什么。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04" name="PlaceHolder 5"/>
          <p:cNvSpPr>
            <a:spLocks noGrp="1"/>
          </p:cNvSpPr>
          <p:nvPr>
            <p:ph type="ftr" idx="287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05" name="PlaceHolder 6"/>
          <p:cNvSpPr>
            <a:spLocks noGrp="1"/>
          </p:cNvSpPr>
          <p:nvPr>
            <p:ph type="sldNum" idx="288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6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207" name="PlaceHolder 2"/>
          <p:cNvSpPr>
            <a:spLocks noGrp="1"/>
          </p:cNvSpPr>
          <p:nvPr>
            <p:ph type="dt" idx="289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08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209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第二十二个生词是“兴趣”，名词。我们通常用“对……感兴趣”这个句式来表达我们喜欢什么。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10" name="PlaceHolder 5"/>
          <p:cNvSpPr>
            <a:spLocks noGrp="1"/>
          </p:cNvSpPr>
          <p:nvPr>
            <p:ph type="ftr" idx="290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11" name="PlaceHolder 6"/>
          <p:cNvSpPr>
            <a:spLocks noGrp="1"/>
          </p:cNvSpPr>
          <p:nvPr>
            <p:ph type="sldNum" idx="291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2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213" name="PlaceHolder 2"/>
          <p:cNvSpPr>
            <a:spLocks noGrp="1"/>
          </p:cNvSpPr>
          <p:nvPr>
            <p:ph type="dt" idx="292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14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215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第二十二个生词是“兴趣”，名词。我们通常用“对……感兴趣”这个句式来表达我们喜欢什么。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16" name="PlaceHolder 5"/>
          <p:cNvSpPr>
            <a:spLocks noGrp="1"/>
          </p:cNvSpPr>
          <p:nvPr>
            <p:ph type="ftr" idx="293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17" name="PlaceHolder 6"/>
          <p:cNvSpPr>
            <a:spLocks noGrp="1"/>
          </p:cNvSpPr>
          <p:nvPr>
            <p:ph type="sldNum" idx="294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8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219" name="PlaceHolder 2"/>
          <p:cNvSpPr>
            <a:spLocks noGrp="1"/>
          </p:cNvSpPr>
          <p:nvPr>
            <p:ph type="dt" idx="295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20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221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第二十二个生词是“兴趣”，名词。我们通常用“对……感兴趣”这个句式来表达我们喜欢什么。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22" name="PlaceHolder 5"/>
          <p:cNvSpPr>
            <a:spLocks noGrp="1"/>
          </p:cNvSpPr>
          <p:nvPr>
            <p:ph type="ftr" idx="296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23" name="PlaceHolder 6"/>
          <p:cNvSpPr>
            <a:spLocks noGrp="1"/>
          </p:cNvSpPr>
          <p:nvPr>
            <p:ph type="sldNum" idx="297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4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225" name="PlaceHolder 2"/>
          <p:cNvSpPr>
            <a:spLocks noGrp="1"/>
          </p:cNvSpPr>
          <p:nvPr>
            <p:ph type="dt" idx="298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26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227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28" name="PlaceHolder 5"/>
          <p:cNvSpPr>
            <a:spLocks noGrp="1"/>
          </p:cNvSpPr>
          <p:nvPr>
            <p:ph type="ftr" idx="299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29" name="PlaceHolder 6"/>
          <p:cNvSpPr>
            <a:spLocks noGrp="1"/>
          </p:cNvSpPr>
          <p:nvPr>
            <p:ph type="sldNum" idx="300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0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231" name="PlaceHolder 2"/>
          <p:cNvSpPr>
            <a:spLocks noGrp="1"/>
          </p:cNvSpPr>
          <p:nvPr>
            <p:ph type="dt" idx="301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32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233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34" name="PlaceHolder 5"/>
          <p:cNvSpPr>
            <a:spLocks noGrp="1"/>
          </p:cNvSpPr>
          <p:nvPr>
            <p:ph type="ftr" idx="302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35" name="PlaceHolder 6"/>
          <p:cNvSpPr>
            <a:spLocks noGrp="1"/>
          </p:cNvSpPr>
          <p:nvPr>
            <p:ph type="sldNum" idx="303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6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237" name="PlaceHolder 2"/>
          <p:cNvSpPr>
            <a:spLocks noGrp="1"/>
          </p:cNvSpPr>
          <p:nvPr>
            <p:ph type="dt" idx="304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38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239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接下来，我们继续学习课文二中出现的几个重要的实用表达。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40" name="PlaceHolder 5"/>
          <p:cNvSpPr>
            <a:spLocks noGrp="1"/>
          </p:cNvSpPr>
          <p:nvPr>
            <p:ph type="ftr" idx="305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41" name="PlaceHolder 6"/>
          <p:cNvSpPr>
            <a:spLocks noGrp="1"/>
          </p:cNvSpPr>
          <p:nvPr>
            <p:ph type="sldNum" idx="306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2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243" name="PlaceHolder 2"/>
          <p:cNvSpPr>
            <a:spLocks noGrp="1"/>
          </p:cNvSpPr>
          <p:nvPr>
            <p:ph type="dt" idx="307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44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245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这个句式用来表示“除了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之外，还有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B”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，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和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都包括在内。比如，“除了听音乐，我还喜欢看电影”。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46" name="PlaceHolder 5"/>
          <p:cNvSpPr>
            <a:spLocks noGrp="1"/>
          </p:cNvSpPr>
          <p:nvPr>
            <p:ph type="ftr" idx="308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47" name="PlaceHolder 6"/>
          <p:cNvSpPr>
            <a:spLocks noGrp="1"/>
          </p:cNvSpPr>
          <p:nvPr>
            <p:ph type="sldNum" idx="309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8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249" name="PlaceHolder 2"/>
          <p:cNvSpPr>
            <a:spLocks noGrp="1"/>
          </p:cNvSpPr>
          <p:nvPr>
            <p:ph type="dt" idx="310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50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251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这个句式用来表示“除了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之外，还有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B”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，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和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都包括在内。比如，“除了听音乐，我还喜欢看电影”。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52" name="PlaceHolder 5"/>
          <p:cNvSpPr>
            <a:spLocks noGrp="1"/>
          </p:cNvSpPr>
          <p:nvPr>
            <p:ph type="ftr" idx="311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53" name="PlaceHolder 6"/>
          <p:cNvSpPr>
            <a:spLocks noGrp="1"/>
          </p:cNvSpPr>
          <p:nvPr>
            <p:ph type="sldNum" idx="312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4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255" name="PlaceHolder 2"/>
          <p:cNvSpPr>
            <a:spLocks noGrp="1"/>
          </p:cNvSpPr>
          <p:nvPr>
            <p:ph type="dt" idx="313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56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257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这个句式用来表示“除了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之外，还有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B”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，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和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都包括在内。比如，“除了听音乐，我还喜欢看电影”。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58" name="PlaceHolder 5"/>
          <p:cNvSpPr>
            <a:spLocks noGrp="1"/>
          </p:cNvSpPr>
          <p:nvPr>
            <p:ph type="ftr" idx="314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59" name="PlaceHolder 6"/>
          <p:cNvSpPr>
            <a:spLocks noGrp="1"/>
          </p:cNvSpPr>
          <p:nvPr>
            <p:ph type="sldNum" idx="315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0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261" name="PlaceHolder 2"/>
          <p:cNvSpPr>
            <a:spLocks noGrp="1"/>
          </p:cNvSpPr>
          <p:nvPr>
            <p:ph type="dt" idx="316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62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263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这个句式用来表示“除了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之外，还有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B”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，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和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都包括在内。比如，“除了听音乐，我还喜欢看电影”。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64" name="PlaceHolder 5"/>
          <p:cNvSpPr>
            <a:spLocks noGrp="1"/>
          </p:cNvSpPr>
          <p:nvPr>
            <p:ph type="ftr" idx="317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65" name="PlaceHolder 6"/>
          <p:cNvSpPr>
            <a:spLocks noGrp="1"/>
          </p:cNvSpPr>
          <p:nvPr>
            <p:ph type="sldNum" idx="318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267" name="PlaceHolder 2"/>
          <p:cNvSpPr>
            <a:spLocks noGrp="1"/>
          </p:cNvSpPr>
          <p:nvPr>
            <p:ph type="dt" idx="319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68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269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这个句式用来表示“除了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之外，还有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B”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，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和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都包括在内。比如，“除了听音乐，我还喜欢看电影”。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70" name="PlaceHolder 5"/>
          <p:cNvSpPr>
            <a:spLocks noGrp="1"/>
          </p:cNvSpPr>
          <p:nvPr>
            <p:ph type="ftr" idx="320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71" name="PlaceHolder 6"/>
          <p:cNvSpPr>
            <a:spLocks noGrp="1"/>
          </p:cNvSpPr>
          <p:nvPr>
            <p:ph type="sldNum" idx="321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2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273" name="PlaceHolder 2"/>
          <p:cNvSpPr>
            <a:spLocks noGrp="1"/>
          </p:cNvSpPr>
          <p:nvPr>
            <p:ph type="dt" idx="322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74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275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这个句式用来表示“除了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之外，还有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B”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，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和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都包括在内。比如，“除了听音乐，我还喜欢看电影”。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76" name="PlaceHolder 5"/>
          <p:cNvSpPr>
            <a:spLocks noGrp="1"/>
          </p:cNvSpPr>
          <p:nvPr>
            <p:ph type="ftr" idx="323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77" name="PlaceHolder 6"/>
          <p:cNvSpPr>
            <a:spLocks noGrp="1"/>
          </p:cNvSpPr>
          <p:nvPr>
            <p:ph type="sldNum" idx="324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279" name="PlaceHolder 2"/>
          <p:cNvSpPr>
            <a:spLocks noGrp="1"/>
          </p:cNvSpPr>
          <p:nvPr>
            <p:ph type="dt" idx="325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80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281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现在，我们进入综合练习环节，全面巩固今天所学的知识。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82" name="PlaceHolder 5"/>
          <p:cNvSpPr>
            <a:spLocks noGrp="1"/>
          </p:cNvSpPr>
          <p:nvPr>
            <p:ph type="ftr" idx="326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83" name="PlaceHolder 6"/>
          <p:cNvSpPr>
            <a:spLocks noGrp="1"/>
          </p:cNvSpPr>
          <p:nvPr>
            <p:ph type="sldNum" idx="327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4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285" name="PlaceHolder 2"/>
          <p:cNvSpPr>
            <a:spLocks noGrp="1"/>
          </p:cNvSpPr>
          <p:nvPr>
            <p:ph type="dt" idx="328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86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287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第二部分是选词填空。请从方框中选择合适的词语填入句子中。这里有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5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道题，我们来一起看看这些句子和对应的词汇搭配。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88" name="PlaceHolder 5"/>
          <p:cNvSpPr>
            <a:spLocks noGrp="1"/>
          </p:cNvSpPr>
          <p:nvPr>
            <p:ph type="ftr" idx="329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89" name="PlaceHolder 6"/>
          <p:cNvSpPr>
            <a:spLocks noGrp="1"/>
          </p:cNvSpPr>
          <p:nvPr>
            <p:ph type="sldNum" idx="330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0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291" name="PlaceHolder 2"/>
          <p:cNvSpPr>
            <a:spLocks noGrp="1"/>
          </p:cNvSpPr>
          <p:nvPr>
            <p:ph type="dt" idx="331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92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293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第二部分是选词填空。请从方框中选择合适的词语填入句子中。这里有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5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道题，我们来一起看看这些句子和对应的词汇搭配。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94" name="PlaceHolder 5"/>
          <p:cNvSpPr>
            <a:spLocks noGrp="1"/>
          </p:cNvSpPr>
          <p:nvPr>
            <p:ph type="ftr" idx="332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95" name="PlaceHolder 6"/>
          <p:cNvSpPr>
            <a:spLocks noGrp="1"/>
          </p:cNvSpPr>
          <p:nvPr>
            <p:ph type="sldNum" idx="333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6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297" name="PlaceHolder 2"/>
          <p:cNvSpPr>
            <a:spLocks noGrp="1"/>
          </p:cNvSpPr>
          <p:nvPr>
            <p:ph type="dt" idx="334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98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299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我们继续完成选词填空，这是剩下的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3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道题。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00" name="PlaceHolder 5"/>
          <p:cNvSpPr>
            <a:spLocks noGrp="1"/>
          </p:cNvSpPr>
          <p:nvPr>
            <p:ph type="ftr" idx="335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01" name="PlaceHolder 6"/>
          <p:cNvSpPr>
            <a:spLocks noGrp="1"/>
          </p:cNvSpPr>
          <p:nvPr>
            <p:ph type="sldNum" idx="336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2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303" name="PlaceHolder 2"/>
          <p:cNvSpPr>
            <a:spLocks noGrp="1"/>
          </p:cNvSpPr>
          <p:nvPr>
            <p:ph type="dt" idx="337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04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305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第三部分是选择题。这里有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5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道题，请大家做出选择。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06" name="PlaceHolder 5"/>
          <p:cNvSpPr>
            <a:spLocks noGrp="1"/>
          </p:cNvSpPr>
          <p:nvPr>
            <p:ph type="ftr" idx="338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07" name="PlaceHolder 6"/>
          <p:cNvSpPr>
            <a:spLocks noGrp="1"/>
          </p:cNvSpPr>
          <p:nvPr>
            <p:ph type="sldNum" idx="339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8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309" name="PlaceHolder 2"/>
          <p:cNvSpPr>
            <a:spLocks noGrp="1"/>
          </p:cNvSpPr>
          <p:nvPr>
            <p:ph type="dt" idx="340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10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311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第四部分是连词成句。请将给出的词语组成一个通顺的句子。第一题。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12" name="PlaceHolder 5"/>
          <p:cNvSpPr>
            <a:spLocks noGrp="1"/>
          </p:cNvSpPr>
          <p:nvPr>
            <p:ph type="ftr" idx="341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13" name="PlaceHolder 6"/>
          <p:cNvSpPr>
            <a:spLocks noGrp="1"/>
          </p:cNvSpPr>
          <p:nvPr>
            <p:ph type="sldNum" idx="342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4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315" name="PlaceHolder 2"/>
          <p:cNvSpPr>
            <a:spLocks noGrp="1"/>
          </p:cNvSpPr>
          <p:nvPr>
            <p:ph type="dt" idx="343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16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317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第四部分是连词成句。请将给出的词语组成一个通顺的句子。第一题。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18" name="PlaceHolder 5"/>
          <p:cNvSpPr>
            <a:spLocks noGrp="1"/>
          </p:cNvSpPr>
          <p:nvPr>
            <p:ph type="ftr" idx="344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19" name="PlaceHolder 6"/>
          <p:cNvSpPr>
            <a:spLocks noGrp="1"/>
          </p:cNvSpPr>
          <p:nvPr>
            <p:ph type="sldNum" idx="345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0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321" name="PlaceHolder 2"/>
          <p:cNvSpPr>
            <a:spLocks noGrp="1"/>
          </p:cNvSpPr>
          <p:nvPr>
            <p:ph type="dt" idx="346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22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323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第五部分是阅读理解。请阅读第一段短文，并回答问题。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24" name="PlaceHolder 5"/>
          <p:cNvSpPr>
            <a:spLocks noGrp="1"/>
          </p:cNvSpPr>
          <p:nvPr>
            <p:ph type="ftr" idx="347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25" name="PlaceHolder 6"/>
          <p:cNvSpPr>
            <a:spLocks noGrp="1"/>
          </p:cNvSpPr>
          <p:nvPr>
            <p:ph type="sldNum" idx="348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6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327" name="PlaceHolder 2"/>
          <p:cNvSpPr>
            <a:spLocks noGrp="1"/>
          </p:cNvSpPr>
          <p:nvPr>
            <p:ph type="dt" idx="349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28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329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阅读第二段短文，并回答问题。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30" name="PlaceHolder 5"/>
          <p:cNvSpPr>
            <a:spLocks noGrp="1"/>
          </p:cNvSpPr>
          <p:nvPr>
            <p:ph type="ftr" idx="350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31" name="PlaceHolder 6"/>
          <p:cNvSpPr>
            <a:spLocks noGrp="1"/>
          </p:cNvSpPr>
          <p:nvPr>
            <p:ph type="sldNum" idx="351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2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333" name="PlaceHolder 2"/>
          <p:cNvSpPr>
            <a:spLocks noGrp="1"/>
          </p:cNvSpPr>
          <p:nvPr>
            <p:ph type="dt" idx="352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34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335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阅读第三段短文，并回答问题。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36" name="PlaceHolder 5"/>
          <p:cNvSpPr>
            <a:spLocks noGrp="1"/>
          </p:cNvSpPr>
          <p:nvPr>
            <p:ph type="ftr" idx="353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37" name="PlaceHolder 6"/>
          <p:cNvSpPr>
            <a:spLocks noGrp="1"/>
          </p:cNvSpPr>
          <p:nvPr>
            <p:ph type="sldNum" idx="354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339" name="PlaceHolder 2"/>
          <p:cNvSpPr>
            <a:spLocks noGrp="1"/>
          </p:cNvSpPr>
          <p:nvPr>
            <p:ph type="dt" idx="355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40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341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阅读第四段关于宿舍用电安全的短文，并回答第一个问题。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42" name="PlaceHolder 5"/>
          <p:cNvSpPr>
            <a:spLocks noGrp="1"/>
          </p:cNvSpPr>
          <p:nvPr>
            <p:ph type="ftr" idx="356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43" name="PlaceHolder 6"/>
          <p:cNvSpPr>
            <a:spLocks noGrp="1"/>
          </p:cNvSpPr>
          <p:nvPr>
            <p:ph type="sldNum" idx="357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4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345" name="PlaceHolder 2"/>
          <p:cNvSpPr>
            <a:spLocks noGrp="1"/>
          </p:cNvSpPr>
          <p:nvPr>
            <p:ph type="dt" idx="358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46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347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继续阅读，并回答第二个问题。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48" name="PlaceHolder 5"/>
          <p:cNvSpPr>
            <a:spLocks noGrp="1"/>
          </p:cNvSpPr>
          <p:nvPr>
            <p:ph type="ftr" idx="359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49" name="PlaceHolder 6"/>
          <p:cNvSpPr>
            <a:spLocks noGrp="1"/>
          </p:cNvSpPr>
          <p:nvPr>
            <p:ph type="sldNum" idx="360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0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351" name="PlaceHolder 2"/>
          <p:cNvSpPr>
            <a:spLocks noGrp="1"/>
          </p:cNvSpPr>
          <p:nvPr>
            <p:ph type="dt" idx="361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52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353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阅读第五段关于预防感冒的短文，并回答第一个问题。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54" name="PlaceHolder 5"/>
          <p:cNvSpPr>
            <a:spLocks noGrp="1"/>
          </p:cNvSpPr>
          <p:nvPr>
            <p:ph type="ftr" idx="362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55" name="PlaceHolder 6"/>
          <p:cNvSpPr>
            <a:spLocks noGrp="1"/>
          </p:cNvSpPr>
          <p:nvPr>
            <p:ph type="sldNum" idx="363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6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357" name="PlaceHolder 2"/>
          <p:cNvSpPr>
            <a:spLocks noGrp="1"/>
          </p:cNvSpPr>
          <p:nvPr>
            <p:ph type="dt" idx="364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58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359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继续阅读，并回答第二个问题。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60" name="PlaceHolder 5"/>
          <p:cNvSpPr>
            <a:spLocks noGrp="1"/>
          </p:cNvSpPr>
          <p:nvPr>
            <p:ph type="ftr" idx="365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61" name="PlaceHolder 6"/>
          <p:cNvSpPr>
            <a:spLocks noGrp="1"/>
          </p:cNvSpPr>
          <p:nvPr>
            <p:ph type="sldNum" idx="366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2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363" name="PlaceHolder 2"/>
          <p:cNvSpPr>
            <a:spLocks noGrp="1"/>
          </p:cNvSpPr>
          <p:nvPr>
            <p:ph type="dt" idx="367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64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365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阅读第六段关于巴图尔参加书法比赛的短文，并回答第一个问题。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66" name="PlaceHolder 5"/>
          <p:cNvSpPr>
            <a:spLocks noGrp="1"/>
          </p:cNvSpPr>
          <p:nvPr>
            <p:ph type="ftr" idx="368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67" name="PlaceHolder 6"/>
          <p:cNvSpPr>
            <a:spLocks noGrp="1"/>
          </p:cNvSpPr>
          <p:nvPr>
            <p:ph type="sldNum" idx="369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369" name="PlaceHolder 2"/>
          <p:cNvSpPr>
            <a:spLocks noGrp="1"/>
          </p:cNvSpPr>
          <p:nvPr>
            <p:ph type="dt" idx="370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70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371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继续阅读，并回答第二个问题。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72" name="PlaceHolder 5"/>
          <p:cNvSpPr>
            <a:spLocks noGrp="1"/>
          </p:cNvSpPr>
          <p:nvPr>
            <p:ph type="ftr" idx="371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73" name="PlaceHolder 6"/>
          <p:cNvSpPr>
            <a:spLocks noGrp="1"/>
          </p:cNvSpPr>
          <p:nvPr>
            <p:ph type="sldNum" idx="372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4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375" name="PlaceHolder 2"/>
          <p:cNvSpPr>
            <a:spLocks noGrp="1"/>
          </p:cNvSpPr>
          <p:nvPr>
            <p:ph type="dt" idx="373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76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377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接下来，我们进入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CSCA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专项训练环节，通过一些针对性的题目来巩固今天所学的知识。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78" name="PlaceHolder 5"/>
          <p:cNvSpPr>
            <a:spLocks noGrp="1"/>
          </p:cNvSpPr>
          <p:nvPr>
            <p:ph type="ftr" idx="374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79" name="PlaceHolder 6"/>
          <p:cNvSpPr>
            <a:spLocks noGrp="1"/>
          </p:cNvSpPr>
          <p:nvPr>
            <p:ph type="sldNum" idx="375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381" name="PlaceHolder 2"/>
          <p:cNvSpPr>
            <a:spLocks noGrp="1"/>
          </p:cNvSpPr>
          <p:nvPr>
            <p:ph type="dt" idx="376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82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383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第一部分是识解汉字。这里有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6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道题，请大家作答。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84" name="PlaceHolder 5"/>
          <p:cNvSpPr>
            <a:spLocks noGrp="1"/>
          </p:cNvSpPr>
          <p:nvPr>
            <p:ph type="ftr" idx="377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85" name="PlaceHolder 6"/>
          <p:cNvSpPr>
            <a:spLocks noGrp="1"/>
          </p:cNvSpPr>
          <p:nvPr>
            <p:ph type="sldNum" idx="378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6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387" name="PlaceHolder 2"/>
          <p:cNvSpPr>
            <a:spLocks noGrp="1"/>
          </p:cNvSpPr>
          <p:nvPr>
            <p:ph type="dt" idx="379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88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389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第一部分是识解汉字。这里有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6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道题，请大家作答。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90" name="PlaceHolder 5"/>
          <p:cNvSpPr>
            <a:spLocks noGrp="1"/>
          </p:cNvSpPr>
          <p:nvPr>
            <p:ph type="ftr" idx="380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91" name="PlaceHolder 6"/>
          <p:cNvSpPr>
            <a:spLocks noGrp="1"/>
          </p:cNvSpPr>
          <p:nvPr>
            <p:ph type="sldNum" idx="381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2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2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393" name="PlaceHolder 2"/>
          <p:cNvSpPr>
            <a:spLocks noGrp="1"/>
          </p:cNvSpPr>
          <p:nvPr>
            <p:ph type="dt" idx="382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94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395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96" name="PlaceHolder 5"/>
          <p:cNvSpPr>
            <a:spLocks noGrp="1"/>
          </p:cNvSpPr>
          <p:nvPr>
            <p:ph type="ftr" idx="383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97" name="PlaceHolder 6"/>
          <p:cNvSpPr>
            <a:spLocks noGrp="1"/>
          </p:cNvSpPr>
          <p:nvPr>
            <p:ph type="sldNum" idx="384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2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8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399" name="PlaceHolder 2"/>
          <p:cNvSpPr>
            <a:spLocks noGrp="1"/>
          </p:cNvSpPr>
          <p:nvPr>
            <p:ph type="dt" idx="385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400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401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402" name="PlaceHolder 5"/>
          <p:cNvSpPr>
            <a:spLocks noGrp="1"/>
          </p:cNvSpPr>
          <p:nvPr>
            <p:ph type="ftr" idx="386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403" name="PlaceHolder 6"/>
          <p:cNvSpPr>
            <a:spLocks noGrp="1"/>
          </p:cNvSpPr>
          <p:nvPr>
            <p:ph type="sldNum" idx="387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3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4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405" name="PlaceHolder 2"/>
          <p:cNvSpPr>
            <a:spLocks noGrp="1"/>
          </p:cNvSpPr>
          <p:nvPr>
            <p:ph type="dt" idx="388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406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407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第三部分是补全语句。这里有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3</a:t>
            </a: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道典型的中文语句补全题，分别考察了疑问句式、语境逻辑和关联词语的用法，请大家结合语境，选出最合适的选项。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408" name="PlaceHolder 5"/>
          <p:cNvSpPr>
            <a:spLocks noGrp="1"/>
          </p:cNvSpPr>
          <p:nvPr>
            <p:ph type="ftr" idx="389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409" name="PlaceHolder 6"/>
          <p:cNvSpPr>
            <a:spLocks noGrp="1"/>
          </p:cNvSpPr>
          <p:nvPr>
            <p:ph type="sldNum" idx="390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13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0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411" name="PlaceHolder 2"/>
          <p:cNvSpPr>
            <a:spLocks noGrp="1"/>
          </p:cNvSpPr>
          <p:nvPr>
            <p:ph type="dt" idx="391"/>
          </p:nvPr>
        </p:nvSpPr>
        <p:spPr>
          <a:xfrm>
            <a:off x="5180040" y="0"/>
            <a:ext cx="3962160" cy="34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412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8640" cy="2566800"/>
          </a:xfrm>
          <a:prstGeom prst="rect">
            <a:avLst/>
          </a:prstGeom>
          <a:ln w="0">
            <a:noFill/>
          </a:ln>
        </p:spPr>
      </p:sp>
      <p:sp>
        <p:nvSpPr>
          <p:cNvPr id="3413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840" cy="3080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第十二课的内容就全部学完了。大家表现得都非常棒！希望通过这节课的学习，大家不仅掌握了语言知识，也对中国文化有了更深的理解。课后请大家复习生词和语法，完成作业。下课！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414" name="PlaceHolder 5"/>
          <p:cNvSpPr>
            <a:spLocks noGrp="1"/>
          </p:cNvSpPr>
          <p:nvPr>
            <p:ph type="ftr" idx="392"/>
          </p:nvPr>
        </p:nvSpPr>
        <p:spPr>
          <a:xfrm>
            <a:off x="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415" name="PlaceHolder 6"/>
          <p:cNvSpPr>
            <a:spLocks noGrp="1"/>
          </p:cNvSpPr>
          <p:nvPr>
            <p:ph type="sldNum" idx="393"/>
          </p:nvPr>
        </p:nvSpPr>
        <p:spPr>
          <a:xfrm>
            <a:off x="5180040" y="6502320"/>
            <a:ext cx="3962160" cy="34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8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9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0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1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2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3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5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6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7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9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0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1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2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3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b">
            <a:normAutofit/>
          </a:bodyPr>
          <a:lstStyle>
            <a:lvl1pPr indent="0" algn="l">
              <a:buNone/>
              <a:defRPr lang="zh-CN" sz="45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45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4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1"/>
          </p:nvPr>
        </p:nvSpPr>
        <p:spPr>
          <a:xfrm>
            <a:off x="628560" y="476712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&lt;日期/时间&gt;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>
          <a:xfrm>
            <a:off x="3029040" y="4767120"/>
            <a:ext cx="308592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&lt;页脚&gt;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>
          <a:xfrm>
            <a:off x="6458040" y="476712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p>
            <a:pPr indent="0" algn="l">
              <a:buNone/>
            </a:pPr>
            <a:endParaRPr lang="en-US" sz="9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VERTICAL_TEX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28560" y="273960"/>
            <a:ext cx="7886520" cy="99396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rmAutofit/>
          </a:bodyPr>
          <a:lstStyle>
            <a:lvl1pPr indent="0" algn="l">
              <a:buNone/>
              <a:defRPr lang="zh-CN" sz="3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3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 rot="5400000">
            <a:off x="2940480" y="-942480"/>
            <a:ext cx="3263040" cy="788652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1752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1752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1752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1752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175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175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175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dt" idx="4"/>
          </p:nvPr>
        </p:nvSpPr>
        <p:spPr>
          <a:xfrm>
            <a:off x="628560" y="476712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&lt;日期/时间&gt;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ftr" idx="5"/>
          </p:nvPr>
        </p:nvSpPr>
        <p:spPr>
          <a:xfrm>
            <a:off x="3029040" y="4767120"/>
            <a:ext cx="308592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&lt;页脚&gt;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6458040" y="476712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p>
            <a:pPr indent="0" algn="l">
              <a:buNone/>
            </a:pPr>
            <a:endParaRPr lang="en-US" sz="9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_TITLE_AND_VERTICAL_TEX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 rot="5400000">
            <a:off x="5350320" y="1467360"/>
            <a:ext cx="4358520" cy="197136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rmAutofit/>
          </a:bodyPr>
          <a:lstStyle>
            <a:lvl1pPr indent="0" algn="l">
              <a:buNone/>
              <a:defRPr lang="zh-CN" sz="3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3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 rot="5400000">
            <a:off x="1349640" y="-446760"/>
            <a:ext cx="4358520" cy="580032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1752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1752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1752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1752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175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175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175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dt" idx="7"/>
          </p:nvPr>
        </p:nvSpPr>
        <p:spPr>
          <a:xfrm>
            <a:off x="628560" y="476712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&lt;日期/时间&gt;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8"/>
          </p:nvPr>
        </p:nvSpPr>
        <p:spPr>
          <a:xfrm>
            <a:off x="3029040" y="4767120"/>
            <a:ext cx="308592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&lt;页脚&gt;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sldNum" idx="9"/>
          </p:nvPr>
        </p:nvSpPr>
        <p:spPr>
          <a:xfrm>
            <a:off x="6458040" y="476712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p>
            <a:pPr indent="0" algn="l">
              <a:buNone/>
            </a:pPr>
            <a:endParaRPr lang="en-US" sz="9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OBJEC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28560" y="273960"/>
            <a:ext cx="7886520" cy="99396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rmAutofit/>
          </a:bodyPr>
          <a:lstStyle>
            <a:lvl1pPr indent="0" algn="l">
              <a:buNone/>
              <a:defRPr lang="zh-CN" sz="3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3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628560" y="1369080"/>
            <a:ext cx="7886520" cy="326304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1752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1752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1752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1752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175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175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175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dt" idx="10"/>
          </p:nvPr>
        </p:nvSpPr>
        <p:spPr>
          <a:xfrm>
            <a:off x="628560" y="476712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&lt;日期/时间&gt;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ftr" idx="11"/>
          </p:nvPr>
        </p:nvSpPr>
        <p:spPr>
          <a:xfrm>
            <a:off x="3029040" y="4767120"/>
            <a:ext cx="308592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&lt;页脚&gt;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sldNum" idx="12"/>
          </p:nvPr>
        </p:nvSpPr>
        <p:spPr>
          <a:xfrm>
            <a:off x="6458040" y="476712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p>
            <a:pPr indent="0" algn="l">
              <a:buNone/>
            </a:pPr>
            <a:endParaRPr lang="en-US" sz="9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_HEADER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623880" y="1282320"/>
            <a:ext cx="7886520" cy="213912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b">
            <a:normAutofit/>
          </a:bodyPr>
          <a:lstStyle>
            <a:lvl1pPr indent="0" algn="l">
              <a:buNone/>
              <a:defRPr lang="zh-CN" sz="45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45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4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623880" y="3441960"/>
            <a:ext cx="7886520" cy="112464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t">
            <a:normAutofit fontScale="47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2286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2286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2286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2286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2286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2286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2286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dt" idx="13"/>
          </p:nvPr>
        </p:nvSpPr>
        <p:spPr>
          <a:xfrm>
            <a:off x="628560" y="476712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&lt;日期/时间&gt;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ftr" idx="14"/>
          </p:nvPr>
        </p:nvSpPr>
        <p:spPr>
          <a:xfrm>
            <a:off x="3029040" y="4767120"/>
            <a:ext cx="308592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&lt;页脚&gt;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sldNum" idx="15"/>
          </p:nvPr>
        </p:nvSpPr>
        <p:spPr>
          <a:xfrm>
            <a:off x="6458040" y="476712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p>
            <a:pPr indent="0" algn="l">
              <a:buNone/>
            </a:pPr>
            <a:endParaRPr lang="en-US" sz="9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_OBJECTS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28560" y="273960"/>
            <a:ext cx="7886520" cy="99396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rmAutofit/>
          </a:bodyPr>
          <a:lstStyle>
            <a:lvl1pPr indent="0" algn="l">
              <a:buNone/>
              <a:defRPr lang="zh-CN" sz="3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3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28560" y="1369080"/>
            <a:ext cx="3885840" cy="326304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t">
            <a:normAutofit lnSpcReduction="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1752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1752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1752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1752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175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175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175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29240" y="1369080"/>
            <a:ext cx="3885840" cy="326304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t">
            <a:normAutofit lnSpcReduction="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1752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1752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1752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1752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175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175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175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dt" idx="16"/>
          </p:nvPr>
        </p:nvSpPr>
        <p:spPr>
          <a:xfrm>
            <a:off x="628560" y="476712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&lt;日期/时间&gt;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ftr" idx="17"/>
          </p:nvPr>
        </p:nvSpPr>
        <p:spPr>
          <a:xfrm>
            <a:off x="3029040" y="4767120"/>
            <a:ext cx="308592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&lt;页脚&gt;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" name="PlaceHolder 6"/>
          <p:cNvSpPr>
            <a:spLocks noGrp="1"/>
          </p:cNvSpPr>
          <p:nvPr>
            <p:ph type="sldNum" idx="18"/>
          </p:nvPr>
        </p:nvSpPr>
        <p:spPr>
          <a:xfrm>
            <a:off x="6458040" y="476712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p>
            <a:pPr indent="0" algn="l">
              <a:buNone/>
            </a:pPr>
            <a:endParaRPr lang="en-US" sz="9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WO_OBJECTS_WITH_TEX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30000" y="273960"/>
            <a:ext cx="7886520" cy="99396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rmAutofit/>
          </a:bodyPr>
          <a:lstStyle>
            <a:lvl1pPr indent="0" algn="l">
              <a:buNone/>
              <a:defRPr lang="zh-CN" sz="3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3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630000" y="1260720"/>
            <a:ext cx="3867840" cy="6174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b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2286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2286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2286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2286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2286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2286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2286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630000" y="1878840"/>
            <a:ext cx="3867840" cy="27630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t">
            <a:normAutofit fontScale="92500" lnSpcReduction="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1752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1752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1752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1752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175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175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175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4629240" y="1260720"/>
            <a:ext cx="3886920" cy="6174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b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2286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2286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2286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2286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2286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2286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2286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4629240" y="1878840"/>
            <a:ext cx="3886920" cy="27630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t">
            <a:normAutofit fontScale="92500" lnSpcReduction="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1752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1752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1752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1752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175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175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175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dt" idx="19"/>
          </p:nvPr>
        </p:nvSpPr>
        <p:spPr>
          <a:xfrm>
            <a:off x="628560" y="476712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&lt;日期/时间&gt;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ftr" idx="20"/>
          </p:nvPr>
        </p:nvSpPr>
        <p:spPr>
          <a:xfrm>
            <a:off x="3029040" y="4767120"/>
            <a:ext cx="308592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&lt;页脚&gt;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9" name="PlaceHolder 8"/>
          <p:cNvSpPr>
            <a:spLocks noGrp="1"/>
          </p:cNvSpPr>
          <p:nvPr>
            <p:ph type="sldNum" idx="21"/>
          </p:nvPr>
        </p:nvSpPr>
        <p:spPr>
          <a:xfrm>
            <a:off x="6458040" y="476712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p>
            <a:pPr indent="0" algn="l">
              <a:buNone/>
            </a:pPr>
            <a:endParaRPr lang="en-US" sz="9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_ONLY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28560" y="273960"/>
            <a:ext cx="7886520" cy="99396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rmAutofit/>
          </a:bodyPr>
          <a:lstStyle>
            <a:lvl1pPr indent="0" algn="l">
              <a:buNone/>
              <a:defRPr lang="zh-CN" sz="3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3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dt" idx="22"/>
          </p:nvPr>
        </p:nvSpPr>
        <p:spPr>
          <a:xfrm>
            <a:off x="628560" y="476712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&lt;日期/时间&gt;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ftr" idx="23"/>
          </p:nvPr>
        </p:nvSpPr>
        <p:spPr>
          <a:xfrm>
            <a:off x="3029040" y="4767120"/>
            <a:ext cx="308592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&lt;页脚&gt;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sldNum" idx="24"/>
          </p:nvPr>
        </p:nvSpPr>
        <p:spPr>
          <a:xfrm>
            <a:off x="6458040" y="476712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p>
            <a:pPr indent="0" algn="l">
              <a:buNone/>
            </a:pPr>
            <a:endParaRPr lang="en-US" sz="9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dt" idx="25"/>
          </p:nvPr>
        </p:nvSpPr>
        <p:spPr>
          <a:xfrm>
            <a:off x="628560" y="476712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&lt;日期/时间&gt;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ftr" idx="26"/>
          </p:nvPr>
        </p:nvSpPr>
        <p:spPr>
          <a:xfrm>
            <a:off x="3029040" y="4767120"/>
            <a:ext cx="308592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&lt;页脚&gt;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sldNum" idx="27"/>
          </p:nvPr>
        </p:nvSpPr>
        <p:spPr>
          <a:xfrm>
            <a:off x="6458040" y="476712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p>
            <a:pPr indent="0" algn="l">
              <a:buNone/>
            </a:pPr>
            <a:endParaRPr lang="en-US" sz="9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OBJECT_WITH_CAPTION_TEX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30000" y="343080"/>
            <a:ext cx="2948760" cy="119988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b">
            <a:normAutofit/>
          </a:bodyPr>
          <a:lstStyle>
            <a:lvl1pPr indent="0" algn="l">
              <a:buNone/>
              <a:defRPr lang="zh-CN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3887280" y="740520"/>
            <a:ext cx="4628880" cy="365472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8088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618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4308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24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24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24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24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630000" y="1542960"/>
            <a:ext cx="2948760" cy="28584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t">
            <a:normAutofit fontScale="5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2286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2286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2286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2286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2286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2286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2286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dt" idx="28"/>
          </p:nvPr>
        </p:nvSpPr>
        <p:spPr>
          <a:xfrm>
            <a:off x="628560" y="476712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&lt;日期/时间&gt;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1" name="PlaceHolder 5"/>
          <p:cNvSpPr>
            <a:spLocks noGrp="1"/>
          </p:cNvSpPr>
          <p:nvPr>
            <p:ph type="ftr" idx="29"/>
          </p:nvPr>
        </p:nvSpPr>
        <p:spPr>
          <a:xfrm>
            <a:off x="3029040" y="4767120"/>
            <a:ext cx="308592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&lt;页脚&gt;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2" name="PlaceHolder 6"/>
          <p:cNvSpPr>
            <a:spLocks noGrp="1"/>
          </p:cNvSpPr>
          <p:nvPr>
            <p:ph type="sldNum" idx="30"/>
          </p:nvPr>
        </p:nvSpPr>
        <p:spPr>
          <a:xfrm>
            <a:off x="6458040" y="476712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p>
            <a:pPr indent="0" algn="l">
              <a:buNone/>
            </a:pPr>
            <a:endParaRPr lang="en-US" sz="9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_WITH_CAPTION_TEX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30000" y="343080"/>
            <a:ext cx="2948760" cy="119988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b">
            <a:normAutofit/>
          </a:bodyPr>
          <a:lstStyle>
            <a:lvl1pPr indent="0" algn="l">
              <a:buNone/>
              <a:defRPr lang="zh-CN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3887280" y="740520"/>
            <a:ext cx="4628880" cy="36547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30000" y="1542960"/>
            <a:ext cx="2948760" cy="28584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t">
            <a:normAutofit fontScale="5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2286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2286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2286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2286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2286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2286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2286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dt" idx="31"/>
          </p:nvPr>
        </p:nvSpPr>
        <p:spPr>
          <a:xfrm>
            <a:off x="628560" y="476712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&lt;日期/时间&gt;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ftr" idx="32"/>
          </p:nvPr>
        </p:nvSpPr>
        <p:spPr>
          <a:xfrm>
            <a:off x="3029040" y="4767120"/>
            <a:ext cx="308592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&lt;页脚&gt;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8" name="PlaceHolder 6"/>
          <p:cNvSpPr>
            <a:spLocks noGrp="1"/>
          </p:cNvSpPr>
          <p:nvPr>
            <p:ph type="sldNum" idx="33"/>
          </p:nvPr>
        </p:nvSpPr>
        <p:spPr>
          <a:xfrm>
            <a:off x="6458040" y="476712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p>
            <a:pPr indent="0" algn="l">
              <a:buNone/>
            </a:pPr>
            <a:endParaRPr lang="en-US" sz="9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标题和内容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8840" cy="7052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rmAutofit/>
          </a:bodyPr>
          <a:lstStyle>
            <a:lvl1pPr indent="0" algn="l">
              <a:lnSpc>
                <a:spcPct val="100000"/>
              </a:lnSpc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单击此处编辑母版标题样式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8400" y="1490400"/>
            <a:ext cx="10968840" cy="47588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>
            <a:lvl1pPr indent="0" algn="l">
              <a:lnSpc>
                <a:spcPct val="100000"/>
              </a:lnSpc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defRPr>
            </a:lvl1pPr>
            <a:lvl2pPr indent="0" algn="l">
              <a:lnSpc>
                <a:spcPct val="100000"/>
              </a:lnSpc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defRPr>
            </a:lvl2pPr>
            <a:lvl3pPr indent="0" algn="l">
              <a:lnSpc>
                <a:spcPct val="100000"/>
              </a:lnSpc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defRPr>
            </a:lvl3pPr>
            <a:lvl4pPr indent="0" algn="l">
              <a:lnSpc>
                <a:spcPct val="100000"/>
              </a:lnSpc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defRPr>
            </a:lvl4pPr>
            <a:lvl5pPr indent="0" algn="l">
              <a:lnSpc>
                <a:spcPct val="100000"/>
              </a:lnSpc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defRPr>
            </a:lvl5pPr>
          </a:lstStyle>
          <a:p>
            <a:pPr indent="0" algn="l">
              <a:lnSpc>
                <a:spcPct val="100000"/>
              </a:lnSpc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单击此处编辑母版文本样式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第二级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第三级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第四级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第五级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dt" idx="34"/>
          </p:nvPr>
        </p:nvSpPr>
        <p:spPr>
          <a:xfrm>
            <a:off x="6120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&lt;日期/时间&gt;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ftr" idx="35"/>
          </p:nvPr>
        </p:nvSpPr>
        <p:spPr>
          <a:xfrm>
            <a:off x="4115880" y="6314400"/>
            <a:ext cx="3959640" cy="316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&lt;页脚&gt;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5" name="PlaceHolder 5"/>
          <p:cNvSpPr>
            <a:spLocks noGrp="1"/>
          </p:cNvSpPr>
          <p:nvPr>
            <p:ph type="sldNum" idx="36"/>
          </p:nvPr>
        </p:nvSpPr>
        <p:spPr>
          <a:xfrm>
            <a:off x="8877600" y="6314400"/>
            <a:ext cx="2699640" cy="316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默认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17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18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19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20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21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22.xml"/>
</Relationships>
</file>

<file path=ppt/slideMasters/_rels/slideMaster23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23.xml"/>
</Relationships>
</file>

<file path=ppt/slideMasters/_rels/slideMaster24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slideLayout" Target="../slideLayouts/slideLayout24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slideLayout" Target="../slideLayouts/slideLayout25.xml"/>
</Relationships>
</file>

<file path=ppt/slideMasters/_rels/slideMaster26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slideLayout" Target="../slideLayouts/slideLayout26.xml"/>
</Relationships>
</file>

<file path=ppt/slideMasters/_rels/slideMaster27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slideLayout" Target="../slideLayouts/slideLayout27.xml"/>
</Relationships>
</file>

<file path=ppt/slideMasters/_rels/slideMaster28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slideLayout" Target="../slideLayouts/slideLayout28.xml"/>
</Relationships>
</file>

<file path=ppt/slideMasters/_rels/slideMaster29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slideLayout" Target="../slideLayouts/slideLayout29.xml"/>
</Relationships>
</file>

<file path=ppt/slideMasters/_rels/slideMaster30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slideLayout" Target="../slideLayouts/slideLayout30.xml"/>
</Relationships>
</file>

<file path=ppt/slideMasters/_rels/slideMaster31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slideLayout" Target="../slideLayouts/slideLayout31.xml"/>
</Relationships>
</file>

<file path=ppt/slideMasters/_rels/slideMaster32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slideLayout" Target="../slideLayouts/slideLayout32.xml"/>
</Relationships>
</file>

<file path=ppt/slideMasters/_rels/slideMaster33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slideLayout" Target="../slideLayouts/slideLayout33.xml"/>
</Relationships>
</file>

<file path=ppt/slideMasters/_rels/slideMaster34.xml.rels><?xml version="1.0" encoding="UTF-8"?>
<Relationships xmlns="http://schemas.openxmlformats.org/package/2006/relationships"><Relationship Id="rId1" Type="http://schemas.openxmlformats.org/officeDocument/2006/relationships/theme" Target="../theme/theme23.xml"/><Relationship Id="rId2" Type="http://schemas.openxmlformats.org/officeDocument/2006/relationships/slideLayout" Target="../slideLayouts/slideLayout34.xml"/>
</Relationships>
</file>

<file path=ppt/slideMasters/_rels/slideMaster35.xml.rels><?xml version="1.0" encoding="UTF-8"?>
<Relationships xmlns="http://schemas.openxmlformats.org/package/2006/relationships"><Relationship Id="rId1" Type="http://schemas.openxmlformats.org/officeDocument/2006/relationships/theme" Target="../theme/theme24.xml"/><Relationship Id="rId2" Type="http://schemas.openxmlformats.org/officeDocument/2006/relationships/slideLayout" Target="../slideLayouts/slideLayout35.xml"/>
</Relationships>
</file>

<file path=ppt/slideMasters/_rels/slideMaster36.xml.rels><?xml version="1.0" encoding="UTF-8"?>
<Relationships xmlns="http://schemas.openxmlformats.org/package/2006/relationships"><Relationship Id="rId1" Type="http://schemas.openxmlformats.org/officeDocument/2006/relationships/theme" Target="../theme/theme25.xml"/><Relationship Id="rId2" Type="http://schemas.openxmlformats.org/officeDocument/2006/relationships/slideLayout" Target="../slideLayouts/slideLayout36.xml"/>
</Relationships>
</file>

<file path=ppt/slideMasters/_rels/slideMaster37.xml.rels><?xml version="1.0" encoding="UTF-8"?>
<Relationships xmlns="http://schemas.openxmlformats.org/package/2006/relationships"><Relationship Id="rId1" Type="http://schemas.openxmlformats.org/officeDocument/2006/relationships/theme" Target="../theme/theme26.xml"/><Relationship Id="rId2" Type="http://schemas.openxmlformats.org/officeDocument/2006/relationships/slideLayout" Target="../slideLayouts/slideLayout37.xml"/>
</Relationships>
</file>

<file path=ppt/slideMasters/_rels/slideMaster38.xml.rels><?xml version="1.0" encoding="UTF-8"?>
<Relationships xmlns="http://schemas.openxmlformats.org/package/2006/relationships"><Relationship Id="rId1" Type="http://schemas.openxmlformats.org/officeDocument/2006/relationships/theme" Target="../theme/theme27.xml"/><Relationship Id="rId2" Type="http://schemas.openxmlformats.org/officeDocument/2006/relationships/slideLayout" Target="../slideLayouts/slideLayout38.xml"/>
</Relationships>
</file>

<file path=ppt/slideMasters/_rels/slideMaster39.xml.rels><?xml version="1.0" encoding="UTF-8"?>
<Relationships xmlns="http://schemas.openxmlformats.org/package/2006/relationships"><Relationship Id="rId1" Type="http://schemas.openxmlformats.org/officeDocument/2006/relationships/theme" Target="../theme/theme28.xml"/><Relationship Id="rId2" Type="http://schemas.openxmlformats.org/officeDocument/2006/relationships/slideLayout" Target="../slideLayouts/slideLayout39.xml"/>
</Relationships>
</file>

<file path=ppt/slideMasters/_rels/slideMaster40.xml.rels><?xml version="1.0" encoding="UTF-8"?>
<Relationships xmlns="http://schemas.openxmlformats.org/package/2006/relationships"><Relationship Id="rId1" Type="http://schemas.openxmlformats.org/officeDocument/2006/relationships/theme" Target="../theme/theme29.xml"/><Relationship Id="rId2" Type="http://schemas.openxmlformats.org/officeDocument/2006/relationships/slideLayout" Target="../slideLayouts/slideLayout40.xml"/>
</Relationships>
</file>

<file path=ppt/slideMasters/_rels/slideMaster41.xml.rels><?xml version="1.0" encoding="UTF-8"?>
<Relationships xmlns="http://schemas.openxmlformats.org/package/2006/relationships"><Relationship Id="rId1" Type="http://schemas.openxmlformats.org/officeDocument/2006/relationships/theme" Target="../theme/theme30.xml"/><Relationship Id="rId2" Type="http://schemas.openxmlformats.org/officeDocument/2006/relationships/slideLayout" Target="../slideLayouts/slideLayout41.xml"/>
</Relationships>
</file>

<file path=ppt/slideMasters/_rels/slideMaster42.xml.rels><?xml version="1.0" encoding="UTF-8"?>
<Relationships xmlns="http://schemas.openxmlformats.org/package/2006/relationships"><Relationship Id="rId1" Type="http://schemas.openxmlformats.org/officeDocument/2006/relationships/theme" Target="../theme/theme31.xml"/><Relationship Id="rId2" Type="http://schemas.openxmlformats.org/officeDocument/2006/relationships/slideLayout" Target="../slideLayouts/slideLayout42.xml"/>
</Relationships>
</file>

<file path=ppt/slideMasters/_rels/slideMaster43.xml.rels><?xml version="1.0" encoding="UTF-8"?>
<Relationships xmlns="http://schemas.openxmlformats.org/package/2006/relationships"><Relationship Id="rId1" Type="http://schemas.openxmlformats.org/officeDocument/2006/relationships/theme" Target="../theme/theme32.xml"/><Relationship Id="rId2" Type="http://schemas.openxmlformats.org/officeDocument/2006/relationships/slideLayout" Target="../slideLayouts/slideLayout43.xml"/>
</Relationships>
</file>

<file path=ppt/slideMasters/_rels/slideMaster44.xml.rels><?xml version="1.0" encoding="UTF-8"?>
<Relationships xmlns="http://schemas.openxmlformats.org/package/2006/relationships"><Relationship Id="rId1" Type="http://schemas.openxmlformats.org/officeDocument/2006/relationships/theme" Target="../theme/theme33.xml"/><Relationship Id="rId2" Type="http://schemas.openxmlformats.org/officeDocument/2006/relationships/slideLayout" Target="../slideLayouts/slideLayout44.xml"/>
</Relationships>
</file>

<file path=ppt/slideMasters/_rels/slideMaster45.xml.rels><?xml version="1.0" encoding="UTF-8"?>
<Relationships xmlns="http://schemas.openxmlformats.org/package/2006/relationships"><Relationship Id="rId1" Type="http://schemas.openxmlformats.org/officeDocument/2006/relationships/theme" Target="../theme/theme34.xml"/><Relationship Id="rId2" Type="http://schemas.openxmlformats.org/officeDocument/2006/relationships/slideLayout" Target="../slideLayouts/slideLayout45.xml"/>
</Relationships>
</file>

<file path=ppt/slideMasters/_rels/slideMaster46.xml.rels><?xml version="1.0" encoding="UTF-8"?>
<Relationships xmlns="http://schemas.openxmlformats.org/package/2006/relationships"><Relationship Id="rId1" Type="http://schemas.openxmlformats.org/officeDocument/2006/relationships/theme" Target="../theme/theme35.xml"/><Relationship Id="rId2" Type="http://schemas.openxmlformats.org/officeDocument/2006/relationships/slideLayout" Target="../slideLayouts/slideLayout46.xml"/>
</Relationships>
</file>

<file path=ppt/slideMasters/_rels/slideMaster47.xml.rels><?xml version="1.0" encoding="UTF-8"?>
<Relationships xmlns="http://schemas.openxmlformats.org/package/2006/relationships"><Relationship Id="rId1" Type="http://schemas.openxmlformats.org/officeDocument/2006/relationships/theme" Target="../theme/theme36.xml"/><Relationship Id="rId2" Type="http://schemas.openxmlformats.org/officeDocument/2006/relationships/slideLayout" Target="../slideLayouts/slideLayout47.xml"/>
</Relationships>
</file>

<file path=ppt/slideMasters/_rels/slideMaster48.xml.rels><?xml version="1.0" encoding="UTF-8"?>
<Relationships xmlns="http://schemas.openxmlformats.org/package/2006/relationships"><Relationship Id="rId1" Type="http://schemas.openxmlformats.org/officeDocument/2006/relationships/theme" Target="../theme/theme37.xml"/><Relationship Id="rId2" Type="http://schemas.openxmlformats.org/officeDocument/2006/relationships/slideLayout" Target="../slideLayouts/slideLayout48.xml"/>
</Relationships>
</file>

<file path=ppt/slideMasters/_rels/slideMaster49.xml.rels><?xml version="1.0" encoding="UTF-8"?>
<Relationships xmlns="http://schemas.openxmlformats.org/package/2006/relationships"><Relationship Id="rId1" Type="http://schemas.openxmlformats.org/officeDocument/2006/relationships/theme" Target="../theme/theme38.xml"/><Relationship Id="rId2" Type="http://schemas.openxmlformats.org/officeDocument/2006/relationships/slideLayout" Target="../slideLayouts/slideLayout49.xml"/>
</Relationships>
</file>

<file path=ppt/slideMasters/_rels/slideMaster50.xml.rels><?xml version="1.0" encoding="UTF-8"?>
<Relationships xmlns="http://schemas.openxmlformats.org/package/2006/relationships"><Relationship Id="rId1" Type="http://schemas.openxmlformats.org/officeDocument/2006/relationships/theme" Target="../theme/theme39.xml"/><Relationship Id="rId2" Type="http://schemas.openxmlformats.org/officeDocument/2006/relationships/slideLayout" Target="../slideLayouts/slideLayout50.xml"/>
</Relationships>
</file>

<file path=ppt/slideMasters/_rels/slideMaster51.xml.rels><?xml version="1.0" encoding="UTF-8"?>
<Relationships xmlns="http://schemas.openxmlformats.org/package/2006/relationships"><Relationship Id="rId1" Type="http://schemas.openxmlformats.org/officeDocument/2006/relationships/theme" Target="../theme/theme40.xml"/><Relationship Id="rId2" Type="http://schemas.openxmlformats.org/officeDocument/2006/relationships/slideLayout" Target="../slideLayouts/slideLayout51.xml"/>
</Relationships>
</file>

<file path=ppt/slideMasters/_rels/slideMaster52.xml.rels><?xml version="1.0" encoding="UTF-8"?>
<Relationships xmlns="http://schemas.openxmlformats.org/package/2006/relationships"><Relationship Id="rId1" Type="http://schemas.openxmlformats.org/officeDocument/2006/relationships/theme" Target="../theme/theme41.xml"/><Relationship Id="rId2" Type="http://schemas.openxmlformats.org/officeDocument/2006/relationships/slideLayout" Target="../slideLayouts/slideLayout52.xml"/>
</Relationships>
</file>

<file path=ppt/slideMasters/_rels/slideMaster53.xml.rels><?xml version="1.0" encoding="UTF-8"?>
<Relationships xmlns="http://schemas.openxmlformats.org/package/2006/relationships"><Relationship Id="rId1" Type="http://schemas.openxmlformats.org/officeDocument/2006/relationships/theme" Target="../theme/theme42.xml"/><Relationship Id="rId2" Type="http://schemas.openxmlformats.org/officeDocument/2006/relationships/slideLayout" Target="../slideLayouts/slideLayout53.xml"/>
</Relationships>
</file>

<file path=ppt/slideMasters/_rels/slideMaster54.xml.rels><?xml version="1.0" encoding="UTF-8"?>
<Relationships xmlns="http://schemas.openxmlformats.org/package/2006/relationships"><Relationship Id="rId1" Type="http://schemas.openxmlformats.org/officeDocument/2006/relationships/theme" Target="../theme/theme43.xml"/><Relationship Id="rId2" Type="http://schemas.openxmlformats.org/officeDocument/2006/relationships/slideLayout" Target="../slideLayouts/slideLayout5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2"/>
    <p:sldLayoutId id="2147483662" r:id="rId3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4" r:id="rId2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6" r:id="rId2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8" r:id="rId2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2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2" r:id="rId2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4" r:id="rId2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6" r:id="rId2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8" r:id="rId2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0" r:id="rId2"/>
  </p:sldLayoutIdLst>
</p:sldMaster>
</file>

<file path=ppt/slideMasters/slideMaster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2" r:id="rId2"/>
  </p:sldLayoutIdLst>
</p:sldMaster>
</file>

<file path=ppt/slideMasters/slideMaster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4" r:id="rId2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6" r:id="rId2"/>
  </p:sldLayoutIdLst>
</p:sldMaster>
</file>

<file path=ppt/slideMasters/slideMaster2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8" r:id="rId2"/>
  </p:sldLayoutIdLst>
</p:sldMaster>
</file>

<file path=ppt/slideMasters/slideMaster2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0" r:id="rId2"/>
  </p:sldLayoutIdLst>
</p:sldMaster>
</file>

<file path=ppt/slideMasters/slideMaster2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2" r:id="rId2"/>
  </p:sldLayoutIdLst>
</p:sldMaster>
</file>

<file path=ppt/slideMasters/slideMaster2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4" r:id="rId2"/>
  </p:sldLayoutIdLst>
</p:sldMaster>
</file>

<file path=ppt/slideMasters/slideMaster3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6" r:id="rId2"/>
  </p:sldLayoutIdLst>
</p:sldMaster>
</file>

<file path=ppt/slideMasters/slideMaster3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8" r:id="rId2"/>
  </p:sldLayoutIdLst>
</p:sldMaster>
</file>

<file path=ppt/slideMasters/slideMaster3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0" r:id="rId2"/>
  </p:sldLayoutIdLst>
</p:sldMaster>
</file>

<file path=ppt/slideMasters/slideMaster3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2" r:id="rId2"/>
  </p:sldLayoutIdLst>
</p:sldMaster>
</file>

<file path=ppt/slideMasters/slideMaster3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4" r:id="rId2"/>
  </p:sldLayoutIdLst>
</p:sldMaster>
</file>

<file path=ppt/slideMasters/slideMaster3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6" r:id="rId2"/>
  </p:sldLayoutIdLst>
</p:sldMaster>
</file>

<file path=ppt/slideMasters/slideMaster3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8" r:id="rId2"/>
  </p:sldLayoutIdLst>
</p:sldMaster>
</file>

<file path=ppt/slideMasters/slideMaster3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0" r:id="rId2"/>
  </p:sldLayoutIdLst>
</p:sldMaster>
</file>

<file path=ppt/slideMasters/slideMaster3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2" r:id="rId2"/>
  </p:sldLayoutIdLst>
</p:sldMaster>
</file>

<file path=ppt/slideMasters/slideMaster3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4" r:id="rId2"/>
  </p:sldLayoutIdLst>
</p:sldMaster>
</file>

<file path=ppt/slideMasters/slideMaster4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6" r:id="rId2"/>
  </p:sldLayoutIdLst>
</p:sldMaster>
</file>

<file path=ppt/slideMasters/slideMaster4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8" r:id="rId2"/>
  </p:sldLayoutIdLst>
</p:sldMaster>
</file>

<file path=ppt/slideMasters/slideMaster4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20" r:id="rId2"/>
  </p:sldLayoutIdLst>
</p:sldMaster>
</file>

<file path=ppt/slideMasters/slideMaster4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22" r:id="rId2"/>
  </p:sldLayoutIdLst>
</p:sldMaster>
</file>

<file path=ppt/slideMasters/slideMaster4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24" r:id="rId2"/>
  </p:sldLayoutIdLst>
</p:sldMaster>
</file>

<file path=ppt/slideMasters/slideMaster4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26" r:id="rId2"/>
  </p:sldLayoutIdLst>
</p:sldMaster>
</file>

<file path=ppt/slideMasters/slideMaster4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28" r:id="rId2"/>
  </p:sldLayoutIdLst>
</p:sldMaster>
</file>

<file path=ppt/slideMasters/slideMaster4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0" r:id="rId2"/>
  </p:sldLayoutIdLst>
</p:sldMaster>
</file>

<file path=ppt/slideMasters/slideMaster4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2" r:id="rId2"/>
  </p:sldLayoutIdLst>
</p:sldMaster>
</file>

<file path=ppt/slideMasters/slideMaster4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4" r:id="rId2"/>
  </p:sldLayoutIdLst>
</p:sldMaster>
</file>

<file path=ppt/slideMasters/slideMaster5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6" r:id="rId2"/>
  </p:sldLayoutIdLst>
</p:sldMaster>
</file>

<file path=ppt/slideMasters/slideMaster5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8" r:id="rId2"/>
  </p:sldLayoutIdLst>
</p:sldMaster>
</file>

<file path=ppt/slideMasters/slideMaster5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40" r:id="rId2"/>
  </p:sldLayoutIdLst>
</p:sldMaster>
</file>

<file path=ppt/slideMasters/slideMaster5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42" r:id="rId2"/>
  </p:sldLayoutIdLst>
</p:sldMaster>
</file>

<file path=ppt/slideMasters/slideMaster5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单击以编辑标题文本格式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点击以编辑提纲文本格式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第二提纲级别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第三提纲级别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第四提纲级别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第五提纲级别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第六提纲级别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第七提纲级别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44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.jpeg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5.png"/><Relationship Id="rId3" Type="http://schemas.openxmlformats.org/officeDocument/2006/relationships/image" Target="../media/image6.jpe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5.xml"/><Relationship Id="rId4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4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7.xml"/><Relationship Id="rId4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6.xml"/><Relationship Id="rId4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8.png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12.png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13.png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14.png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5.png"/><Relationship Id="rId5" Type="http://schemas.openxmlformats.org/officeDocument/2006/relationships/image" Target="../media/image15.jpeg"/><Relationship Id="rId6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5.png"/><Relationship Id="rId5" Type="http://schemas.openxmlformats.org/officeDocument/2006/relationships/image" Target="../media/image16.png"/><Relationship Id="rId6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5.png"/><Relationship Id="rId5" Type="http://schemas.openxmlformats.org/officeDocument/2006/relationships/image" Target="../media/image17.jpeg"/><Relationship Id="rId6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5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5.png"/><Relationship Id="rId5" Type="http://schemas.openxmlformats.org/officeDocument/2006/relationships/image" Target="../media/image20.jpeg"/><Relationship Id="rId6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5.png"/><Relationship Id="rId5" Type="http://schemas.openxmlformats.org/officeDocument/2006/relationships/image" Target="../media/image21.png"/><Relationship Id="rId6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22.png"/><Relationship Id="rId3" Type="http://schemas.openxmlformats.org/officeDocument/2006/relationships/image" Target="../media/image23.jpeg"/><Relationship Id="rId4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24.png"/><Relationship Id="rId3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25.jpeg"/><Relationship Id="rId3" Type="http://schemas.openxmlformats.org/officeDocument/2006/relationships/image" Target="../media/image26.jpeg"/><Relationship Id="rId4" Type="http://schemas.openxmlformats.org/officeDocument/2006/relationships/image" Target="../media/image27.jpeg"/><Relationship Id="rId5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22.png"/><Relationship Id="rId3" Type="http://schemas.openxmlformats.org/officeDocument/2006/relationships/slideLayout" Target="../slideLayouts/slideLayout13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22.png"/><Relationship Id="rId3" Type="http://schemas.openxmlformats.org/officeDocument/2006/relationships/slideLayout" Target="../slideLayouts/slideLayout13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28.png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3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32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31.png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3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32.png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34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33.png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3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36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34.png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37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35.png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38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39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40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38.png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41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39.png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42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0.png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43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1.png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44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45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46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2.png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47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3.png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48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4.png"/><Relationship Id="rId4" Type="http://schemas.openxmlformats.org/officeDocument/2006/relationships/slideLayout" Target="../slideLayouts/slideLayout45.xml"/><Relationship Id="rId5" Type="http://schemas.openxmlformats.org/officeDocument/2006/relationships/notesSlide" Target="../notesSlides/notesSlide49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46.xml"/><Relationship Id="rId4" Type="http://schemas.openxmlformats.org/officeDocument/2006/relationships/notesSlide" Target="../notesSlides/notesSlide50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47.xml"/><Relationship Id="rId4" Type="http://schemas.openxmlformats.org/officeDocument/2006/relationships/notesSlide" Target="../notesSlides/notesSlide51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48.xml"/><Relationship Id="rId4" Type="http://schemas.openxmlformats.org/officeDocument/2006/relationships/notesSlide" Target="../notesSlides/notesSlide52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49.xml"/><Relationship Id="rId4" Type="http://schemas.openxmlformats.org/officeDocument/2006/relationships/notesSlide" Target="../notesSlides/notesSlide53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50.xml"/><Relationship Id="rId4" Type="http://schemas.openxmlformats.org/officeDocument/2006/relationships/notesSlide" Target="../notesSlides/notesSlide54.xml"/>
</Relationships>
</file>

<file path=ppt/slides/_rels/slide5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5.png"/><Relationship Id="rId4" Type="http://schemas.openxmlformats.org/officeDocument/2006/relationships/slideLayout" Target="../slideLayouts/slideLayout51.xml"/><Relationship Id="rId5" Type="http://schemas.openxmlformats.org/officeDocument/2006/relationships/notesSlide" Target="../notesSlides/notesSlide55.xml"/>
</Relationships>
</file>

<file path=ppt/slides/_rels/slide56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8.xml"/><Relationship Id="rId4" Type="http://schemas.openxmlformats.org/officeDocument/2006/relationships/notesSlide" Target="../notesSlides/notesSlide56.xml"/>
</Relationships>
</file>

<file path=ppt/slides/_rels/slide5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9.xml"/><Relationship Id="rId4" Type="http://schemas.openxmlformats.org/officeDocument/2006/relationships/notesSlide" Target="../notesSlides/notesSlide57.xml"/>
</Relationships>
</file>

<file path=ppt/slides/_rels/slide58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0.xml"/><Relationship Id="rId4" Type="http://schemas.openxmlformats.org/officeDocument/2006/relationships/notesSlide" Target="../notesSlides/notesSlide58.xml"/>
</Relationships>
</file>

<file path=ppt/slides/_rels/slide59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1.xml"/><Relationship Id="rId4" Type="http://schemas.openxmlformats.org/officeDocument/2006/relationships/notesSlide" Target="../notesSlides/notesSlide59.xml"/>
</Relationships>
</file>

<file path=ppt/slides/_rels/slide60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2.xml"/><Relationship Id="rId4" Type="http://schemas.openxmlformats.org/officeDocument/2006/relationships/notesSlide" Target="../notesSlides/notesSlide60.xml"/>
</Relationships>
</file>

<file path=ppt/slides/_rels/slide6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6.jpeg"/><Relationship Id="rId4" Type="http://schemas.openxmlformats.org/officeDocument/2006/relationships/slideLayout" Target="../slideLayouts/slideLayout44.xml"/><Relationship Id="rId5" Type="http://schemas.openxmlformats.org/officeDocument/2006/relationships/notesSlide" Target="../notesSlides/notesSlide61.xml"/>
</Relationships>
</file>

<file path=ppt/slides/_rels/slide6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5.png"/><Relationship Id="rId4" Type="http://schemas.openxmlformats.org/officeDocument/2006/relationships/image" Target="../media/image6.jpeg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62.xml"/>
</Relationships>
</file>

<file path=ppt/slides/_rels/slide6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63.xml"/>
</Relationships>
</file>

<file path=ppt/slides/_rels/slide6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3.xml"/><Relationship Id="rId4" Type="http://schemas.openxmlformats.org/officeDocument/2006/relationships/notesSlide" Target="../notesSlides/notesSlide64.xml"/>
</Relationships>
</file>

<file path=ppt/slides/_rels/slide6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4.xml"/><Relationship Id="rId4" Type="http://schemas.openxmlformats.org/officeDocument/2006/relationships/notesSlide" Target="../notesSlides/notesSlide65.xml"/>
</Relationships>
</file>

<file path=ppt/slides/_rels/slide66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4" Type="http://schemas.openxmlformats.org/officeDocument/2006/relationships/notesSlide" Target="../notesSlides/notesSlide66.xml"/>
</Relationships>
</file>

<file path=ppt/slides/_rels/slide6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6.xml"/><Relationship Id="rId4" Type="http://schemas.openxmlformats.org/officeDocument/2006/relationships/notesSlide" Target="../notesSlides/notesSlide67.xml"/>
</Relationships>
</file>

<file path=ppt/slides/_rels/slide68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7.xml"/><Relationship Id="rId3" Type="http://schemas.openxmlformats.org/officeDocument/2006/relationships/notesSlide" Target="../notesSlides/notesSlide68.xml"/>
</Relationships>
</file>

<file path=ppt/slides/_rels/slide69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69.xml"/>
</Relationships>
</file>

<file path=ppt/slides/_rels/slide70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5" Type="http://schemas.openxmlformats.org/officeDocument/2006/relationships/slideLayout" Target="../slideLayouts/slideLayout43.xml"/><Relationship Id="rId6" Type="http://schemas.openxmlformats.org/officeDocument/2006/relationships/notesSlide" Target="../notesSlides/notesSlide70.xml"/>
</Relationships>
</file>

<file path=ppt/slides/_rels/slide7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5.png"/><Relationship Id="rId3" Type="http://schemas.openxmlformats.org/officeDocument/2006/relationships/image" Target="../media/image6.jpeg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71.xml"/>
</Relationships>
</file>

<file path=ppt/slides/_rels/slide7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8.xml"/><Relationship Id="rId4" Type="http://schemas.openxmlformats.org/officeDocument/2006/relationships/notesSlide" Target="../notesSlides/notesSlide72.xml"/>
</Relationships>
</file>

<file path=ppt/slides/_rels/slide7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9.xml"/><Relationship Id="rId4" Type="http://schemas.openxmlformats.org/officeDocument/2006/relationships/notesSlide" Target="../notesSlides/notesSlide73.xml"/>
</Relationships>
</file>

<file path=ppt/slides/_rels/slide7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30.xml"/><Relationship Id="rId4" Type="http://schemas.openxmlformats.org/officeDocument/2006/relationships/notesSlide" Target="../notesSlides/notesSlide74.xml"/>
</Relationships>
</file>

<file path=ppt/slides/_rels/slide7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9.png"/><Relationship Id="rId4" Type="http://schemas.openxmlformats.org/officeDocument/2006/relationships/slideLayout" Target="../slideLayouts/slideLayout42.xml"/><Relationship Id="rId5" Type="http://schemas.openxmlformats.org/officeDocument/2006/relationships/notesSlide" Target="../notesSlides/notesSlide75.xml"/>
</Relationships>
</file>

<file path=ppt/slides/_rels/slide76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76.xml"/>
</Relationships>
</file>

<file path=ppt/slides/_rels/slide7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77.xml"/>
</Relationships>
</file>

<file path=ppt/slides/_rels/slide78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78.xml"/>
</Relationships>
</file>

<file path=ppt/slides/_rels/slide79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79.xml"/>
</Relationships>
</file>

<file path=ppt/slides/_rels/slide80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80.xml"/>
</Relationships>
</file>

<file path=ppt/slides/_rels/slide8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81.xml"/>
</Relationships>
</file>

<file path=ppt/slides/_rels/slide8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82.xml"/>
</Relationships>
</file>

<file path=ppt/slides/_rels/slide8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54.png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83.xml"/>
</Relationships>
</file>

<file path=ppt/slides/_rels/slide8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84.xml"/>
</Relationships>
</file>

<file path=ppt/slides/_rels/slide8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85.xml"/>
</Relationships>
</file>

<file path=ppt/slides/_rels/slide86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55.png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86.xml"/>
</Relationships>
</file>

<file path=ppt/slides/_rels/slide8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56.png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87.xml"/>
</Relationships>
</file>

<file path=ppt/slides/_rels/slide88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57.png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88.xml"/>
</Relationships>
</file>

<file path=ppt/slides/_rels/slide89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58.png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89.xml"/>
</Relationships>
</file>

<file path=ppt/slides/_rels/slide90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59.png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90.xml"/>
</Relationships>
</file>

<file path=ppt/slides/_rels/slide9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91.xml"/>
</Relationships>
</file>

<file path=ppt/slides/_rels/slide9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92.xml"/>
</Relationships>
</file>

<file path=ppt/slides/_rels/slide9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60.png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93.xml"/>
</Relationships>
</file>

<file path=ppt/slides/_rels/slide9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61.png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94.xml"/>
</Relationships>
</file>

<file path=ppt/slides/_rels/slide9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62.png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95.xml"/>
</Relationships>
</file>

<file path=ppt/slides/_rels/slide96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63.png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96.xml"/>
</Relationships>
</file>

<file path=ppt/slides/_rels/slide9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52.xml"/><Relationship Id="rId4" Type="http://schemas.openxmlformats.org/officeDocument/2006/relationships/notesSlide" Target="../notesSlides/notesSlide97.xml"/>
</Relationships>
</file>

<file path=ppt/slides/_rels/slide98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53.xml"/><Relationship Id="rId4" Type="http://schemas.openxmlformats.org/officeDocument/2006/relationships/notesSlide" Target="../notesSlides/notesSlide98.xml"/>
</Relationships>
</file>

<file path=ppt/slides/_rels/slide99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64.png"/><Relationship Id="rId4" Type="http://schemas.openxmlformats.org/officeDocument/2006/relationships/slideLayout" Target="../slideLayouts/slideLayout54.xml"/><Relationship Id="rId5" Type="http://schemas.openxmlformats.org/officeDocument/2006/relationships/notesSlide" Target="../notesSlides/notesSlide99.xml"/>
</Relationships>
</file>

<file path=ppt/slides/_rels/slide100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31.xml"/><Relationship Id="rId4" Type="http://schemas.openxmlformats.org/officeDocument/2006/relationships/notesSlide" Target="../notesSlides/notesSlide100.xml"/>
</Relationships>
</file>

<file path=ppt/slides/_rels/slide10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32.xml"/><Relationship Id="rId4" Type="http://schemas.openxmlformats.org/officeDocument/2006/relationships/notesSlide" Target="../notesSlides/notesSlide101.xml"/>
</Relationships>
</file>

<file path=ppt/slides/_rels/slide10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5.png"/><Relationship Id="rId4" Type="http://schemas.openxmlformats.org/officeDocument/2006/relationships/image" Target="../media/image6.jpeg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02.xml"/>
</Relationships>
</file>

<file path=ppt/slides/_rels/slide10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33.xml"/><Relationship Id="rId4" Type="http://schemas.openxmlformats.org/officeDocument/2006/relationships/notesSlide" Target="../notesSlides/notesSlide103.xml"/>
</Relationships>
</file>

<file path=ppt/slides/_rels/slide10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34.xml"/><Relationship Id="rId4" Type="http://schemas.openxmlformats.org/officeDocument/2006/relationships/notesSlide" Target="../notesSlides/notesSlide104.xml"/>
</Relationships>
</file>

<file path=ppt/slides/_rels/slide10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35.xml"/><Relationship Id="rId4" Type="http://schemas.openxmlformats.org/officeDocument/2006/relationships/notesSlide" Target="../notesSlides/notesSlide105.xml"/>
</Relationships>
</file>

<file path=ppt/slides/_rels/slide106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38.xml"/><Relationship Id="rId4" Type="http://schemas.openxmlformats.org/officeDocument/2006/relationships/notesSlide" Target="../notesSlides/notesSlide106.xml"/>
</Relationships>
</file>

<file path=ppt/slides/_rels/slide10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37.xml"/><Relationship Id="rId4" Type="http://schemas.openxmlformats.org/officeDocument/2006/relationships/notesSlide" Target="../notesSlides/notesSlide107.xml"/>
</Relationships>
</file>

<file path=ppt/slides/_rels/slide108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36.xml"/><Relationship Id="rId4" Type="http://schemas.openxmlformats.org/officeDocument/2006/relationships/notesSlide" Target="../notesSlides/notesSlide108.xml"/>
</Relationships>
</file>

<file path=ppt/slides/_rels/slide109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5.png"/><Relationship Id="rId4" Type="http://schemas.openxmlformats.org/officeDocument/2006/relationships/image" Target="../media/image6.jpeg"/><Relationship Id="rId5" Type="http://schemas.openxmlformats.org/officeDocument/2006/relationships/image" Target="../media/image3.png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09.xml"/>
</Relationships>
</file>

<file path=ppt/slides/_rels/slide110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10.xml"/>
</Relationships>
</file>

<file path=ppt/slides/_rels/slide11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65.png"/><Relationship Id="rId4" Type="http://schemas.openxmlformats.org/officeDocument/2006/relationships/slideLayout" Target="../slideLayouts/slideLayout39.xml"/><Relationship Id="rId5" Type="http://schemas.openxmlformats.org/officeDocument/2006/relationships/notesSlide" Target="../notesSlides/notesSlide111.xml"/>
</Relationships>
</file>

<file path=ppt/slides/_rels/slide11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12.xml"/>
</Relationships>
</file>

<file path=ppt/slides/_rels/slide11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13.xml"/>
</Relationships>
</file>

<file path=ppt/slides/_rels/slide11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14.xml"/>
</Relationships>
</file>

<file path=ppt/slides/_rels/slide11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40.xml"/><Relationship Id="rId4" Type="http://schemas.openxmlformats.org/officeDocument/2006/relationships/notesSlide" Target="../notesSlides/notesSlide115.xml"/>
</Relationships>
</file>

<file path=ppt/slides/_rels/slide116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16.xml"/>
</Relationships>
</file>

<file path=ppt/slides/_rels/slide11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17.xml"/>
</Relationships>
</file>

<file path=ppt/slides/_rels/slide118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18.xml"/>
</Relationships>
</file>

<file path=ppt/slides/_rels/slide119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19.xml"/>
</Relationships>
</file>

<file path=ppt/slides/_rels/slide120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20.xml"/>
</Relationships>
</file>

<file path=ppt/slides/_rels/slide12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21.xml"/>
</Relationships>
</file>

<file path=ppt/slides/_rels/slide12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22.xml"/>
</Relationships>
</file>

<file path=ppt/slides/_rels/slide12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23.xml"/>
</Relationships>
</file>

<file path=ppt/slides/_rels/slide12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24.xml"/>
</Relationships>
</file>

<file path=ppt/slides/_rels/slide12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5.png"/><Relationship Id="rId4" Type="http://schemas.openxmlformats.org/officeDocument/2006/relationships/image" Target="../media/image6.jpeg"/><Relationship Id="rId5" Type="http://schemas.openxmlformats.org/officeDocument/2006/relationships/image" Target="../media/image3.png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25.xml"/>
</Relationships>
</file>

<file path=ppt/slides/_rels/slide126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41.xml"/><Relationship Id="rId4" Type="http://schemas.openxmlformats.org/officeDocument/2006/relationships/notesSlide" Target="../notesSlides/notesSlide126.xml"/>
</Relationships>
</file>

<file path=ppt/slides/_rels/slide12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27.xml"/>
</Relationships>
</file>

<file path=ppt/slides/_rels/slide128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28.xml"/>
</Relationships>
</file>

<file path=ppt/slides/_rels/slide129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29.xml"/>
</Relationships>
</file>

<file path=ppt/slides/_rels/slide130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30.xml"/>
</Relationships>
</file>

<file path=ppt/slides/_rels/slide13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66.png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13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14A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Freeform 2"/>
          <p:cNvSpPr/>
          <p:nvPr/>
        </p:nvSpPr>
        <p:spPr>
          <a:xfrm rot="10800000">
            <a:off x="10223640" y="5118480"/>
            <a:ext cx="1969920" cy="1737000"/>
          </a:xfrm>
          <a:custGeom>
            <a:avLst/>
            <a:gdLst>
              <a:gd name="textAreaLeft" fmla="*/ 0 w 1969920"/>
              <a:gd name="textAreaRight" fmla="*/ 1970280 w 1969920"/>
              <a:gd name="textAreaTop" fmla="*/ 0 h 1737000"/>
              <a:gd name="textAreaBottom" fmla="*/ 1737360 h 1737000"/>
            </a:gdLst>
            <a:ahLst/>
            <a:cxnLst/>
            <a:rect l="textAreaLeft" t="textAreaTop" r="textAreaRight" b="textAreaBottom"/>
            <a:pathLst>
              <a:path w="1970115" h="1737360">
                <a:moveTo>
                  <a:pt x="0" y="0"/>
                </a:moveTo>
                <a:lnTo>
                  <a:pt x="1966432" y="0"/>
                </a:lnTo>
                <a:lnTo>
                  <a:pt x="1970115" y="89096"/>
                </a:lnTo>
                <a:cubicBezTo>
                  <a:pt x="1970115" y="999407"/>
                  <a:pt x="1365748" y="1737360"/>
                  <a:pt x="620222" y="1737360"/>
                </a:cubicBezTo>
                <a:cubicBezTo>
                  <a:pt x="433841" y="1737360"/>
                  <a:pt x="256281" y="1691239"/>
                  <a:pt x="94781" y="1607833"/>
                </a:cubicBezTo>
                <a:lnTo>
                  <a:pt x="0" y="1552081"/>
                </a:lnTo>
                <a:close/>
              </a:path>
            </a:pathLst>
          </a:custGeom>
          <a:solidFill>
            <a:srgbClr val="ACC8C3">
              <a:alpha val="15000"/>
            </a:srgbClr>
          </a:solidFill>
          <a:ln w="25400">
            <a:noFill/>
          </a:ln>
          <a:effectLst>
            <a:outerShdw algn="ctr" blurRad="254160" dir="2700000" dist="254049" rotWithShape="0">
              <a:srgbClr val="21312F">
                <a:alpha val="1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7" name="Freeform 3"/>
          <p:cNvSpPr/>
          <p:nvPr/>
        </p:nvSpPr>
        <p:spPr>
          <a:xfrm>
            <a:off x="0" y="4251600"/>
            <a:ext cx="3268440" cy="2611800"/>
          </a:xfrm>
          <a:custGeom>
            <a:avLst/>
            <a:gdLst>
              <a:gd name="textAreaLeft" fmla="*/ 0 w 3268440"/>
              <a:gd name="textAreaRight" fmla="*/ 3268800 w 3268440"/>
              <a:gd name="textAreaTop" fmla="*/ 0 h 2611800"/>
              <a:gd name="textAreaBottom" fmla="*/ 2612160 h 2611800"/>
            </a:gdLst>
            <a:ahLst/>
            <a:cxnLst/>
            <a:rect l="textAreaLeft" t="textAreaTop" r="textAreaRight" b="textAreaBottom"/>
            <a:pathLst>
              <a:path w="3268831" h="2612238">
                <a:moveTo>
                  <a:pt x="398342" y="2835"/>
                </a:moveTo>
                <a:cubicBezTo>
                  <a:pt x="485277" y="4124"/>
                  <a:pt x="578938" y="38894"/>
                  <a:pt x="672022" y="127728"/>
                </a:cubicBezTo>
                <a:cubicBezTo>
                  <a:pt x="972961" y="407076"/>
                  <a:pt x="645831" y="1247891"/>
                  <a:pt x="992760" y="1556690"/>
                </a:cubicBezTo>
                <a:cubicBezTo>
                  <a:pt x="1339691" y="1865492"/>
                  <a:pt x="2374260" y="1804607"/>
                  <a:pt x="2753604" y="1980530"/>
                </a:cubicBezTo>
                <a:cubicBezTo>
                  <a:pt x="3132949" y="2156455"/>
                  <a:pt x="3268831" y="2612238"/>
                  <a:pt x="3268831" y="2612238"/>
                </a:cubicBezTo>
                <a:lnTo>
                  <a:pt x="0" y="2612238"/>
                </a:lnTo>
                <a:lnTo>
                  <a:pt x="0" y="261310"/>
                </a:lnTo>
                <a:cubicBezTo>
                  <a:pt x="48379" y="159216"/>
                  <a:pt x="207084" y="0"/>
                  <a:pt x="398342" y="2835"/>
                </a:cubicBezTo>
                <a:close/>
              </a:path>
            </a:pathLst>
          </a:custGeom>
          <a:solidFill>
            <a:srgbClr val="435D58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8" name="AutoShape 4"/>
          <p:cNvSpPr/>
          <p:nvPr/>
        </p:nvSpPr>
        <p:spPr>
          <a:xfrm>
            <a:off x="368280" y="2946240"/>
            <a:ext cx="7137000" cy="25398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ctr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6600" b="0" u="none" strike="noStrike">
                <a:solidFill>
                  <a:srgbClr val="FFEDD9"/>
                </a:solidFill>
                <a:effectLst/>
                <a:uFillTx/>
                <a:latin typeface="楷体"/>
                <a:ea typeface="楷体"/>
              </a:rPr>
              <a:t>这节武术课</a:t>
            </a:r>
            <a:br>
              <a:rPr sz="6600"/>
            </a:br>
            <a:r>
              <a:rPr lang="zh-CN" sz="6600" b="0" u="none" strike="noStrike">
                <a:solidFill>
                  <a:srgbClr val="FFEDD9"/>
                </a:solidFill>
                <a:effectLst/>
                <a:uFillTx/>
                <a:latin typeface="楷体"/>
                <a:ea typeface="楷体"/>
              </a:rPr>
              <a:t>真精彩</a:t>
            </a:r>
            <a:endParaRPr lang="en-US" sz="66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39" name="AutoShape 6"/>
          <p:cNvSpPr/>
          <p:nvPr/>
        </p:nvSpPr>
        <p:spPr>
          <a:xfrm>
            <a:off x="812880" y="762120"/>
            <a:ext cx="7937280" cy="6472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3600" b="1" u="none" strike="noStrike">
                <a:solidFill>
                  <a:srgbClr val="D09E00"/>
                </a:solidFill>
                <a:effectLst/>
                <a:uFillTx/>
                <a:latin typeface="微软雅黑"/>
                <a:ea typeface="微软雅黑"/>
              </a:rPr>
              <a:t>来华留学生预科</a:t>
            </a:r>
            <a:r>
              <a:rPr lang="en-US" sz="3600" b="1" u="none" strike="noStrike">
                <a:solidFill>
                  <a:srgbClr val="D09E00"/>
                </a:solidFill>
                <a:effectLst/>
                <a:uFillTx/>
                <a:latin typeface="微软雅黑"/>
                <a:ea typeface="微软雅黑"/>
              </a:rPr>
              <a:t>CSCA</a:t>
            </a:r>
            <a:r>
              <a:rPr lang="zh-CN" sz="3600" b="1" u="none" strike="noStrike">
                <a:solidFill>
                  <a:srgbClr val="D09E00"/>
                </a:solidFill>
                <a:effectLst/>
                <a:uFillTx/>
                <a:latin typeface="微软雅黑"/>
                <a:ea typeface="微软雅黑"/>
              </a:rPr>
              <a:t>中文—</a:t>
            </a:r>
            <a:r>
              <a:rPr lang="zh-CN" sz="3600" b="1" u="none" strike="noStrike">
                <a:solidFill>
                  <a:srgbClr val="D09E00"/>
                </a:solidFill>
                <a:effectLst/>
                <a:uFillTx/>
                <a:latin typeface="微软雅黑"/>
                <a:ea typeface="微软雅黑"/>
              </a:rPr>
              <a:t>强化教程</a:t>
            </a:r>
            <a:endParaRPr lang="en-US" sz="36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40" name="AutoShape 7"/>
          <p:cNvSpPr/>
          <p:nvPr/>
        </p:nvSpPr>
        <p:spPr>
          <a:xfrm>
            <a:off x="812880" y="2857680"/>
            <a:ext cx="1422000" cy="342720"/>
          </a:xfrm>
          <a:prstGeom prst="flowChartTerminator">
            <a:avLst/>
          </a:prstGeom>
          <a:solidFill>
            <a:srgbClr val="A5BDAC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ctr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1800" b="0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第</a:t>
            </a: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12</a:t>
            </a:r>
            <a:r>
              <a:rPr lang="zh-CN" sz="1800" b="0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</a:t>
            </a: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-1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41" name="椭圆 10"/>
          <p:cNvSpPr/>
          <p:nvPr/>
        </p:nvSpPr>
        <p:spPr>
          <a:xfrm>
            <a:off x="4808880" y="1928520"/>
            <a:ext cx="6550920" cy="4057200"/>
          </a:xfrm>
          <a:prstGeom prst="ellipse">
            <a:avLst/>
          </a:prstGeom>
          <a:blipFill rotWithShape="0">
            <a:blip r:embed="rId1"/>
            <a:srcRect/>
            <a:stretch/>
          </a:blipFill>
          <a:ln>
            <a:solidFill>
              <a:srgbClr val="2F5597"/>
            </a:solidFill>
            <a:round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AutoShape 2"/>
          <p:cNvSpPr/>
          <p:nvPr/>
        </p:nvSpPr>
        <p:spPr>
          <a:xfrm>
            <a:off x="0" y="0"/>
            <a:ext cx="12191760" cy="6857640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43" name="Picture 3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44" name="AutoShape 4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5" name="AutoShape 5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46" name="AutoShape 6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7" name="AutoShape 7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8" name="AutoShape 8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49" name="AutoShape 9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50" name="AutoShape 10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51" name="AutoShape 11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52" name="AutoShape 12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53" name="AutoShape 13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54" name="AutoShape 14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55" name="AutoShape 15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56" name="AutoShape 16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57" name="AutoShape 17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58" name="AutoShape 18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59" name="AutoShape 19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60" name="AutoShape 20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61" name="AutoShape 21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262" name="Connector 22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63" name="Connector 23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64" name="Connector 24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65" name="Connector 25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66" name="Connector 26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pic>
        <p:nvPicPr>
          <p:cNvPr id="267" name="Picture 27"/>
          <p:cNvPicPr/>
          <p:nvPr/>
        </p:nvPicPr>
        <p:blipFill>
          <a:blip r:embed="rId3"/>
          <a:srcRect l="18907" t="0" r="18907" b="0"/>
          <a:stretch/>
        </p:blipFill>
        <p:spPr>
          <a:xfrm>
            <a:off x="2793960" y="1397160"/>
            <a:ext cx="6603480" cy="279360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68" name="AutoShape 28"/>
          <p:cNvSpPr/>
          <p:nvPr/>
        </p:nvSpPr>
        <p:spPr>
          <a:xfrm>
            <a:off x="1015920" y="4952880"/>
            <a:ext cx="10159560" cy="1269720"/>
          </a:xfrm>
          <a:prstGeom prst="roundRect">
            <a:avLst>
              <a:gd name="adj" fmla="val 0"/>
            </a:avLst>
          </a:prstGeom>
          <a:noFill/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图里有什么活动？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你喜欢</a:t>
            </a: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的活动有什么？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Picture 2"/>
          <p:cNvPicPr/>
          <p:nvPr/>
        </p:nvPicPr>
        <p:blipFill>
          <a:blip r:embed="rId1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70" name="AutoShape 3"/>
          <p:cNvSpPr/>
          <p:nvPr/>
        </p:nvSpPr>
        <p:spPr>
          <a:xfrm>
            <a:off x="-12600" y="3086280"/>
            <a:ext cx="12191760" cy="3771720"/>
          </a:xfrm>
          <a:prstGeom prst="roundRect">
            <a:avLst>
              <a:gd name="adj" fmla="val 0"/>
            </a:avLst>
          </a:prstGeom>
          <a:solidFill>
            <a:srgbClr val="415121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71" name="Picture 4"/>
          <p:cNvPicPr/>
          <p:nvPr/>
        </p:nvPicPr>
        <p:blipFill>
          <a:blip r:embed="rId2">
            <a:alphaModFix amt="12000"/>
          </a:blip>
          <a:stretch/>
        </p:blipFill>
        <p:spPr>
          <a:xfrm>
            <a:off x="-127080" y="1625760"/>
            <a:ext cx="12191760" cy="685764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72" name="AutoShape 5"/>
          <p:cNvSpPr/>
          <p:nvPr/>
        </p:nvSpPr>
        <p:spPr>
          <a:xfrm>
            <a:off x="0" y="0"/>
            <a:ext cx="12191760" cy="400032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73" name="Picture 6"/>
          <p:cNvPicPr/>
          <p:nvPr/>
        </p:nvPicPr>
        <p:blipFill>
          <a:blip r:embed="rId3"/>
          <a:srcRect l="-336" t="38600" r="336" b="1529"/>
          <a:stretch/>
        </p:blipFill>
        <p:spPr>
          <a:xfrm>
            <a:off x="431640" y="1270080"/>
            <a:ext cx="11328120" cy="4470120"/>
          </a:xfrm>
          <a:prstGeom prst="rect">
            <a:avLst/>
          </a:prstGeom>
          <a:noFill/>
          <a:ln w="25400">
            <a:noFill/>
          </a:ln>
          <a:effectLst>
            <a:outerShdw algn="tl" blurRad="50760" dir="2700000" dist="37674" rotWithShape="0">
              <a:srgbClr val="000000">
                <a:alpha val="40000"/>
              </a:srgbClr>
            </a:outerShdw>
          </a:effectLst>
        </p:spPr>
      </p:pic>
      <p:sp>
        <p:nvSpPr>
          <p:cNvPr id="274" name="AutoShape 7"/>
          <p:cNvSpPr/>
          <p:nvPr/>
        </p:nvSpPr>
        <p:spPr>
          <a:xfrm>
            <a:off x="-12600" y="2679840"/>
            <a:ext cx="12204360" cy="2209320"/>
          </a:xfrm>
          <a:prstGeom prst="roundRect">
            <a:avLst>
              <a:gd name="adj" fmla="val 0"/>
            </a:avLst>
          </a:prstGeom>
          <a:solidFill>
            <a:srgbClr val="FFFFFF">
              <a:alpha val="84000"/>
            </a:srgbClr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75" name="AutoShape 8"/>
          <p:cNvSpPr/>
          <p:nvPr/>
        </p:nvSpPr>
        <p:spPr>
          <a:xfrm>
            <a:off x="4737240" y="3111480"/>
            <a:ext cx="4025520" cy="13204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8000" b="1" u="none" strike="noStrike">
                <a:solidFill>
                  <a:srgbClr val="222C13"/>
                </a:solidFill>
                <a:effectLst/>
                <a:uFillTx/>
                <a:latin typeface="楷体"/>
                <a:ea typeface="楷体"/>
              </a:rPr>
              <a:t>生 词</a:t>
            </a:r>
            <a:endParaRPr lang="en-US" sz="8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276" name="图片 40"/>
          <p:cNvPicPr/>
          <p:nvPr/>
        </p:nvPicPr>
        <p:blipFill>
          <a:blip r:embed="rId4"/>
          <a:stretch/>
        </p:blipFill>
        <p:spPr>
          <a:xfrm>
            <a:off x="9433080" y="-702000"/>
            <a:ext cx="2440800" cy="2438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78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79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80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81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82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83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84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85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86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87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88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89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90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91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92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93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94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95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296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97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98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99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300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graphicFrame>
        <p:nvGraphicFramePr>
          <p:cNvPr id="301" name="表格 30"/>
          <p:cNvGraphicFramePr/>
          <p:nvPr/>
        </p:nvGraphicFramePr>
        <p:xfrm>
          <a:off x="587880" y="1006560"/>
          <a:ext cx="11116440" cy="5184000"/>
        </p:xfrm>
        <a:graphic>
          <a:graphicData uri="http://schemas.openxmlformats.org/drawingml/2006/table">
            <a:tbl>
              <a:tblPr/>
              <a:tblGrid>
                <a:gridCol w="888120"/>
                <a:gridCol w="1759320"/>
                <a:gridCol w="2508120"/>
                <a:gridCol w="1653840"/>
                <a:gridCol w="4306320"/>
              </a:tblGrid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1</a:t>
                      </a:r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亲爱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qīn'ài</a:t>
                      </a:r>
                      <a:endParaRPr lang="en-US" sz="2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形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dear, beloved </a:t>
                      </a:r>
                      <a:endParaRPr lang="en-US" sz="3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2</a:t>
                      </a:r>
                      <a:endParaRPr lang="en-US" sz="2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通知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tōngzhī</a:t>
                      </a:r>
                      <a:endParaRPr lang="en-US" sz="2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动、名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notify; notice</a:t>
                      </a: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 </a:t>
                      </a:r>
                      <a:endParaRPr lang="en-U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3</a:t>
                      </a:r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健康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jiànkāng</a:t>
                      </a:r>
                      <a:endParaRPr lang="en-US" sz="2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形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healthy</a:t>
                      </a: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 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4</a:t>
                      </a:r>
                      <a:endParaRPr lang="en-US" sz="2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讲座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jiǎngzuò</a:t>
                      </a:r>
                      <a:endParaRPr lang="en-US" sz="2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名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lecture </a:t>
                      </a:r>
                      <a:endParaRPr lang="en-US" sz="3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5</a:t>
                      </a:r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适应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shìyìng</a:t>
                      </a:r>
                      <a:endParaRPr lang="en-US" sz="2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动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adapt to, get used to </a:t>
                      </a:r>
                      <a:endParaRPr lang="en-US" sz="3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6</a:t>
                      </a:r>
                      <a:endParaRPr lang="en-US" sz="2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科学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kēxué</a:t>
                      </a:r>
                      <a:endParaRPr lang="en-US" sz="2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名、形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science; scientific </a:t>
                      </a:r>
                      <a:endParaRPr lang="en-US" sz="3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7</a:t>
                      </a:r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疾病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jíbìng</a:t>
                      </a:r>
                      <a:endParaRPr lang="en-US" sz="2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名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illness, disease </a:t>
                      </a:r>
                      <a:endParaRPr lang="en-US" sz="3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8</a:t>
                      </a:r>
                      <a:endParaRPr lang="en-US" sz="2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流程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liúchéng</a:t>
                      </a:r>
                      <a:endParaRPr lang="en-US" sz="2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名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process, procedure </a:t>
                      </a:r>
                      <a:endParaRPr lang="en-US" sz="3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9</a:t>
                      </a:r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合理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hélǐ</a:t>
                      </a:r>
                      <a:endParaRPr lang="en-US" sz="2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形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reasonable</a:t>
                      </a:r>
                      <a:endParaRPr lang="en-US" sz="3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303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04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05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06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07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08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09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10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11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12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13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14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15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16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17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18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19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20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321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322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323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324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325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graphicFrame>
        <p:nvGraphicFramePr>
          <p:cNvPr id="326" name="表格 25"/>
          <p:cNvGraphicFramePr/>
          <p:nvPr/>
        </p:nvGraphicFramePr>
        <p:xfrm>
          <a:off x="587880" y="1006560"/>
          <a:ext cx="11116440" cy="5583960"/>
        </p:xfrm>
        <a:graphic>
          <a:graphicData uri="http://schemas.openxmlformats.org/drawingml/2006/table">
            <a:tbl>
              <a:tblPr/>
              <a:tblGrid>
                <a:gridCol w="888120"/>
                <a:gridCol w="1759320"/>
                <a:gridCol w="2508120"/>
                <a:gridCol w="2012040"/>
                <a:gridCol w="3948120"/>
              </a:tblGrid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10</a:t>
                      </a:r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建议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jiànyì</a:t>
                      </a:r>
                      <a:endParaRPr lang="en-US" sz="2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动、名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suggest; suggestion </a:t>
                      </a:r>
                      <a:endParaRPr lang="en-US" sz="3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11</a:t>
                      </a:r>
                      <a:endParaRPr lang="en-US" sz="2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除了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chúle</a:t>
                      </a:r>
                      <a:endParaRPr lang="en-US" sz="2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介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besides, except </a:t>
                      </a:r>
                      <a:endParaRPr lang="en-US" sz="3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12</a:t>
                      </a:r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了解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liǎojiě</a:t>
                      </a:r>
                      <a:endParaRPr lang="en-US" sz="2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动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understand</a:t>
                      </a:r>
                      <a:endParaRPr lang="en-US" sz="3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13</a:t>
                      </a:r>
                      <a:endParaRPr lang="en-US" sz="2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 急救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jíjiù</a:t>
                      </a:r>
                      <a:endParaRPr lang="en-US" sz="2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动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give first aid </a:t>
                      </a:r>
                      <a:endParaRPr lang="en-US" sz="3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14</a:t>
                      </a:r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积极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jījí</a:t>
                      </a:r>
                      <a:endParaRPr lang="en-US" sz="2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形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active, positive </a:t>
                      </a:r>
                      <a:endParaRPr lang="en-US" sz="3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15</a:t>
                      </a:r>
                      <a:endParaRPr lang="en-US" sz="2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参加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cānjiā</a:t>
                      </a:r>
                      <a:endParaRPr lang="en-US" sz="2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动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 take part in, join</a:t>
                      </a:r>
                      <a:endParaRPr lang="en-US" sz="3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16</a:t>
                      </a:r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丰富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fēngfù</a:t>
                      </a:r>
                      <a:endParaRPr lang="en-US" sz="2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形、动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rich; enrich </a:t>
                      </a:r>
                      <a:endParaRPr lang="en-US" sz="3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17</a:t>
                      </a:r>
                      <a:endParaRPr lang="en-US" sz="2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促进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cùjìn</a:t>
                      </a:r>
                      <a:endParaRPr lang="en-US" sz="2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动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promote, boost </a:t>
                      </a:r>
                      <a:endParaRPr lang="en-US" sz="3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18</a:t>
                      </a:r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表达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biǎodá</a:t>
                      </a:r>
                      <a:endParaRPr lang="en-US" sz="2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动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express</a:t>
                      </a:r>
                      <a:endParaRPr lang="en-US" sz="3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328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29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30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31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32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33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34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35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36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37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38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39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40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41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42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43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44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45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346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347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348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349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350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graphicFrame>
        <p:nvGraphicFramePr>
          <p:cNvPr id="351" name="表格 27"/>
          <p:cNvGraphicFramePr/>
          <p:nvPr/>
        </p:nvGraphicFramePr>
        <p:xfrm>
          <a:off x="587880" y="1006560"/>
          <a:ext cx="11116440" cy="5184000"/>
        </p:xfrm>
        <a:graphic>
          <a:graphicData uri="http://schemas.openxmlformats.org/drawingml/2006/table">
            <a:tbl>
              <a:tblPr/>
              <a:tblGrid>
                <a:gridCol w="888120"/>
                <a:gridCol w="1759320"/>
                <a:gridCol w="2508120"/>
                <a:gridCol w="1653840"/>
                <a:gridCol w="4306320"/>
              </a:tblGrid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19</a:t>
                      </a:r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能力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nénglì</a:t>
                      </a:r>
                      <a:endParaRPr lang="en-US" sz="2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名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ability </a:t>
                      </a:r>
                      <a:endParaRPr lang="en-US" sz="3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20</a:t>
                      </a:r>
                      <a:endParaRPr lang="en-US" sz="2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水平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shuǐpíng</a:t>
                      </a:r>
                      <a:endParaRPr lang="en-US" sz="2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名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level </a:t>
                      </a:r>
                      <a:endParaRPr lang="en-US" sz="3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21</a:t>
                      </a:r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决定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juédìng</a:t>
                      </a:r>
                      <a:endParaRPr lang="en-US" sz="2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动、名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decide; decision </a:t>
                      </a:r>
                      <a:endParaRPr lang="en-US" sz="3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22</a:t>
                      </a:r>
                      <a:endParaRPr lang="en-US" sz="2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通过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tōngguò</a:t>
                      </a:r>
                      <a:endParaRPr lang="en-US" sz="2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介、动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through; pass </a:t>
                      </a:r>
                      <a:endParaRPr lang="en-US" sz="3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23</a:t>
                      </a:r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元旦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Yuándàn</a:t>
                      </a:r>
                      <a:endParaRPr lang="en-US" sz="2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名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New Year's Day </a:t>
                      </a:r>
                      <a:endParaRPr lang="en-US" sz="3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24</a:t>
                      </a:r>
                      <a:endParaRPr lang="en-US" sz="2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感受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gǎnshòu</a:t>
                      </a:r>
                      <a:endParaRPr lang="en-US" sz="2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动、名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feeling; feel </a:t>
                      </a:r>
                      <a:endParaRPr lang="en-US" sz="3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25</a:t>
                      </a:r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报名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bàomíng</a:t>
                      </a:r>
                      <a:endParaRPr lang="en-US" sz="2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动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sign up, register</a:t>
                      </a: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 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26</a:t>
                      </a:r>
                      <a:endParaRPr lang="en-US" sz="2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由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yóu</a:t>
                      </a:r>
                      <a:endParaRPr lang="en-US" sz="2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介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by</a:t>
                      </a: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 </a:t>
                      </a:r>
                      <a:endParaRPr lang="en-U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27</a:t>
                      </a:r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要求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yāoqiú</a:t>
                      </a:r>
                      <a:endParaRPr lang="en-US" sz="2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名、动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requirement; require</a:t>
                      </a:r>
                      <a:endParaRPr lang="en-US" sz="3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353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54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55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56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57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58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59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60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61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62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63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64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65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66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67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68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69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70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371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372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373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374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375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graphicFrame>
        <p:nvGraphicFramePr>
          <p:cNvPr id="376" name="表格 27"/>
          <p:cNvGraphicFramePr/>
          <p:nvPr/>
        </p:nvGraphicFramePr>
        <p:xfrm>
          <a:off x="587880" y="1006560"/>
          <a:ext cx="11116440" cy="5191200"/>
        </p:xfrm>
        <a:graphic>
          <a:graphicData uri="http://schemas.openxmlformats.org/drawingml/2006/table">
            <a:tbl>
              <a:tblPr/>
              <a:tblGrid>
                <a:gridCol w="888120"/>
                <a:gridCol w="1759320"/>
                <a:gridCol w="2508120"/>
                <a:gridCol w="1653840"/>
                <a:gridCol w="4306320"/>
              </a:tblGrid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28</a:t>
                      </a:r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个人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gèrén</a:t>
                      </a:r>
                      <a:endParaRPr lang="en-US" sz="2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名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individual, personal</a:t>
                      </a:r>
                      <a:endParaRPr lang="en-US" sz="3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29</a:t>
                      </a:r>
                      <a:endParaRPr lang="en-US" sz="2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小组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xiǎozǔ</a:t>
                      </a:r>
                      <a:endParaRPr lang="en-US" sz="2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名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group, team</a:t>
                      </a:r>
                      <a:endParaRPr lang="en-US" sz="3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30</a:t>
                      </a:r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防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fáng</a:t>
                      </a:r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动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prevent</a:t>
                      </a:r>
                      <a:endParaRPr lang="en-US" sz="3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76000">
                <a:tc gridSpan="2">
                  <a:txBody>
                    <a:bodyPr lIns="68400" tIns="0" rIns="6840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  31     </a:t>
                      </a:r>
                      <a:r>
                        <a:rPr lang="zh-CN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以上</a:t>
                      </a:r>
                      <a:endParaRPr lang="en-US" sz="2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yǐ shàng</a:t>
                      </a:r>
                      <a:endParaRPr lang="en-US" sz="2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方位词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above</a:t>
                      </a:r>
                      <a:endParaRPr lang="en-US" sz="3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32</a:t>
                      </a:r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以外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yǐ wài</a:t>
                      </a:r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方位词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except</a:t>
                      </a:r>
                      <a:endParaRPr lang="en-US" sz="3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33</a:t>
                      </a:r>
                      <a:endParaRPr lang="en-US" sz="2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以下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yǐ xià</a:t>
                      </a:r>
                      <a:endParaRPr lang="en-US" sz="2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方位词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below</a:t>
                      </a:r>
                      <a:endParaRPr lang="en-US" sz="3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34</a:t>
                      </a:r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时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shí</a:t>
                      </a:r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名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when</a:t>
                      </a:r>
                      <a:r>
                        <a:rPr lang="zh-CN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；</a:t>
                      </a: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time</a:t>
                      </a:r>
                      <a:endParaRPr lang="en-US" sz="3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35</a:t>
                      </a:r>
                      <a:endParaRPr lang="en-US" sz="2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增进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zēng jìn</a:t>
                      </a:r>
                      <a:endParaRPr lang="en-US" sz="2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动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3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  promote</a:t>
                      </a:r>
                      <a:r>
                        <a:rPr lang="zh-CN" sz="3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；</a:t>
                      </a:r>
                      <a:r>
                        <a:rPr lang="en-US" sz="3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enhance</a:t>
                      </a:r>
                      <a:endParaRPr lang="en-US" sz="3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t" marL="91440" marR="91440" marT="45720" marB="457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36</a:t>
                      </a:r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主持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zhǔ chí</a:t>
                      </a:r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动、名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3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               host</a:t>
                      </a:r>
                      <a:endParaRPr lang="en-US" sz="3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t" marL="91440" marR="91440" marT="45720" marB="457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378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79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80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81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82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83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84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85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86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87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88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89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90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91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92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93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94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95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396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397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398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399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400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401" name="AutoShape 26"/>
          <p:cNvSpPr/>
          <p:nvPr/>
        </p:nvSpPr>
        <p:spPr>
          <a:xfrm>
            <a:off x="901800" y="1371600"/>
            <a:ext cx="8737200" cy="41778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4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亲爱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qīn'ài   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adj.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形容词】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亲爱的同学；亲爱的老师；亲爱的朋友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例：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亲爱的同学们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，大家好！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这是我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亲爱的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老师。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403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04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05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06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07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08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09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10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11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12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13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14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15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16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17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18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19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20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421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422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423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424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425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426" name="AutoShape 26"/>
          <p:cNvSpPr/>
          <p:nvPr/>
        </p:nvSpPr>
        <p:spPr>
          <a:xfrm>
            <a:off x="1206360" y="167652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通知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tōngzhī 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v.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动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/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n.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发通知；写通知；通知大家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例：学院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了健康讲座的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通知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老师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通知我们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明天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8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点上课。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427" name="图片 27"/>
          <p:cNvPicPr/>
          <p:nvPr/>
        </p:nvPicPr>
        <p:blipFill>
          <a:blip r:embed="rId3"/>
          <a:stretch/>
        </p:blipFill>
        <p:spPr>
          <a:xfrm>
            <a:off x="8241120" y="1564560"/>
            <a:ext cx="2514240" cy="29905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429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30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31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32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33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34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35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36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37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38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39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40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41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42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43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44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45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46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447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448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449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450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451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452" name="AutoShape 26"/>
          <p:cNvSpPr/>
          <p:nvPr/>
        </p:nvSpPr>
        <p:spPr>
          <a:xfrm>
            <a:off x="901800" y="167652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讲座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jiǎngzuò 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n.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名词】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听讲座；举办讲座；健康讲座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例：学院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下周一将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举办一场讲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座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       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我们明天要去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听讲座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453" name="图片 29"/>
          <p:cNvPicPr/>
          <p:nvPr/>
        </p:nvPicPr>
        <p:blipFill>
          <a:blip r:embed="rId3"/>
          <a:stretch/>
        </p:blipFill>
        <p:spPr>
          <a:xfrm>
            <a:off x="8356680" y="1295280"/>
            <a:ext cx="3517560" cy="26539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455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56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57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58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59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60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61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62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63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64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65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66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67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68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69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70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71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72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473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474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475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476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477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478" name="AutoShape 26"/>
          <p:cNvSpPr/>
          <p:nvPr/>
        </p:nvSpPr>
        <p:spPr>
          <a:xfrm>
            <a:off x="901800" y="167652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适应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shìyìng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v.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动】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适应气候；适应生活；适应环境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【例句】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我很难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适应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厦门的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气候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        留学生慢慢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适应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这里的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生活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       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9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480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81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82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83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84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85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86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87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88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89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90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91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92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93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94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95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96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97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498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499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500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501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502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503" name="AutoShape 26"/>
          <p:cNvSpPr/>
          <p:nvPr/>
        </p:nvSpPr>
        <p:spPr>
          <a:xfrm>
            <a:off x="901800" y="167652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科学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kēxué  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n.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名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/adj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形】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科学知识；科学健康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科学的方法；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例：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我们学习了很多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科学知识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我们要使用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科学的学习方法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504" name="图片 27"/>
          <p:cNvPicPr/>
          <p:nvPr/>
        </p:nvPicPr>
        <p:blipFill>
          <a:blip r:embed="rId3"/>
          <a:stretch/>
        </p:blipFill>
        <p:spPr>
          <a:xfrm>
            <a:off x="7988400" y="1068840"/>
            <a:ext cx="4064760" cy="3056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5" name="右箭头 28"/>
          <p:cNvSpPr/>
          <p:nvPr/>
        </p:nvSpPr>
        <p:spPr>
          <a:xfrm>
            <a:off x="6764040" y="4602960"/>
            <a:ext cx="1031400" cy="23148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4472C4"/>
          </a:solidFill>
          <a:ln>
            <a:solidFill>
              <a:srgbClr val="2F5597"/>
            </a:solidFill>
            <a:round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06" name="文本框 29"/>
          <p:cNvSpPr/>
          <p:nvPr/>
        </p:nvSpPr>
        <p:spPr>
          <a:xfrm>
            <a:off x="7989480" y="4299480"/>
            <a:ext cx="4063680" cy="706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40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n.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07" name="右箭头 30"/>
          <p:cNvSpPr/>
          <p:nvPr/>
        </p:nvSpPr>
        <p:spPr>
          <a:xfrm>
            <a:off x="7032600" y="5318280"/>
            <a:ext cx="1031400" cy="23148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4472C4"/>
          </a:solidFill>
          <a:ln>
            <a:solidFill>
              <a:srgbClr val="2F5597"/>
            </a:solidFill>
            <a:round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08" name="文本框 31"/>
          <p:cNvSpPr/>
          <p:nvPr/>
        </p:nvSpPr>
        <p:spPr>
          <a:xfrm>
            <a:off x="8316720" y="5006520"/>
            <a:ext cx="4063680" cy="706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40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adj.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9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510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11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512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13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14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515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16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17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518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19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20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521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22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23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524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25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26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527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528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529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530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531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532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533" name="AutoShape 26"/>
          <p:cNvSpPr/>
          <p:nvPr/>
        </p:nvSpPr>
        <p:spPr>
          <a:xfrm>
            <a:off x="660240" y="157464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25000"/>
              </a:lnSpc>
              <a:spcBef>
                <a:spcPts val="799"/>
              </a:spcBef>
              <a:spcAft>
                <a:spcPts val="601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疾病 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jíbìng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n.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名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601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预防疾病；呼吸道疾病；治疗疾病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1199"/>
              </a:spcBef>
              <a:spcAft>
                <a:spcPts val="601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【例句】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冬季要特别注意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呼吸道疾病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1199"/>
              </a:spcBef>
              <a:spcAft>
                <a:spcPts val="601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医院能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治疗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各种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疾病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tabLst>
                <a:tab pos="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534" name="图片 27"/>
          <p:cNvPicPr/>
          <p:nvPr/>
        </p:nvPicPr>
        <p:blipFill>
          <a:blip r:embed="rId3"/>
          <a:stretch/>
        </p:blipFill>
        <p:spPr>
          <a:xfrm>
            <a:off x="9181440" y="969480"/>
            <a:ext cx="2571480" cy="2599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5" name="图片 28"/>
          <p:cNvPicPr/>
          <p:nvPr/>
        </p:nvPicPr>
        <p:blipFill>
          <a:blip r:embed="rId4"/>
          <a:stretch/>
        </p:blipFill>
        <p:spPr>
          <a:xfrm>
            <a:off x="9181440" y="3570120"/>
            <a:ext cx="2638080" cy="27144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537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38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539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40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41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542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43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44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545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46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47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548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49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50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551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52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53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554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555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556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557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558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559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560" name="AutoShape 26"/>
          <p:cNvSpPr/>
          <p:nvPr/>
        </p:nvSpPr>
        <p:spPr>
          <a:xfrm>
            <a:off x="901800" y="167652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流程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liúchéng 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n.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名词】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就医流程；工作流程；办理流程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例：留学生校园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就医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的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流程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介绍。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办理手续的流程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很简单。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561" name="图片 27"/>
          <p:cNvPicPr/>
          <p:nvPr/>
        </p:nvPicPr>
        <p:blipFill>
          <a:blip r:embed="rId3"/>
          <a:stretch/>
        </p:blipFill>
        <p:spPr>
          <a:xfrm>
            <a:off x="8587800" y="1166400"/>
            <a:ext cx="2885040" cy="3861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563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64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565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66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67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568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69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70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571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72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73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574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75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76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577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78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79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580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581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582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583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584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585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586" name="AutoShape 26"/>
          <p:cNvSpPr/>
          <p:nvPr/>
        </p:nvSpPr>
        <p:spPr>
          <a:xfrm>
            <a:off x="901800" y="167652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合理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hélǐ  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adj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形容词】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合理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的要求；合理的价格；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合理的建议；合理安排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例：这件衣服的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价格很合理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我们要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合理安排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自己的学习时间。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7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588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89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590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91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92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593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94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95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596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97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98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599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600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601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602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603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604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605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606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607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608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609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610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611" name="AutoShape 26"/>
          <p:cNvSpPr/>
          <p:nvPr/>
        </p:nvSpPr>
        <p:spPr>
          <a:xfrm>
            <a:off x="901800" y="167652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建议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jiàn yì 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v.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动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词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/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n.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名词】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提建议；合理的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(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地）建议；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听从建议；建议做……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例：朋友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建议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周末去公园玩。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他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听从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了医生的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建议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，开始按时吃药。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612" name="图片 26"/>
          <p:cNvPicPr/>
          <p:nvPr/>
        </p:nvPicPr>
        <p:blipFill>
          <a:blip r:embed="rId3"/>
          <a:stretch/>
        </p:blipFill>
        <p:spPr>
          <a:xfrm>
            <a:off x="8064360" y="1865520"/>
            <a:ext cx="2895120" cy="28382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3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614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615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616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617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618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619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620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621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622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623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624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625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626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627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628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629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630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631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632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633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634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635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636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637" name="AutoShape 26"/>
          <p:cNvSpPr/>
          <p:nvPr/>
        </p:nvSpPr>
        <p:spPr>
          <a:xfrm>
            <a:off x="901800" y="1371600"/>
            <a:ext cx="8737200" cy="41778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4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除了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chúle 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00B050"/>
                </a:solidFill>
                <a:effectLst/>
                <a:uFillTx/>
                <a:latin typeface="WPS灵秀黑"/>
                <a:ea typeface="WPS灵秀黑"/>
              </a:rPr>
              <a:t>prep.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介词】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除了……还……；除了……以外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例：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除了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汉语课，我们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还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有数学课。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除了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汉语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以外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，他还会说英语。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638" name="图片 26"/>
          <p:cNvPicPr/>
          <p:nvPr/>
        </p:nvPicPr>
        <p:blipFill>
          <a:blip r:embed="rId3"/>
          <a:stretch/>
        </p:blipFill>
        <p:spPr>
          <a:xfrm>
            <a:off x="7639200" y="4109760"/>
            <a:ext cx="4485240" cy="24670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矩形 8"/>
          <p:cNvSpPr/>
          <p:nvPr/>
        </p:nvSpPr>
        <p:spPr>
          <a:xfrm>
            <a:off x="0" y="6574320"/>
            <a:ext cx="12191760" cy="297360"/>
          </a:xfrm>
          <a:prstGeom prst="rect">
            <a:avLst/>
          </a:prstGeom>
          <a:solidFill>
            <a:srgbClr val="3B5EA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rmAutofit fontScale="55000" lnSpcReduction="19999"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隶书"/>
            </a:endParaRPr>
          </a:p>
        </p:txBody>
      </p:sp>
      <p:sp>
        <p:nvSpPr>
          <p:cNvPr id="640" name="矩形 6"/>
          <p:cNvSpPr/>
          <p:nvPr/>
        </p:nvSpPr>
        <p:spPr>
          <a:xfrm>
            <a:off x="0" y="0"/>
            <a:ext cx="12191760" cy="297360"/>
          </a:xfrm>
          <a:prstGeom prst="rect">
            <a:avLst/>
          </a:prstGeom>
          <a:solidFill>
            <a:srgbClr val="3B5EA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rmAutofit fontScale="55000" lnSpcReduction="19999"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隶书"/>
            </a:endParaRPr>
          </a:p>
        </p:txBody>
      </p:sp>
      <p:grpSp>
        <p:nvGrpSpPr>
          <p:cNvPr id="641" name="组合 2"/>
          <p:cNvGrpSpPr/>
          <p:nvPr/>
        </p:nvGrpSpPr>
        <p:grpSpPr>
          <a:xfrm>
            <a:off x="47160" y="-187920"/>
            <a:ext cx="12130560" cy="672840"/>
            <a:chOff x="47160" y="-187920"/>
            <a:chExt cx="12130560" cy="672840"/>
          </a:xfrm>
        </p:grpSpPr>
        <p:pic>
          <p:nvPicPr>
            <p:cNvPr id="642" name="图片 3" descr="中国元素10_画板 1"/>
            <p:cNvPicPr/>
            <p:nvPr/>
          </p:nvPicPr>
          <p:blipFill>
            <a:blip r:embed="rId1">
              <a:alphaModFix amt="23000"/>
            </a:blip>
            <a:srcRect l="0" t="36150" r="0" b="49462"/>
            <a:stretch/>
          </p:blipFill>
          <p:spPr>
            <a:xfrm>
              <a:off x="47160" y="-69840"/>
              <a:ext cx="6173280" cy="4993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643" name="图片 10" descr="中国元素10_画板 1"/>
            <p:cNvPicPr/>
            <p:nvPr/>
          </p:nvPicPr>
          <p:blipFill>
            <a:blip r:embed="rId2">
              <a:alphaModFix amt="23000"/>
            </a:blip>
            <a:srcRect l="0" t="29091" r="0" b="51527"/>
            <a:stretch/>
          </p:blipFill>
          <p:spPr>
            <a:xfrm>
              <a:off x="6004440" y="-187920"/>
              <a:ext cx="6173280" cy="67284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644" name="组合 19"/>
          <p:cNvGrpSpPr/>
          <p:nvPr/>
        </p:nvGrpSpPr>
        <p:grpSpPr>
          <a:xfrm>
            <a:off x="47160" y="6311160"/>
            <a:ext cx="12144600" cy="672840"/>
            <a:chOff x="47160" y="6311160"/>
            <a:chExt cx="12144600" cy="672840"/>
          </a:xfrm>
        </p:grpSpPr>
        <p:pic>
          <p:nvPicPr>
            <p:cNvPr id="645" name="图片 20" descr="中国元素10_画板 1"/>
            <p:cNvPicPr/>
            <p:nvPr/>
          </p:nvPicPr>
          <p:blipFill>
            <a:blip r:embed="rId3">
              <a:alphaModFix amt="23000"/>
            </a:blip>
            <a:srcRect l="0" t="36150" r="0" b="49462"/>
            <a:stretch/>
          </p:blipFill>
          <p:spPr>
            <a:xfrm>
              <a:off x="47160" y="6429240"/>
              <a:ext cx="6173280" cy="4993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646" name="图片 21" descr="中国元素10_画板 1"/>
            <p:cNvPicPr/>
            <p:nvPr/>
          </p:nvPicPr>
          <p:blipFill>
            <a:blip r:embed="rId4">
              <a:alphaModFix amt="23000"/>
            </a:blip>
            <a:srcRect l="0" t="29091" r="0" b="51527"/>
            <a:stretch/>
          </p:blipFill>
          <p:spPr>
            <a:xfrm>
              <a:off x="6018480" y="6311160"/>
              <a:ext cx="6173280" cy="67284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647" name="文本框 18"/>
          <p:cNvSpPr/>
          <p:nvPr/>
        </p:nvSpPr>
        <p:spPr>
          <a:xfrm>
            <a:off x="183600" y="473040"/>
            <a:ext cx="8558280" cy="60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en-US" sz="3200" b="1" u="none" strike="noStrike">
                <a:solidFill>
                  <a:srgbClr val="0A97C3"/>
                </a:solidFill>
                <a:effectLst/>
                <a:uFillTx/>
                <a:latin typeface="微软雅黑"/>
                <a:ea typeface="微软雅黑"/>
              </a:rPr>
              <a:t>①除了</a:t>
            </a:r>
            <a:r>
              <a:rPr lang="en-US" sz="3200" b="1" u="none" strike="noStrike">
                <a:solidFill>
                  <a:srgbClr val="0A97C3"/>
                </a:solidFill>
                <a:effectLst/>
                <a:uFillTx/>
                <a:latin typeface="微软雅黑"/>
                <a:ea typeface="微软雅黑"/>
              </a:rPr>
              <a:t>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微软雅黑"/>
                <a:ea typeface="微软雅黑"/>
              </a:rPr>
              <a:t>A </a:t>
            </a:r>
            <a:r>
              <a:rPr lang="zh-CN" sz="3200" b="1" u="none" strike="noStrike">
                <a:solidFill>
                  <a:srgbClr val="0A97C3"/>
                </a:solidFill>
                <a:effectLst/>
                <a:uFillTx/>
                <a:latin typeface="微软雅黑"/>
                <a:ea typeface="微软雅黑"/>
              </a:rPr>
              <a:t>（以外），……都……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48" name="文本框 12"/>
          <p:cNvSpPr/>
          <p:nvPr/>
        </p:nvSpPr>
        <p:spPr>
          <a:xfrm>
            <a:off x="659160" y="2265120"/>
            <a:ext cx="4713840" cy="2196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zh-CN" sz="40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除了</a:t>
            </a:r>
            <a:r>
              <a:rPr lang="en-US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……</a:t>
            </a:r>
            <a:r>
              <a:rPr lang="zh-CN" sz="40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以外</a:t>
            </a: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，其他同学</a:t>
            </a:r>
            <a:r>
              <a:rPr lang="zh-CN" sz="4000" b="1" u="none" strike="noStrike">
                <a:solidFill>
                  <a:srgbClr val="0070C0"/>
                </a:solidFill>
                <a:effectLst/>
                <a:uFillTx/>
                <a:latin typeface="楷体"/>
                <a:ea typeface="楷体"/>
              </a:rPr>
              <a:t>都</a:t>
            </a: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来上课了。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649" name="图片 1" descr="美丽微笑的老师走过满教室快乐的孩子们"/>
          <p:cNvPicPr/>
          <p:nvPr/>
        </p:nvPicPr>
        <p:blipFill>
          <a:blip r:embed="rId5"/>
          <a:stretch/>
        </p:blipFill>
        <p:spPr>
          <a:xfrm>
            <a:off x="5781600" y="1852200"/>
            <a:ext cx="5512680" cy="3680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矩形 8"/>
          <p:cNvSpPr/>
          <p:nvPr/>
        </p:nvSpPr>
        <p:spPr>
          <a:xfrm>
            <a:off x="0" y="6574320"/>
            <a:ext cx="12191760" cy="297360"/>
          </a:xfrm>
          <a:prstGeom prst="rect">
            <a:avLst/>
          </a:prstGeom>
          <a:solidFill>
            <a:srgbClr val="3B5EA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rmAutofit fontScale="55000" lnSpcReduction="19999"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隶书"/>
            </a:endParaRPr>
          </a:p>
        </p:txBody>
      </p:sp>
      <p:sp>
        <p:nvSpPr>
          <p:cNvPr id="651" name="矩形 6"/>
          <p:cNvSpPr/>
          <p:nvPr/>
        </p:nvSpPr>
        <p:spPr>
          <a:xfrm>
            <a:off x="0" y="0"/>
            <a:ext cx="12191760" cy="297360"/>
          </a:xfrm>
          <a:prstGeom prst="rect">
            <a:avLst/>
          </a:prstGeom>
          <a:solidFill>
            <a:srgbClr val="3B5EA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rmAutofit fontScale="55000" lnSpcReduction="19999"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隶书"/>
            </a:endParaRPr>
          </a:p>
        </p:txBody>
      </p:sp>
      <p:grpSp>
        <p:nvGrpSpPr>
          <p:cNvPr id="652" name="组合 2"/>
          <p:cNvGrpSpPr/>
          <p:nvPr/>
        </p:nvGrpSpPr>
        <p:grpSpPr>
          <a:xfrm>
            <a:off x="60840" y="-187920"/>
            <a:ext cx="12130920" cy="672840"/>
            <a:chOff x="60840" y="-187920"/>
            <a:chExt cx="12130920" cy="672840"/>
          </a:xfrm>
        </p:grpSpPr>
        <p:pic>
          <p:nvPicPr>
            <p:cNvPr id="653" name="图片 3" descr="中国元素10_画板 1"/>
            <p:cNvPicPr/>
            <p:nvPr/>
          </p:nvPicPr>
          <p:blipFill>
            <a:blip r:embed="rId1">
              <a:alphaModFix amt="23000"/>
            </a:blip>
            <a:srcRect l="0" t="36150" r="0" b="49462"/>
            <a:stretch/>
          </p:blipFill>
          <p:spPr>
            <a:xfrm>
              <a:off x="60840" y="-69840"/>
              <a:ext cx="6173280" cy="4993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654" name="图片 10" descr="中国元素10_画板 1"/>
            <p:cNvPicPr/>
            <p:nvPr/>
          </p:nvPicPr>
          <p:blipFill>
            <a:blip r:embed="rId2">
              <a:alphaModFix amt="23000"/>
            </a:blip>
            <a:srcRect l="0" t="29091" r="0" b="51527"/>
            <a:stretch/>
          </p:blipFill>
          <p:spPr>
            <a:xfrm>
              <a:off x="6018480" y="-187920"/>
              <a:ext cx="6173280" cy="67284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655" name="组合 19"/>
          <p:cNvGrpSpPr/>
          <p:nvPr/>
        </p:nvGrpSpPr>
        <p:grpSpPr>
          <a:xfrm>
            <a:off x="47160" y="6311160"/>
            <a:ext cx="12144600" cy="672840"/>
            <a:chOff x="47160" y="6311160"/>
            <a:chExt cx="12144600" cy="672840"/>
          </a:xfrm>
        </p:grpSpPr>
        <p:pic>
          <p:nvPicPr>
            <p:cNvPr id="656" name="图片 20" descr="中国元素10_画板 1"/>
            <p:cNvPicPr/>
            <p:nvPr/>
          </p:nvPicPr>
          <p:blipFill>
            <a:blip r:embed="rId3">
              <a:alphaModFix amt="23000"/>
            </a:blip>
            <a:srcRect l="0" t="36150" r="0" b="49462"/>
            <a:stretch/>
          </p:blipFill>
          <p:spPr>
            <a:xfrm>
              <a:off x="47160" y="6429240"/>
              <a:ext cx="6173280" cy="4993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657" name="图片 21" descr="中国元素10_画板 1"/>
            <p:cNvPicPr/>
            <p:nvPr/>
          </p:nvPicPr>
          <p:blipFill>
            <a:blip r:embed="rId4">
              <a:alphaModFix amt="23000"/>
            </a:blip>
            <a:srcRect l="0" t="29091" r="0" b="51527"/>
            <a:stretch/>
          </p:blipFill>
          <p:spPr>
            <a:xfrm>
              <a:off x="6018480" y="6311160"/>
              <a:ext cx="6173280" cy="67284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658" name="文本框 12"/>
          <p:cNvSpPr/>
          <p:nvPr/>
        </p:nvSpPr>
        <p:spPr>
          <a:xfrm>
            <a:off x="735480" y="2280960"/>
            <a:ext cx="4713840" cy="2196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zh-CN" sz="40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除了</a:t>
            </a: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星期六</a:t>
            </a:r>
            <a:r>
              <a:rPr lang="zh-CN" sz="40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以外</a:t>
            </a: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，其他时间我们</a:t>
            </a:r>
            <a:r>
              <a:rPr lang="zh-CN" sz="4000" b="1" u="none" strike="noStrike">
                <a:solidFill>
                  <a:srgbClr val="0070C0"/>
                </a:solidFill>
                <a:effectLst/>
                <a:uFillTx/>
                <a:latin typeface="楷体"/>
                <a:ea typeface="楷体"/>
              </a:rPr>
              <a:t>都</a:t>
            </a: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要上课、考试。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59" name="文本框 9"/>
          <p:cNvSpPr/>
          <p:nvPr/>
        </p:nvSpPr>
        <p:spPr>
          <a:xfrm>
            <a:off x="183600" y="473040"/>
            <a:ext cx="8558280" cy="60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en-US" sz="3200" b="1" u="none" strike="noStrike">
                <a:solidFill>
                  <a:srgbClr val="0A97C3"/>
                </a:solidFill>
                <a:effectLst/>
                <a:uFillTx/>
                <a:latin typeface="微软雅黑"/>
                <a:ea typeface="微软雅黑"/>
              </a:rPr>
              <a:t>①除了</a:t>
            </a:r>
            <a:r>
              <a:rPr lang="en-US" sz="3200" b="1" u="none" strike="noStrike">
                <a:solidFill>
                  <a:srgbClr val="0A97C3"/>
                </a:solidFill>
                <a:effectLst/>
                <a:uFillTx/>
                <a:latin typeface="微软雅黑"/>
                <a:ea typeface="微软雅黑"/>
              </a:rPr>
              <a:t>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微软雅黑"/>
                <a:ea typeface="微软雅黑"/>
              </a:rPr>
              <a:t>A </a:t>
            </a:r>
            <a:r>
              <a:rPr lang="zh-CN" sz="3200" b="1" u="none" strike="noStrike">
                <a:solidFill>
                  <a:srgbClr val="0A97C3"/>
                </a:solidFill>
                <a:effectLst/>
                <a:uFillTx/>
                <a:latin typeface="微软雅黑"/>
                <a:ea typeface="微软雅黑"/>
              </a:rPr>
              <a:t>（以外），……都……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660" name="图片 5" descr="32189a500c39bfefacba6d869e6ca9d9"/>
          <p:cNvPicPr/>
          <p:nvPr/>
        </p:nvPicPr>
        <p:blipFill>
          <a:blip r:embed="rId5"/>
          <a:stretch/>
        </p:blipFill>
        <p:spPr>
          <a:xfrm>
            <a:off x="5449680" y="1911960"/>
            <a:ext cx="5837040" cy="2972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61" name="矩形 4"/>
          <p:cNvSpPr/>
          <p:nvPr/>
        </p:nvSpPr>
        <p:spPr>
          <a:xfrm>
            <a:off x="10464120" y="1907640"/>
            <a:ext cx="823320" cy="3002040"/>
          </a:xfrm>
          <a:prstGeom prst="rect">
            <a:avLst/>
          </a:prstGeom>
          <a:noFill/>
          <a:ln>
            <a:solidFill>
              <a:srgbClr val="FF0000"/>
            </a:solidFill>
            <a:round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8" dur="indefinite" restart="never" nodeType="tmRoot">
          <p:childTnLst>
            <p:seq>
              <p:cTn id="9" dur="indefinite" nodeType="mainSeq">
                <p:childTnLst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4" dur="500"/>
                                        <p:tgtEl>
                                          <p:spTgt spid="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9" dur="500"/>
                                        <p:tgtEl>
                                          <p:spTgt spid="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矩形 8"/>
          <p:cNvSpPr/>
          <p:nvPr/>
        </p:nvSpPr>
        <p:spPr>
          <a:xfrm>
            <a:off x="0" y="6574320"/>
            <a:ext cx="12191760" cy="297360"/>
          </a:xfrm>
          <a:prstGeom prst="rect">
            <a:avLst/>
          </a:prstGeom>
          <a:solidFill>
            <a:srgbClr val="3B5EA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rmAutofit fontScale="55000" lnSpcReduction="19999"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隶书"/>
            </a:endParaRPr>
          </a:p>
        </p:txBody>
      </p:sp>
      <p:sp>
        <p:nvSpPr>
          <p:cNvPr id="663" name="矩形 6"/>
          <p:cNvSpPr/>
          <p:nvPr/>
        </p:nvSpPr>
        <p:spPr>
          <a:xfrm>
            <a:off x="0" y="0"/>
            <a:ext cx="12191760" cy="297360"/>
          </a:xfrm>
          <a:prstGeom prst="rect">
            <a:avLst/>
          </a:prstGeom>
          <a:solidFill>
            <a:srgbClr val="3B5EA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rmAutofit fontScale="55000" lnSpcReduction="19999"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隶书"/>
            </a:endParaRPr>
          </a:p>
        </p:txBody>
      </p:sp>
      <p:grpSp>
        <p:nvGrpSpPr>
          <p:cNvPr id="664" name="组合 2"/>
          <p:cNvGrpSpPr/>
          <p:nvPr/>
        </p:nvGrpSpPr>
        <p:grpSpPr>
          <a:xfrm>
            <a:off x="60840" y="-187920"/>
            <a:ext cx="12130920" cy="672840"/>
            <a:chOff x="60840" y="-187920"/>
            <a:chExt cx="12130920" cy="672840"/>
          </a:xfrm>
        </p:grpSpPr>
        <p:pic>
          <p:nvPicPr>
            <p:cNvPr id="665" name="图片 3" descr="中国元素10_画板 1"/>
            <p:cNvPicPr/>
            <p:nvPr/>
          </p:nvPicPr>
          <p:blipFill>
            <a:blip r:embed="rId1">
              <a:alphaModFix amt="23000"/>
            </a:blip>
            <a:srcRect l="0" t="36150" r="0" b="49462"/>
            <a:stretch/>
          </p:blipFill>
          <p:spPr>
            <a:xfrm>
              <a:off x="60840" y="-69840"/>
              <a:ext cx="6173280" cy="4993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666" name="图片 10" descr="中国元素10_画板 1"/>
            <p:cNvPicPr/>
            <p:nvPr/>
          </p:nvPicPr>
          <p:blipFill>
            <a:blip r:embed="rId2">
              <a:alphaModFix amt="23000"/>
            </a:blip>
            <a:srcRect l="0" t="29091" r="0" b="51527"/>
            <a:stretch/>
          </p:blipFill>
          <p:spPr>
            <a:xfrm>
              <a:off x="6018480" y="-187920"/>
              <a:ext cx="6173280" cy="67284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667" name="组合 19"/>
          <p:cNvGrpSpPr/>
          <p:nvPr/>
        </p:nvGrpSpPr>
        <p:grpSpPr>
          <a:xfrm>
            <a:off x="47160" y="6311160"/>
            <a:ext cx="12144600" cy="672840"/>
            <a:chOff x="47160" y="6311160"/>
            <a:chExt cx="12144600" cy="672840"/>
          </a:xfrm>
        </p:grpSpPr>
        <p:pic>
          <p:nvPicPr>
            <p:cNvPr id="668" name="图片 20" descr="中国元素10_画板 1"/>
            <p:cNvPicPr/>
            <p:nvPr/>
          </p:nvPicPr>
          <p:blipFill>
            <a:blip r:embed="rId3">
              <a:alphaModFix amt="23000"/>
            </a:blip>
            <a:srcRect l="0" t="36150" r="0" b="49462"/>
            <a:stretch/>
          </p:blipFill>
          <p:spPr>
            <a:xfrm>
              <a:off x="47160" y="6429240"/>
              <a:ext cx="6173280" cy="4993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669" name="图片 21" descr="中国元素10_画板 1"/>
            <p:cNvPicPr/>
            <p:nvPr/>
          </p:nvPicPr>
          <p:blipFill>
            <a:blip r:embed="rId4">
              <a:alphaModFix amt="23000"/>
            </a:blip>
            <a:srcRect l="0" t="29091" r="0" b="51527"/>
            <a:stretch/>
          </p:blipFill>
          <p:spPr>
            <a:xfrm>
              <a:off x="6018480" y="6311160"/>
              <a:ext cx="6173280" cy="67284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670" name="文本框 12"/>
          <p:cNvSpPr/>
          <p:nvPr/>
        </p:nvSpPr>
        <p:spPr>
          <a:xfrm>
            <a:off x="780480" y="2499840"/>
            <a:ext cx="6173280" cy="139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zh-CN" sz="40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除了</a:t>
            </a: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祥瑞</a:t>
            </a:r>
            <a:r>
              <a:rPr lang="zh-CN" sz="40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以外</a:t>
            </a: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，其他人</a:t>
            </a:r>
            <a:r>
              <a:rPr lang="zh-CN" sz="4000" b="1" u="none" strike="noStrike">
                <a:solidFill>
                  <a:srgbClr val="0070C0"/>
                </a:solidFill>
                <a:effectLst/>
                <a:uFillTx/>
                <a:latin typeface="楷体"/>
                <a:ea typeface="楷体"/>
              </a:rPr>
              <a:t>都</a:t>
            </a: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没戴墨镜。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71" name="文本框 4"/>
          <p:cNvSpPr/>
          <p:nvPr/>
        </p:nvSpPr>
        <p:spPr>
          <a:xfrm>
            <a:off x="183600" y="473040"/>
            <a:ext cx="8558280" cy="60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en-US" sz="3200" b="1" u="none" strike="noStrike">
                <a:solidFill>
                  <a:srgbClr val="0A97C3"/>
                </a:solidFill>
                <a:effectLst/>
                <a:uFillTx/>
                <a:latin typeface="微软雅黑"/>
                <a:ea typeface="微软雅黑"/>
              </a:rPr>
              <a:t>①除了</a:t>
            </a:r>
            <a:r>
              <a:rPr lang="en-US" sz="3200" b="1" u="none" strike="noStrike">
                <a:solidFill>
                  <a:srgbClr val="0A97C3"/>
                </a:solidFill>
                <a:effectLst/>
                <a:uFillTx/>
                <a:latin typeface="微软雅黑"/>
                <a:ea typeface="微软雅黑"/>
              </a:rPr>
              <a:t>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微软雅黑"/>
                <a:ea typeface="微软雅黑"/>
              </a:rPr>
              <a:t>A </a:t>
            </a:r>
            <a:r>
              <a:rPr lang="zh-CN" sz="3200" b="1" u="none" strike="noStrike">
                <a:solidFill>
                  <a:srgbClr val="0A97C3"/>
                </a:solidFill>
                <a:effectLst/>
                <a:uFillTx/>
                <a:latin typeface="微软雅黑"/>
                <a:ea typeface="微软雅黑"/>
              </a:rPr>
              <a:t>（以外），……都……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672" name="图片 1" descr="6cbcc64b2a3eace9a2431f68e0af025b"/>
          <p:cNvPicPr/>
          <p:nvPr/>
        </p:nvPicPr>
        <p:blipFill>
          <a:blip r:embed="rId5"/>
          <a:stretch/>
        </p:blipFill>
        <p:spPr>
          <a:xfrm>
            <a:off x="7490520" y="759960"/>
            <a:ext cx="3955680" cy="52758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0" dur="indefinite" restart="never" nodeType="tmRoot">
          <p:childTnLst>
            <p:seq>
              <p:cTn id="21" dur="indefinite" nodeType="mainSeq">
                <p:childTnLst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6" dur="500"/>
                                        <p:tgtEl>
                                          <p:spTgt spid="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矩形 8"/>
          <p:cNvSpPr/>
          <p:nvPr/>
        </p:nvSpPr>
        <p:spPr>
          <a:xfrm>
            <a:off x="0" y="6574320"/>
            <a:ext cx="12191760" cy="297360"/>
          </a:xfrm>
          <a:prstGeom prst="rect">
            <a:avLst/>
          </a:prstGeom>
          <a:solidFill>
            <a:srgbClr val="3B5EA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rmAutofit fontScale="55000" lnSpcReduction="19999"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隶书"/>
            </a:endParaRPr>
          </a:p>
        </p:txBody>
      </p:sp>
      <p:sp>
        <p:nvSpPr>
          <p:cNvPr id="674" name="矩形 6"/>
          <p:cNvSpPr/>
          <p:nvPr/>
        </p:nvSpPr>
        <p:spPr>
          <a:xfrm>
            <a:off x="0" y="0"/>
            <a:ext cx="12191760" cy="297360"/>
          </a:xfrm>
          <a:prstGeom prst="rect">
            <a:avLst/>
          </a:prstGeom>
          <a:solidFill>
            <a:srgbClr val="3B5EA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rmAutofit fontScale="55000" lnSpcReduction="19999"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隶书"/>
            </a:endParaRPr>
          </a:p>
        </p:txBody>
      </p:sp>
      <p:grpSp>
        <p:nvGrpSpPr>
          <p:cNvPr id="675" name="组合 2"/>
          <p:cNvGrpSpPr/>
          <p:nvPr/>
        </p:nvGrpSpPr>
        <p:grpSpPr>
          <a:xfrm>
            <a:off x="60840" y="-187920"/>
            <a:ext cx="12130920" cy="672840"/>
            <a:chOff x="60840" y="-187920"/>
            <a:chExt cx="12130920" cy="672840"/>
          </a:xfrm>
        </p:grpSpPr>
        <p:pic>
          <p:nvPicPr>
            <p:cNvPr id="676" name="图片 3" descr="中国元素10_画板 1"/>
            <p:cNvPicPr/>
            <p:nvPr/>
          </p:nvPicPr>
          <p:blipFill>
            <a:blip r:embed="rId1">
              <a:alphaModFix amt="23000"/>
            </a:blip>
            <a:srcRect l="0" t="36150" r="0" b="49462"/>
            <a:stretch/>
          </p:blipFill>
          <p:spPr>
            <a:xfrm>
              <a:off x="60840" y="-69840"/>
              <a:ext cx="6173280" cy="4993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677" name="图片 10" descr="中国元素10_画板 1"/>
            <p:cNvPicPr/>
            <p:nvPr/>
          </p:nvPicPr>
          <p:blipFill>
            <a:blip r:embed="rId2">
              <a:alphaModFix amt="23000"/>
            </a:blip>
            <a:srcRect l="0" t="29091" r="0" b="51527"/>
            <a:stretch/>
          </p:blipFill>
          <p:spPr>
            <a:xfrm>
              <a:off x="6018480" y="-187920"/>
              <a:ext cx="6173280" cy="67284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678" name="组合 19"/>
          <p:cNvGrpSpPr/>
          <p:nvPr/>
        </p:nvGrpSpPr>
        <p:grpSpPr>
          <a:xfrm>
            <a:off x="47160" y="6311160"/>
            <a:ext cx="12144600" cy="672840"/>
            <a:chOff x="47160" y="6311160"/>
            <a:chExt cx="12144600" cy="672840"/>
          </a:xfrm>
        </p:grpSpPr>
        <p:pic>
          <p:nvPicPr>
            <p:cNvPr id="679" name="图片 20" descr="中国元素10_画板 1"/>
            <p:cNvPicPr/>
            <p:nvPr/>
          </p:nvPicPr>
          <p:blipFill>
            <a:blip r:embed="rId3">
              <a:alphaModFix amt="23000"/>
            </a:blip>
            <a:srcRect l="0" t="36150" r="0" b="49462"/>
            <a:stretch/>
          </p:blipFill>
          <p:spPr>
            <a:xfrm>
              <a:off x="47160" y="6429240"/>
              <a:ext cx="6173280" cy="4993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680" name="图片 21" descr="中国元素10_画板 1"/>
            <p:cNvPicPr/>
            <p:nvPr/>
          </p:nvPicPr>
          <p:blipFill>
            <a:blip r:embed="rId4">
              <a:alphaModFix amt="23000"/>
            </a:blip>
            <a:srcRect l="0" t="29091" r="0" b="51527"/>
            <a:stretch/>
          </p:blipFill>
          <p:spPr>
            <a:xfrm>
              <a:off x="6018480" y="6311160"/>
              <a:ext cx="6173280" cy="67284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681" name="PlaceHolder 1"/>
          <p:cNvSpPr>
            <a:spLocks noGrp="1"/>
          </p:cNvSpPr>
          <p:nvPr>
            <p:ph type="title"/>
          </p:nvPr>
        </p:nvSpPr>
        <p:spPr>
          <a:xfrm>
            <a:off x="526320" y="4089240"/>
            <a:ext cx="6964920" cy="852480"/>
          </a:xfrm>
          <a:prstGeom prst="rect">
            <a:avLst/>
          </a:prstGeom>
          <a:noFill/>
          <a:ln w="0">
            <a:solidFill>
              <a:srgbClr val="00B0F0"/>
            </a:solidFill>
          </a:ln>
        </p:spPr>
        <p:txBody>
          <a:bodyPr lIns="90000" tIns="46800" rIns="90000" bIns="4680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lang="zh-CN" sz="3600" b="1" u="none" strike="noStrike">
                <a:solidFill>
                  <a:srgbClr val="FF0000"/>
                </a:solidFill>
                <a:effectLst/>
                <a:uFillTx/>
                <a:latin typeface="微软雅黑"/>
                <a:ea typeface="微软雅黑"/>
              </a:rPr>
              <a:t>除了</a:t>
            </a:r>
            <a:r>
              <a:rPr lang="en-US" sz="3600" b="1" u="none" strike="noStrike">
                <a:solidFill>
                  <a:srgbClr val="0A97C3"/>
                </a:solidFill>
                <a:effectLst/>
                <a:uFillTx/>
                <a:latin typeface="微软雅黑"/>
                <a:ea typeface="微软雅黑"/>
              </a:rPr>
              <a:t> </a:t>
            </a:r>
            <a:r>
              <a:rPr lang="en-US" sz="3600" b="1" u="none" strike="noStrike">
                <a:solidFill>
                  <a:srgbClr val="000000"/>
                </a:solidFill>
                <a:effectLst/>
                <a:uFillTx/>
                <a:latin typeface="微软雅黑"/>
                <a:ea typeface="微软雅黑"/>
              </a:rPr>
              <a:t>A </a:t>
            </a:r>
            <a:r>
              <a:rPr lang="zh-CN" sz="3600" b="1" u="none" strike="noStrike">
                <a:solidFill>
                  <a:srgbClr val="FF0000"/>
                </a:solidFill>
                <a:effectLst/>
                <a:uFillTx/>
                <a:latin typeface="微软雅黑"/>
                <a:ea typeface="微软雅黑"/>
              </a:rPr>
              <a:t>（以外），……</a:t>
            </a:r>
            <a:r>
              <a:rPr lang="zh-CN" sz="3600" b="1" u="none" strike="noStrike">
                <a:solidFill>
                  <a:srgbClr val="0070C0"/>
                </a:solidFill>
                <a:effectLst/>
                <a:uFillTx/>
                <a:latin typeface="微软雅黑"/>
                <a:ea typeface="微软雅黑"/>
              </a:rPr>
              <a:t>都</a:t>
            </a:r>
            <a:r>
              <a:rPr lang="en-US" sz="3600" b="1" u="none" strike="noStrike">
                <a:solidFill>
                  <a:srgbClr val="FF0000"/>
                </a:solidFill>
                <a:effectLst/>
                <a:uFillTx/>
                <a:latin typeface="微软雅黑"/>
                <a:ea typeface="微软雅黑"/>
              </a:rPr>
              <a:t>……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2" name="文本框 1"/>
          <p:cNvSpPr/>
          <p:nvPr/>
        </p:nvSpPr>
        <p:spPr>
          <a:xfrm>
            <a:off x="526320" y="1423080"/>
            <a:ext cx="11506320" cy="132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40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除了</a:t>
            </a:r>
            <a:r>
              <a:rPr lang="en-US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……</a:t>
            </a:r>
            <a:r>
              <a:rPr lang="zh-CN" sz="40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以外</a:t>
            </a: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，其他同学</a:t>
            </a:r>
            <a:r>
              <a:rPr lang="zh-CN" sz="4000" b="1" u="none" strike="noStrike">
                <a:solidFill>
                  <a:srgbClr val="0070C0"/>
                </a:solidFill>
                <a:effectLst/>
                <a:uFillTx/>
                <a:latin typeface="楷体"/>
                <a:ea typeface="楷体"/>
              </a:rPr>
              <a:t>都</a:t>
            </a: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来上课了。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4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83" name="文本框 5"/>
          <p:cNvSpPr/>
          <p:nvPr/>
        </p:nvSpPr>
        <p:spPr>
          <a:xfrm>
            <a:off x="526320" y="2207160"/>
            <a:ext cx="11304720" cy="13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40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除了</a:t>
            </a: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星期六</a:t>
            </a:r>
            <a:r>
              <a:rPr lang="zh-CN" sz="40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以外</a:t>
            </a: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，其他时间我们</a:t>
            </a:r>
            <a:r>
              <a:rPr lang="zh-CN" sz="4000" b="1" u="none" strike="noStrike">
                <a:solidFill>
                  <a:srgbClr val="0070C0"/>
                </a:solidFill>
                <a:effectLst/>
                <a:uFillTx/>
                <a:latin typeface="楷体"/>
                <a:ea typeface="楷体"/>
              </a:rPr>
              <a:t>都</a:t>
            </a: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要上课、考试。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84" name="文本框 9"/>
          <p:cNvSpPr/>
          <p:nvPr/>
        </p:nvSpPr>
        <p:spPr>
          <a:xfrm>
            <a:off x="526320" y="3016800"/>
            <a:ext cx="10930680" cy="706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40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除了</a:t>
            </a: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祥瑞</a:t>
            </a:r>
            <a:r>
              <a:rPr lang="zh-CN" sz="40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以外</a:t>
            </a: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，其他人</a:t>
            </a:r>
            <a:r>
              <a:rPr lang="zh-CN" sz="4000" b="1" u="none" strike="noStrike">
                <a:solidFill>
                  <a:srgbClr val="0070C0"/>
                </a:solidFill>
                <a:effectLst/>
                <a:uFillTx/>
                <a:latin typeface="楷体"/>
                <a:ea typeface="楷体"/>
              </a:rPr>
              <a:t>都</a:t>
            </a: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没戴墨镜。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85" name="标题 25"/>
          <p:cNvSpPr/>
          <p:nvPr/>
        </p:nvSpPr>
        <p:spPr>
          <a:xfrm>
            <a:off x="1130400" y="5531400"/>
            <a:ext cx="1681920" cy="64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defTabSz="914400">
              <a:lnSpc>
                <a:spcPct val="90000"/>
              </a:lnSpc>
            </a:pPr>
            <a:r>
              <a:rPr lang="zh-CN" sz="3600" b="1" u="none" strike="noStrike">
                <a:solidFill>
                  <a:srgbClr val="0070C0"/>
                </a:solidFill>
                <a:effectLst/>
                <a:uFillTx/>
                <a:latin typeface="楷体"/>
                <a:ea typeface="楷体"/>
              </a:rPr>
              <a:t>没有</a:t>
            </a:r>
            <a:r>
              <a:rPr lang="en-US" sz="3600" b="1" u="none" strike="noStrike">
                <a:solidFill>
                  <a:schemeClr val="dk1"/>
                </a:solidFill>
                <a:effectLst/>
                <a:uFillTx/>
                <a:latin typeface="微软雅黑"/>
                <a:ea typeface="微软雅黑"/>
              </a:rPr>
              <a:t>A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86" name="下箭头 27"/>
          <p:cNvSpPr/>
          <p:nvPr/>
        </p:nvSpPr>
        <p:spPr>
          <a:xfrm>
            <a:off x="1774800" y="4773960"/>
            <a:ext cx="392760" cy="604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B0F0"/>
          </a:solidFill>
          <a:ln w="0">
            <a:noFill/>
          </a:ln>
        </p:spPr>
        <p:style>
          <a:lnRef idx="0"/>
          <a:fillRef idx="3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687" name="标题 25"/>
          <p:cNvSpPr/>
          <p:nvPr/>
        </p:nvSpPr>
        <p:spPr>
          <a:xfrm>
            <a:off x="4339080" y="5434920"/>
            <a:ext cx="3881520" cy="64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defTabSz="914400">
              <a:lnSpc>
                <a:spcPct val="90000"/>
              </a:lnSpc>
            </a:pPr>
            <a:r>
              <a:rPr lang="zh-CN" sz="3600" b="1" u="none" strike="noStrike">
                <a:solidFill>
                  <a:srgbClr val="0070C0"/>
                </a:solidFill>
                <a:effectLst/>
                <a:uFillTx/>
                <a:latin typeface="楷体"/>
                <a:ea typeface="楷体"/>
              </a:rPr>
              <a:t>这些有一样的地方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88" name="下箭头 11"/>
          <p:cNvSpPr/>
          <p:nvPr/>
        </p:nvSpPr>
        <p:spPr>
          <a:xfrm>
            <a:off x="5379840" y="4773960"/>
            <a:ext cx="392760" cy="604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B0F0"/>
          </a:solidFill>
          <a:ln w="0">
            <a:noFill/>
          </a:ln>
        </p:spPr>
        <p:style>
          <a:lnRef idx="0"/>
          <a:fillRef idx="3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7" dur="indefinite" restart="never" nodeType="tmRoot">
          <p:childTnLst>
            <p:seq>
              <p:cTn id="28" dur="indefinite" nodeType="mainSeq">
                <p:childTnLst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3" dur="500"/>
                                        <p:tgtEl>
                                          <p:spTgt spid="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fill="hold" nodeType="clickEffect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38" dur="25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3" dur="500"/>
                                        <p:tgtEl>
                                          <p:spTgt spid="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fill="hold" nodeType="clickEffect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48" dur="250"/>
                                        <p:tgtEl>
                                          <p:spTgt spid="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53" dur="500"/>
                                        <p:tgtEl>
                                          <p:spTgt spid="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矩形 8"/>
          <p:cNvSpPr/>
          <p:nvPr/>
        </p:nvSpPr>
        <p:spPr>
          <a:xfrm>
            <a:off x="0" y="6574320"/>
            <a:ext cx="12191760" cy="297360"/>
          </a:xfrm>
          <a:prstGeom prst="rect">
            <a:avLst/>
          </a:prstGeom>
          <a:solidFill>
            <a:srgbClr val="3B5EA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rmAutofit fontScale="55000" lnSpcReduction="19999"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隶书"/>
            </a:endParaRPr>
          </a:p>
        </p:txBody>
      </p:sp>
      <p:sp>
        <p:nvSpPr>
          <p:cNvPr id="690" name="矩形 6"/>
          <p:cNvSpPr/>
          <p:nvPr/>
        </p:nvSpPr>
        <p:spPr>
          <a:xfrm>
            <a:off x="0" y="0"/>
            <a:ext cx="12191760" cy="297360"/>
          </a:xfrm>
          <a:prstGeom prst="rect">
            <a:avLst/>
          </a:prstGeom>
          <a:solidFill>
            <a:srgbClr val="3B5EA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rmAutofit fontScale="55000" lnSpcReduction="19999"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隶书"/>
            </a:endParaRPr>
          </a:p>
        </p:txBody>
      </p:sp>
      <p:grpSp>
        <p:nvGrpSpPr>
          <p:cNvPr id="691" name="组合 2"/>
          <p:cNvGrpSpPr/>
          <p:nvPr/>
        </p:nvGrpSpPr>
        <p:grpSpPr>
          <a:xfrm>
            <a:off x="60840" y="-187920"/>
            <a:ext cx="12130920" cy="672840"/>
            <a:chOff x="60840" y="-187920"/>
            <a:chExt cx="12130920" cy="672840"/>
          </a:xfrm>
        </p:grpSpPr>
        <p:pic>
          <p:nvPicPr>
            <p:cNvPr id="692" name="图片 3" descr="中国元素10_画板 1"/>
            <p:cNvPicPr/>
            <p:nvPr/>
          </p:nvPicPr>
          <p:blipFill>
            <a:blip r:embed="rId1">
              <a:alphaModFix amt="23000"/>
            </a:blip>
            <a:srcRect l="0" t="36150" r="0" b="49462"/>
            <a:stretch/>
          </p:blipFill>
          <p:spPr>
            <a:xfrm>
              <a:off x="60840" y="-69840"/>
              <a:ext cx="6173280" cy="4993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693" name="图片 10" descr="中国元素10_画板 1"/>
            <p:cNvPicPr/>
            <p:nvPr/>
          </p:nvPicPr>
          <p:blipFill>
            <a:blip r:embed="rId2">
              <a:alphaModFix amt="23000"/>
            </a:blip>
            <a:srcRect l="0" t="29091" r="0" b="51527"/>
            <a:stretch/>
          </p:blipFill>
          <p:spPr>
            <a:xfrm>
              <a:off x="6018480" y="-187920"/>
              <a:ext cx="6173280" cy="67284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694" name="组合 19"/>
          <p:cNvGrpSpPr/>
          <p:nvPr/>
        </p:nvGrpSpPr>
        <p:grpSpPr>
          <a:xfrm>
            <a:off x="47160" y="6311160"/>
            <a:ext cx="12144600" cy="672840"/>
            <a:chOff x="47160" y="6311160"/>
            <a:chExt cx="12144600" cy="672840"/>
          </a:xfrm>
        </p:grpSpPr>
        <p:pic>
          <p:nvPicPr>
            <p:cNvPr id="695" name="图片 20" descr="中国元素10_画板 1"/>
            <p:cNvPicPr/>
            <p:nvPr/>
          </p:nvPicPr>
          <p:blipFill>
            <a:blip r:embed="rId3">
              <a:alphaModFix amt="23000"/>
            </a:blip>
            <a:srcRect l="0" t="36150" r="0" b="49462"/>
            <a:stretch/>
          </p:blipFill>
          <p:spPr>
            <a:xfrm>
              <a:off x="47160" y="6429240"/>
              <a:ext cx="6173280" cy="4993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696" name="图片 21" descr="中国元素10_画板 1"/>
            <p:cNvPicPr/>
            <p:nvPr/>
          </p:nvPicPr>
          <p:blipFill>
            <a:blip r:embed="rId4">
              <a:alphaModFix amt="23000"/>
            </a:blip>
            <a:srcRect l="0" t="29091" r="0" b="51527"/>
            <a:stretch/>
          </p:blipFill>
          <p:spPr>
            <a:xfrm>
              <a:off x="6018480" y="6311160"/>
              <a:ext cx="6173280" cy="67284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697" name="文本框 9"/>
          <p:cNvSpPr/>
          <p:nvPr/>
        </p:nvSpPr>
        <p:spPr>
          <a:xfrm>
            <a:off x="659160" y="1726560"/>
            <a:ext cx="6181920" cy="706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你喜欢吃什么？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98" name="文本框 12"/>
          <p:cNvSpPr/>
          <p:nvPr/>
        </p:nvSpPr>
        <p:spPr>
          <a:xfrm>
            <a:off x="659160" y="2634480"/>
            <a:ext cx="8201880" cy="706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40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除了</a:t>
            </a: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饺子</a:t>
            </a:r>
            <a:r>
              <a:rPr lang="zh-CN" sz="40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以外</a:t>
            </a: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，我</a:t>
            </a:r>
            <a:r>
              <a:rPr lang="zh-CN" sz="4000" b="1" u="none" strike="noStrike">
                <a:solidFill>
                  <a:srgbClr val="0070C0"/>
                </a:solidFill>
                <a:effectLst/>
                <a:uFillTx/>
                <a:latin typeface="楷体"/>
                <a:ea typeface="楷体"/>
              </a:rPr>
              <a:t>还</a:t>
            </a: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喜欢吃火锅。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99" name="文本框 1"/>
          <p:cNvSpPr/>
          <p:nvPr/>
        </p:nvSpPr>
        <p:spPr>
          <a:xfrm>
            <a:off x="183600" y="473040"/>
            <a:ext cx="8558280" cy="60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en-US" sz="3200" b="1" u="none" strike="noStrike">
                <a:solidFill>
                  <a:srgbClr val="0A97C3"/>
                </a:solidFill>
                <a:effectLst/>
                <a:uFillTx/>
                <a:latin typeface="微软雅黑"/>
                <a:ea typeface="微软雅黑"/>
              </a:rPr>
              <a:t>②除了</a:t>
            </a:r>
            <a:r>
              <a:rPr lang="en-US" sz="3200" b="1" u="none" strike="noStrike">
                <a:solidFill>
                  <a:srgbClr val="0A97C3"/>
                </a:solidFill>
                <a:effectLst/>
                <a:uFillTx/>
                <a:latin typeface="微软雅黑"/>
                <a:ea typeface="微软雅黑"/>
              </a:rPr>
              <a:t>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微软雅黑"/>
                <a:ea typeface="微软雅黑"/>
              </a:rPr>
              <a:t>A </a:t>
            </a:r>
            <a:r>
              <a:rPr lang="zh-CN" sz="3200" b="1" u="none" strike="noStrike">
                <a:solidFill>
                  <a:srgbClr val="0A97C3"/>
                </a:solidFill>
                <a:effectLst/>
                <a:uFillTx/>
                <a:latin typeface="微软雅黑"/>
                <a:ea typeface="微软雅黑"/>
              </a:rPr>
              <a:t>（以外），还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微软雅黑"/>
                <a:ea typeface="微软雅黑"/>
              </a:rPr>
              <a:t>B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700" name="https://photo-static-api.fotomore.com/creative/vcg/400/new/VCG211318913571.jpg?uid=386&amp;timestamp=1701275210&amp;sign=4ee1b8ffd567ff8c9e452fed49dcf2d9" descr="templates\picture_hover\&amp;pky200_sjzg_VCG211318913571&amp;"/>
          <p:cNvPicPr/>
          <p:nvPr/>
        </p:nvPicPr>
        <p:blipFill>
          <a:blip r:embed="rId5"/>
          <a:srcRect l="23087" t="0" r="0" b="0"/>
          <a:stretch/>
        </p:blipFill>
        <p:spPr>
          <a:xfrm>
            <a:off x="4383360" y="3742560"/>
            <a:ext cx="2484360" cy="2094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01" name="https://photo-static-api.fotomore.com/creative/vcg/veer/400/new/VCG41N819429544.jpg?uid=386&amp;timestamp=1701275753&amp;sign=4e63827507a32c0623ee94f9d0a7bc2e" descr="templates\picture_hover\&amp;pky290_sjzg_VCG41N819429544&amp;"/>
          <p:cNvPicPr/>
          <p:nvPr/>
        </p:nvPicPr>
        <p:blipFill>
          <a:blip r:embed="rId6"/>
          <a:stretch/>
        </p:blipFill>
        <p:spPr>
          <a:xfrm>
            <a:off x="376560" y="3674880"/>
            <a:ext cx="3047760" cy="1976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02" name="加号 16"/>
          <p:cNvSpPr/>
          <p:nvPr/>
        </p:nvSpPr>
        <p:spPr>
          <a:xfrm>
            <a:off x="3335040" y="4273560"/>
            <a:ext cx="914040" cy="914040"/>
          </a:xfrm>
          <a:prstGeom prst="mathPlus">
            <a:avLst>
              <a:gd name="adj1" fmla="val 23520"/>
            </a:avLst>
          </a:prstGeom>
          <a:solidFill>
            <a:srgbClr val="4472C4"/>
          </a:solidFill>
          <a:ln>
            <a:solidFill>
              <a:srgbClr val="2F5597"/>
            </a:solidFill>
            <a:round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4" dur="indefinite" restart="never" nodeType="tmRoot">
          <p:childTnLst>
            <p:seq>
              <p:cTn id="55" dur="indefinite" nodeType="mainSeq">
                <p:childTnLst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60" dur="500"/>
                                        <p:tgtEl>
                                          <p:spTgt spid="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65" dur="500"/>
                                        <p:tgtEl>
                                          <p:spTgt spid="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0" dur="500"/>
                                        <p:tgtEl>
                                          <p:spTgt spid="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3" dur="500"/>
                                        <p:tgtEl>
                                          <p:spTgt spid="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8" dur="500"/>
                                        <p:tgtEl>
                                          <p:spTgt spid="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矩形 8"/>
          <p:cNvSpPr/>
          <p:nvPr/>
        </p:nvSpPr>
        <p:spPr>
          <a:xfrm>
            <a:off x="0" y="6574320"/>
            <a:ext cx="12191760" cy="297360"/>
          </a:xfrm>
          <a:prstGeom prst="rect">
            <a:avLst/>
          </a:prstGeom>
          <a:solidFill>
            <a:srgbClr val="3B5EA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rmAutofit fontScale="55000" lnSpcReduction="19999"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隶书"/>
            </a:endParaRPr>
          </a:p>
        </p:txBody>
      </p:sp>
      <p:sp>
        <p:nvSpPr>
          <p:cNvPr id="704" name="矩形 6"/>
          <p:cNvSpPr/>
          <p:nvPr/>
        </p:nvSpPr>
        <p:spPr>
          <a:xfrm>
            <a:off x="0" y="0"/>
            <a:ext cx="12191760" cy="297360"/>
          </a:xfrm>
          <a:prstGeom prst="rect">
            <a:avLst/>
          </a:prstGeom>
          <a:solidFill>
            <a:srgbClr val="3B5EA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rmAutofit fontScale="55000" lnSpcReduction="19999"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隶书"/>
            </a:endParaRPr>
          </a:p>
        </p:txBody>
      </p:sp>
      <p:grpSp>
        <p:nvGrpSpPr>
          <p:cNvPr id="705" name="组合 2"/>
          <p:cNvGrpSpPr/>
          <p:nvPr/>
        </p:nvGrpSpPr>
        <p:grpSpPr>
          <a:xfrm>
            <a:off x="60840" y="-187920"/>
            <a:ext cx="12130920" cy="672840"/>
            <a:chOff x="60840" y="-187920"/>
            <a:chExt cx="12130920" cy="672840"/>
          </a:xfrm>
        </p:grpSpPr>
        <p:pic>
          <p:nvPicPr>
            <p:cNvPr id="706" name="图片 3" descr="中国元素10_画板 1"/>
            <p:cNvPicPr/>
            <p:nvPr/>
          </p:nvPicPr>
          <p:blipFill>
            <a:blip r:embed="rId1">
              <a:alphaModFix amt="23000"/>
            </a:blip>
            <a:srcRect l="0" t="36150" r="0" b="49462"/>
            <a:stretch/>
          </p:blipFill>
          <p:spPr>
            <a:xfrm>
              <a:off x="60840" y="-69840"/>
              <a:ext cx="6173280" cy="4993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707" name="图片 10" descr="中国元素10_画板 1"/>
            <p:cNvPicPr/>
            <p:nvPr/>
          </p:nvPicPr>
          <p:blipFill>
            <a:blip r:embed="rId2">
              <a:alphaModFix amt="23000"/>
            </a:blip>
            <a:srcRect l="0" t="29091" r="0" b="51527"/>
            <a:stretch/>
          </p:blipFill>
          <p:spPr>
            <a:xfrm>
              <a:off x="6018480" y="-187920"/>
              <a:ext cx="6173280" cy="67284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708" name="组合 19"/>
          <p:cNvGrpSpPr/>
          <p:nvPr/>
        </p:nvGrpSpPr>
        <p:grpSpPr>
          <a:xfrm>
            <a:off x="47160" y="6311160"/>
            <a:ext cx="12144600" cy="672840"/>
            <a:chOff x="47160" y="6311160"/>
            <a:chExt cx="12144600" cy="672840"/>
          </a:xfrm>
        </p:grpSpPr>
        <p:pic>
          <p:nvPicPr>
            <p:cNvPr id="709" name="图片 20" descr="中国元素10_画板 1"/>
            <p:cNvPicPr/>
            <p:nvPr/>
          </p:nvPicPr>
          <p:blipFill>
            <a:blip r:embed="rId3">
              <a:alphaModFix amt="23000"/>
            </a:blip>
            <a:srcRect l="0" t="36150" r="0" b="49462"/>
            <a:stretch/>
          </p:blipFill>
          <p:spPr>
            <a:xfrm>
              <a:off x="47160" y="6429240"/>
              <a:ext cx="6173280" cy="4993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710" name="图片 21" descr="中国元素10_画板 1"/>
            <p:cNvPicPr/>
            <p:nvPr/>
          </p:nvPicPr>
          <p:blipFill>
            <a:blip r:embed="rId4">
              <a:alphaModFix amt="23000"/>
            </a:blip>
            <a:srcRect l="0" t="29091" r="0" b="51527"/>
            <a:stretch/>
          </p:blipFill>
          <p:spPr>
            <a:xfrm>
              <a:off x="6018480" y="6311160"/>
              <a:ext cx="6173280" cy="67284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711" name="文本框 9"/>
          <p:cNvSpPr/>
          <p:nvPr/>
        </p:nvSpPr>
        <p:spPr>
          <a:xfrm>
            <a:off x="659160" y="1842120"/>
            <a:ext cx="6181920" cy="706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你还会什么语言？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12" name="文本框 12"/>
          <p:cNvSpPr/>
          <p:nvPr/>
        </p:nvSpPr>
        <p:spPr>
          <a:xfrm>
            <a:off x="659160" y="3085560"/>
            <a:ext cx="6312240" cy="132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40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除了</a:t>
            </a: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汉语</a:t>
            </a:r>
            <a:r>
              <a:rPr lang="zh-CN" sz="40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以外</a:t>
            </a: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，我</a:t>
            </a:r>
            <a:r>
              <a:rPr lang="zh-CN" sz="4000" b="1" u="none" strike="noStrike">
                <a:solidFill>
                  <a:srgbClr val="0070C0"/>
                </a:solidFill>
                <a:effectLst/>
                <a:uFillTx/>
                <a:latin typeface="楷体"/>
                <a:ea typeface="楷体"/>
              </a:rPr>
              <a:t>还</a:t>
            </a: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会说英语。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713" name="https://photo-static-api.fotomore.com/creative/vcg/400/new/VCG41N1350247439.jpg?uid=386&amp;timestamp=1735875562&amp;sign=d4bf226dded4297b0720844210875a45" descr="英语语言。翻译传播网络教育理念。"/>
          <p:cNvPicPr/>
          <p:nvPr/>
        </p:nvPicPr>
        <p:blipFill>
          <a:blip r:embed="rId5"/>
          <a:stretch/>
        </p:blipFill>
        <p:spPr>
          <a:xfrm>
            <a:off x="7504920" y="1746720"/>
            <a:ext cx="4123800" cy="2753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14" name="文本框 5"/>
          <p:cNvSpPr/>
          <p:nvPr/>
        </p:nvSpPr>
        <p:spPr>
          <a:xfrm>
            <a:off x="183600" y="473040"/>
            <a:ext cx="8558280" cy="60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en-US" sz="3200" b="1" u="none" strike="noStrike">
                <a:solidFill>
                  <a:srgbClr val="0A97C3"/>
                </a:solidFill>
                <a:effectLst/>
                <a:uFillTx/>
                <a:latin typeface="微软雅黑"/>
                <a:ea typeface="微软雅黑"/>
              </a:rPr>
              <a:t>②除了</a:t>
            </a:r>
            <a:r>
              <a:rPr lang="en-US" sz="3200" b="1" u="none" strike="noStrike">
                <a:solidFill>
                  <a:srgbClr val="0A97C3"/>
                </a:solidFill>
                <a:effectLst/>
                <a:uFillTx/>
                <a:latin typeface="微软雅黑"/>
                <a:ea typeface="微软雅黑"/>
              </a:rPr>
              <a:t>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微软雅黑"/>
                <a:ea typeface="微软雅黑"/>
              </a:rPr>
              <a:t>A </a:t>
            </a:r>
            <a:r>
              <a:rPr lang="zh-CN" sz="3200" b="1" u="none" strike="noStrike">
                <a:solidFill>
                  <a:srgbClr val="0A97C3"/>
                </a:solidFill>
                <a:effectLst/>
                <a:uFillTx/>
                <a:latin typeface="微软雅黑"/>
                <a:ea typeface="微软雅黑"/>
              </a:rPr>
              <a:t>（以外），还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微软雅黑"/>
                <a:ea typeface="微软雅黑"/>
              </a:rPr>
              <a:t>B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9" dur="indefinite" restart="never" nodeType="tmRoot">
          <p:childTnLst>
            <p:seq>
              <p:cTn id="80" dur="indefinite" nodeType="mainSeq">
                <p:childTnLst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85" dur="500"/>
                                        <p:tgtEl>
                                          <p:spTgt spid="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90" dur="500"/>
                                        <p:tgtEl>
                                          <p:spTgt spid="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95" dur="500"/>
                                        <p:tgtEl>
                                          <p:spTgt spid="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矩形 8"/>
          <p:cNvSpPr/>
          <p:nvPr/>
        </p:nvSpPr>
        <p:spPr>
          <a:xfrm>
            <a:off x="0" y="6574320"/>
            <a:ext cx="12191760" cy="297360"/>
          </a:xfrm>
          <a:prstGeom prst="rect">
            <a:avLst/>
          </a:prstGeom>
          <a:solidFill>
            <a:srgbClr val="3B5EA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rmAutofit fontScale="55000" lnSpcReduction="19999"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隶书"/>
            </a:endParaRPr>
          </a:p>
        </p:txBody>
      </p:sp>
      <p:sp>
        <p:nvSpPr>
          <p:cNvPr id="716" name="矩形 6"/>
          <p:cNvSpPr/>
          <p:nvPr/>
        </p:nvSpPr>
        <p:spPr>
          <a:xfrm>
            <a:off x="0" y="0"/>
            <a:ext cx="12191760" cy="297360"/>
          </a:xfrm>
          <a:prstGeom prst="rect">
            <a:avLst/>
          </a:prstGeom>
          <a:solidFill>
            <a:srgbClr val="3B5EA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rmAutofit fontScale="55000" lnSpcReduction="19999"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隶书"/>
            </a:endParaRPr>
          </a:p>
        </p:txBody>
      </p:sp>
      <p:grpSp>
        <p:nvGrpSpPr>
          <p:cNvPr id="717" name="组合 2"/>
          <p:cNvGrpSpPr/>
          <p:nvPr/>
        </p:nvGrpSpPr>
        <p:grpSpPr>
          <a:xfrm>
            <a:off x="60840" y="-187920"/>
            <a:ext cx="12130920" cy="672840"/>
            <a:chOff x="60840" y="-187920"/>
            <a:chExt cx="12130920" cy="672840"/>
          </a:xfrm>
        </p:grpSpPr>
        <p:pic>
          <p:nvPicPr>
            <p:cNvPr id="718" name="图片 3" descr="中国元素10_画板 1"/>
            <p:cNvPicPr/>
            <p:nvPr/>
          </p:nvPicPr>
          <p:blipFill>
            <a:blip r:embed="rId1">
              <a:alphaModFix amt="23000"/>
            </a:blip>
            <a:srcRect l="0" t="36150" r="0" b="49462"/>
            <a:stretch/>
          </p:blipFill>
          <p:spPr>
            <a:xfrm>
              <a:off x="60840" y="-69840"/>
              <a:ext cx="6173280" cy="4993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719" name="图片 10" descr="中国元素10_画板 1"/>
            <p:cNvPicPr/>
            <p:nvPr/>
          </p:nvPicPr>
          <p:blipFill>
            <a:blip r:embed="rId2">
              <a:alphaModFix amt="23000"/>
            </a:blip>
            <a:srcRect l="0" t="29091" r="0" b="51527"/>
            <a:stretch/>
          </p:blipFill>
          <p:spPr>
            <a:xfrm>
              <a:off x="6018480" y="-187920"/>
              <a:ext cx="6173280" cy="67284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720" name="组合 19"/>
          <p:cNvGrpSpPr/>
          <p:nvPr/>
        </p:nvGrpSpPr>
        <p:grpSpPr>
          <a:xfrm>
            <a:off x="47160" y="6311160"/>
            <a:ext cx="12144600" cy="672840"/>
            <a:chOff x="47160" y="6311160"/>
            <a:chExt cx="12144600" cy="672840"/>
          </a:xfrm>
        </p:grpSpPr>
        <p:pic>
          <p:nvPicPr>
            <p:cNvPr id="721" name="图片 20" descr="中国元素10_画板 1"/>
            <p:cNvPicPr/>
            <p:nvPr/>
          </p:nvPicPr>
          <p:blipFill>
            <a:blip r:embed="rId3">
              <a:alphaModFix amt="23000"/>
            </a:blip>
            <a:srcRect l="0" t="36150" r="0" b="49462"/>
            <a:stretch/>
          </p:blipFill>
          <p:spPr>
            <a:xfrm>
              <a:off x="47160" y="6429240"/>
              <a:ext cx="6173280" cy="4993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722" name="图片 21" descr="中国元素10_画板 1"/>
            <p:cNvPicPr/>
            <p:nvPr/>
          </p:nvPicPr>
          <p:blipFill>
            <a:blip r:embed="rId4">
              <a:alphaModFix amt="23000"/>
            </a:blip>
            <a:srcRect l="0" t="29091" r="0" b="51527"/>
            <a:stretch/>
          </p:blipFill>
          <p:spPr>
            <a:xfrm>
              <a:off x="6018480" y="6311160"/>
              <a:ext cx="6173280" cy="67284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723" name="文本框 9"/>
          <p:cNvSpPr/>
          <p:nvPr/>
        </p:nvSpPr>
        <p:spPr>
          <a:xfrm>
            <a:off x="789480" y="1726560"/>
            <a:ext cx="6181920" cy="13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考上大学之后你想做什么？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24" name="文本框 12"/>
          <p:cNvSpPr/>
          <p:nvPr/>
        </p:nvSpPr>
        <p:spPr>
          <a:xfrm>
            <a:off x="789480" y="2783160"/>
            <a:ext cx="6312240" cy="132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40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除了</a:t>
            </a: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学习</a:t>
            </a:r>
            <a:r>
              <a:rPr lang="zh-CN" sz="40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以外</a:t>
            </a: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，我还计划假期去旅行。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725" name="https://img8.file.cache.docer.com/storage/1636686888410046914/9da5f1cc-8d59-4739-91a7-afaa91d868a7tjwjv2.png" descr="1414723785_国庆节旅游女孩.png"/>
          <p:cNvPicPr/>
          <p:nvPr/>
        </p:nvPicPr>
        <p:blipFill>
          <a:blip r:embed="rId5"/>
          <a:stretch/>
        </p:blipFill>
        <p:spPr>
          <a:xfrm flipH="1">
            <a:off x="7886520" y="1483200"/>
            <a:ext cx="2989800" cy="4282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26" name="文本框 5"/>
          <p:cNvSpPr/>
          <p:nvPr/>
        </p:nvSpPr>
        <p:spPr>
          <a:xfrm>
            <a:off x="183600" y="473040"/>
            <a:ext cx="8558280" cy="60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en-US" sz="3200" b="1" u="none" strike="noStrike">
                <a:solidFill>
                  <a:srgbClr val="0A97C3"/>
                </a:solidFill>
                <a:effectLst/>
                <a:uFillTx/>
                <a:latin typeface="微软雅黑"/>
                <a:ea typeface="微软雅黑"/>
              </a:rPr>
              <a:t>②除了</a:t>
            </a:r>
            <a:r>
              <a:rPr lang="en-US" sz="3200" b="1" u="none" strike="noStrike">
                <a:solidFill>
                  <a:srgbClr val="0A97C3"/>
                </a:solidFill>
                <a:effectLst/>
                <a:uFillTx/>
                <a:latin typeface="微软雅黑"/>
                <a:ea typeface="微软雅黑"/>
              </a:rPr>
              <a:t>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微软雅黑"/>
                <a:ea typeface="微软雅黑"/>
              </a:rPr>
              <a:t>A </a:t>
            </a:r>
            <a:r>
              <a:rPr lang="zh-CN" sz="3200" b="1" u="none" strike="noStrike">
                <a:solidFill>
                  <a:srgbClr val="0A97C3"/>
                </a:solidFill>
                <a:effectLst/>
                <a:uFillTx/>
                <a:latin typeface="微软雅黑"/>
                <a:ea typeface="微软雅黑"/>
              </a:rPr>
              <a:t>（以外），还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微软雅黑"/>
                <a:ea typeface="微软雅黑"/>
              </a:rPr>
              <a:t>B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6" dur="indefinite" restart="never" nodeType="tmRoot">
          <p:childTnLst>
            <p:seq>
              <p:cTn id="97" dur="indefinite" nodeType="mainSeq">
                <p:childTnLst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2" dur="500"/>
                                        <p:tgtEl>
                                          <p:spTgt spid="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07" dur="500"/>
                                        <p:tgtEl>
                                          <p:spTgt spid="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12" dur="500"/>
                                        <p:tgtEl>
                                          <p:spTgt spid="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矩形 8"/>
          <p:cNvSpPr/>
          <p:nvPr/>
        </p:nvSpPr>
        <p:spPr>
          <a:xfrm>
            <a:off x="0" y="6574320"/>
            <a:ext cx="12191760" cy="297360"/>
          </a:xfrm>
          <a:prstGeom prst="rect">
            <a:avLst/>
          </a:prstGeom>
          <a:solidFill>
            <a:srgbClr val="3B5EA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rmAutofit fontScale="55000" lnSpcReduction="19999"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隶书"/>
            </a:endParaRPr>
          </a:p>
        </p:txBody>
      </p:sp>
      <p:sp>
        <p:nvSpPr>
          <p:cNvPr id="728" name="矩形 6"/>
          <p:cNvSpPr/>
          <p:nvPr/>
        </p:nvSpPr>
        <p:spPr>
          <a:xfrm>
            <a:off x="0" y="0"/>
            <a:ext cx="12191760" cy="297360"/>
          </a:xfrm>
          <a:prstGeom prst="rect">
            <a:avLst/>
          </a:prstGeom>
          <a:solidFill>
            <a:srgbClr val="3B5EA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rmAutofit fontScale="55000" lnSpcReduction="19999"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隶书"/>
            </a:endParaRPr>
          </a:p>
        </p:txBody>
      </p:sp>
      <p:grpSp>
        <p:nvGrpSpPr>
          <p:cNvPr id="729" name="组合 2"/>
          <p:cNvGrpSpPr/>
          <p:nvPr/>
        </p:nvGrpSpPr>
        <p:grpSpPr>
          <a:xfrm>
            <a:off x="60840" y="-187920"/>
            <a:ext cx="12130920" cy="672840"/>
            <a:chOff x="60840" y="-187920"/>
            <a:chExt cx="12130920" cy="672840"/>
          </a:xfrm>
        </p:grpSpPr>
        <p:pic>
          <p:nvPicPr>
            <p:cNvPr id="730" name="图片 3" descr="中国元素10_画板 1"/>
            <p:cNvPicPr/>
            <p:nvPr/>
          </p:nvPicPr>
          <p:blipFill>
            <a:blip r:embed="rId1">
              <a:alphaModFix amt="23000"/>
            </a:blip>
            <a:srcRect l="0" t="36150" r="0" b="49462"/>
            <a:stretch/>
          </p:blipFill>
          <p:spPr>
            <a:xfrm>
              <a:off x="60840" y="-69840"/>
              <a:ext cx="6173280" cy="4993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731" name="图片 10" descr="中国元素10_画板 1"/>
            <p:cNvPicPr/>
            <p:nvPr/>
          </p:nvPicPr>
          <p:blipFill>
            <a:blip r:embed="rId2">
              <a:alphaModFix amt="23000"/>
            </a:blip>
            <a:srcRect l="0" t="29091" r="0" b="51527"/>
            <a:stretch/>
          </p:blipFill>
          <p:spPr>
            <a:xfrm>
              <a:off x="6018480" y="-187920"/>
              <a:ext cx="6173280" cy="67284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732" name="组合 19"/>
          <p:cNvGrpSpPr/>
          <p:nvPr/>
        </p:nvGrpSpPr>
        <p:grpSpPr>
          <a:xfrm>
            <a:off x="47160" y="6311160"/>
            <a:ext cx="12144600" cy="672840"/>
            <a:chOff x="47160" y="6311160"/>
            <a:chExt cx="12144600" cy="672840"/>
          </a:xfrm>
        </p:grpSpPr>
        <p:pic>
          <p:nvPicPr>
            <p:cNvPr id="733" name="图片 20" descr="中国元素10_画板 1"/>
            <p:cNvPicPr/>
            <p:nvPr/>
          </p:nvPicPr>
          <p:blipFill>
            <a:blip r:embed="rId3">
              <a:alphaModFix amt="23000"/>
            </a:blip>
            <a:srcRect l="0" t="36150" r="0" b="49462"/>
            <a:stretch/>
          </p:blipFill>
          <p:spPr>
            <a:xfrm>
              <a:off x="47160" y="6429240"/>
              <a:ext cx="6173280" cy="4993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734" name="图片 21" descr="中国元素10_画板 1"/>
            <p:cNvPicPr/>
            <p:nvPr/>
          </p:nvPicPr>
          <p:blipFill>
            <a:blip r:embed="rId4">
              <a:alphaModFix amt="23000"/>
            </a:blip>
            <a:srcRect l="0" t="29091" r="0" b="51527"/>
            <a:stretch/>
          </p:blipFill>
          <p:spPr>
            <a:xfrm>
              <a:off x="6018480" y="6311160"/>
              <a:ext cx="6173280" cy="67284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735" name="PlaceHolder 1"/>
          <p:cNvSpPr>
            <a:spLocks noGrp="1"/>
          </p:cNvSpPr>
          <p:nvPr>
            <p:ph type="title"/>
          </p:nvPr>
        </p:nvSpPr>
        <p:spPr>
          <a:xfrm>
            <a:off x="1172880" y="4896360"/>
            <a:ext cx="5909040" cy="852480"/>
          </a:xfrm>
          <a:prstGeom prst="rect">
            <a:avLst/>
          </a:prstGeom>
          <a:noFill/>
          <a:ln w="0">
            <a:solidFill>
              <a:srgbClr val="00B0F0"/>
            </a:solidFill>
          </a:ln>
        </p:spPr>
        <p:txBody>
          <a:bodyPr lIns="90000" tIns="46800" rIns="90000" bIns="4680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lang="zh-CN" sz="3600" b="1" u="none" strike="noStrike">
                <a:solidFill>
                  <a:srgbClr val="FF0000"/>
                </a:solidFill>
                <a:effectLst/>
                <a:uFillTx/>
                <a:latin typeface="微软雅黑"/>
                <a:ea typeface="微软雅黑"/>
              </a:rPr>
              <a:t>除了</a:t>
            </a:r>
            <a:r>
              <a:rPr lang="en-US" sz="3600" b="1" u="none" strike="noStrike">
                <a:solidFill>
                  <a:srgbClr val="FF0000"/>
                </a:solidFill>
                <a:effectLst/>
                <a:uFillTx/>
                <a:latin typeface="微软雅黑"/>
                <a:ea typeface="微软雅黑"/>
              </a:rPr>
              <a:t> </a:t>
            </a:r>
            <a:r>
              <a:rPr lang="en-US" sz="3600" b="1" u="none" strike="noStrike">
                <a:solidFill>
                  <a:schemeClr val="dk1"/>
                </a:solidFill>
                <a:effectLst/>
                <a:uFillTx/>
                <a:latin typeface="微软雅黑"/>
                <a:ea typeface="微软雅黑"/>
              </a:rPr>
              <a:t>A</a:t>
            </a:r>
            <a:r>
              <a:rPr lang="en-US" sz="3600" b="1" u="none" strike="noStrike">
                <a:solidFill>
                  <a:srgbClr val="FF0000"/>
                </a:solidFill>
                <a:effectLst/>
                <a:uFillTx/>
                <a:latin typeface="微软雅黑"/>
                <a:ea typeface="微软雅黑"/>
              </a:rPr>
              <a:t> </a:t>
            </a:r>
            <a:r>
              <a:rPr lang="zh-CN" sz="3600" b="1" u="none" strike="noStrike">
                <a:solidFill>
                  <a:srgbClr val="FF0000"/>
                </a:solidFill>
                <a:effectLst/>
                <a:uFillTx/>
                <a:latin typeface="微软雅黑"/>
                <a:ea typeface="微软雅黑"/>
              </a:rPr>
              <a:t>（以外），</a:t>
            </a:r>
            <a:r>
              <a:rPr lang="zh-CN" sz="3600" b="1" u="none" strike="noStrike">
                <a:solidFill>
                  <a:srgbClr val="0070C0"/>
                </a:solidFill>
                <a:effectLst/>
                <a:uFillTx/>
                <a:latin typeface="微软雅黑"/>
                <a:ea typeface="微软雅黑"/>
              </a:rPr>
              <a:t>还</a:t>
            </a:r>
            <a:r>
              <a:rPr lang="en-US" sz="3600" b="1" u="none" strike="noStrike">
                <a:solidFill>
                  <a:srgbClr val="FF0000"/>
                </a:solidFill>
                <a:effectLst/>
                <a:uFillTx/>
                <a:latin typeface="微软雅黑"/>
                <a:ea typeface="微软雅黑"/>
              </a:rPr>
              <a:t> </a:t>
            </a:r>
            <a:r>
              <a:rPr lang="en-US" sz="3600" b="1" u="none" strike="noStrike">
                <a:solidFill>
                  <a:srgbClr val="000000"/>
                </a:solidFill>
                <a:effectLst/>
                <a:uFillTx/>
                <a:latin typeface="微软雅黑"/>
                <a:ea typeface="微软雅黑"/>
              </a:rPr>
              <a:t>B 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6" name="文本框 1"/>
          <p:cNvSpPr/>
          <p:nvPr/>
        </p:nvSpPr>
        <p:spPr>
          <a:xfrm>
            <a:off x="527040" y="1080720"/>
            <a:ext cx="11017440" cy="706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40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除了</a:t>
            </a: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饺子</a:t>
            </a:r>
            <a:r>
              <a:rPr lang="zh-CN" sz="40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以外</a:t>
            </a:r>
            <a:r>
              <a:rPr lang="en-US" sz="40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 </a:t>
            </a: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，我 </a:t>
            </a:r>
            <a:r>
              <a:rPr lang="zh-CN" sz="4000" b="1" u="none" strike="noStrike">
                <a:solidFill>
                  <a:srgbClr val="0070C0"/>
                </a:solidFill>
                <a:effectLst/>
                <a:uFillTx/>
                <a:latin typeface="楷体"/>
                <a:ea typeface="楷体"/>
              </a:rPr>
              <a:t>还 </a:t>
            </a: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喜欢吃火锅。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37" name="文本框 5"/>
          <p:cNvSpPr/>
          <p:nvPr/>
        </p:nvSpPr>
        <p:spPr>
          <a:xfrm>
            <a:off x="526320" y="1728000"/>
            <a:ext cx="10931040" cy="706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40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除了</a:t>
            </a: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汉语</a:t>
            </a:r>
            <a:r>
              <a:rPr lang="zh-CN" sz="40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以外</a:t>
            </a:r>
            <a:r>
              <a:rPr lang="en-US" sz="40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 </a:t>
            </a: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，我 </a:t>
            </a:r>
            <a:r>
              <a:rPr lang="zh-CN" sz="4000" b="1" u="none" strike="noStrike">
                <a:solidFill>
                  <a:srgbClr val="0070C0"/>
                </a:solidFill>
                <a:effectLst/>
                <a:uFillTx/>
                <a:latin typeface="楷体"/>
                <a:ea typeface="楷体"/>
              </a:rPr>
              <a:t>还 </a:t>
            </a: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会说英语。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38" name="文本框 9"/>
          <p:cNvSpPr/>
          <p:nvPr/>
        </p:nvSpPr>
        <p:spPr>
          <a:xfrm>
            <a:off x="526320" y="2434680"/>
            <a:ext cx="10930680" cy="706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40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除了</a:t>
            </a: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学习</a:t>
            </a:r>
            <a:r>
              <a:rPr lang="zh-CN" sz="40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以外</a:t>
            </a:r>
            <a:r>
              <a:rPr lang="en-US" sz="40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 </a:t>
            </a: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，我 </a:t>
            </a:r>
            <a:r>
              <a:rPr lang="zh-CN" sz="4000" b="1" u="none" strike="noStrike">
                <a:solidFill>
                  <a:srgbClr val="0070C0"/>
                </a:solidFill>
                <a:effectLst/>
                <a:uFillTx/>
                <a:latin typeface="楷体"/>
                <a:ea typeface="楷体"/>
              </a:rPr>
              <a:t>还 </a:t>
            </a: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计划假期去旅行。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39" name="标题 25"/>
          <p:cNvSpPr/>
          <p:nvPr/>
        </p:nvSpPr>
        <p:spPr>
          <a:xfrm>
            <a:off x="5682600" y="3726360"/>
            <a:ext cx="5861880" cy="64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defTabSz="914400">
              <a:lnSpc>
                <a:spcPct val="90000"/>
              </a:lnSpc>
            </a:pPr>
            <a:r>
              <a:rPr lang="en-US" sz="3200" b="1" u="none" strike="noStrike">
                <a:solidFill>
                  <a:schemeClr val="dk1"/>
                </a:solidFill>
                <a:effectLst/>
                <a:uFillTx/>
                <a:latin typeface="微软雅黑"/>
                <a:ea typeface="微软雅黑"/>
              </a:rPr>
              <a:t>(A + B)</a:t>
            </a:r>
            <a:r>
              <a:rPr lang="zh-CN" sz="3200" b="1" u="none" strike="noStrike">
                <a:solidFill>
                  <a:srgbClr val="0070C0"/>
                </a:solidFill>
                <a:effectLst/>
                <a:uFillTx/>
                <a:latin typeface="楷体"/>
                <a:ea typeface="楷体"/>
              </a:rPr>
              <a:t>在</a:t>
            </a:r>
            <a:r>
              <a:rPr lang="en-US" sz="3200" b="1" u="none" strike="noStrike">
                <a:solidFill>
                  <a:srgbClr val="0070C0"/>
                </a:solidFill>
                <a:effectLst/>
                <a:uFillTx/>
                <a:latin typeface="楷体"/>
                <a:ea typeface="楷体"/>
              </a:rPr>
              <a:t>A</a:t>
            </a:r>
            <a:r>
              <a:rPr lang="zh-CN" sz="3200" b="1" u="none" strike="noStrike">
                <a:solidFill>
                  <a:srgbClr val="0070C0"/>
                </a:solidFill>
                <a:effectLst/>
                <a:uFillTx/>
                <a:latin typeface="楷体"/>
                <a:ea typeface="楷体"/>
              </a:rPr>
              <a:t>之外，还有</a:t>
            </a:r>
            <a:r>
              <a:rPr lang="en-US" sz="3200" b="1" u="none" strike="noStrike">
                <a:solidFill>
                  <a:srgbClr val="0070C0"/>
                </a:solidFill>
                <a:effectLst/>
                <a:uFillTx/>
                <a:latin typeface="楷体"/>
                <a:ea typeface="楷体"/>
              </a:rPr>
              <a:t>B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40" name="上弧形箭头 4"/>
          <p:cNvSpPr/>
          <p:nvPr/>
        </p:nvSpPr>
        <p:spPr>
          <a:xfrm>
            <a:off x="2892960" y="4285440"/>
            <a:ext cx="3341160" cy="588240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noFill/>
          <a:ln>
            <a:solidFill>
              <a:srgbClr val="FF0000"/>
            </a:solidFill>
            <a:round/>
          </a:ln>
        </p:spPr>
        <p:style>
          <a:lnRef idx="2">
            <a:schemeClr val="accent1"/>
          </a:lnRef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dk1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741" name="矩形 7"/>
          <p:cNvSpPr/>
          <p:nvPr/>
        </p:nvSpPr>
        <p:spPr>
          <a:xfrm>
            <a:off x="526320" y="975240"/>
            <a:ext cx="1088640" cy="2176920"/>
          </a:xfrm>
          <a:prstGeom prst="rect">
            <a:avLst/>
          </a:prstGeom>
          <a:noFill/>
          <a:ln>
            <a:solidFill>
              <a:srgbClr val="00B0F0"/>
            </a:solidFill>
            <a:prstDash val="sysDash"/>
            <a:round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742" name="矩形 11"/>
          <p:cNvSpPr/>
          <p:nvPr/>
        </p:nvSpPr>
        <p:spPr>
          <a:xfrm>
            <a:off x="2672640" y="975240"/>
            <a:ext cx="1088640" cy="2176920"/>
          </a:xfrm>
          <a:prstGeom prst="rect">
            <a:avLst/>
          </a:prstGeom>
          <a:noFill/>
          <a:ln>
            <a:solidFill>
              <a:srgbClr val="00B0F0"/>
            </a:solidFill>
            <a:prstDash val="sysDash"/>
            <a:round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743" name="矩形 12"/>
          <p:cNvSpPr/>
          <p:nvPr/>
        </p:nvSpPr>
        <p:spPr>
          <a:xfrm>
            <a:off x="5055840" y="964080"/>
            <a:ext cx="823320" cy="2176920"/>
          </a:xfrm>
          <a:prstGeom prst="rect">
            <a:avLst/>
          </a:prstGeom>
          <a:noFill/>
          <a:ln>
            <a:solidFill>
              <a:srgbClr val="00B0F0"/>
            </a:solidFill>
            <a:prstDash val="sysDash"/>
            <a:round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3" dur="indefinite" restart="never" nodeType="tmRoot">
          <p:childTnLst>
            <p:seq>
              <p:cTn id="114" dur="indefinite" nodeType="mainSeq">
                <p:childTnLst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1" presetClass="entr" fill="hold" nodeType="clickEffect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 additive="repl">
                                        <p:cTn id="119" dur="250"/>
                                        <p:tgtEl>
                                          <p:spTgt spid="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1" presetClass="entr" fill="hold" nodeType="clickEffect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 additive="repl">
                                        <p:cTn id="124" dur="250"/>
                                        <p:tgtEl>
                                          <p:spTgt spid="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1" presetClass="entr" fill="hold" nodeType="clickEffect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 additive="repl">
                                        <p:cTn id="129" dur="250"/>
                                        <p:tgtEl>
                                          <p:spTgt spid="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34" dur="50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39" dur="250"/>
                                        <p:tgtEl>
                                          <p:spTgt spid="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44" dur="500"/>
                                        <p:tgtEl>
                                          <p:spTgt spid="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4" name="图片 1"/>
          <p:cNvPicPr/>
          <p:nvPr/>
        </p:nvPicPr>
        <p:blipFill>
          <a:blip r:embed="rId1"/>
          <a:stretch/>
        </p:blipFill>
        <p:spPr>
          <a:xfrm>
            <a:off x="9420120" y="-702000"/>
            <a:ext cx="2440800" cy="243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45" name="图片 4" descr="拱门"/>
          <p:cNvPicPr/>
          <p:nvPr/>
        </p:nvPicPr>
        <p:blipFill>
          <a:blip r:embed="rId2"/>
          <a:srcRect l="690" t="1564" r="690" b="20081"/>
          <a:stretch/>
        </p:blipFill>
        <p:spPr>
          <a:xfrm>
            <a:off x="8499600" y="5649120"/>
            <a:ext cx="4077000" cy="1208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46" name="横卷形 6"/>
          <p:cNvSpPr/>
          <p:nvPr/>
        </p:nvSpPr>
        <p:spPr>
          <a:xfrm>
            <a:off x="794880" y="241920"/>
            <a:ext cx="1835280" cy="990360"/>
          </a:xfrm>
          <a:prstGeom prst="horizontalScroll">
            <a:avLst>
              <a:gd name="adj" fmla="val 12500"/>
            </a:avLst>
          </a:prstGeom>
          <a:solidFill>
            <a:schemeClr val="bg1"/>
          </a:solidFill>
          <a:ln w="34925">
            <a:solidFill>
              <a:srgbClr val="3B5EA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747" name="PlaceHolder 1"/>
          <p:cNvSpPr>
            <a:spLocks noGrp="1"/>
          </p:cNvSpPr>
          <p:nvPr>
            <p:ph type="title"/>
          </p:nvPr>
        </p:nvSpPr>
        <p:spPr>
          <a:xfrm>
            <a:off x="983160" y="527760"/>
            <a:ext cx="1648080" cy="441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zh-CN" sz="54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除了</a:t>
            </a:r>
            <a:endParaRPr lang="en-US" sz="5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8" name="文本框 1"/>
          <p:cNvSpPr/>
          <p:nvPr/>
        </p:nvSpPr>
        <p:spPr>
          <a:xfrm>
            <a:off x="794880" y="1475280"/>
            <a:ext cx="7074720" cy="644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3600" b="1" u="none" strike="noStrike">
                <a:solidFill>
                  <a:srgbClr val="000000"/>
                </a:solidFill>
                <a:effectLst/>
                <a:uFillTx/>
                <a:latin typeface="宋体"/>
                <a:ea typeface="宋体"/>
              </a:rPr>
              <a:t>③</a:t>
            </a:r>
            <a:r>
              <a:rPr lang="zh-CN" sz="36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除了</a:t>
            </a:r>
            <a:r>
              <a:rPr lang="en-US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A</a:t>
            </a:r>
            <a:r>
              <a:rPr lang="zh-CN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，</a:t>
            </a:r>
            <a:r>
              <a:rPr lang="en-US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B</a:t>
            </a:r>
            <a:r>
              <a:rPr lang="zh-CN" sz="3600" b="1" u="none" strike="noStrike">
                <a:solidFill>
                  <a:srgbClr val="0070C0"/>
                </a:solidFill>
                <a:effectLst/>
                <a:uFillTx/>
                <a:latin typeface="楷体"/>
                <a:ea typeface="楷体"/>
              </a:rPr>
              <a:t>也</a:t>
            </a:r>
            <a:r>
              <a:rPr lang="en-US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……。</a:t>
            </a:r>
            <a:r>
              <a:rPr lang="en-US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(A</a:t>
            </a:r>
            <a:r>
              <a:rPr lang="zh-CN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和</a:t>
            </a:r>
            <a:r>
              <a:rPr lang="en-US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B</a:t>
            </a:r>
            <a:r>
              <a:rPr lang="zh-CN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都……</a:t>
            </a:r>
            <a:r>
              <a:rPr lang="en-US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)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49" name="文本框 2"/>
          <p:cNvSpPr/>
          <p:nvPr/>
        </p:nvSpPr>
        <p:spPr>
          <a:xfrm>
            <a:off x="805680" y="2241720"/>
            <a:ext cx="6817680" cy="119844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36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除了</a:t>
            </a:r>
            <a:r>
              <a:rPr lang="en-US" sz="3600" b="1" u="none" strike="noStrike">
                <a:solidFill>
                  <a:srgbClr val="7030A0"/>
                </a:solidFill>
                <a:effectLst/>
                <a:uFillTx/>
                <a:latin typeface="华文楷体"/>
                <a:ea typeface="华文楷体"/>
              </a:rPr>
              <a:t>mei</a:t>
            </a:r>
            <a:r>
              <a:rPr lang="zh-CN" sz="3600" b="1" u="none" strike="noStrike">
                <a:solidFill>
                  <a:srgbClr val="7030A0"/>
                </a:solidFill>
                <a:effectLst/>
                <a:uFillTx/>
                <a:latin typeface="华文楷体"/>
                <a:ea typeface="华文楷体"/>
              </a:rPr>
              <a:t>老师</a:t>
            </a:r>
            <a:r>
              <a:rPr lang="zh-CN" sz="3600" b="1" u="none" strike="noStrike">
                <a:solidFill>
                  <a:srgbClr val="000000"/>
                </a:solidFill>
                <a:effectLst/>
                <a:uFillTx/>
                <a:latin typeface="华文楷体"/>
                <a:ea typeface="华文楷体"/>
              </a:rPr>
              <a:t>，</a:t>
            </a:r>
            <a:r>
              <a:rPr lang="zh-CN" sz="3600" b="1" u="none" strike="noStrike">
                <a:solidFill>
                  <a:srgbClr val="7030A0"/>
                </a:solidFill>
                <a:effectLst/>
                <a:uFillTx/>
                <a:latin typeface="华文楷体"/>
                <a:ea typeface="华文楷体"/>
              </a:rPr>
              <a:t>赵老师</a:t>
            </a:r>
            <a:r>
              <a:rPr lang="zh-CN" sz="3600" b="1" u="none" strike="noStrike">
                <a:solidFill>
                  <a:srgbClr val="0070C0"/>
                </a:solidFill>
                <a:effectLst/>
                <a:uFillTx/>
                <a:latin typeface="华文楷体"/>
                <a:ea typeface="华文楷体"/>
              </a:rPr>
              <a:t>也</a:t>
            </a:r>
            <a:r>
              <a:rPr lang="zh-CN" sz="3600" b="1" u="none" strike="noStrike">
                <a:solidFill>
                  <a:srgbClr val="000000"/>
                </a:solidFill>
                <a:effectLst/>
                <a:uFillTx/>
                <a:latin typeface="华文楷体"/>
                <a:ea typeface="华文楷体"/>
              </a:rPr>
              <a:t>结婚了。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US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(</a:t>
            </a:r>
            <a:r>
              <a:rPr lang="en-US" sz="3600" b="1" u="none" strike="noStrike">
                <a:solidFill>
                  <a:srgbClr val="7030A0"/>
                </a:solidFill>
                <a:effectLst/>
                <a:uFillTx/>
                <a:latin typeface="楷体"/>
                <a:ea typeface="楷体"/>
              </a:rPr>
              <a:t>mei</a:t>
            </a:r>
            <a:r>
              <a:rPr lang="zh-CN" sz="3600" b="1" u="none" strike="noStrike">
                <a:solidFill>
                  <a:srgbClr val="7030A0"/>
                </a:solidFill>
                <a:effectLst/>
                <a:uFillTx/>
                <a:latin typeface="楷体"/>
                <a:ea typeface="楷体"/>
              </a:rPr>
              <a:t>老师</a:t>
            </a:r>
            <a:r>
              <a:rPr lang="zh-CN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和</a:t>
            </a:r>
            <a:r>
              <a:rPr lang="zh-CN" sz="3600" b="1" u="none" strike="noStrike">
                <a:solidFill>
                  <a:srgbClr val="7030A0"/>
                </a:solidFill>
                <a:effectLst/>
                <a:uFillTx/>
                <a:latin typeface="楷体"/>
                <a:ea typeface="楷体"/>
              </a:rPr>
              <a:t>赵老师</a:t>
            </a:r>
            <a:r>
              <a:rPr lang="zh-CN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都结婚了</a:t>
            </a:r>
            <a:r>
              <a:rPr lang="en-US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)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750" name="https://photo-static-api.fotomore.com/creative/vcg/veer/400/new/VCG41N513757214.jpg?uid=386&amp;timestamp=1736848317&amp;sign=6f32fd9d96c3e964c4e016465b85fe10" descr="新婚夫妇笑靥如花的苹果树背景"/>
          <p:cNvPicPr/>
          <p:nvPr/>
        </p:nvPicPr>
        <p:blipFill>
          <a:blip r:embed="rId3"/>
          <a:stretch/>
        </p:blipFill>
        <p:spPr>
          <a:xfrm>
            <a:off x="7870320" y="1155240"/>
            <a:ext cx="3580920" cy="53755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45" dur="indefinite" restart="never" nodeType="tmRoot">
          <p:childTnLst>
            <p:seq>
              <p:cTn id="146" dur="indefinite" nodeType="mainSeq">
                <p:childTnLst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51" dur="500"/>
                                        <p:tgtEl>
                                          <p:spTgt spid="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" presetClass="entr" fill="hold" nodeType="clickEffect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6" dur="500" fill="hold"/>
                                        <p:tgtEl>
                                          <p:spTgt spid="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7" dur="500" fill="hold"/>
                                        <p:tgtEl>
                                          <p:spTgt spid="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1" name="图片 1"/>
          <p:cNvPicPr/>
          <p:nvPr/>
        </p:nvPicPr>
        <p:blipFill>
          <a:blip r:embed="rId1"/>
          <a:stretch/>
        </p:blipFill>
        <p:spPr>
          <a:xfrm>
            <a:off x="9420120" y="-702000"/>
            <a:ext cx="2440800" cy="2438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52" name="横卷形 6"/>
          <p:cNvSpPr/>
          <p:nvPr/>
        </p:nvSpPr>
        <p:spPr>
          <a:xfrm>
            <a:off x="794880" y="241920"/>
            <a:ext cx="1835280" cy="990360"/>
          </a:xfrm>
          <a:prstGeom prst="horizontalScroll">
            <a:avLst>
              <a:gd name="adj" fmla="val 12500"/>
            </a:avLst>
          </a:prstGeom>
          <a:solidFill>
            <a:schemeClr val="bg1"/>
          </a:solidFill>
          <a:ln w="34925">
            <a:solidFill>
              <a:srgbClr val="3B5EA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753" name="PlaceHolder 1"/>
          <p:cNvSpPr>
            <a:spLocks noGrp="1"/>
          </p:cNvSpPr>
          <p:nvPr>
            <p:ph type="title"/>
          </p:nvPr>
        </p:nvSpPr>
        <p:spPr>
          <a:xfrm>
            <a:off x="983160" y="527760"/>
            <a:ext cx="1648080" cy="441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zh-CN" sz="54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除了</a:t>
            </a:r>
            <a:endParaRPr lang="en-US" sz="5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4" name="文本框 1"/>
          <p:cNvSpPr/>
          <p:nvPr/>
        </p:nvSpPr>
        <p:spPr>
          <a:xfrm>
            <a:off x="794880" y="1649880"/>
            <a:ext cx="7074720" cy="644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3600" b="1" u="none" strike="noStrike">
                <a:solidFill>
                  <a:srgbClr val="000000"/>
                </a:solidFill>
                <a:effectLst/>
                <a:uFillTx/>
                <a:latin typeface="宋体"/>
                <a:ea typeface="宋体"/>
              </a:rPr>
              <a:t>③</a:t>
            </a:r>
            <a:r>
              <a:rPr lang="zh-CN" sz="36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除了</a:t>
            </a:r>
            <a:r>
              <a:rPr lang="en-US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A</a:t>
            </a:r>
            <a:r>
              <a:rPr lang="zh-CN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，</a:t>
            </a:r>
            <a:r>
              <a:rPr lang="en-US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B</a:t>
            </a:r>
            <a:r>
              <a:rPr lang="zh-CN" sz="3600" b="1" u="none" strike="noStrike">
                <a:solidFill>
                  <a:srgbClr val="0070C0"/>
                </a:solidFill>
                <a:effectLst/>
                <a:uFillTx/>
                <a:latin typeface="楷体"/>
                <a:ea typeface="楷体"/>
              </a:rPr>
              <a:t>也</a:t>
            </a:r>
            <a:r>
              <a:rPr lang="en-US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……。</a:t>
            </a:r>
            <a:r>
              <a:rPr lang="en-US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(A</a:t>
            </a:r>
            <a:r>
              <a:rPr lang="zh-CN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和</a:t>
            </a:r>
            <a:r>
              <a:rPr lang="en-US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B</a:t>
            </a:r>
            <a:r>
              <a:rPr lang="zh-CN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都……</a:t>
            </a:r>
            <a:r>
              <a:rPr lang="en-US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)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55" name="文本框 3"/>
          <p:cNvSpPr/>
          <p:nvPr/>
        </p:nvSpPr>
        <p:spPr>
          <a:xfrm>
            <a:off x="862920" y="2509560"/>
            <a:ext cx="10712880" cy="119844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3600" b="1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每个星期三</a:t>
            </a:r>
            <a:r>
              <a:rPr lang="zh-CN" sz="3600" b="1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，</a:t>
            </a:r>
            <a:r>
              <a:rPr lang="zh-CN" sz="36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除了</a:t>
            </a:r>
            <a:r>
              <a:rPr lang="zh-CN" sz="3600" b="1" u="none" strike="noStrike">
                <a:solidFill>
                  <a:srgbClr val="7030A0"/>
                </a:solidFill>
                <a:effectLst/>
                <a:uFillTx/>
                <a:latin typeface="楷体"/>
                <a:ea typeface="楷体"/>
              </a:rPr>
              <a:t>第一节课</a:t>
            </a:r>
            <a:r>
              <a:rPr lang="zh-CN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，</a:t>
            </a:r>
            <a:r>
              <a:rPr lang="zh-CN" sz="3600" b="1" u="none" strike="noStrike">
                <a:solidFill>
                  <a:srgbClr val="7030A0"/>
                </a:solidFill>
                <a:effectLst/>
                <a:uFillTx/>
                <a:latin typeface="楷体"/>
                <a:ea typeface="楷体"/>
              </a:rPr>
              <a:t>第三节课</a:t>
            </a:r>
            <a:r>
              <a:rPr lang="zh-CN" sz="3600" b="1" u="none" strike="noStrike">
                <a:solidFill>
                  <a:srgbClr val="0070C0"/>
                </a:solidFill>
                <a:effectLst/>
                <a:uFillTx/>
                <a:latin typeface="楷体"/>
                <a:ea typeface="楷体"/>
              </a:rPr>
              <a:t>也</a:t>
            </a:r>
            <a:r>
              <a:rPr lang="zh-CN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是综合课。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US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(</a:t>
            </a:r>
            <a:r>
              <a:rPr lang="zh-CN" sz="3600" b="1" u="none" strike="noStrike">
                <a:solidFill>
                  <a:srgbClr val="7030A0"/>
                </a:solidFill>
                <a:effectLst/>
                <a:uFillTx/>
                <a:latin typeface="楷体"/>
                <a:ea typeface="楷体"/>
              </a:rPr>
              <a:t>第一节课</a:t>
            </a:r>
            <a:r>
              <a:rPr lang="zh-CN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和</a:t>
            </a:r>
            <a:r>
              <a:rPr lang="zh-CN" sz="3600" b="1" u="none" strike="noStrike">
                <a:solidFill>
                  <a:srgbClr val="7030A0"/>
                </a:solidFill>
                <a:effectLst/>
                <a:uFillTx/>
                <a:latin typeface="楷体"/>
                <a:ea typeface="楷体"/>
              </a:rPr>
              <a:t>第三节课</a:t>
            </a:r>
            <a:r>
              <a:rPr lang="zh-CN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都是综合课</a:t>
            </a:r>
            <a:r>
              <a:rPr lang="en-US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)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756" name="图片 8" descr="8df055ae84d7e45e25f9e69653df4550"/>
          <p:cNvPicPr/>
          <p:nvPr/>
        </p:nvPicPr>
        <p:blipFill>
          <a:blip r:embed="rId2"/>
          <a:stretch/>
        </p:blipFill>
        <p:spPr>
          <a:xfrm>
            <a:off x="794880" y="4048920"/>
            <a:ext cx="8998920" cy="2224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57" name="椭圆 4"/>
          <p:cNvSpPr/>
          <p:nvPr/>
        </p:nvSpPr>
        <p:spPr>
          <a:xfrm>
            <a:off x="2630880" y="5248440"/>
            <a:ext cx="1075320" cy="44172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758" name="椭圆 5"/>
          <p:cNvSpPr/>
          <p:nvPr/>
        </p:nvSpPr>
        <p:spPr>
          <a:xfrm>
            <a:off x="4982760" y="5166360"/>
            <a:ext cx="1075320" cy="5418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58" dur="indefinite" restart="never" nodeType="tmRoot">
          <p:childTnLst>
            <p:seq>
              <p:cTn id="159" dur="indefinite" nodeType="mainSeq">
                <p:childTnLst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1" presetClass="entr" fill="hold" nodeType="clickEffect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 additive="repl">
                                        <p:cTn id="164" dur="500"/>
                                        <p:tgtEl>
                                          <p:spTgt spid="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1" presetClass="entr" fill="hold" nodeType="clickEffect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 additive="repl">
                                        <p:cTn id="169" dur="500"/>
                                        <p:tgtEl>
                                          <p:spTgt spid="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2" presetClass="entr" fill="hold" nodeType="clickEffect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74" dur="500"/>
                                        <p:tgtEl>
                                          <p:spTgt spid="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 additive="repl">
                                        <p:cTn id="175" dur="500"/>
                                        <p:tgtEl>
                                          <p:spTgt spid="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9" name="图片 1"/>
          <p:cNvPicPr/>
          <p:nvPr/>
        </p:nvPicPr>
        <p:blipFill>
          <a:blip r:embed="rId1"/>
          <a:stretch/>
        </p:blipFill>
        <p:spPr>
          <a:xfrm>
            <a:off x="9420120" y="-702000"/>
            <a:ext cx="2440800" cy="2438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60" name="横卷形 6"/>
          <p:cNvSpPr/>
          <p:nvPr/>
        </p:nvSpPr>
        <p:spPr>
          <a:xfrm>
            <a:off x="794880" y="241920"/>
            <a:ext cx="1835280" cy="990360"/>
          </a:xfrm>
          <a:prstGeom prst="horizontalScroll">
            <a:avLst>
              <a:gd name="adj" fmla="val 12500"/>
            </a:avLst>
          </a:prstGeom>
          <a:solidFill>
            <a:schemeClr val="bg1"/>
          </a:solidFill>
          <a:ln w="34925">
            <a:solidFill>
              <a:srgbClr val="3B5EA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761" name="PlaceHolder 1"/>
          <p:cNvSpPr>
            <a:spLocks noGrp="1"/>
          </p:cNvSpPr>
          <p:nvPr>
            <p:ph type="title"/>
          </p:nvPr>
        </p:nvSpPr>
        <p:spPr>
          <a:xfrm>
            <a:off x="983160" y="527760"/>
            <a:ext cx="1648080" cy="441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zh-CN" sz="54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除了</a:t>
            </a:r>
            <a:endParaRPr lang="en-US" sz="5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2" name="文本框 1"/>
          <p:cNvSpPr/>
          <p:nvPr/>
        </p:nvSpPr>
        <p:spPr>
          <a:xfrm>
            <a:off x="794880" y="1649880"/>
            <a:ext cx="7074720" cy="644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3600" b="1" u="none" strike="noStrike">
                <a:solidFill>
                  <a:srgbClr val="000000"/>
                </a:solidFill>
                <a:effectLst/>
                <a:uFillTx/>
                <a:latin typeface="宋体"/>
                <a:ea typeface="宋体"/>
              </a:rPr>
              <a:t>③</a:t>
            </a:r>
            <a:r>
              <a:rPr lang="zh-CN" sz="36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除了</a:t>
            </a:r>
            <a:r>
              <a:rPr lang="en-US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A</a:t>
            </a:r>
            <a:r>
              <a:rPr lang="zh-CN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，</a:t>
            </a:r>
            <a:r>
              <a:rPr lang="en-US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B</a:t>
            </a:r>
            <a:r>
              <a:rPr lang="zh-CN" sz="3600" b="1" u="none" strike="noStrike">
                <a:solidFill>
                  <a:srgbClr val="0070C0"/>
                </a:solidFill>
                <a:effectLst/>
                <a:uFillTx/>
                <a:latin typeface="楷体"/>
                <a:ea typeface="楷体"/>
              </a:rPr>
              <a:t>也</a:t>
            </a:r>
            <a:r>
              <a:rPr lang="en-US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……。</a:t>
            </a:r>
            <a:r>
              <a:rPr lang="en-US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(A</a:t>
            </a:r>
            <a:r>
              <a:rPr lang="zh-CN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和</a:t>
            </a:r>
            <a:r>
              <a:rPr lang="en-US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B</a:t>
            </a:r>
            <a:r>
              <a:rPr lang="zh-CN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都……</a:t>
            </a:r>
            <a:r>
              <a:rPr lang="en-US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)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63" name="文本框 19"/>
          <p:cNvSpPr/>
          <p:nvPr/>
        </p:nvSpPr>
        <p:spPr>
          <a:xfrm>
            <a:off x="794880" y="2438280"/>
            <a:ext cx="9257400" cy="119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just" defTabSz="266760">
              <a:lnSpc>
                <a:spcPct val="100000"/>
              </a:lnSpc>
              <a:tabLst>
                <a:tab pos="0" algn="l"/>
              </a:tabLst>
            </a:pPr>
            <a:r>
              <a:rPr lang="zh-CN" sz="36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除了</a:t>
            </a:r>
            <a:r>
              <a:rPr lang="zh-CN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数学，物理</a:t>
            </a:r>
            <a:r>
              <a:rPr lang="en-US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/</a:t>
            </a:r>
            <a:r>
              <a:rPr lang="zh-CN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化学</a:t>
            </a:r>
            <a:r>
              <a:rPr lang="zh-CN" sz="3600" b="1" u="none" strike="noStrike">
                <a:solidFill>
                  <a:srgbClr val="0070C0"/>
                </a:solidFill>
                <a:effectLst/>
                <a:uFillTx/>
                <a:latin typeface="楷体"/>
                <a:ea typeface="楷体"/>
              </a:rPr>
              <a:t>也</a:t>
            </a:r>
            <a:r>
              <a:rPr lang="zh-CN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很难。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just" defTabSz="266760">
              <a:lnSpc>
                <a:spcPct val="100000"/>
              </a:lnSpc>
              <a:tabLst>
                <a:tab pos="0" algn="l"/>
              </a:tabLst>
            </a:pPr>
            <a:r>
              <a:rPr lang="en-US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(</a:t>
            </a:r>
            <a:r>
              <a:rPr lang="zh-CN" sz="3600" b="1" u="none" strike="noStrike">
                <a:solidFill>
                  <a:srgbClr val="7030A0"/>
                </a:solidFill>
                <a:effectLst/>
                <a:uFillTx/>
                <a:latin typeface="楷体"/>
                <a:ea typeface="楷体"/>
              </a:rPr>
              <a:t>数学</a:t>
            </a:r>
            <a:r>
              <a:rPr lang="zh-CN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和</a:t>
            </a:r>
            <a:r>
              <a:rPr lang="zh-CN" sz="3600" b="1" u="none" strike="noStrike">
                <a:solidFill>
                  <a:srgbClr val="7030A0"/>
                </a:solidFill>
                <a:effectLst/>
                <a:uFillTx/>
                <a:latin typeface="楷体"/>
                <a:ea typeface="楷体"/>
              </a:rPr>
              <a:t>物理</a:t>
            </a:r>
            <a:r>
              <a:rPr lang="en-US" sz="3600" b="1" u="none" strike="noStrike">
                <a:solidFill>
                  <a:srgbClr val="7030A0"/>
                </a:solidFill>
                <a:effectLst/>
                <a:uFillTx/>
                <a:latin typeface="楷体"/>
                <a:ea typeface="楷体"/>
              </a:rPr>
              <a:t>/</a:t>
            </a:r>
            <a:r>
              <a:rPr lang="zh-CN" sz="3600" b="1" u="none" strike="noStrike">
                <a:solidFill>
                  <a:srgbClr val="7030A0"/>
                </a:solidFill>
                <a:effectLst/>
                <a:uFillTx/>
                <a:latin typeface="楷体"/>
                <a:ea typeface="楷体"/>
              </a:rPr>
              <a:t>化学</a:t>
            </a:r>
            <a:r>
              <a:rPr lang="zh-CN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都很难</a:t>
            </a:r>
            <a:r>
              <a:rPr lang="en-US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)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764" name="图片 2" descr="数学课"/>
          <p:cNvPicPr/>
          <p:nvPr/>
        </p:nvPicPr>
        <p:blipFill>
          <a:blip r:embed="rId2"/>
          <a:stretch/>
        </p:blipFill>
        <p:spPr>
          <a:xfrm>
            <a:off x="396720" y="3917160"/>
            <a:ext cx="3619800" cy="2417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65" name="图片 3" descr="physics formulas"/>
          <p:cNvPicPr/>
          <p:nvPr/>
        </p:nvPicPr>
        <p:blipFill>
          <a:blip r:embed="rId3"/>
          <a:stretch/>
        </p:blipFill>
        <p:spPr>
          <a:xfrm>
            <a:off x="4255920" y="3921120"/>
            <a:ext cx="3620520" cy="2413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66" name="图片 4" descr="教育，精确科学和发展理念与粉笔手写化学公式和烧瓶在黑板背景。三维渲染"/>
          <p:cNvPicPr/>
          <p:nvPr/>
        </p:nvPicPr>
        <p:blipFill>
          <a:blip r:embed="rId4"/>
          <a:stretch/>
        </p:blipFill>
        <p:spPr>
          <a:xfrm>
            <a:off x="8115480" y="3921120"/>
            <a:ext cx="3620520" cy="24134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76" dur="indefinite" restart="never" nodeType="tmRoot">
          <p:childTnLst>
            <p:seq>
              <p:cTn id="177" dur="indefinite" nodeType="mainSeq">
                <p:childTnLst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82" dur="500"/>
                                        <p:tgtEl>
                                          <p:spTgt spid="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87" dur="500"/>
                                        <p:tgtEl>
                                          <p:spTgt spid="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90" dur="500"/>
                                        <p:tgtEl>
                                          <p:spTgt spid="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95" dur="500"/>
                                        <p:tgtEl>
                                          <p:spTgt spid="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7" name="图片 1"/>
          <p:cNvPicPr/>
          <p:nvPr/>
        </p:nvPicPr>
        <p:blipFill>
          <a:blip r:embed="rId1"/>
          <a:stretch/>
        </p:blipFill>
        <p:spPr>
          <a:xfrm>
            <a:off x="9420120" y="-702000"/>
            <a:ext cx="2440800" cy="243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68" name="图片 4" descr="拱门"/>
          <p:cNvPicPr/>
          <p:nvPr/>
        </p:nvPicPr>
        <p:blipFill>
          <a:blip r:embed="rId2"/>
          <a:srcRect l="690" t="1564" r="690" b="20081"/>
          <a:stretch/>
        </p:blipFill>
        <p:spPr>
          <a:xfrm>
            <a:off x="8499600" y="5649120"/>
            <a:ext cx="4077000" cy="1208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69" name="横卷形 6"/>
          <p:cNvSpPr/>
          <p:nvPr/>
        </p:nvSpPr>
        <p:spPr>
          <a:xfrm>
            <a:off x="794880" y="241920"/>
            <a:ext cx="1835280" cy="990360"/>
          </a:xfrm>
          <a:prstGeom prst="horizontalScroll">
            <a:avLst>
              <a:gd name="adj" fmla="val 12500"/>
            </a:avLst>
          </a:prstGeom>
          <a:solidFill>
            <a:schemeClr val="bg1"/>
          </a:solidFill>
          <a:ln w="34925">
            <a:solidFill>
              <a:srgbClr val="3B5EA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770" name="PlaceHolder 1"/>
          <p:cNvSpPr>
            <a:spLocks noGrp="1"/>
          </p:cNvSpPr>
          <p:nvPr>
            <p:ph type="title"/>
          </p:nvPr>
        </p:nvSpPr>
        <p:spPr>
          <a:xfrm>
            <a:off x="983160" y="527760"/>
            <a:ext cx="1648080" cy="441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zh-CN" sz="54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除了</a:t>
            </a:r>
            <a:endParaRPr lang="en-US" sz="5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1" name="文本框 1"/>
          <p:cNvSpPr/>
          <p:nvPr/>
        </p:nvSpPr>
        <p:spPr>
          <a:xfrm>
            <a:off x="1199520" y="4587840"/>
            <a:ext cx="4654800" cy="799920"/>
          </a:xfrm>
          <a:prstGeom prst="rect">
            <a:avLst/>
          </a:prstGeom>
          <a:noFill/>
          <a:ln w="0">
            <a:solidFill>
              <a:srgbClr val="00B0F0"/>
            </a:solidFill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90000"/>
              </a:lnSpc>
            </a:pPr>
            <a:r>
              <a:rPr lang="zh-CN" sz="3600" b="1" u="none" strike="noStrike">
                <a:solidFill>
                  <a:srgbClr val="FF0000"/>
                </a:solidFill>
                <a:effectLst/>
                <a:uFillTx/>
                <a:latin typeface="微软雅黑"/>
                <a:ea typeface="微软雅黑"/>
              </a:rPr>
              <a:t>除了</a:t>
            </a:r>
            <a:r>
              <a:rPr lang="en-US" sz="3600" b="1" u="none" strike="noStrike">
                <a:solidFill>
                  <a:srgbClr val="FF0000"/>
                </a:solidFill>
                <a:effectLst/>
                <a:uFillTx/>
                <a:latin typeface="微软雅黑"/>
                <a:ea typeface="微软雅黑"/>
              </a:rPr>
              <a:t> </a:t>
            </a:r>
            <a:r>
              <a:rPr lang="en-US" sz="3600" b="1" u="none" strike="noStrike">
                <a:solidFill>
                  <a:schemeClr val="dk1"/>
                </a:solidFill>
                <a:effectLst/>
                <a:uFillTx/>
                <a:latin typeface="微软雅黑"/>
                <a:ea typeface="微软雅黑"/>
              </a:rPr>
              <a:t>A</a:t>
            </a:r>
            <a:r>
              <a:rPr lang="en-US" sz="3600" b="1" u="none" strike="noStrike">
                <a:solidFill>
                  <a:srgbClr val="FF0000"/>
                </a:solidFill>
                <a:effectLst/>
                <a:uFillTx/>
                <a:latin typeface="微软雅黑"/>
                <a:ea typeface="微软雅黑"/>
              </a:rPr>
              <a:t> </a:t>
            </a:r>
            <a:r>
              <a:rPr lang="zh-CN" sz="3600" b="1" u="none" strike="noStrike">
                <a:solidFill>
                  <a:schemeClr val="dk1"/>
                </a:solidFill>
                <a:effectLst/>
                <a:uFillTx/>
                <a:latin typeface="微软雅黑"/>
                <a:ea typeface="微软雅黑"/>
              </a:rPr>
              <a:t>，</a:t>
            </a:r>
            <a:r>
              <a:rPr lang="en-US" sz="3600" b="1" u="none" strike="noStrike">
                <a:solidFill>
                  <a:srgbClr val="FF0000"/>
                </a:solidFill>
                <a:effectLst/>
                <a:uFillTx/>
                <a:latin typeface="微软雅黑"/>
                <a:ea typeface="微软雅黑"/>
              </a:rPr>
              <a:t> </a:t>
            </a:r>
            <a:r>
              <a:rPr lang="en-US" sz="3600" b="1" u="none" strike="noStrike">
                <a:solidFill>
                  <a:schemeClr val="dk1"/>
                </a:solidFill>
                <a:effectLst/>
                <a:uFillTx/>
                <a:latin typeface="微软雅黑"/>
                <a:ea typeface="微软雅黑"/>
              </a:rPr>
              <a:t>B</a:t>
            </a:r>
            <a:r>
              <a:rPr lang="en-US" sz="3600" b="1" u="none" strike="noStrike">
                <a:solidFill>
                  <a:srgbClr val="FF0000"/>
                </a:solidFill>
                <a:effectLst/>
                <a:uFillTx/>
                <a:latin typeface="微软雅黑"/>
                <a:ea typeface="微软雅黑"/>
              </a:rPr>
              <a:t> </a:t>
            </a:r>
            <a:r>
              <a:rPr lang="zh-CN" sz="3600" b="1" u="none" strike="noStrike">
                <a:solidFill>
                  <a:srgbClr val="0070C0"/>
                </a:solidFill>
                <a:effectLst/>
                <a:uFillTx/>
                <a:latin typeface="微软雅黑"/>
                <a:ea typeface="微软雅黑"/>
              </a:rPr>
              <a:t>也</a:t>
            </a:r>
            <a:r>
              <a:rPr lang="en-US" sz="3600" b="1" u="none" strike="noStrike">
                <a:solidFill>
                  <a:schemeClr val="dk1"/>
                </a:solidFill>
                <a:effectLst/>
                <a:uFillTx/>
                <a:latin typeface="微软雅黑"/>
                <a:ea typeface="微软雅黑"/>
              </a:rPr>
              <a:t>……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72" name="文本框 2"/>
          <p:cNvSpPr/>
          <p:nvPr/>
        </p:nvSpPr>
        <p:spPr>
          <a:xfrm>
            <a:off x="794880" y="2018520"/>
            <a:ext cx="9209160" cy="644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36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除了</a:t>
            </a:r>
            <a:r>
              <a:rPr lang="zh-CN" sz="3600" b="1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第一节课，第三节课</a:t>
            </a:r>
            <a:r>
              <a:rPr lang="zh-CN" sz="3600" b="1" u="none" strike="noStrike">
                <a:solidFill>
                  <a:srgbClr val="0070C0"/>
                </a:solidFill>
                <a:effectLst/>
                <a:uFillTx/>
                <a:latin typeface="楷体"/>
                <a:ea typeface="楷体"/>
              </a:rPr>
              <a:t>也</a:t>
            </a:r>
            <a:r>
              <a:rPr lang="zh-CN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是基础课。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73" name="文本框 3"/>
          <p:cNvSpPr/>
          <p:nvPr/>
        </p:nvSpPr>
        <p:spPr>
          <a:xfrm>
            <a:off x="794880" y="2755440"/>
            <a:ext cx="8348760" cy="644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36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除了</a:t>
            </a:r>
            <a:r>
              <a:rPr lang="en-US" sz="3600" b="1" u="none" strike="noStrike">
                <a:solidFill>
                  <a:schemeClr val="dk1"/>
                </a:solidFill>
                <a:effectLst/>
                <a:uFillTx/>
                <a:latin typeface="华文楷体"/>
                <a:ea typeface="华文楷体"/>
              </a:rPr>
              <a:t>mei</a:t>
            </a:r>
            <a:r>
              <a:rPr lang="zh-CN" sz="3600" b="1" u="none" strike="noStrike">
                <a:solidFill>
                  <a:schemeClr val="dk1"/>
                </a:solidFill>
                <a:effectLst/>
                <a:uFillTx/>
                <a:latin typeface="华文楷体"/>
                <a:ea typeface="华文楷体"/>
              </a:rPr>
              <a:t>老师，赵老师</a:t>
            </a:r>
            <a:r>
              <a:rPr lang="zh-CN" sz="3600" b="1" u="none" strike="noStrike">
                <a:solidFill>
                  <a:srgbClr val="0070C0"/>
                </a:solidFill>
                <a:effectLst/>
                <a:uFillTx/>
                <a:latin typeface="华文楷体"/>
                <a:ea typeface="华文楷体"/>
              </a:rPr>
              <a:t>也</a:t>
            </a:r>
            <a:r>
              <a:rPr lang="zh-CN" sz="3600" b="1" u="none" strike="noStrike">
                <a:solidFill>
                  <a:srgbClr val="000000"/>
                </a:solidFill>
                <a:effectLst/>
                <a:uFillTx/>
                <a:latin typeface="华文楷体"/>
                <a:ea typeface="华文楷体"/>
              </a:rPr>
              <a:t>结婚了。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74" name="文本框 19"/>
          <p:cNvSpPr/>
          <p:nvPr/>
        </p:nvSpPr>
        <p:spPr>
          <a:xfrm>
            <a:off x="504360" y="3443760"/>
            <a:ext cx="7405560" cy="644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just" defTabSz="266760">
              <a:lnSpc>
                <a:spcPct val="100000"/>
              </a:lnSpc>
              <a:tabLst>
                <a:tab pos="0" algn="l"/>
              </a:tabLst>
            </a:pPr>
            <a:r>
              <a:rPr lang="zh-CN" sz="36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除了</a:t>
            </a:r>
            <a:r>
              <a:rPr lang="zh-CN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数学，物理</a:t>
            </a:r>
            <a:r>
              <a:rPr lang="en-US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/</a:t>
            </a:r>
            <a:r>
              <a:rPr lang="zh-CN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化学</a:t>
            </a:r>
            <a:r>
              <a:rPr lang="zh-CN" sz="3600" b="1" u="none" strike="noStrike">
                <a:solidFill>
                  <a:srgbClr val="0070C0"/>
                </a:solidFill>
                <a:effectLst/>
                <a:uFillTx/>
                <a:latin typeface="楷体"/>
                <a:ea typeface="楷体"/>
              </a:rPr>
              <a:t>也</a:t>
            </a:r>
            <a:r>
              <a:rPr lang="zh-CN" sz="3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很难。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75" name="文本框 20"/>
          <p:cNvSpPr/>
          <p:nvPr/>
        </p:nvSpPr>
        <p:spPr>
          <a:xfrm>
            <a:off x="1199520" y="5577120"/>
            <a:ext cx="4127760" cy="58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en-US" sz="3200" b="1" u="none" strike="noStrike">
                <a:solidFill>
                  <a:srgbClr val="0070C0"/>
                </a:solidFill>
                <a:effectLst/>
                <a:uFillTx/>
                <a:latin typeface="楷体"/>
                <a:ea typeface="楷体"/>
              </a:rPr>
              <a:t>(A</a:t>
            </a:r>
            <a:r>
              <a:rPr lang="zh-CN" sz="3200" b="1" u="none" strike="noStrike">
                <a:solidFill>
                  <a:srgbClr val="0070C0"/>
                </a:solidFill>
                <a:effectLst/>
                <a:uFillTx/>
                <a:latin typeface="楷体"/>
                <a:ea typeface="楷体"/>
              </a:rPr>
              <a:t>和</a:t>
            </a:r>
            <a:r>
              <a:rPr lang="en-US" sz="3200" b="1" u="none" strike="noStrike">
                <a:solidFill>
                  <a:srgbClr val="0070C0"/>
                </a:solidFill>
                <a:effectLst/>
                <a:uFillTx/>
                <a:latin typeface="楷体"/>
                <a:ea typeface="楷体"/>
              </a:rPr>
              <a:t>B</a:t>
            </a:r>
            <a:r>
              <a:rPr lang="zh-CN" sz="3200" b="1" u="none" strike="noStrike">
                <a:solidFill>
                  <a:srgbClr val="0070C0"/>
                </a:solidFill>
                <a:effectLst/>
                <a:uFillTx/>
                <a:latin typeface="楷体"/>
                <a:ea typeface="楷体"/>
              </a:rPr>
              <a:t>都……</a:t>
            </a:r>
            <a:r>
              <a:rPr lang="en-US" sz="3200" b="1" u="none" strike="noStrike">
                <a:solidFill>
                  <a:srgbClr val="0070C0"/>
                </a:solidFill>
                <a:effectLst/>
                <a:uFillTx/>
                <a:latin typeface="楷体"/>
                <a:ea typeface="楷体"/>
              </a:rPr>
              <a:t>)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96" dur="indefinite" restart="never" nodeType="tmRoot">
          <p:childTnLst>
            <p:seq>
              <p:cTn id="197" dur="indefinite" nodeType="mainSeq">
                <p:childTnLst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2" presetClass="entr" fill="hold" nodeType="clickEffect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02" dur="500"/>
                                        <p:tgtEl>
                                          <p:spTgt spid="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 additive="repl">
                                        <p:cTn id="203" dur="500"/>
                                        <p:tgtEl>
                                          <p:spTgt spid="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2" presetClass="entr" fill="hold" nodeType="clickEffect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08" dur="500"/>
                                        <p:tgtEl>
                                          <p:spTgt spid="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 additive="repl">
                                        <p:cTn id="209" dur="500"/>
                                        <p:tgtEl>
                                          <p:spTgt spid="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14" dur="500"/>
                                        <p:tgtEl>
                                          <p:spTgt spid="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6" name="图片 1"/>
          <p:cNvPicPr/>
          <p:nvPr/>
        </p:nvPicPr>
        <p:blipFill>
          <a:blip r:embed="rId1"/>
          <a:stretch/>
        </p:blipFill>
        <p:spPr>
          <a:xfrm>
            <a:off x="9420120" y="-702000"/>
            <a:ext cx="2440800" cy="243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77" name="图片 4" descr="拱门"/>
          <p:cNvPicPr/>
          <p:nvPr/>
        </p:nvPicPr>
        <p:blipFill>
          <a:blip r:embed="rId2"/>
          <a:srcRect l="690" t="1564" r="690" b="20081"/>
          <a:stretch/>
        </p:blipFill>
        <p:spPr>
          <a:xfrm>
            <a:off x="8499600" y="5649120"/>
            <a:ext cx="4077000" cy="1208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78" name="横卷形 6"/>
          <p:cNvSpPr/>
          <p:nvPr/>
        </p:nvSpPr>
        <p:spPr>
          <a:xfrm>
            <a:off x="794880" y="241920"/>
            <a:ext cx="1835280" cy="990360"/>
          </a:xfrm>
          <a:prstGeom prst="horizontalScroll">
            <a:avLst>
              <a:gd name="adj" fmla="val 12500"/>
            </a:avLst>
          </a:prstGeom>
          <a:solidFill>
            <a:schemeClr val="bg1"/>
          </a:solidFill>
          <a:ln w="34925">
            <a:solidFill>
              <a:srgbClr val="3B5EA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779" name="PlaceHolder 1"/>
          <p:cNvSpPr>
            <a:spLocks noGrp="1"/>
          </p:cNvSpPr>
          <p:nvPr>
            <p:ph type="title"/>
          </p:nvPr>
        </p:nvSpPr>
        <p:spPr>
          <a:xfrm>
            <a:off x="983160" y="527760"/>
            <a:ext cx="1648080" cy="441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zh-CN" sz="54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除了</a:t>
            </a:r>
            <a:endParaRPr lang="en-US" sz="5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0" name="文本框 1"/>
          <p:cNvSpPr/>
          <p:nvPr/>
        </p:nvSpPr>
        <p:spPr>
          <a:xfrm>
            <a:off x="1728000" y="4504680"/>
            <a:ext cx="6868440" cy="931320"/>
          </a:xfrm>
          <a:prstGeom prst="rect">
            <a:avLst/>
          </a:prstGeom>
          <a:noFill/>
          <a:ln w="0">
            <a:solidFill>
              <a:srgbClr val="00B0F0"/>
            </a:solidFill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defTabSz="914400">
              <a:lnSpc>
                <a:spcPct val="90000"/>
              </a:lnSpc>
            </a:pPr>
            <a:r>
              <a:rPr lang="en-US" sz="3600" b="1" u="none" strike="noStrike">
                <a:solidFill>
                  <a:srgbClr val="FF0000"/>
                </a:solidFill>
                <a:effectLst/>
                <a:uFillTx/>
                <a:latin typeface="微软雅黑"/>
                <a:ea typeface="微软雅黑"/>
              </a:rPr>
              <a:t>③除了</a:t>
            </a:r>
            <a:r>
              <a:rPr lang="en-US" sz="3600" b="1" u="none" strike="noStrike">
                <a:solidFill>
                  <a:srgbClr val="FF0000"/>
                </a:solidFill>
                <a:effectLst/>
                <a:uFillTx/>
                <a:latin typeface="微软雅黑"/>
                <a:ea typeface="微软雅黑"/>
              </a:rPr>
              <a:t> </a:t>
            </a:r>
            <a:r>
              <a:rPr lang="en-US" sz="3600" b="1" u="none" strike="noStrike">
                <a:solidFill>
                  <a:schemeClr val="dk1"/>
                </a:solidFill>
                <a:effectLst/>
                <a:uFillTx/>
                <a:latin typeface="微软雅黑"/>
                <a:ea typeface="微软雅黑"/>
              </a:rPr>
              <a:t>A</a:t>
            </a:r>
            <a:r>
              <a:rPr lang="zh-CN" sz="3600" b="1" u="none" strike="noStrike">
                <a:solidFill>
                  <a:srgbClr val="FF0000"/>
                </a:solidFill>
                <a:effectLst/>
                <a:uFillTx/>
                <a:latin typeface="微软雅黑"/>
                <a:ea typeface="微软雅黑"/>
              </a:rPr>
              <a:t>（以外） ， </a:t>
            </a:r>
            <a:r>
              <a:rPr lang="en-US" sz="3600" b="1" u="none" strike="noStrike">
                <a:solidFill>
                  <a:schemeClr val="dk1"/>
                </a:solidFill>
                <a:effectLst/>
                <a:uFillTx/>
                <a:latin typeface="微软雅黑"/>
                <a:ea typeface="微软雅黑"/>
              </a:rPr>
              <a:t>B</a:t>
            </a:r>
            <a:r>
              <a:rPr lang="en-US" sz="3600" b="1" u="none" strike="noStrike">
                <a:solidFill>
                  <a:srgbClr val="FF0000"/>
                </a:solidFill>
                <a:effectLst/>
                <a:uFillTx/>
                <a:latin typeface="微软雅黑"/>
                <a:ea typeface="微软雅黑"/>
              </a:rPr>
              <a:t> </a:t>
            </a:r>
            <a:r>
              <a:rPr lang="zh-CN" sz="3600" b="1" u="none" strike="noStrike">
                <a:solidFill>
                  <a:srgbClr val="0070C0"/>
                </a:solidFill>
                <a:effectLst/>
                <a:uFillTx/>
                <a:latin typeface="微软雅黑"/>
                <a:ea typeface="微软雅黑"/>
              </a:rPr>
              <a:t>也</a:t>
            </a:r>
            <a:r>
              <a:rPr lang="en-US" sz="3600" b="1" u="none" strike="noStrike">
                <a:solidFill>
                  <a:srgbClr val="FF0000"/>
                </a:solidFill>
                <a:effectLst/>
                <a:uFillTx/>
                <a:latin typeface="微软雅黑"/>
                <a:ea typeface="微软雅黑"/>
              </a:rPr>
              <a:t>……。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81" name="标题 25"/>
          <p:cNvSpPr/>
          <p:nvPr/>
        </p:nvSpPr>
        <p:spPr>
          <a:xfrm>
            <a:off x="1701000" y="3440520"/>
            <a:ext cx="6895800" cy="852480"/>
          </a:xfrm>
          <a:prstGeom prst="rect">
            <a:avLst/>
          </a:prstGeom>
          <a:noFill/>
          <a:ln w="0">
            <a:solidFill>
              <a:srgbClr val="00B0F0"/>
            </a:solidFill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90000"/>
              </a:lnSpc>
            </a:pPr>
            <a:r>
              <a:rPr lang="en-US" sz="3600" b="1" u="none" strike="noStrike">
                <a:solidFill>
                  <a:srgbClr val="FF0000"/>
                </a:solidFill>
                <a:effectLst/>
                <a:uFillTx/>
                <a:latin typeface="微软雅黑"/>
                <a:ea typeface="微软雅黑"/>
              </a:rPr>
              <a:t>②除了</a:t>
            </a:r>
            <a:r>
              <a:rPr lang="en-US" sz="3600" b="1" u="none" strike="noStrike">
                <a:solidFill>
                  <a:srgbClr val="FF0000"/>
                </a:solidFill>
                <a:effectLst/>
                <a:uFillTx/>
                <a:latin typeface="微软雅黑"/>
                <a:ea typeface="微软雅黑"/>
              </a:rPr>
              <a:t> </a:t>
            </a:r>
            <a:r>
              <a:rPr lang="en-US" sz="3600" b="1" u="none" strike="noStrike">
                <a:solidFill>
                  <a:schemeClr val="dk1"/>
                </a:solidFill>
                <a:effectLst/>
                <a:uFillTx/>
                <a:latin typeface="微软雅黑"/>
                <a:ea typeface="微软雅黑"/>
              </a:rPr>
              <a:t>A</a:t>
            </a:r>
            <a:r>
              <a:rPr lang="en-US" sz="3600" b="1" u="none" strike="noStrike">
                <a:solidFill>
                  <a:srgbClr val="FF0000"/>
                </a:solidFill>
                <a:effectLst/>
                <a:uFillTx/>
                <a:latin typeface="微软雅黑"/>
                <a:ea typeface="微软雅黑"/>
              </a:rPr>
              <a:t> </a:t>
            </a:r>
            <a:r>
              <a:rPr lang="zh-CN" sz="3600" b="1" u="none" strike="noStrike">
                <a:solidFill>
                  <a:srgbClr val="FF0000"/>
                </a:solidFill>
                <a:effectLst/>
                <a:uFillTx/>
                <a:latin typeface="微软雅黑"/>
                <a:ea typeface="微软雅黑"/>
              </a:rPr>
              <a:t>（以外），</a:t>
            </a:r>
            <a:r>
              <a:rPr lang="zh-CN" sz="3600" b="1" u="none" strike="noStrike">
                <a:solidFill>
                  <a:srgbClr val="0070C0"/>
                </a:solidFill>
                <a:effectLst/>
                <a:uFillTx/>
                <a:latin typeface="微软雅黑"/>
                <a:ea typeface="微软雅黑"/>
              </a:rPr>
              <a:t>还</a:t>
            </a:r>
            <a:r>
              <a:rPr lang="en-US" sz="3600" b="1" u="none" strike="noStrike">
                <a:solidFill>
                  <a:srgbClr val="FF0000"/>
                </a:solidFill>
                <a:effectLst/>
                <a:uFillTx/>
                <a:latin typeface="微软雅黑"/>
                <a:ea typeface="微软雅黑"/>
              </a:rPr>
              <a:t> </a:t>
            </a:r>
            <a:r>
              <a:rPr lang="en-US" sz="3600" b="1" u="none" strike="noStrike">
                <a:solidFill>
                  <a:schemeClr val="dk1"/>
                </a:solidFill>
                <a:effectLst/>
                <a:uFillTx/>
                <a:latin typeface="微软雅黑"/>
                <a:ea typeface="微软雅黑"/>
              </a:rPr>
              <a:t>B 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82" name="标题 25"/>
          <p:cNvSpPr/>
          <p:nvPr/>
        </p:nvSpPr>
        <p:spPr>
          <a:xfrm>
            <a:off x="1728000" y="2376000"/>
            <a:ext cx="6869160" cy="852480"/>
          </a:xfrm>
          <a:prstGeom prst="rect">
            <a:avLst/>
          </a:prstGeom>
          <a:noFill/>
          <a:ln w="0">
            <a:solidFill>
              <a:srgbClr val="00B0F0"/>
            </a:solidFill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 fontScale="92500" lnSpcReduction="9999"/>
          </a:bodyPr>
          <a:p>
            <a:pPr defTabSz="914400">
              <a:lnSpc>
                <a:spcPct val="90000"/>
              </a:lnSpc>
            </a:pPr>
            <a:r>
              <a:rPr lang="en-US" sz="3600" b="1" u="none" strike="noStrike">
                <a:solidFill>
                  <a:srgbClr val="FF0000"/>
                </a:solidFill>
                <a:effectLst/>
                <a:uFillTx/>
                <a:latin typeface="微软雅黑"/>
                <a:ea typeface="微软雅黑"/>
              </a:rPr>
              <a:t>①除了</a:t>
            </a:r>
            <a:r>
              <a:rPr lang="en-US" sz="3600" b="1" u="none" strike="noStrike">
                <a:solidFill>
                  <a:srgbClr val="0A97C3"/>
                </a:solidFill>
                <a:effectLst/>
                <a:uFillTx/>
                <a:latin typeface="微软雅黑"/>
                <a:ea typeface="微软雅黑"/>
              </a:rPr>
              <a:t> </a:t>
            </a:r>
            <a:r>
              <a:rPr lang="en-US" sz="3600" b="1" u="none" strike="noStrike">
                <a:solidFill>
                  <a:schemeClr val="dk1"/>
                </a:solidFill>
                <a:effectLst/>
                <a:uFillTx/>
                <a:latin typeface="微软雅黑"/>
                <a:ea typeface="微软雅黑"/>
              </a:rPr>
              <a:t>A </a:t>
            </a:r>
            <a:r>
              <a:rPr lang="zh-CN" sz="3600" b="1" u="none" strike="noStrike">
                <a:solidFill>
                  <a:srgbClr val="FF0000"/>
                </a:solidFill>
                <a:effectLst/>
                <a:uFillTx/>
                <a:latin typeface="微软雅黑"/>
                <a:ea typeface="微软雅黑"/>
              </a:rPr>
              <a:t>（以外），……</a:t>
            </a:r>
            <a:r>
              <a:rPr lang="zh-CN" sz="3600" b="1" u="none" strike="noStrike">
                <a:solidFill>
                  <a:srgbClr val="0070C0"/>
                </a:solidFill>
                <a:effectLst/>
                <a:uFillTx/>
                <a:latin typeface="微软雅黑"/>
                <a:ea typeface="微软雅黑"/>
              </a:rPr>
              <a:t>都</a:t>
            </a:r>
            <a:r>
              <a:rPr lang="en-US" sz="3600" b="1" u="none" strike="noStrike">
                <a:solidFill>
                  <a:srgbClr val="FF0000"/>
                </a:solidFill>
                <a:effectLst/>
                <a:uFillTx/>
                <a:latin typeface="微软雅黑"/>
                <a:ea typeface="微软雅黑"/>
              </a:rPr>
              <a:t>……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3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784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785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786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787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788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789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790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791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792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793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794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795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796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797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798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799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00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801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802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803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804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805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806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807" name="AutoShape 26"/>
          <p:cNvSpPr/>
          <p:nvPr/>
        </p:nvSpPr>
        <p:spPr>
          <a:xfrm>
            <a:off x="1206360" y="1392480"/>
            <a:ext cx="8737200" cy="4156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了解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liǎojiě 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v.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动词】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了解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文化；了解知识；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互相了解；深入了解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例：同学之间要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互相了解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，才能成为好朋友。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大家需要多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了解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安全方面的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常识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808" name="图片 26"/>
          <p:cNvPicPr/>
          <p:nvPr/>
        </p:nvPicPr>
        <p:blipFill>
          <a:blip r:embed="rId3"/>
          <a:stretch/>
        </p:blipFill>
        <p:spPr>
          <a:xfrm>
            <a:off x="7526520" y="1082160"/>
            <a:ext cx="4664880" cy="2481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810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11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812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13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14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815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16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17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818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19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20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821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22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23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824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25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26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827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828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829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830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831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832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833" name="AutoShape 26"/>
          <p:cNvSpPr/>
          <p:nvPr/>
        </p:nvSpPr>
        <p:spPr>
          <a:xfrm>
            <a:off x="901800" y="167652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急救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jíjiù 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v.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动词】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急救知识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；急救措施；进行急救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例：大家也可以学习一些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急救知识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他知道很多有用的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急救措施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	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834" name="图片 26"/>
          <p:cNvPicPr/>
          <p:nvPr/>
        </p:nvPicPr>
        <p:blipFill>
          <a:blip r:embed="rId3"/>
          <a:stretch/>
        </p:blipFill>
        <p:spPr>
          <a:xfrm>
            <a:off x="8907840" y="1189440"/>
            <a:ext cx="2801880" cy="2323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35" name="图片 27"/>
          <p:cNvPicPr/>
          <p:nvPr/>
        </p:nvPicPr>
        <p:blipFill>
          <a:blip r:embed="rId4"/>
          <a:stretch/>
        </p:blipFill>
        <p:spPr>
          <a:xfrm>
            <a:off x="8812440" y="3648240"/>
            <a:ext cx="2761920" cy="20379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6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837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38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839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40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41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842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43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44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845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46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47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848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49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50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851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52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53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854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855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856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857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858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859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860" name="AutoShape 26"/>
          <p:cNvSpPr/>
          <p:nvPr/>
        </p:nvSpPr>
        <p:spPr>
          <a:xfrm>
            <a:off x="901800" y="167652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积极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jījí 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adj.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形容词】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积极参加；积极发言；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积极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的态度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例：同学们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积极参加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这次的活动。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玛丽上课时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发言很积极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861" name="图片 26"/>
          <p:cNvPicPr/>
          <p:nvPr/>
        </p:nvPicPr>
        <p:blipFill>
          <a:blip r:embed="rId3"/>
          <a:stretch/>
        </p:blipFill>
        <p:spPr>
          <a:xfrm>
            <a:off x="7980840" y="1317600"/>
            <a:ext cx="3482640" cy="25668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2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863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64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865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66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67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868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69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70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871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72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73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874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75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76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877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78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79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880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881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882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883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884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885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886" name="AutoShape 26"/>
          <p:cNvSpPr/>
          <p:nvPr/>
        </p:nvSpPr>
        <p:spPr>
          <a:xfrm>
            <a:off x="901800" y="167652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参加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cānjiā 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v.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动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参加活动；参加比赛；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参加讲座；参加考试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【例句】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我决定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参加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这次的</a:t>
            </a: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HSK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考试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        很多同学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参加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这个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活动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       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887" name="图片 26"/>
          <p:cNvPicPr/>
          <p:nvPr/>
        </p:nvPicPr>
        <p:blipFill>
          <a:blip r:embed="rId3"/>
          <a:stretch/>
        </p:blipFill>
        <p:spPr>
          <a:xfrm>
            <a:off x="8167320" y="1191240"/>
            <a:ext cx="3426840" cy="23378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8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889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90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891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92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93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894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95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96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897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98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99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900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01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02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903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04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05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906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907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908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909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910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911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912" name="AutoShape 26"/>
          <p:cNvSpPr/>
          <p:nvPr/>
        </p:nvSpPr>
        <p:spPr>
          <a:xfrm>
            <a:off x="901800" y="1676520"/>
            <a:ext cx="1080216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丰富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fēngfù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adj.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形容词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/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v.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动词】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丰富的生活；丰富的文化；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丰富的活动；内容丰富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【例句】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除了上课以外，我们还有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丰富的课外活动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这本书里的知识非常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丰富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913" name="图片 26"/>
          <p:cNvPicPr/>
          <p:nvPr/>
        </p:nvPicPr>
        <p:blipFill>
          <a:blip r:embed="rId3"/>
          <a:stretch/>
        </p:blipFill>
        <p:spPr>
          <a:xfrm>
            <a:off x="8735760" y="947880"/>
            <a:ext cx="2781000" cy="31716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4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915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16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917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18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19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920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21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22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923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24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25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926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27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28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929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30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31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932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933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934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935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936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937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938" name="AutoShape 26"/>
          <p:cNvSpPr/>
          <p:nvPr/>
        </p:nvSpPr>
        <p:spPr>
          <a:xfrm>
            <a:off x="660240" y="157464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促进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cùjìn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v.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动词】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促进交流；促进发展；促进合作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例：文化交流可以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促进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两国人民的相互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了解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科技能够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促进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社会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发展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9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940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41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942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43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44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945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46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47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948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49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50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951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52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53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954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55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56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957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958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959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960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961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962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963" name="AutoShape 26"/>
          <p:cNvSpPr/>
          <p:nvPr/>
        </p:nvSpPr>
        <p:spPr>
          <a:xfrm>
            <a:off x="1007280" y="167652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表达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biǎodá 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v.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/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动词】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表达能力；表达感情；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表达想法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；表达感谢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【例句】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他善于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表达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自己的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感情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        我们要向帮助我们的人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表达感谢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964" name="图片 26"/>
          <p:cNvPicPr/>
          <p:nvPr/>
        </p:nvPicPr>
        <p:blipFill>
          <a:blip r:embed="rId3"/>
          <a:stretch/>
        </p:blipFill>
        <p:spPr>
          <a:xfrm>
            <a:off x="8705880" y="1462320"/>
            <a:ext cx="2514240" cy="3104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5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966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67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968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69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70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971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72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73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974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75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76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977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78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79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980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81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82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983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984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985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986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987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988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989" name="AutoShape 26"/>
          <p:cNvSpPr/>
          <p:nvPr/>
        </p:nvSpPr>
        <p:spPr>
          <a:xfrm>
            <a:off x="901800" y="167652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能力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nénglì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学习能力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；工作能力；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表达能力；语言能力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例：多练习，可以提高你的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语言能力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这个班的学生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学习能力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很强。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990" name="图片 26"/>
          <p:cNvPicPr/>
          <p:nvPr/>
        </p:nvPicPr>
        <p:blipFill>
          <a:blip r:embed="rId3"/>
          <a:stretch/>
        </p:blipFill>
        <p:spPr>
          <a:xfrm>
            <a:off x="7988400" y="1440360"/>
            <a:ext cx="2571480" cy="25142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1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992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93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994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95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96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997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98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99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000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01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02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003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04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05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006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07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08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009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1010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011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012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013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014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1015" name="AutoShape 26"/>
          <p:cNvSpPr/>
          <p:nvPr/>
        </p:nvSpPr>
        <p:spPr>
          <a:xfrm>
            <a:off x="901800" y="1676520"/>
            <a:ext cx="970632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水平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shuǐpíng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n.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名词】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水平很高；提高水平；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生活水平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；汉语水平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例：多练习，可以提高我的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汉语水平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随着社会发展，我们的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生活水平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提高了很多。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1016" name="图片 26"/>
          <p:cNvPicPr/>
          <p:nvPr/>
        </p:nvPicPr>
        <p:blipFill>
          <a:blip r:embed="rId3"/>
          <a:stretch/>
        </p:blipFill>
        <p:spPr>
          <a:xfrm>
            <a:off x="7256880" y="1042200"/>
            <a:ext cx="3024000" cy="1962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17" name="图片 27"/>
          <p:cNvPicPr/>
          <p:nvPr/>
        </p:nvPicPr>
        <p:blipFill>
          <a:blip r:embed="rId4"/>
          <a:stretch/>
        </p:blipFill>
        <p:spPr>
          <a:xfrm>
            <a:off x="9321840" y="3004920"/>
            <a:ext cx="2666520" cy="16761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8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019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20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021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22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23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024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25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26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027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28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29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030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31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32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033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34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35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036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1037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038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039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040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041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1042" name="AutoShape 26"/>
          <p:cNvSpPr/>
          <p:nvPr/>
        </p:nvSpPr>
        <p:spPr>
          <a:xfrm>
            <a:off x="901800" y="1371600"/>
            <a:ext cx="8737200" cy="41778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4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决定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juédìng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v.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动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词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/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n.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名词】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决定做某事；做出决定；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重要的决定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例：预科教育学院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决定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在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1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月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1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日举办比赛。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她做出了一个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重要的决定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3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044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45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046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47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48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049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50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51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052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53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54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055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56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57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058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59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60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061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1062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063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064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065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066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1067" name="AutoShape 26"/>
          <p:cNvSpPr/>
          <p:nvPr/>
        </p:nvSpPr>
        <p:spPr>
          <a:xfrm>
            <a:off x="1206360" y="167652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通过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tōngguò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prep.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介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词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/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v.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动词】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通过比赛；通过考试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通过学习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例：我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通过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努力学习提高了汉语水平。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他顺利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通过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了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HSK 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考试。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068" name="文本框 27"/>
          <p:cNvSpPr/>
          <p:nvPr/>
        </p:nvSpPr>
        <p:spPr>
          <a:xfrm>
            <a:off x="8296200" y="4318560"/>
            <a:ext cx="4063680" cy="644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3600" b="0" u="none" strike="noStrike">
                <a:solidFill>
                  <a:srgbClr val="FF0000"/>
                </a:solidFill>
                <a:effectLst/>
                <a:uFillTx/>
                <a:latin typeface="Arial"/>
                <a:ea typeface="Arial"/>
              </a:rPr>
              <a:t>prep.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069" name="文本框 28"/>
          <p:cNvSpPr/>
          <p:nvPr/>
        </p:nvSpPr>
        <p:spPr>
          <a:xfrm>
            <a:off x="8296200" y="5090760"/>
            <a:ext cx="4063680" cy="644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3600" b="0" u="none" strike="noStrike">
                <a:solidFill>
                  <a:srgbClr val="FF0000"/>
                </a:solidFill>
                <a:effectLst/>
                <a:uFillTx/>
                <a:latin typeface="Arial"/>
                <a:ea typeface="Arial"/>
              </a:rPr>
              <a:t>v.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1070" name="图片 26"/>
          <p:cNvPicPr/>
          <p:nvPr/>
        </p:nvPicPr>
        <p:blipFill>
          <a:blip r:embed="rId3"/>
          <a:stretch/>
        </p:blipFill>
        <p:spPr>
          <a:xfrm>
            <a:off x="8715960" y="1177200"/>
            <a:ext cx="2666520" cy="27903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1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072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73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074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75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76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077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78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79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080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81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82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083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84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85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086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87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88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089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1090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091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092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093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094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1095" name="AutoShape 26"/>
          <p:cNvSpPr/>
          <p:nvPr/>
        </p:nvSpPr>
        <p:spPr>
          <a:xfrm>
            <a:off x="901800" y="167652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元旦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Yuándàn 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n.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名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庆祝元旦；元旦晚会；元旦假期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例：我们通过演唱中文歌曲来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庆祝元旦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元旦假期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，我打算去看朋友。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1096" name="图片 26"/>
          <p:cNvPicPr/>
          <p:nvPr/>
        </p:nvPicPr>
        <p:blipFill>
          <a:blip r:embed="rId3"/>
          <a:stretch/>
        </p:blipFill>
        <p:spPr>
          <a:xfrm>
            <a:off x="9131400" y="1188000"/>
            <a:ext cx="2742840" cy="19998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7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098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099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100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01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02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103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04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05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106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07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08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109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10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11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112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13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14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115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1116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117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118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119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120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1121" name="AutoShape 26"/>
          <p:cNvSpPr/>
          <p:nvPr/>
        </p:nvSpPr>
        <p:spPr>
          <a:xfrm>
            <a:off x="901800" y="167652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感受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gǎnshòu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n.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名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词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/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v.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动词】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感受生活；感受快乐；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真实的感受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例：在不同的国家，可以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感受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不一样的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生活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请说一说你在中国的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感受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1122" name="图片 26"/>
          <p:cNvPicPr/>
          <p:nvPr/>
        </p:nvPicPr>
        <p:blipFill>
          <a:blip r:embed="rId3"/>
          <a:stretch/>
        </p:blipFill>
        <p:spPr>
          <a:xfrm>
            <a:off x="8418240" y="1484640"/>
            <a:ext cx="2685600" cy="27144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3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124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25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126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27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28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129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30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31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132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33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34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135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36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37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138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39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40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141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1142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143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144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145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146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1147" name="AutoShape 26"/>
          <p:cNvSpPr/>
          <p:nvPr/>
        </p:nvSpPr>
        <p:spPr>
          <a:xfrm>
            <a:off x="901800" y="167652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报名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bàomíng  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报名参加；报名比赛；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网上报名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；自愿报名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例：这次活动大家可以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自愿报名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我们可以在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网上报名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HSK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考试。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1148" name="图片 26"/>
          <p:cNvPicPr/>
          <p:nvPr/>
        </p:nvPicPr>
        <p:blipFill>
          <a:blip r:embed="rId3"/>
          <a:stretch/>
        </p:blipFill>
        <p:spPr>
          <a:xfrm>
            <a:off x="8394120" y="1124640"/>
            <a:ext cx="3267360" cy="30164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9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150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51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152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53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54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155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56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57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158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59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60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161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62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63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164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65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66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167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1168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169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170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171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172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1173" name="AutoShape 26"/>
          <p:cNvSpPr/>
          <p:nvPr/>
        </p:nvSpPr>
        <p:spPr>
          <a:xfrm>
            <a:off x="660240" y="157464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由</a:t>
            </a:r>
            <a:r>
              <a:rPr lang="en-US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yóu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prep.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介词】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由……组成；由……决定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        由……负责；由……来做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【例句】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这个小组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由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五个学生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组成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        这件事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由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同学们一起来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决定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4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175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76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177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78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79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180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81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82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183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84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85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186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87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88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189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90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91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192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1193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194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195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196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197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1198" name="AutoShape 26"/>
          <p:cNvSpPr/>
          <p:nvPr/>
        </p:nvSpPr>
        <p:spPr>
          <a:xfrm>
            <a:off x="660240" y="157464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要求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yāoqiú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n.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名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词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/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v.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动词】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具体要求；提出要求；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要求做……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【例句】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这所学校对学生有很高的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要求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老板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要求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我们认真工作。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9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200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01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202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03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04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205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06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07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208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09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10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211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12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13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214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15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16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217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1218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219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220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221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222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1223" name="AutoShape 26"/>
          <p:cNvSpPr/>
          <p:nvPr/>
        </p:nvSpPr>
        <p:spPr>
          <a:xfrm>
            <a:off x="660240" y="157464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个人</a:t>
            </a:r>
            <a:r>
              <a:rPr lang="en-US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 </a:t>
            </a: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WPS灵秀黑"/>
                <a:ea typeface="WPS灵秀黑"/>
              </a:rPr>
              <a:t>gèrén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n.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名词】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个人能力；个人意见；个人爱好；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个人时间；个人比赛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【例句】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每个人的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个人能力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不一样。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除了集体活动以外，我也有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个人的时间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1224" name="图片 27"/>
          <p:cNvPicPr/>
          <p:nvPr/>
        </p:nvPicPr>
        <p:blipFill>
          <a:blip r:embed="rId3"/>
          <a:stretch/>
        </p:blipFill>
        <p:spPr>
          <a:xfrm>
            <a:off x="8729280" y="1299240"/>
            <a:ext cx="2580840" cy="30668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5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226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27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228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29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30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231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32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33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234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35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36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237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38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39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240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41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42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243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1244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245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246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247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248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1249" name="AutoShape 26"/>
          <p:cNvSpPr/>
          <p:nvPr/>
        </p:nvSpPr>
        <p:spPr>
          <a:xfrm>
            <a:off x="660240" y="157464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小组</a:t>
            </a:r>
            <a:r>
              <a:rPr lang="en-US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 </a:t>
            </a: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WPS灵秀黑"/>
                <a:ea typeface="WPS灵秀黑"/>
              </a:rPr>
              <a:t>xiǎozǔ 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n.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名词】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小组合作；小组成员；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小组活动；小组讨论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【例句】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老师把我们分成四个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小组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        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小组合作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可以促进大家交流。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1250" name="图片 26"/>
          <p:cNvPicPr/>
          <p:nvPr/>
        </p:nvPicPr>
        <p:blipFill>
          <a:blip r:embed="rId3"/>
          <a:stretch/>
        </p:blipFill>
        <p:spPr>
          <a:xfrm>
            <a:off x="8163000" y="1228680"/>
            <a:ext cx="3276720" cy="21999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1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252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53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254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55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56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257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58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59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260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61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62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263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64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65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266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67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68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269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1270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271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272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273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274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1275" name="AutoShape 26"/>
          <p:cNvSpPr/>
          <p:nvPr/>
        </p:nvSpPr>
        <p:spPr>
          <a:xfrm>
            <a:off x="660240" y="157464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防</a:t>
            </a: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WPS灵秀黑"/>
                <a:ea typeface="WPS灵秀黑"/>
              </a:rPr>
              <a:t> </a:t>
            </a: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WPS灵秀黑"/>
                <a:ea typeface="WPS灵秀黑"/>
              </a:rPr>
              <a:t>fáng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v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动词】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防火；防病；防晒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【例句】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夏天出门要注意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防晒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        我们随时要注意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防火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1276" name="图片 27"/>
          <p:cNvPicPr/>
          <p:nvPr/>
        </p:nvPicPr>
        <p:blipFill>
          <a:blip r:embed="rId3"/>
          <a:stretch/>
        </p:blipFill>
        <p:spPr>
          <a:xfrm>
            <a:off x="8124120" y="1104120"/>
            <a:ext cx="3157560" cy="3183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7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278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79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280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81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82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283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84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85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286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87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88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289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90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91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292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93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94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295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1296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297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298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299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300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1301" name="AutoShape 26"/>
          <p:cNvSpPr/>
          <p:nvPr/>
        </p:nvSpPr>
        <p:spPr>
          <a:xfrm>
            <a:off x="660240" y="157464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以上</a:t>
            </a:r>
            <a:r>
              <a:rPr lang="en-US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 </a:t>
            </a: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WPS灵秀黑"/>
                <a:ea typeface="WPS灵秀黑"/>
              </a:rPr>
              <a:t>yǐ shàng 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n.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名词】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以上几点；十岁以上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以上内容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【例句】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以上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就是今天的生词。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        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十八岁以上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可以参加这个活动。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2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303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04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305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06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07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308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09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10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311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12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13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314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15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16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317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18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19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320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1321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322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323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324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325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1326" name="AutoShape 26"/>
          <p:cNvSpPr/>
          <p:nvPr/>
        </p:nvSpPr>
        <p:spPr>
          <a:xfrm>
            <a:off x="660240" y="157464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以外</a:t>
            </a:r>
            <a:r>
              <a:rPr lang="en-US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 </a:t>
            </a: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WPS灵秀黑"/>
                <a:ea typeface="WPS灵秀黑"/>
              </a:rPr>
              <a:t>yǐ wài 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n.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名词】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除…… 以外；教室以外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除此以外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【例句】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除了汉语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以外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，我还学英语。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        教室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以外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不要大声说话。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7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328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29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330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31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32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333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34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35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336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37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38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339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40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41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342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43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44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345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1346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347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348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349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350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1351" name="AutoShape 26"/>
          <p:cNvSpPr/>
          <p:nvPr/>
        </p:nvSpPr>
        <p:spPr>
          <a:xfrm>
            <a:off x="660240" y="157464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以下</a:t>
            </a:r>
            <a:r>
              <a:rPr lang="en-US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 </a:t>
            </a: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WPS灵秀黑"/>
                <a:ea typeface="WPS灵秀黑"/>
              </a:rPr>
              <a:t>yǐ xià 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n.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名词】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以下内容；十岁以下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温度以下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【例句】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请看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以下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的句子。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        十岁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以下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的孩子可以免费。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2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353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54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355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56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57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358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59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60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361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62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63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364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65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66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367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68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69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370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1371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372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373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374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375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1376" name="AutoShape 26"/>
          <p:cNvSpPr/>
          <p:nvPr/>
        </p:nvSpPr>
        <p:spPr>
          <a:xfrm>
            <a:off x="660240" y="157464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时</a:t>
            </a:r>
            <a:r>
              <a:rPr lang="en-US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 </a:t>
            </a: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WPS灵秀黑"/>
                <a:ea typeface="WPS灵秀黑"/>
              </a:rPr>
              <a:t> </a:t>
            </a: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WPS灵秀黑"/>
                <a:ea typeface="WPS灵秀黑"/>
              </a:rPr>
              <a:t>shí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n.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名词】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那时；此时；放学时；吃饭时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【例句】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吃饭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时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不要看手机。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        我回国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时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，会给大家买礼物。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7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378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79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380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81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82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383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84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85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386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87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88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389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90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91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392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93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94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395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1396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397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398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399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400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1401" name="AutoShape 26"/>
          <p:cNvSpPr/>
          <p:nvPr/>
        </p:nvSpPr>
        <p:spPr>
          <a:xfrm>
            <a:off x="660240" y="157464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增进</a:t>
            </a:r>
            <a:r>
              <a:rPr lang="en-US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 </a:t>
            </a: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WPS灵秀黑"/>
                <a:ea typeface="WPS灵秀黑"/>
              </a:rPr>
              <a:t>zēng jìn 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v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动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增进了解；增进友谊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增进感情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【例句】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聊天可以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增进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彼此的了解。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        这次活动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增进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了我们的友谊。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403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04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405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06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07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408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09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10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411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12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13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414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15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16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417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18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19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420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1421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422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423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424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425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1426" name="AutoShape 26"/>
          <p:cNvSpPr/>
          <p:nvPr/>
        </p:nvSpPr>
        <p:spPr>
          <a:xfrm>
            <a:off x="660240" y="157464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主持</a:t>
            </a:r>
            <a:r>
              <a:rPr lang="en-US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 </a:t>
            </a: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WPS灵秀黑"/>
                <a:ea typeface="WPS灵秀黑"/>
              </a:rPr>
              <a:t>zhǔ chí 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n.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名词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/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v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动词】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主持会议；主持节目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主持活动；担任主持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【例句】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老师请他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主持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小组讨论。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        他是这次活动的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主持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人。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1427" name="图片 27"/>
          <p:cNvPicPr/>
          <p:nvPr/>
        </p:nvPicPr>
        <p:blipFill>
          <a:blip r:embed="rId3"/>
          <a:stretch/>
        </p:blipFill>
        <p:spPr>
          <a:xfrm>
            <a:off x="8457480" y="1668960"/>
            <a:ext cx="2523600" cy="31618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8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429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30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431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32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33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434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35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36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chemeClr val="lt1"/>
                </a:solidFill>
                <a:effectLst/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437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38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39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440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41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42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chemeClr val="dk1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443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44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45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446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1447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448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449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450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451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1452" name="文本框 25"/>
          <p:cNvSpPr/>
          <p:nvPr/>
        </p:nvSpPr>
        <p:spPr>
          <a:xfrm>
            <a:off x="828720" y="1051560"/>
            <a:ext cx="10683000" cy="421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algn="just" defTabSz="266760">
              <a:lnSpc>
                <a:spcPct val="100000"/>
              </a:lnSpc>
              <a:tabLst>
                <a:tab pos="0" algn="l"/>
              </a:tabLst>
            </a:pP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课文一：关于健康</a:t>
            </a:r>
            <a:r>
              <a:rPr lang="zh-CN" sz="28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讲座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的</a:t>
            </a:r>
            <a:r>
              <a:rPr lang="zh-CN" sz="28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通知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just" defTabSz="266760">
              <a:lnSpc>
                <a:spcPct val="100000"/>
              </a:lnSpc>
              <a:tabLst>
                <a:tab pos="0" algn="l"/>
              </a:tabLst>
            </a:pPr>
            <a:r>
              <a:rPr lang="zh-CN" sz="28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亲爱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的同学们：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just" defTabSz="266760">
              <a:lnSpc>
                <a:spcPct val="100000"/>
              </a:lnSpc>
              <a:tabLst>
                <a:tab pos="0" algn="l"/>
              </a:tabLst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大家好！</a:t>
            </a: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2026 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年 </a:t>
            </a: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12 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月 </a:t>
            </a: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1 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日星期二</a:t>
            </a: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15:00-16:00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，我们学院将举行一场关于</a:t>
            </a:r>
            <a:r>
              <a:rPr lang="zh-CN" sz="28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健康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的讲座。为帮助大家更好地</a:t>
            </a:r>
            <a:r>
              <a:rPr lang="zh-CN" sz="28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适应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冬季气候，养成</a:t>
            </a:r>
            <a:r>
              <a:rPr lang="zh-CN" sz="28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科学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健康的生活习惯，我们邀请了校医院的黄医生主讲，内容包括：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just" defTabSz="266760">
              <a:lnSpc>
                <a:spcPct val="100000"/>
              </a:lnSpc>
              <a:tabLst>
                <a:tab pos="0" algn="l"/>
              </a:tabLst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一、冬季</a:t>
            </a:r>
            <a:r>
              <a:rPr lang="zh-CN" sz="2800" b="0" u="none" strike="noStrike">
                <a:solidFill>
                  <a:srgbClr val="00B0F0"/>
                </a:solidFill>
                <a:effectLst/>
                <a:uFillTx/>
                <a:latin typeface="楷体"/>
                <a:ea typeface="楷体"/>
              </a:rPr>
              <a:t>呼吸道</a:t>
            </a:r>
            <a:r>
              <a:rPr lang="zh-CN" sz="28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疾病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、感冒等预</a:t>
            </a:r>
            <a:r>
              <a:rPr lang="zh-CN" sz="28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防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；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just" defTabSz="266760">
              <a:lnSpc>
                <a:spcPct val="100000"/>
              </a:lnSpc>
              <a:tabLst>
                <a:tab pos="0" algn="l"/>
              </a:tabLst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二、留学生校园</a:t>
            </a:r>
            <a:r>
              <a:rPr lang="zh-CN" sz="2800" b="0" u="none" strike="noStrike">
                <a:solidFill>
                  <a:srgbClr val="00B0F0"/>
                </a:solidFill>
                <a:effectLst/>
                <a:uFillTx/>
                <a:latin typeface="楷体"/>
                <a:ea typeface="楷体"/>
              </a:rPr>
              <a:t>就医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的</a:t>
            </a:r>
            <a:r>
              <a:rPr lang="zh-CN" sz="28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流程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介绍；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just" defTabSz="266760">
              <a:lnSpc>
                <a:spcPct val="100000"/>
              </a:lnSpc>
              <a:tabLst>
                <a:tab pos="0" algn="l"/>
              </a:tabLst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三、</a:t>
            </a:r>
            <a:r>
              <a:rPr lang="zh-CN" sz="28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合理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饮食与运动</a:t>
            </a:r>
            <a:r>
              <a:rPr lang="zh-CN" sz="28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建议。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just" defTabSz="266760">
              <a:lnSpc>
                <a:spcPct val="100000"/>
              </a:lnSpc>
              <a:tabLst>
                <a:tab pos="0" algn="l"/>
              </a:tabLst>
            </a:pPr>
            <a:r>
              <a:rPr lang="en-US" sz="28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   除了以上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这些内容</a:t>
            </a:r>
            <a:r>
              <a:rPr lang="zh-CN" sz="28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以外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，大家也可以学习一些</a:t>
            </a:r>
            <a:r>
              <a:rPr lang="zh-CN" sz="28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急救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知识。我们的讲座将在 </a:t>
            </a: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16 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号楼 </a:t>
            </a: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012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教室举行，希望同学们</a:t>
            </a:r>
            <a:r>
              <a:rPr lang="zh-CN" sz="28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积极参加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，并互相通知。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r" defTabSz="266760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  <a:tabLst>
                <a:tab pos="0" algn="l"/>
              </a:tabLst>
            </a:pP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预科教育学院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r" defTabSz="266760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  <a:tabLst>
                <a:tab pos="0" algn="l"/>
              </a:tabLst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2026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年</a:t>
            </a: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11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月</a:t>
            </a: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15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日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3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454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55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456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57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58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459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60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61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chemeClr val="lt1"/>
                </a:solidFill>
                <a:effectLst/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462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63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64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465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66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67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chemeClr val="dk1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468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69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70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471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1472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473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474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475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476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1477" name="AutoShape 5"/>
          <p:cNvSpPr/>
          <p:nvPr/>
        </p:nvSpPr>
        <p:spPr>
          <a:xfrm>
            <a:off x="380880" y="1191240"/>
            <a:ext cx="11622600" cy="53744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n-US" sz="2400" b="1" u="none" strike="noStrike">
                <a:solidFill>
                  <a:srgbClr val="3A5E21"/>
                </a:solidFill>
                <a:effectLst/>
                <a:uFillTx/>
                <a:latin typeface="楷体"/>
                <a:ea typeface="楷体"/>
              </a:rPr>
              <a:t>“汉语之声”留学生中文歌唱比赛通知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zh-CN" sz="24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亲爱的同学们：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为</a:t>
            </a:r>
            <a:r>
              <a:rPr lang="zh-CN" sz="24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丰富</a:t>
            </a:r>
            <a:r>
              <a:rPr lang="zh-CN" sz="24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校园文化生活，</a:t>
            </a:r>
            <a:r>
              <a:rPr lang="zh-CN" sz="24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促进</a:t>
            </a:r>
            <a:r>
              <a:rPr lang="zh-CN" sz="24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中文交流，提升留学生中文口语</a:t>
            </a:r>
            <a:r>
              <a:rPr lang="zh-CN" sz="24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表达能力</a:t>
            </a:r>
            <a:r>
              <a:rPr lang="zh-CN" sz="24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与</a:t>
            </a:r>
            <a:r>
              <a:rPr lang="zh-CN" sz="24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水平</a:t>
            </a:r>
            <a:r>
              <a:rPr lang="zh-CN" sz="24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，预科教育学院决定在 </a:t>
            </a: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1 </a:t>
            </a:r>
            <a:r>
              <a:rPr lang="zh-CN" sz="24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月 </a:t>
            </a: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1 </a:t>
            </a:r>
            <a:r>
              <a:rPr lang="zh-CN" sz="24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日举办“汉语之声”中文唱歌比赛。</a:t>
            </a:r>
            <a:r>
              <a:rPr lang="zh-CN" sz="24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通过</a:t>
            </a:r>
            <a:r>
              <a:rPr lang="zh-CN" sz="24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演唱中文歌曲，庆祝</a:t>
            </a:r>
            <a:r>
              <a:rPr lang="zh-CN" sz="24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元旦</a:t>
            </a:r>
            <a:r>
              <a:rPr lang="zh-CN" sz="24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。希望同学们在比赛中</a:t>
            </a:r>
            <a:r>
              <a:rPr lang="zh-CN" sz="24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感受</a:t>
            </a:r>
            <a:r>
              <a:rPr lang="zh-CN" sz="24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中文魅力，增进跨文化交流与友谊。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具体细节</a:t>
            </a:r>
            <a:r>
              <a:rPr lang="zh-CN" sz="24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要求</a:t>
            </a:r>
            <a:r>
              <a:rPr lang="zh-CN" sz="24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由各班班主任通知，可以</a:t>
            </a:r>
            <a:r>
              <a:rPr lang="zh-CN" sz="24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个人</a:t>
            </a:r>
            <a:r>
              <a:rPr lang="zh-CN" sz="24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或</a:t>
            </a:r>
            <a:r>
              <a:rPr lang="zh-CN" sz="24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小组</a:t>
            </a:r>
            <a:r>
              <a:rPr lang="zh-CN" sz="24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参赛，欢迎同学们</a:t>
            </a:r>
            <a:r>
              <a:rPr lang="zh-CN" sz="24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积极报名</a:t>
            </a:r>
            <a:r>
              <a:rPr lang="zh-CN" sz="24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！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r">
              <a:lnSpc>
                <a:spcPct val="100000"/>
              </a:lnSpc>
              <a:tabLst>
                <a:tab pos="0" algn="l"/>
              </a:tabLst>
            </a:pPr>
            <a:r>
              <a:rPr lang="zh-CN" sz="2400" b="1" u="none" strike="noStrike">
                <a:solidFill>
                  <a:srgbClr val="3A5E21"/>
                </a:solidFill>
                <a:effectLst/>
                <a:uFillTx/>
                <a:latin typeface="楷体"/>
                <a:ea typeface="楷体"/>
              </a:rPr>
              <a:t>预科教育学院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r">
              <a:lnSpc>
                <a:spcPct val="100000"/>
              </a:lnSpc>
              <a:tabLst>
                <a:tab pos="0" algn="l"/>
              </a:tabLst>
            </a:pPr>
            <a:r>
              <a:rPr lang="en-US" sz="2400" b="1" u="none" strike="noStrike">
                <a:solidFill>
                  <a:srgbClr val="3A5E21"/>
                </a:solidFill>
                <a:effectLst/>
                <a:uFillTx/>
                <a:latin typeface="楷体"/>
                <a:ea typeface="楷体"/>
              </a:rPr>
              <a:t>2026</a:t>
            </a:r>
            <a:r>
              <a:rPr lang="zh-CN" sz="2400" b="1" u="none" strike="noStrike">
                <a:solidFill>
                  <a:srgbClr val="3A5E21"/>
                </a:solidFill>
                <a:effectLst/>
                <a:uFillTx/>
                <a:latin typeface="楷体"/>
                <a:ea typeface="楷体"/>
              </a:rPr>
              <a:t>年</a:t>
            </a:r>
            <a:r>
              <a:rPr lang="en-US" sz="2400" b="1" u="none" strike="noStrike">
                <a:solidFill>
                  <a:srgbClr val="3A5E21"/>
                </a:solidFill>
                <a:effectLst/>
                <a:uFillTx/>
                <a:latin typeface="楷体"/>
                <a:ea typeface="楷体"/>
              </a:rPr>
              <a:t>12</a:t>
            </a:r>
            <a:r>
              <a:rPr lang="zh-CN" sz="2400" b="1" u="none" strike="noStrike">
                <a:solidFill>
                  <a:srgbClr val="3A5E21"/>
                </a:solidFill>
                <a:effectLst/>
                <a:uFillTx/>
                <a:latin typeface="楷体"/>
                <a:ea typeface="楷体"/>
              </a:rPr>
              <a:t>月</a:t>
            </a:r>
            <a:r>
              <a:rPr lang="en-US" sz="2400" b="1" u="none" strike="noStrike">
                <a:solidFill>
                  <a:srgbClr val="3A5E21"/>
                </a:solidFill>
                <a:effectLst/>
                <a:uFillTx/>
                <a:latin typeface="楷体"/>
                <a:ea typeface="楷体"/>
              </a:rPr>
              <a:t>2</a:t>
            </a:r>
            <a:r>
              <a:rPr lang="zh-CN" sz="2400" b="1" u="none" strike="noStrike">
                <a:solidFill>
                  <a:srgbClr val="3A5E21"/>
                </a:solidFill>
                <a:effectLst/>
                <a:uFillTx/>
                <a:latin typeface="楷体"/>
                <a:ea typeface="楷体"/>
              </a:rPr>
              <a:t>日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8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479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80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481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82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83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484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85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86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chemeClr val="lt1"/>
                </a:solidFill>
                <a:effectLst/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487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88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89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chemeClr val="dk1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490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91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92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493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94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95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496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1497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498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499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500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501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1502" name="AutoShape 5"/>
          <p:cNvSpPr/>
          <p:nvPr/>
        </p:nvSpPr>
        <p:spPr>
          <a:xfrm>
            <a:off x="380880" y="1191240"/>
            <a:ext cx="11622600" cy="53744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 algn="r">
              <a:lnSpc>
                <a:spcPct val="100000"/>
              </a:lnSpc>
              <a:tabLst>
                <a:tab pos="0" algn="l"/>
              </a:tabLst>
            </a:pPr>
            <a:r>
              <a:rPr lang="zh-CN" sz="24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r">
              <a:lnSpc>
                <a:spcPct val="100000"/>
              </a:lnSpc>
              <a:tabLst>
                <a:tab pos="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503" name="文本框 26"/>
          <p:cNvSpPr/>
          <p:nvPr/>
        </p:nvSpPr>
        <p:spPr>
          <a:xfrm>
            <a:off x="380880" y="948600"/>
            <a:ext cx="11341440" cy="61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3A5E21"/>
                </a:solidFill>
                <a:effectLst/>
                <a:uFillTx/>
                <a:latin typeface="楷体"/>
                <a:ea typeface="楷体"/>
              </a:rPr>
              <a:t>一、根据课文，选择正确答案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1. 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健康讲座什么时候举行？ </a:t>
            </a: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(    )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A. 12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月</a:t>
            </a: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1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日星期三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B. 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星期二</a:t>
            </a: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15:00-16:00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C. 12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月</a:t>
            </a: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1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日</a:t>
            </a: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16:00-17:00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2. 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为什么要举办健康讲座？（    ）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A. 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帮助大家更好地适应夏季气候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B. 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养成科学健康的生活习惯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C. 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帮助大家改掉自己的坏习惯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4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505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06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507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08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09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510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11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12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chemeClr val="lt1"/>
                </a:solidFill>
                <a:effectLst/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513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14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15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chemeClr val="dk1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516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17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18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519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20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21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522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1523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524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525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526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527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1528" name="AutoShape 5"/>
          <p:cNvSpPr/>
          <p:nvPr/>
        </p:nvSpPr>
        <p:spPr>
          <a:xfrm>
            <a:off x="380880" y="1191240"/>
            <a:ext cx="11622600" cy="53744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 algn="r">
              <a:lnSpc>
                <a:spcPct val="100000"/>
              </a:lnSpc>
              <a:tabLst>
                <a:tab pos="0" algn="l"/>
              </a:tabLst>
            </a:pPr>
            <a:r>
              <a:rPr lang="zh-CN" sz="24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r">
              <a:lnSpc>
                <a:spcPct val="100000"/>
              </a:lnSpc>
              <a:tabLst>
                <a:tab pos="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529" name="文本框 26"/>
          <p:cNvSpPr/>
          <p:nvPr/>
        </p:nvSpPr>
        <p:spPr>
          <a:xfrm>
            <a:off x="380880" y="948600"/>
            <a:ext cx="11341440" cy="550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3A5E21"/>
                </a:solidFill>
                <a:effectLst/>
                <a:uFillTx/>
                <a:latin typeface="楷体"/>
                <a:ea typeface="楷体"/>
              </a:rPr>
              <a:t>一、根据课文，选择正确答案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3. 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讲座邀请了谁？（    ）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A. 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校医院的王医生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B. 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中心医院的黄医生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C. 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校医院的黄医生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4. 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健康讲座不包括下列哪个内容？（    ）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A. </a:t>
            </a:r>
            <a:r>
              <a:rPr lang="zh-CN" sz="28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冬季疾病的预防　</a:t>
            </a:r>
            <a:r>
              <a:rPr lang="en-US" sz="28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B. </a:t>
            </a:r>
            <a:r>
              <a:rPr lang="zh-CN" sz="28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留学生校园就医流程　</a:t>
            </a:r>
            <a:r>
              <a:rPr lang="en-US" sz="28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C. </a:t>
            </a:r>
            <a:r>
              <a:rPr lang="zh-CN" sz="28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合理的学习建议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0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531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32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533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34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35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536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37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38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chemeClr val="lt1"/>
                </a:solidFill>
                <a:effectLst/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539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40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41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chemeClr val="dk1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542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43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44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545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46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47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548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1549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550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551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552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553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1554" name="AutoShape 5"/>
          <p:cNvSpPr/>
          <p:nvPr/>
        </p:nvSpPr>
        <p:spPr>
          <a:xfrm>
            <a:off x="380880" y="1191240"/>
            <a:ext cx="11622600" cy="53744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 algn="r">
              <a:lnSpc>
                <a:spcPct val="100000"/>
              </a:lnSpc>
              <a:tabLst>
                <a:tab pos="0" algn="l"/>
              </a:tabLst>
            </a:pPr>
            <a:r>
              <a:rPr lang="zh-CN" sz="24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r">
              <a:lnSpc>
                <a:spcPct val="100000"/>
              </a:lnSpc>
              <a:tabLst>
                <a:tab pos="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555" name="文本框 26"/>
          <p:cNvSpPr/>
          <p:nvPr/>
        </p:nvSpPr>
        <p:spPr>
          <a:xfrm>
            <a:off x="380880" y="948600"/>
            <a:ext cx="11341440" cy="427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3A5E21"/>
                </a:solidFill>
                <a:effectLst/>
                <a:uFillTx/>
                <a:latin typeface="楷体"/>
                <a:ea typeface="楷体"/>
              </a:rPr>
              <a:t>一、根据课文，选择正确答案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5.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举办“汉语之声”歌唱比赛不包括下列哪项目的？（   ）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333333"/>
                </a:solidFill>
                <a:effectLst/>
                <a:uFillTx/>
                <a:latin typeface="楷体"/>
                <a:ea typeface="楷体"/>
              </a:rPr>
              <a:t>A. </a:t>
            </a:r>
            <a:r>
              <a:rPr lang="zh-CN" sz="3200" b="1" u="none" strike="noStrike">
                <a:solidFill>
                  <a:srgbClr val="333333"/>
                </a:solidFill>
                <a:effectLst/>
                <a:uFillTx/>
                <a:latin typeface="楷体"/>
                <a:ea typeface="楷体"/>
              </a:rPr>
              <a:t>增进中外学生的跨文化交流与彼此之间的友谊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333333"/>
                </a:solidFill>
                <a:effectLst/>
                <a:uFillTx/>
                <a:latin typeface="楷体"/>
                <a:ea typeface="楷体"/>
              </a:rPr>
              <a:t>B. </a:t>
            </a:r>
            <a:r>
              <a:rPr lang="zh-CN" sz="3200" b="1" u="none" strike="noStrike">
                <a:solidFill>
                  <a:srgbClr val="333333"/>
                </a:solidFill>
                <a:effectLst/>
                <a:uFillTx/>
                <a:latin typeface="楷体"/>
                <a:ea typeface="楷体"/>
              </a:rPr>
              <a:t>为留学生提供展示自我的舞台，提升中文口语表达能力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333333"/>
                </a:solidFill>
                <a:effectLst/>
                <a:uFillTx/>
                <a:latin typeface="楷体"/>
                <a:ea typeface="楷体"/>
              </a:rPr>
              <a:t>C. </a:t>
            </a:r>
            <a:r>
              <a:rPr lang="zh-CN" sz="3200" b="1" u="none" strike="noStrike">
                <a:solidFill>
                  <a:srgbClr val="333333"/>
                </a:solidFill>
                <a:effectLst/>
                <a:uFillTx/>
                <a:latin typeface="楷体"/>
                <a:ea typeface="楷体"/>
              </a:rPr>
              <a:t>庆祝中国传统春节，举办包含庙会、灯会的游园活动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557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58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559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60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61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562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63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64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chemeClr val="lt1"/>
                </a:solidFill>
                <a:effectLst/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565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66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67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568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69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70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chemeClr val="dk1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571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72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73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574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1575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576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577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578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579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pic>
        <p:nvPicPr>
          <p:cNvPr id="1580" name="Picture 27"/>
          <p:cNvPicPr/>
          <p:nvPr/>
        </p:nvPicPr>
        <p:blipFill>
          <a:blip r:embed="rId3"/>
          <a:srcRect l="0" t="483" r="0" b="483"/>
          <a:stretch/>
        </p:blipFill>
        <p:spPr>
          <a:xfrm>
            <a:off x="3695760" y="762120"/>
            <a:ext cx="4492440" cy="43315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581" name="AutoShape 28"/>
          <p:cNvSpPr/>
          <p:nvPr/>
        </p:nvSpPr>
        <p:spPr>
          <a:xfrm>
            <a:off x="1650960" y="5118840"/>
            <a:ext cx="8889480" cy="849960"/>
          </a:xfrm>
          <a:prstGeom prst="roundRect">
            <a:avLst>
              <a:gd name="adj" fmla="val 0"/>
            </a:avLst>
          </a:prstGeom>
          <a:noFill/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写作技巧：如何写通知？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2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583" name="AutoShape 3"/>
          <p:cNvSpPr/>
          <p:nvPr/>
        </p:nvSpPr>
        <p:spPr>
          <a:xfrm>
            <a:off x="-12600" y="3086280"/>
            <a:ext cx="12191760" cy="3771720"/>
          </a:xfrm>
          <a:prstGeom prst="roundRect">
            <a:avLst>
              <a:gd name="adj" fmla="val 0"/>
            </a:avLst>
          </a:prstGeom>
          <a:solidFill>
            <a:srgbClr val="415121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1584" name="Picture 4"/>
          <p:cNvPicPr/>
          <p:nvPr/>
        </p:nvPicPr>
        <p:blipFill>
          <a:blip r:embed="rId3">
            <a:alphaModFix amt="12000"/>
          </a:blip>
          <a:stretch/>
        </p:blipFill>
        <p:spPr>
          <a:xfrm>
            <a:off x="-127080" y="1625760"/>
            <a:ext cx="12191760" cy="685764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585" name="AutoShape 5"/>
          <p:cNvSpPr/>
          <p:nvPr/>
        </p:nvSpPr>
        <p:spPr>
          <a:xfrm>
            <a:off x="0" y="0"/>
            <a:ext cx="12191760" cy="400032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1586" name="Picture 6"/>
          <p:cNvPicPr/>
          <p:nvPr/>
        </p:nvPicPr>
        <p:blipFill>
          <a:blip r:embed="rId4"/>
          <a:srcRect l="-336" t="38600" r="336" b="1529"/>
          <a:stretch/>
        </p:blipFill>
        <p:spPr>
          <a:xfrm>
            <a:off x="431640" y="1270080"/>
            <a:ext cx="11328120" cy="4470120"/>
          </a:xfrm>
          <a:prstGeom prst="rect">
            <a:avLst/>
          </a:prstGeom>
          <a:noFill/>
          <a:ln w="25400">
            <a:noFill/>
          </a:ln>
          <a:effectLst>
            <a:outerShdw algn="tl" blurRad="50760" dir="2700000" dist="37674" rotWithShape="0">
              <a:srgbClr val="000000">
                <a:alpha val="40000"/>
              </a:srgbClr>
            </a:outerShdw>
          </a:effectLst>
        </p:spPr>
      </p:pic>
      <p:sp>
        <p:nvSpPr>
          <p:cNvPr id="1587" name="AutoShape 7"/>
          <p:cNvSpPr/>
          <p:nvPr/>
        </p:nvSpPr>
        <p:spPr>
          <a:xfrm>
            <a:off x="-12600" y="2679840"/>
            <a:ext cx="12204360" cy="2209320"/>
          </a:xfrm>
          <a:prstGeom prst="roundRect">
            <a:avLst>
              <a:gd name="adj" fmla="val 0"/>
            </a:avLst>
          </a:prstGeom>
          <a:solidFill>
            <a:srgbClr val="FFFFFF">
              <a:alpha val="84000"/>
            </a:srgbClr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88" name="AutoShape 8"/>
          <p:cNvSpPr/>
          <p:nvPr/>
        </p:nvSpPr>
        <p:spPr>
          <a:xfrm>
            <a:off x="380880" y="2984400"/>
            <a:ext cx="11429640" cy="11426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8000" b="1" u="none" strike="noStrike">
                <a:solidFill>
                  <a:srgbClr val="222C13"/>
                </a:solidFill>
                <a:effectLst/>
                <a:uFillTx/>
                <a:latin typeface="楷体"/>
                <a:ea typeface="楷体"/>
              </a:rPr>
              <a:t>实用表达</a:t>
            </a:r>
            <a:r>
              <a:rPr lang="zh-CN" sz="8000" b="1" u="none" strike="noStrike">
                <a:solidFill>
                  <a:srgbClr val="222C13"/>
                </a:solidFill>
                <a:effectLst/>
                <a:uFillTx/>
                <a:latin typeface="楷体"/>
                <a:ea typeface="楷体"/>
              </a:rPr>
              <a:t>：语言点</a:t>
            </a:r>
            <a:endParaRPr lang="en-US" sz="8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9" name="AutoShape 2"/>
          <p:cNvSpPr/>
          <p:nvPr/>
        </p:nvSpPr>
        <p:spPr>
          <a:xfrm>
            <a:off x="0" y="0"/>
            <a:ext cx="12191760" cy="6857640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1590" name="Picture 3"/>
          <p:cNvPicPr/>
          <p:nvPr/>
        </p:nvPicPr>
        <p:blipFill>
          <a:blip r:embed="rId2"/>
          <a:stretch/>
        </p:blipFill>
        <p:spPr>
          <a:xfrm>
            <a:off x="10428120" y="243360"/>
            <a:ext cx="1763640" cy="176364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591" name="AutoShape 4"/>
          <p:cNvSpPr/>
          <p:nvPr/>
        </p:nvSpPr>
        <p:spPr>
          <a:xfrm>
            <a:off x="1257480" y="3619440"/>
            <a:ext cx="190080" cy="367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88920" tIns="50760" rIns="88920" bIns="50760" anchor="t">
            <a:noAutofit/>
          </a:bodyPr>
          <a:p>
            <a:pPr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92" name="AutoShape 5"/>
          <p:cNvSpPr/>
          <p:nvPr/>
        </p:nvSpPr>
        <p:spPr>
          <a:xfrm>
            <a:off x="201240" y="952560"/>
            <a:ext cx="11585160" cy="57438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zh-CN" sz="3200" b="0" u="none" strike="noStrike">
                <a:solidFill>
                  <a:srgbClr val="7030A0"/>
                </a:solidFill>
                <a:effectLst/>
                <a:uFillTx/>
                <a:latin typeface="黑体"/>
                <a:ea typeface="黑体"/>
              </a:rPr>
              <a:t>结构</a:t>
            </a:r>
            <a:r>
              <a:rPr lang="en-US" sz="3200" b="0" u="none" strike="noStrike">
                <a:solidFill>
                  <a:srgbClr val="7030A0"/>
                </a:solidFill>
                <a:effectLst/>
                <a:uFillTx/>
                <a:latin typeface="黑体"/>
                <a:ea typeface="黑体"/>
              </a:rPr>
              <a:t>1</a:t>
            </a:r>
            <a:r>
              <a:rPr lang="zh-CN" sz="3200" b="0" u="none" strike="noStrike">
                <a:solidFill>
                  <a:srgbClr val="7030A0"/>
                </a:solidFill>
                <a:effectLst/>
                <a:uFillTx/>
                <a:latin typeface="黑体"/>
                <a:ea typeface="黑体"/>
              </a:rPr>
              <a:t>：除了 </a:t>
            </a:r>
            <a:r>
              <a:rPr lang="en-US" sz="3200" b="0" u="none" strike="noStrike">
                <a:solidFill>
                  <a:srgbClr val="7030A0"/>
                </a:solidFill>
                <a:effectLst/>
                <a:uFillTx/>
                <a:latin typeface="黑体"/>
                <a:ea typeface="黑体"/>
              </a:rPr>
              <a:t>+ A</a:t>
            </a:r>
            <a:r>
              <a:rPr lang="zh-CN" sz="3200" b="0" u="none" strike="noStrike">
                <a:solidFill>
                  <a:srgbClr val="7030A0"/>
                </a:solidFill>
                <a:effectLst/>
                <a:uFillTx/>
                <a:latin typeface="黑体"/>
                <a:ea typeface="黑体"/>
              </a:rPr>
              <a:t>，也</a:t>
            </a:r>
            <a:r>
              <a:rPr lang="en-US" sz="3200" b="0" u="none" strike="noStrike">
                <a:solidFill>
                  <a:srgbClr val="7030A0"/>
                </a:solidFill>
                <a:effectLst/>
                <a:uFillTx/>
                <a:latin typeface="黑体"/>
                <a:ea typeface="黑体"/>
              </a:rPr>
              <a:t>/</a:t>
            </a:r>
            <a:r>
              <a:rPr lang="zh-CN" sz="3200" b="0" u="none" strike="noStrike">
                <a:solidFill>
                  <a:srgbClr val="7030A0"/>
                </a:solidFill>
                <a:effectLst/>
                <a:uFillTx/>
                <a:latin typeface="黑体"/>
                <a:ea typeface="黑体"/>
              </a:rPr>
              <a:t>还 </a:t>
            </a:r>
            <a:r>
              <a:rPr lang="en-US" sz="3200" b="0" u="none" strike="noStrike">
                <a:solidFill>
                  <a:srgbClr val="7030A0"/>
                </a:solidFill>
                <a:effectLst/>
                <a:uFillTx/>
                <a:latin typeface="黑体"/>
                <a:ea typeface="黑体"/>
              </a:rPr>
              <a:t>+ B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3A5E21"/>
                </a:solidFill>
                <a:effectLst/>
                <a:uFillTx/>
                <a:latin typeface="楷体"/>
                <a:ea typeface="楷体"/>
              </a:rPr>
              <a:t>💡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A 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和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B 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都包括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例句：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① 除了王明，李思达也参加了唱歌比赛。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② 除了画画，我还喜欢游泳</a:t>
            </a:r>
            <a:r>
              <a:rPr lang="zh-CN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③ 除了喜欢画画，妹妹还喜欢听音乐和游泳。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593" name="AutoShape 6"/>
          <p:cNvSpPr/>
          <p:nvPr/>
        </p:nvSpPr>
        <p:spPr>
          <a:xfrm>
            <a:off x="5537160" y="876240"/>
            <a:ext cx="4210200" cy="759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38160" rIns="88920" bIns="381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94" name="矩形 10"/>
          <p:cNvSpPr/>
          <p:nvPr/>
        </p:nvSpPr>
        <p:spPr>
          <a:xfrm>
            <a:off x="0" y="10080"/>
            <a:ext cx="12177000" cy="67536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rgbClr val="2F5597"/>
            </a:solidFill>
            <a:round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95" name="文本框 13"/>
          <p:cNvSpPr/>
          <p:nvPr/>
        </p:nvSpPr>
        <p:spPr>
          <a:xfrm>
            <a:off x="405000" y="0"/>
            <a:ext cx="10914480" cy="68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1.</a:t>
            </a:r>
            <a:r>
              <a:rPr lang="zh-CN" sz="3600" b="0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语言点：</a:t>
            </a:r>
            <a:r>
              <a:rPr lang="zh-CN" sz="3600" b="1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除了……（以外），……还</a:t>
            </a:r>
            <a:r>
              <a:rPr lang="en-US" sz="3600" b="1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/</a:t>
            </a:r>
            <a:r>
              <a:rPr lang="zh-CN" sz="3600" b="1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也</a:t>
            </a:r>
            <a:r>
              <a:rPr lang="en-US" sz="3600" b="1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/</a:t>
            </a:r>
            <a:r>
              <a:rPr lang="zh-CN" sz="3600" b="1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都……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6" name="AutoShape 2"/>
          <p:cNvSpPr/>
          <p:nvPr/>
        </p:nvSpPr>
        <p:spPr>
          <a:xfrm>
            <a:off x="0" y="0"/>
            <a:ext cx="12191760" cy="6857640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1597" name="Picture 3"/>
          <p:cNvPicPr/>
          <p:nvPr/>
        </p:nvPicPr>
        <p:blipFill>
          <a:blip r:embed="rId2"/>
          <a:stretch/>
        </p:blipFill>
        <p:spPr>
          <a:xfrm>
            <a:off x="10428120" y="243360"/>
            <a:ext cx="1763640" cy="176364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598" name="AutoShape 4"/>
          <p:cNvSpPr/>
          <p:nvPr/>
        </p:nvSpPr>
        <p:spPr>
          <a:xfrm>
            <a:off x="1257480" y="3619440"/>
            <a:ext cx="190080" cy="367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88920" tIns="50760" rIns="88920" bIns="50760" anchor="t">
            <a:noAutofit/>
          </a:bodyPr>
          <a:p>
            <a:pPr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99" name="AutoShape 5"/>
          <p:cNvSpPr/>
          <p:nvPr/>
        </p:nvSpPr>
        <p:spPr>
          <a:xfrm>
            <a:off x="201240" y="952560"/>
            <a:ext cx="11585160" cy="57438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zh-CN" sz="3200" b="0" u="none" strike="noStrike">
                <a:solidFill>
                  <a:srgbClr val="7030A0"/>
                </a:solidFill>
                <a:effectLst/>
                <a:uFillTx/>
                <a:latin typeface="黑体"/>
                <a:ea typeface="黑体"/>
              </a:rPr>
              <a:t>结构</a:t>
            </a:r>
            <a:r>
              <a:rPr lang="en-US" sz="3200" b="0" u="none" strike="noStrike">
                <a:solidFill>
                  <a:srgbClr val="7030A0"/>
                </a:solidFill>
                <a:effectLst/>
                <a:uFillTx/>
                <a:latin typeface="黑体"/>
                <a:ea typeface="黑体"/>
              </a:rPr>
              <a:t>2</a:t>
            </a:r>
            <a:r>
              <a:rPr lang="zh-CN" sz="3200" b="0" u="none" strike="noStrike">
                <a:solidFill>
                  <a:srgbClr val="7030A0"/>
                </a:solidFill>
                <a:effectLst/>
                <a:uFillTx/>
                <a:latin typeface="黑体"/>
                <a:ea typeface="黑体"/>
              </a:rPr>
              <a:t>：除了 </a:t>
            </a:r>
            <a:r>
              <a:rPr lang="en-US" sz="3200" b="0" u="none" strike="noStrike">
                <a:solidFill>
                  <a:srgbClr val="7030A0"/>
                </a:solidFill>
                <a:effectLst/>
                <a:uFillTx/>
                <a:latin typeface="黑体"/>
                <a:ea typeface="黑体"/>
              </a:rPr>
              <a:t>+ A</a:t>
            </a:r>
            <a:r>
              <a:rPr lang="zh-CN" sz="3200" b="0" u="none" strike="noStrike">
                <a:solidFill>
                  <a:srgbClr val="7030A0"/>
                </a:solidFill>
                <a:effectLst/>
                <a:uFillTx/>
                <a:latin typeface="黑体"/>
                <a:ea typeface="黑体"/>
              </a:rPr>
              <a:t>，</a:t>
            </a:r>
            <a:r>
              <a:rPr lang="en-US" sz="3200" b="0" u="none" strike="noStrike">
                <a:solidFill>
                  <a:srgbClr val="7030A0"/>
                </a:solidFill>
                <a:effectLst/>
                <a:uFillTx/>
                <a:latin typeface="黑体"/>
                <a:ea typeface="黑体"/>
              </a:rPr>
              <a:t>B </a:t>
            </a:r>
            <a:r>
              <a:rPr lang="zh-CN" sz="3200" b="0" u="none" strike="noStrike">
                <a:solidFill>
                  <a:srgbClr val="7030A0"/>
                </a:solidFill>
                <a:effectLst/>
                <a:uFillTx/>
                <a:latin typeface="黑体"/>
                <a:ea typeface="黑体"/>
              </a:rPr>
              <a:t>都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3A5E21"/>
                </a:solidFill>
                <a:effectLst/>
                <a:uFillTx/>
                <a:latin typeface="楷体"/>
                <a:ea typeface="楷体"/>
              </a:rPr>
              <a:t>💡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表示没有 </a:t>
            </a: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A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，强调 </a:t>
            </a: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A 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是例外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例句：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① 除了我，大家都迟到了。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② 除了那间教室，其他教室都有空调。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③ 除了夏天，其他季节我都喜欢。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00" name="AutoShape 6"/>
          <p:cNvSpPr/>
          <p:nvPr/>
        </p:nvSpPr>
        <p:spPr>
          <a:xfrm>
            <a:off x="5537160" y="876240"/>
            <a:ext cx="4210200" cy="759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38160" rIns="88920" bIns="381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601" name="矩形 10"/>
          <p:cNvSpPr/>
          <p:nvPr/>
        </p:nvSpPr>
        <p:spPr>
          <a:xfrm>
            <a:off x="0" y="10080"/>
            <a:ext cx="12177000" cy="67536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rgbClr val="2F5597"/>
            </a:solidFill>
            <a:round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602" name="文本框 13"/>
          <p:cNvSpPr/>
          <p:nvPr/>
        </p:nvSpPr>
        <p:spPr>
          <a:xfrm>
            <a:off x="405000" y="0"/>
            <a:ext cx="10914480" cy="68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1.</a:t>
            </a:r>
            <a:r>
              <a:rPr lang="zh-CN" sz="3600" b="0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语言点：</a:t>
            </a:r>
            <a:r>
              <a:rPr lang="zh-CN" sz="3600" b="1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除了……（以外），……还</a:t>
            </a:r>
            <a:r>
              <a:rPr lang="en-US" sz="3600" b="1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/</a:t>
            </a:r>
            <a:r>
              <a:rPr lang="zh-CN" sz="3600" b="1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也</a:t>
            </a:r>
            <a:r>
              <a:rPr lang="en-US" sz="3600" b="1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/</a:t>
            </a:r>
            <a:r>
              <a:rPr lang="zh-CN" sz="3600" b="1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都……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3" name="AutoShape 2"/>
          <p:cNvSpPr/>
          <p:nvPr/>
        </p:nvSpPr>
        <p:spPr>
          <a:xfrm>
            <a:off x="0" y="0"/>
            <a:ext cx="12191760" cy="6857640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1604" name="Picture 3"/>
          <p:cNvPicPr/>
          <p:nvPr/>
        </p:nvPicPr>
        <p:blipFill>
          <a:blip r:embed="rId2"/>
          <a:stretch/>
        </p:blipFill>
        <p:spPr>
          <a:xfrm>
            <a:off x="10428120" y="243360"/>
            <a:ext cx="1763640" cy="176364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605" name="AutoShape 4"/>
          <p:cNvSpPr/>
          <p:nvPr/>
        </p:nvSpPr>
        <p:spPr>
          <a:xfrm>
            <a:off x="1257480" y="3619440"/>
            <a:ext cx="190080" cy="367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88920" tIns="50760" rIns="88920" bIns="50760" anchor="t">
            <a:noAutofit/>
          </a:bodyPr>
          <a:p>
            <a:pPr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606" name="AutoShape 5"/>
          <p:cNvSpPr/>
          <p:nvPr/>
        </p:nvSpPr>
        <p:spPr>
          <a:xfrm>
            <a:off x="201240" y="952560"/>
            <a:ext cx="11585160" cy="57438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zh-CN" sz="3200" b="0" u="none" strike="noStrike">
                <a:solidFill>
                  <a:srgbClr val="7030A0"/>
                </a:solidFill>
                <a:effectLst/>
                <a:uFillTx/>
                <a:latin typeface="黑体"/>
                <a:ea typeface="黑体"/>
              </a:rPr>
              <a:t>结构</a:t>
            </a:r>
            <a:r>
              <a:rPr lang="en-US" sz="3200" b="0" u="none" strike="noStrike">
                <a:solidFill>
                  <a:srgbClr val="7030A0"/>
                </a:solidFill>
                <a:effectLst/>
                <a:uFillTx/>
                <a:latin typeface="黑体"/>
                <a:ea typeface="黑体"/>
              </a:rPr>
              <a:t>3</a:t>
            </a:r>
            <a:r>
              <a:rPr lang="zh-CN" sz="3200" b="0" u="none" strike="noStrike">
                <a:solidFill>
                  <a:srgbClr val="7030A0"/>
                </a:solidFill>
                <a:effectLst/>
                <a:uFillTx/>
                <a:latin typeface="黑体"/>
                <a:ea typeface="黑体"/>
              </a:rPr>
              <a:t>：除了……（以外），……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例句：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① 除了这些内容以外，大家也可以学习一些急救知识。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② 除了汉语以外，我还会说英语。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③ 除了看书以外，我们还可以通过看视频感受文化。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07" name="AutoShape 6"/>
          <p:cNvSpPr/>
          <p:nvPr/>
        </p:nvSpPr>
        <p:spPr>
          <a:xfrm>
            <a:off x="5537160" y="876240"/>
            <a:ext cx="4210200" cy="759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38160" rIns="88920" bIns="381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608" name="矩形 10"/>
          <p:cNvSpPr/>
          <p:nvPr/>
        </p:nvSpPr>
        <p:spPr>
          <a:xfrm>
            <a:off x="0" y="10080"/>
            <a:ext cx="12177000" cy="67536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rgbClr val="2F5597"/>
            </a:solidFill>
            <a:round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609" name="文本框 13"/>
          <p:cNvSpPr/>
          <p:nvPr/>
        </p:nvSpPr>
        <p:spPr>
          <a:xfrm>
            <a:off x="405000" y="0"/>
            <a:ext cx="10914480" cy="68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1.</a:t>
            </a:r>
            <a:r>
              <a:rPr lang="zh-CN" sz="3600" b="0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语言点：</a:t>
            </a:r>
            <a:r>
              <a:rPr lang="zh-CN" sz="3600" b="1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除了……（以外），……还</a:t>
            </a:r>
            <a:r>
              <a:rPr lang="en-US" sz="3600" b="1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/</a:t>
            </a:r>
            <a:r>
              <a:rPr lang="zh-CN" sz="3600" b="1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也</a:t>
            </a:r>
            <a:r>
              <a:rPr lang="en-US" sz="3600" b="1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/</a:t>
            </a:r>
            <a:r>
              <a:rPr lang="zh-CN" sz="3600" b="1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都……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0" name="AutoShape 2"/>
          <p:cNvSpPr/>
          <p:nvPr/>
        </p:nvSpPr>
        <p:spPr>
          <a:xfrm>
            <a:off x="0" y="0"/>
            <a:ext cx="12191760" cy="6857640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1611" name="Picture 3"/>
          <p:cNvPicPr/>
          <p:nvPr/>
        </p:nvPicPr>
        <p:blipFill>
          <a:blip r:embed="rId2"/>
          <a:stretch/>
        </p:blipFill>
        <p:spPr>
          <a:xfrm>
            <a:off x="10428120" y="243360"/>
            <a:ext cx="1763640" cy="176364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612" name="AutoShape 4"/>
          <p:cNvSpPr/>
          <p:nvPr/>
        </p:nvSpPr>
        <p:spPr>
          <a:xfrm>
            <a:off x="1257480" y="3619440"/>
            <a:ext cx="190080" cy="367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88920" tIns="50760" rIns="88920" bIns="50760" anchor="t">
            <a:noAutofit/>
          </a:bodyPr>
          <a:p>
            <a:pPr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613" name="AutoShape 5"/>
          <p:cNvSpPr/>
          <p:nvPr/>
        </p:nvSpPr>
        <p:spPr>
          <a:xfrm>
            <a:off x="201240" y="952560"/>
            <a:ext cx="11585160" cy="42357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zh-CN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小练习：完成句子。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1. </a:t>
            </a:r>
            <a:r>
              <a:rPr lang="zh-CN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除了听音乐，我</a:t>
            </a:r>
            <a:r>
              <a:rPr lang="en-US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________________________________</a:t>
            </a:r>
            <a:r>
              <a:rPr lang="zh-CN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2. </a:t>
            </a:r>
            <a:r>
              <a:rPr lang="zh-CN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除了北京，我</a:t>
            </a:r>
            <a:r>
              <a:rPr lang="en-US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________________________________</a:t>
            </a:r>
            <a:r>
              <a:rPr lang="zh-CN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3. </a:t>
            </a:r>
            <a:r>
              <a:rPr lang="zh-CN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除了努力学习，我们</a:t>
            </a:r>
            <a:r>
              <a:rPr lang="en-US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____________________________</a:t>
            </a:r>
            <a:r>
              <a:rPr lang="zh-CN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4. </a:t>
            </a:r>
            <a:r>
              <a:rPr lang="zh-CN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除了坐地铁，我</a:t>
            </a:r>
            <a:r>
              <a:rPr lang="en-US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_____________________________</a:t>
            </a:r>
            <a:r>
              <a:rPr lang="zh-CN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14" name="AutoShape 6"/>
          <p:cNvSpPr/>
          <p:nvPr/>
        </p:nvSpPr>
        <p:spPr>
          <a:xfrm>
            <a:off x="5537160" y="876240"/>
            <a:ext cx="4210200" cy="759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38160" rIns="88920" bIns="381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615" name="矩形 10"/>
          <p:cNvSpPr/>
          <p:nvPr/>
        </p:nvSpPr>
        <p:spPr>
          <a:xfrm>
            <a:off x="0" y="10080"/>
            <a:ext cx="12177000" cy="67536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rgbClr val="2F5597"/>
            </a:solidFill>
            <a:round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616" name="文本框 13"/>
          <p:cNvSpPr/>
          <p:nvPr/>
        </p:nvSpPr>
        <p:spPr>
          <a:xfrm>
            <a:off x="405000" y="0"/>
            <a:ext cx="10914480" cy="68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1.</a:t>
            </a:r>
            <a:r>
              <a:rPr lang="zh-CN" sz="3600" b="0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语言点：</a:t>
            </a:r>
            <a:r>
              <a:rPr lang="zh-CN" sz="3600" b="1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除了……（以外），……还</a:t>
            </a:r>
            <a:r>
              <a:rPr lang="en-US" sz="3600" b="1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/</a:t>
            </a:r>
            <a:r>
              <a:rPr lang="zh-CN" sz="3600" b="1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也</a:t>
            </a:r>
            <a:r>
              <a:rPr lang="en-US" sz="3600" b="1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/</a:t>
            </a:r>
            <a:r>
              <a:rPr lang="zh-CN" sz="3600" b="1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都……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17" name="文本框 6"/>
          <p:cNvSpPr/>
          <p:nvPr/>
        </p:nvSpPr>
        <p:spPr>
          <a:xfrm>
            <a:off x="3761280" y="1798920"/>
            <a:ext cx="7099560" cy="58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还喜欢去图书馆安静地阅读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18" name="文本框 7"/>
          <p:cNvSpPr/>
          <p:nvPr/>
        </p:nvSpPr>
        <p:spPr>
          <a:xfrm>
            <a:off x="3463200" y="2551320"/>
            <a:ext cx="7099560" cy="58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还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想去厦门旅游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19" name="文本框 8"/>
          <p:cNvSpPr/>
          <p:nvPr/>
        </p:nvSpPr>
        <p:spPr>
          <a:xfrm>
            <a:off x="4542840" y="3304080"/>
            <a:ext cx="7099560" cy="58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也要好好放松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20" name="文本框 9"/>
          <p:cNvSpPr/>
          <p:nvPr/>
        </p:nvSpPr>
        <p:spPr>
          <a:xfrm>
            <a:off x="3888000" y="4007520"/>
            <a:ext cx="7099560" cy="58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还可以打车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1" name="AutoShape 2"/>
          <p:cNvSpPr/>
          <p:nvPr/>
        </p:nvSpPr>
        <p:spPr>
          <a:xfrm>
            <a:off x="0" y="0"/>
            <a:ext cx="12191760" cy="6857640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1622" name="Picture 3"/>
          <p:cNvPicPr/>
          <p:nvPr/>
        </p:nvPicPr>
        <p:blipFill>
          <a:blip r:embed="rId2"/>
          <a:stretch/>
        </p:blipFill>
        <p:spPr>
          <a:xfrm>
            <a:off x="10428120" y="243360"/>
            <a:ext cx="1763640" cy="176364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623" name="AutoShape 4"/>
          <p:cNvSpPr/>
          <p:nvPr/>
        </p:nvSpPr>
        <p:spPr>
          <a:xfrm>
            <a:off x="1257480" y="3619440"/>
            <a:ext cx="190080" cy="367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88920" tIns="50760" rIns="88920" bIns="50760" anchor="t">
            <a:noAutofit/>
          </a:bodyPr>
          <a:p>
            <a:pPr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624" name="AutoShape 5"/>
          <p:cNvSpPr/>
          <p:nvPr/>
        </p:nvSpPr>
        <p:spPr>
          <a:xfrm>
            <a:off x="201240" y="764640"/>
            <a:ext cx="9798840" cy="59317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zh-CN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小练习：选择题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1. </a:t>
            </a:r>
            <a:r>
              <a:rPr lang="zh-CN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除了北京，我</a:t>
            </a:r>
            <a:r>
              <a:rPr lang="en-US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______</a:t>
            </a:r>
            <a:r>
              <a:rPr lang="zh-CN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想去上海看看。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A. </a:t>
            </a:r>
            <a:r>
              <a:rPr lang="zh-CN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才 </a:t>
            </a:r>
            <a:r>
              <a:rPr lang="en-US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B. </a:t>
            </a:r>
            <a:r>
              <a:rPr lang="zh-CN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也 </a:t>
            </a:r>
            <a:r>
              <a:rPr lang="en-US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C. </a:t>
            </a:r>
            <a:r>
              <a:rPr lang="zh-CN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就 </a:t>
            </a:r>
            <a:r>
              <a:rPr lang="en-US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D. </a:t>
            </a:r>
            <a:r>
              <a:rPr lang="zh-CN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只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2. </a:t>
            </a:r>
            <a:r>
              <a:rPr lang="zh-CN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除了小王，其他人</a:t>
            </a:r>
            <a:r>
              <a:rPr lang="en-US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______</a:t>
            </a:r>
            <a:r>
              <a:rPr lang="zh-CN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准时到了教室。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A. </a:t>
            </a:r>
            <a:r>
              <a:rPr lang="zh-CN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没 </a:t>
            </a:r>
            <a:r>
              <a:rPr lang="en-US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B. </a:t>
            </a:r>
            <a:r>
              <a:rPr lang="zh-CN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不 </a:t>
            </a:r>
            <a:r>
              <a:rPr lang="en-US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C. </a:t>
            </a:r>
            <a:r>
              <a:rPr lang="zh-CN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都 </a:t>
            </a:r>
            <a:r>
              <a:rPr lang="en-US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D. </a:t>
            </a:r>
            <a:r>
              <a:rPr lang="zh-CN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只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3. </a:t>
            </a:r>
            <a:r>
              <a:rPr lang="zh-CN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除了学汉语，她</a:t>
            </a:r>
            <a:r>
              <a:rPr lang="en-US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______</a:t>
            </a:r>
            <a:r>
              <a:rPr lang="zh-CN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想学一门中国的传统艺术。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A. </a:t>
            </a:r>
            <a:r>
              <a:rPr lang="zh-CN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还 </a:t>
            </a:r>
            <a:r>
              <a:rPr lang="en-US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B. </a:t>
            </a:r>
            <a:r>
              <a:rPr lang="zh-CN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都 </a:t>
            </a:r>
            <a:r>
              <a:rPr lang="en-US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C. </a:t>
            </a:r>
            <a:r>
              <a:rPr lang="zh-CN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只 </a:t>
            </a:r>
            <a:r>
              <a:rPr lang="en-US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D. </a:t>
            </a:r>
            <a:r>
              <a:rPr lang="zh-CN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才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4. </a:t>
            </a:r>
            <a:r>
              <a:rPr lang="zh-CN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除了周末，其他时间我们</a:t>
            </a:r>
            <a:r>
              <a:rPr lang="en-US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______</a:t>
            </a:r>
            <a:r>
              <a:rPr lang="zh-CN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有课。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A. </a:t>
            </a:r>
            <a:r>
              <a:rPr lang="zh-CN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则 </a:t>
            </a:r>
            <a:r>
              <a:rPr lang="en-US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B. </a:t>
            </a:r>
            <a:r>
              <a:rPr lang="zh-CN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才 </a:t>
            </a:r>
            <a:r>
              <a:rPr lang="en-US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C. </a:t>
            </a:r>
            <a:r>
              <a:rPr lang="zh-CN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都 </a:t>
            </a:r>
            <a:r>
              <a:rPr lang="en-US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D. </a:t>
            </a:r>
            <a:r>
              <a:rPr lang="zh-CN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就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5. </a:t>
            </a:r>
            <a:r>
              <a:rPr lang="zh-CN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下面哪句话的意思是“他不去，我们去”？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A. </a:t>
            </a:r>
            <a:r>
              <a:rPr lang="zh-CN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除了他，我们也去。</a:t>
            </a:r>
            <a:r>
              <a:rPr lang="en-US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B. </a:t>
            </a:r>
            <a:r>
              <a:rPr lang="zh-CN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除了他，我们都去。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C. </a:t>
            </a:r>
            <a:r>
              <a:rPr lang="zh-CN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除了他，我们才去。</a:t>
            </a:r>
            <a:r>
              <a:rPr lang="en-US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D. </a:t>
            </a:r>
            <a:r>
              <a:rPr lang="zh-CN" sz="28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除了他，我们就去。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25" name="AutoShape 6"/>
          <p:cNvSpPr/>
          <p:nvPr/>
        </p:nvSpPr>
        <p:spPr>
          <a:xfrm>
            <a:off x="5537160" y="876240"/>
            <a:ext cx="4210200" cy="759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38160" rIns="88920" bIns="381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626" name="矩形 10"/>
          <p:cNvSpPr/>
          <p:nvPr/>
        </p:nvSpPr>
        <p:spPr>
          <a:xfrm>
            <a:off x="0" y="10080"/>
            <a:ext cx="12177000" cy="67536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rgbClr val="2F5597"/>
            </a:solidFill>
            <a:round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627" name="文本框 13"/>
          <p:cNvSpPr/>
          <p:nvPr/>
        </p:nvSpPr>
        <p:spPr>
          <a:xfrm>
            <a:off x="405000" y="0"/>
            <a:ext cx="10914480" cy="68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1.</a:t>
            </a:r>
            <a:r>
              <a:rPr lang="zh-CN" sz="3600" b="0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语言点：</a:t>
            </a:r>
            <a:r>
              <a:rPr lang="zh-CN" sz="3600" b="1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除了……（以外），……还</a:t>
            </a:r>
            <a:r>
              <a:rPr lang="en-US" sz="3600" b="1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/</a:t>
            </a:r>
            <a:r>
              <a:rPr lang="zh-CN" sz="3600" b="1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也</a:t>
            </a:r>
            <a:r>
              <a:rPr lang="en-US" sz="3600" b="1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/</a:t>
            </a:r>
            <a:r>
              <a:rPr lang="zh-CN" sz="3600" b="1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都……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28" name="文本框 6"/>
          <p:cNvSpPr/>
          <p:nvPr/>
        </p:nvSpPr>
        <p:spPr>
          <a:xfrm>
            <a:off x="3306960" y="1220400"/>
            <a:ext cx="4063680" cy="644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36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B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29" name="文本框 7"/>
          <p:cNvSpPr/>
          <p:nvPr/>
        </p:nvSpPr>
        <p:spPr>
          <a:xfrm>
            <a:off x="3831120" y="2202840"/>
            <a:ext cx="4063680" cy="57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en-US" sz="36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C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30" name="文本框 8"/>
          <p:cNvSpPr/>
          <p:nvPr/>
        </p:nvSpPr>
        <p:spPr>
          <a:xfrm>
            <a:off x="3533040" y="3232080"/>
            <a:ext cx="4063680" cy="644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36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A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31" name="文本框 9"/>
          <p:cNvSpPr/>
          <p:nvPr/>
        </p:nvSpPr>
        <p:spPr>
          <a:xfrm>
            <a:off x="4991040" y="4207680"/>
            <a:ext cx="4063680" cy="644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36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C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32" name="文本框 11"/>
          <p:cNvSpPr/>
          <p:nvPr/>
        </p:nvSpPr>
        <p:spPr>
          <a:xfrm>
            <a:off x="8008560" y="5266800"/>
            <a:ext cx="4063680" cy="644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36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B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14A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3" name="Freeform 2"/>
          <p:cNvSpPr/>
          <p:nvPr/>
        </p:nvSpPr>
        <p:spPr>
          <a:xfrm rot="10800000">
            <a:off x="10223640" y="5118480"/>
            <a:ext cx="1969920" cy="1737000"/>
          </a:xfrm>
          <a:custGeom>
            <a:avLst/>
            <a:gdLst>
              <a:gd name="textAreaLeft" fmla="*/ 0 w 1969920"/>
              <a:gd name="textAreaRight" fmla="*/ 1970280 w 1969920"/>
              <a:gd name="textAreaTop" fmla="*/ 0 h 1737000"/>
              <a:gd name="textAreaBottom" fmla="*/ 1737360 h 1737000"/>
            </a:gdLst>
            <a:ahLst/>
            <a:cxnLst/>
            <a:rect l="textAreaLeft" t="textAreaTop" r="textAreaRight" b="textAreaBottom"/>
            <a:pathLst>
              <a:path w="1970115" h="1737360">
                <a:moveTo>
                  <a:pt x="0" y="0"/>
                </a:moveTo>
                <a:lnTo>
                  <a:pt x="1966432" y="0"/>
                </a:lnTo>
                <a:lnTo>
                  <a:pt x="1970115" y="89096"/>
                </a:lnTo>
                <a:cubicBezTo>
                  <a:pt x="1970115" y="999407"/>
                  <a:pt x="1365748" y="1737360"/>
                  <a:pt x="620222" y="1737360"/>
                </a:cubicBezTo>
                <a:cubicBezTo>
                  <a:pt x="433841" y="1737360"/>
                  <a:pt x="256281" y="1691239"/>
                  <a:pt x="94781" y="1607833"/>
                </a:cubicBezTo>
                <a:lnTo>
                  <a:pt x="0" y="1552081"/>
                </a:lnTo>
                <a:close/>
              </a:path>
            </a:pathLst>
          </a:custGeom>
          <a:solidFill>
            <a:srgbClr val="ACC8C3">
              <a:alpha val="15000"/>
            </a:srgbClr>
          </a:solidFill>
          <a:ln w="25400">
            <a:noFill/>
          </a:ln>
          <a:effectLst>
            <a:outerShdw algn="ctr" blurRad="254160" dir="2700000" dist="254049" rotWithShape="0">
              <a:srgbClr val="21312F">
                <a:alpha val="1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634" name="Freeform 3"/>
          <p:cNvSpPr/>
          <p:nvPr/>
        </p:nvSpPr>
        <p:spPr>
          <a:xfrm>
            <a:off x="0" y="4251600"/>
            <a:ext cx="3268440" cy="2611800"/>
          </a:xfrm>
          <a:custGeom>
            <a:avLst/>
            <a:gdLst>
              <a:gd name="textAreaLeft" fmla="*/ 0 w 3268440"/>
              <a:gd name="textAreaRight" fmla="*/ 3268800 w 3268440"/>
              <a:gd name="textAreaTop" fmla="*/ 0 h 2611800"/>
              <a:gd name="textAreaBottom" fmla="*/ 2612160 h 2611800"/>
            </a:gdLst>
            <a:ahLst/>
            <a:cxnLst/>
            <a:rect l="textAreaLeft" t="textAreaTop" r="textAreaRight" b="textAreaBottom"/>
            <a:pathLst>
              <a:path w="3268831" h="2612238">
                <a:moveTo>
                  <a:pt x="398342" y="2835"/>
                </a:moveTo>
                <a:cubicBezTo>
                  <a:pt x="485277" y="4124"/>
                  <a:pt x="578938" y="38894"/>
                  <a:pt x="672022" y="127728"/>
                </a:cubicBezTo>
                <a:cubicBezTo>
                  <a:pt x="972961" y="407076"/>
                  <a:pt x="645831" y="1247891"/>
                  <a:pt x="992760" y="1556690"/>
                </a:cubicBezTo>
                <a:cubicBezTo>
                  <a:pt x="1339691" y="1865492"/>
                  <a:pt x="2374260" y="1804607"/>
                  <a:pt x="2753604" y="1980530"/>
                </a:cubicBezTo>
                <a:cubicBezTo>
                  <a:pt x="3132949" y="2156455"/>
                  <a:pt x="3268831" y="2612238"/>
                  <a:pt x="3268831" y="2612238"/>
                </a:cubicBezTo>
                <a:lnTo>
                  <a:pt x="0" y="2612238"/>
                </a:lnTo>
                <a:lnTo>
                  <a:pt x="0" y="261310"/>
                </a:lnTo>
                <a:cubicBezTo>
                  <a:pt x="48379" y="159216"/>
                  <a:pt x="207084" y="0"/>
                  <a:pt x="398342" y="2835"/>
                </a:cubicBezTo>
                <a:close/>
              </a:path>
            </a:pathLst>
          </a:custGeom>
          <a:solidFill>
            <a:srgbClr val="435D58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635" name="AutoShape 4"/>
          <p:cNvSpPr/>
          <p:nvPr/>
        </p:nvSpPr>
        <p:spPr>
          <a:xfrm>
            <a:off x="128160" y="2946240"/>
            <a:ext cx="7377120" cy="25398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ctr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6600" b="0" u="none" strike="noStrike">
                <a:solidFill>
                  <a:srgbClr val="FFEDD9"/>
                </a:solidFill>
                <a:effectLst/>
                <a:uFillTx/>
                <a:latin typeface="楷体"/>
                <a:ea typeface="楷体"/>
              </a:rPr>
              <a:t>这节武术课</a:t>
            </a:r>
            <a:br>
              <a:rPr sz="6600"/>
            </a:br>
            <a:r>
              <a:rPr lang="zh-CN" sz="6600" b="0" u="none" strike="noStrike">
                <a:solidFill>
                  <a:srgbClr val="FFEDD9"/>
                </a:solidFill>
                <a:effectLst/>
                <a:uFillTx/>
                <a:latin typeface="楷体"/>
                <a:ea typeface="楷体"/>
              </a:rPr>
              <a:t>真精彩</a:t>
            </a:r>
            <a:endParaRPr lang="en-US" sz="66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636" name="AutoShape 6"/>
          <p:cNvSpPr/>
          <p:nvPr/>
        </p:nvSpPr>
        <p:spPr>
          <a:xfrm>
            <a:off x="812880" y="762120"/>
            <a:ext cx="7937280" cy="6472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3600" b="1" u="none" strike="noStrike">
                <a:solidFill>
                  <a:srgbClr val="D09E00"/>
                </a:solidFill>
                <a:effectLst/>
                <a:uFillTx/>
                <a:latin typeface="微软雅黑"/>
                <a:ea typeface="微软雅黑"/>
              </a:rPr>
              <a:t>来华留学生预科</a:t>
            </a:r>
            <a:r>
              <a:rPr lang="en-US" sz="3600" b="1" u="none" strike="noStrike">
                <a:solidFill>
                  <a:srgbClr val="D09E00"/>
                </a:solidFill>
                <a:effectLst/>
                <a:uFillTx/>
                <a:latin typeface="微软雅黑"/>
                <a:ea typeface="微软雅黑"/>
              </a:rPr>
              <a:t>CSCA</a:t>
            </a:r>
            <a:r>
              <a:rPr lang="zh-CN" sz="3600" b="1" u="none" strike="noStrike">
                <a:solidFill>
                  <a:srgbClr val="D09E00"/>
                </a:solidFill>
                <a:effectLst/>
                <a:uFillTx/>
                <a:latin typeface="微软雅黑"/>
                <a:ea typeface="微软雅黑"/>
              </a:rPr>
              <a:t>中文—</a:t>
            </a:r>
            <a:r>
              <a:rPr lang="zh-CN" sz="3600" b="1" u="none" strike="noStrike">
                <a:solidFill>
                  <a:srgbClr val="D09E00"/>
                </a:solidFill>
                <a:effectLst/>
                <a:uFillTx/>
                <a:latin typeface="微软雅黑"/>
                <a:ea typeface="微软雅黑"/>
              </a:rPr>
              <a:t>强化教程</a:t>
            </a:r>
            <a:endParaRPr lang="en-US" sz="36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637" name="AutoShape 7"/>
          <p:cNvSpPr/>
          <p:nvPr/>
        </p:nvSpPr>
        <p:spPr>
          <a:xfrm>
            <a:off x="812880" y="2857680"/>
            <a:ext cx="1422000" cy="342720"/>
          </a:xfrm>
          <a:prstGeom prst="flowChartTerminator">
            <a:avLst/>
          </a:prstGeom>
          <a:solidFill>
            <a:srgbClr val="A5BDAC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ctr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1800" b="0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第</a:t>
            </a: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12</a:t>
            </a:r>
            <a:r>
              <a:rPr lang="zh-CN" sz="1800" b="0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</a:t>
            </a: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-2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38" name="椭圆 8"/>
          <p:cNvSpPr/>
          <p:nvPr/>
        </p:nvSpPr>
        <p:spPr>
          <a:xfrm>
            <a:off x="5214600" y="1915200"/>
            <a:ext cx="6175080" cy="3799440"/>
          </a:xfrm>
          <a:prstGeom prst="ellipse">
            <a:avLst/>
          </a:prstGeom>
          <a:blipFill rotWithShape="0">
            <a:blip r:embed="rId1"/>
            <a:srcRect/>
            <a:stretch/>
          </a:blipFill>
          <a:ln>
            <a:solidFill>
              <a:srgbClr val="2F5597"/>
            </a:solidFill>
            <a:round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640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641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chemeClr val="dk1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642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643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644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645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646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647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chemeClr val="lt1"/>
                </a:solidFill>
                <a:effectLst/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648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649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650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651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652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653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654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655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656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657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1658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659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660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661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662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1663" name="文本框 28"/>
          <p:cNvSpPr/>
          <p:nvPr/>
        </p:nvSpPr>
        <p:spPr>
          <a:xfrm>
            <a:off x="760680" y="1028160"/>
            <a:ext cx="10952280" cy="277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游戏：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炸弹单词💣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PPT 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展示全部生词，随机把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3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个词标记为</a:t>
            </a:r>
            <a:r>
              <a:rPr lang="en-US" sz="3200" b="0" u="none" strike="noStrike">
                <a:solidFill>
                  <a:srgbClr val="0070C0"/>
                </a:solidFill>
                <a:effectLst/>
                <a:uFillTx/>
                <a:latin typeface="楷体"/>
                <a:ea typeface="楷体"/>
              </a:rPr>
              <a:t>“炸弹词”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全班分成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4‑5 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个小组，轮流派学生站起来抽生词，并且简单造一个句子。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如果抽到非炸弹词，且正确给出句子，得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1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分；抽到炸弹词扣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1 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分。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3200" b="0" u="none" strike="noStrike">
                <a:solidFill>
                  <a:srgbClr val="0070C0"/>
                </a:solidFill>
                <a:effectLst/>
                <a:uFillTx/>
                <a:latin typeface="黑体"/>
                <a:ea typeface="黑体"/>
              </a:rPr>
              <a:t>最后分数最高小组获胜！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4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665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666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chemeClr val="lt1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667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668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669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chemeClr val="dk1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670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671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672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chemeClr val="lt1"/>
                </a:solidFill>
                <a:effectLst/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673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674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675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676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677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678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679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680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681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682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1683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684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685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686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687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pic>
        <p:nvPicPr>
          <p:cNvPr id="1688" name="图片 25"/>
          <p:cNvPicPr/>
          <p:nvPr/>
        </p:nvPicPr>
        <p:blipFill>
          <a:blip r:embed="rId3"/>
          <a:stretch/>
        </p:blipFill>
        <p:spPr>
          <a:xfrm>
            <a:off x="1041480" y="1863000"/>
            <a:ext cx="4457520" cy="2323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89" name="图片 26"/>
          <p:cNvPicPr/>
          <p:nvPr/>
        </p:nvPicPr>
        <p:blipFill>
          <a:blip r:embed="rId4"/>
          <a:stretch/>
        </p:blipFill>
        <p:spPr>
          <a:xfrm>
            <a:off x="6807240" y="1863000"/>
            <a:ext cx="4038120" cy="2165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90" name="文本框 27"/>
          <p:cNvSpPr/>
          <p:nvPr/>
        </p:nvSpPr>
        <p:spPr>
          <a:xfrm>
            <a:off x="3221280" y="4606920"/>
            <a:ext cx="4842720" cy="191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他们在做什么？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zh-CN" sz="40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你参加过这些活动吗？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1" name="Picture 2"/>
          <p:cNvPicPr/>
          <p:nvPr/>
        </p:nvPicPr>
        <p:blipFill>
          <a:blip r:embed="rId1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692" name="AutoShape 3"/>
          <p:cNvSpPr/>
          <p:nvPr/>
        </p:nvSpPr>
        <p:spPr>
          <a:xfrm>
            <a:off x="-12600" y="3086280"/>
            <a:ext cx="12191760" cy="3771720"/>
          </a:xfrm>
          <a:prstGeom prst="roundRect">
            <a:avLst>
              <a:gd name="adj" fmla="val 0"/>
            </a:avLst>
          </a:prstGeom>
          <a:solidFill>
            <a:srgbClr val="415121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1693" name="Picture 4"/>
          <p:cNvPicPr/>
          <p:nvPr/>
        </p:nvPicPr>
        <p:blipFill>
          <a:blip r:embed="rId2">
            <a:alphaModFix amt="12000"/>
          </a:blip>
          <a:stretch/>
        </p:blipFill>
        <p:spPr>
          <a:xfrm>
            <a:off x="-127080" y="1625760"/>
            <a:ext cx="12191760" cy="685764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694" name="AutoShape 5"/>
          <p:cNvSpPr/>
          <p:nvPr/>
        </p:nvSpPr>
        <p:spPr>
          <a:xfrm>
            <a:off x="0" y="0"/>
            <a:ext cx="12191760" cy="400032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1695" name="Picture 6"/>
          <p:cNvPicPr/>
          <p:nvPr/>
        </p:nvPicPr>
        <p:blipFill>
          <a:blip r:embed="rId3"/>
          <a:srcRect l="-336" t="38600" r="336" b="1529"/>
          <a:stretch/>
        </p:blipFill>
        <p:spPr>
          <a:xfrm>
            <a:off x="431640" y="1270080"/>
            <a:ext cx="11328120" cy="4470120"/>
          </a:xfrm>
          <a:prstGeom prst="rect">
            <a:avLst/>
          </a:prstGeom>
          <a:noFill/>
          <a:ln w="25400">
            <a:noFill/>
          </a:ln>
          <a:effectLst>
            <a:outerShdw algn="tl" blurRad="50760" dir="2700000" dist="37674" rotWithShape="0">
              <a:srgbClr val="000000">
                <a:alpha val="40000"/>
              </a:srgbClr>
            </a:outerShdw>
          </a:effectLst>
        </p:spPr>
      </p:pic>
      <p:sp>
        <p:nvSpPr>
          <p:cNvPr id="1696" name="AutoShape 7"/>
          <p:cNvSpPr/>
          <p:nvPr/>
        </p:nvSpPr>
        <p:spPr>
          <a:xfrm>
            <a:off x="-12600" y="2679840"/>
            <a:ext cx="12204360" cy="2209320"/>
          </a:xfrm>
          <a:prstGeom prst="roundRect">
            <a:avLst>
              <a:gd name="adj" fmla="val 0"/>
            </a:avLst>
          </a:prstGeom>
          <a:solidFill>
            <a:srgbClr val="FFFFFF">
              <a:alpha val="84000"/>
            </a:srgbClr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697" name="AutoShape 8"/>
          <p:cNvSpPr/>
          <p:nvPr/>
        </p:nvSpPr>
        <p:spPr>
          <a:xfrm>
            <a:off x="2540160" y="3048120"/>
            <a:ext cx="7111800" cy="13968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8000" b="1" u="none" strike="noStrike">
                <a:solidFill>
                  <a:srgbClr val="222C13"/>
                </a:solidFill>
                <a:effectLst/>
                <a:uFillTx/>
                <a:latin typeface="楷体"/>
                <a:ea typeface="楷体"/>
              </a:rPr>
              <a:t>生词学习</a:t>
            </a:r>
            <a:endParaRPr lang="en-US" sz="8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98" name="AutoShape 9"/>
          <p:cNvSpPr/>
          <p:nvPr/>
        </p:nvSpPr>
        <p:spPr>
          <a:xfrm>
            <a:off x="635040" y="4508640"/>
            <a:ext cx="10921680" cy="6346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127080" tIns="63360" rIns="127080" bIns="63360" anchor="t">
            <a:noAutofit/>
          </a:bodyPr>
          <a:p>
            <a:pPr algn="ctr">
              <a:lnSpc>
                <a:spcPct val="117000"/>
              </a:lnSpc>
              <a:tabLst>
                <a:tab pos="0" algn="l"/>
              </a:tabLst>
            </a:pPr>
            <a:r>
              <a:rPr lang="zh-CN" sz="1600" b="0" u="none" strike="noStrike">
                <a:solidFill>
                  <a:srgbClr val="F0F5E6"/>
                </a:solidFill>
                <a:effectLst/>
                <a:uFillTx/>
                <a:latin typeface="Noto Sans SC"/>
                <a:ea typeface="Noto Sans SC"/>
              </a:rPr>
              <a:t>深入解析课文中的高频词汇，掌握其词性、搭配与在实际语境中的灵活运用，提升语言感知力。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700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01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702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03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04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705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06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07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708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09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10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711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12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13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714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15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16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717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1718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719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720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721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722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graphicFrame>
        <p:nvGraphicFramePr>
          <p:cNvPr id="1723" name="表格 30"/>
          <p:cNvGraphicFramePr/>
          <p:nvPr/>
        </p:nvGraphicFramePr>
        <p:xfrm>
          <a:off x="587880" y="1006560"/>
          <a:ext cx="11116440" cy="5184000"/>
        </p:xfrm>
        <a:graphic>
          <a:graphicData uri="http://schemas.openxmlformats.org/drawingml/2006/table">
            <a:tbl>
              <a:tblPr/>
              <a:tblGrid>
                <a:gridCol w="888120"/>
                <a:gridCol w="1759320"/>
                <a:gridCol w="2508120"/>
                <a:gridCol w="1653840"/>
                <a:gridCol w="4306320"/>
              </a:tblGrid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1</a:t>
                      </a:r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武术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wǔshù</a:t>
                      </a:r>
                      <a:endParaRPr lang="en-US" sz="2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名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martial arts </a:t>
                      </a:r>
                      <a:endParaRPr lang="en-US" sz="3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2</a:t>
                      </a:r>
                      <a:endParaRPr lang="en-US" sz="2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书法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shūfǎ</a:t>
                      </a:r>
                      <a:endParaRPr lang="en-US" sz="2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名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calligraphy </a:t>
                      </a:r>
                      <a:endParaRPr lang="en-US" sz="3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3</a:t>
                      </a:r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极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jí</a:t>
                      </a:r>
                      <a:endParaRPr lang="en-US" sz="2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副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extremely</a:t>
                      </a:r>
                      <a:endParaRPr lang="en-US" sz="3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4</a:t>
                      </a:r>
                      <a:endParaRPr lang="en-US" sz="2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虽然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suīrán</a:t>
                      </a:r>
                      <a:endParaRPr lang="en-US" sz="2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连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although, though </a:t>
                      </a:r>
                      <a:endParaRPr lang="en-US" sz="3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5</a:t>
                      </a:r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已经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yǐjīng</a:t>
                      </a:r>
                      <a:endParaRPr lang="en-US" sz="2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副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already </a:t>
                      </a:r>
                      <a:endParaRPr lang="en-US" sz="3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6</a:t>
                      </a:r>
                      <a:endParaRPr lang="en-US" sz="2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动作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dòngzuò</a:t>
                      </a:r>
                      <a:endParaRPr lang="en-US" sz="2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名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movement, action </a:t>
                      </a:r>
                      <a:endParaRPr lang="en-US" sz="3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7</a:t>
                      </a:r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标准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biāozhǔn</a:t>
                      </a:r>
                      <a:endParaRPr lang="en-US" sz="2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形、名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standard </a:t>
                      </a:r>
                      <a:endParaRPr lang="en-US" sz="3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8</a:t>
                      </a:r>
                      <a:endParaRPr lang="en-US" sz="2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逐渐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zhújiàn</a:t>
                      </a:r>
                      <a:endParaRPr lang="en-US" sz="2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副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gradually</a:t>
                      </a: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 </a:t>
                      </a:r>
                      <a:endParaRPr lang="en-U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9</a:t>
                      </a:r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熟悉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shúxī</a:t>
                      </a:r>
                      <a:endParaRPr lang="en-US" sz="2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动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be familiar with</a:t>
                      </a:r>
                      <a:endParaRPr lang="en-US" sz="3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4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725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26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727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28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29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730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31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32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733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34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35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736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37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38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739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40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41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742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1743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744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745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746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747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graphicFrame>
        <p:nvGraphicFramePr>
          <p:cNvPr id="1748" name="表格 25"/>
          <p:cNvGraphicFramePr/>
          <p:nvPr/>
        </p:nvGraphicFramePr>
        <p:xfrm>
          <a:off x="587880" y="1006560"/>
          <a:ext cx="11116440" cy="5862240"/>
        </p:xfrm>
        <a:graphic>
          <a:graphicData uri="http://schemas.openxmlformats.org/drawingml/2006/table">
            <a:tbl>
              <a:tblPr/>
              <a:tblGrid>
                <a:gridCol w="888120"/>
                <a:gridCol w="1759320"/>
                <a:gridCol w="2508120"/>
                <a:gridCol w="2012040"/>
                <a:gridCol w="3948120"/>
              </a:tblGrid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10</a:t>
                      </a:r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放弃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fàngqì</a:t>
                      </a:r>
                      <a:endParaRPr lang="en-US" sz="2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动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give up, abandon</a:t>
                      </a:r>
                      <a:r>
                        <a:rPr lang="en-US" sz="14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 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11</a:t>
                      </a:r>
                      <a:endParaRPr lang="en-US" sz="2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遍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biàn</a:t>
                      </a:r>
                      <a:endParaRPr lang="en-US" sz="2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量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time</a:t>
                      </a: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  </a:t>
                      </a:r>
                      <a:endParaRPr lang="en-U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12</a:t>
                      </a:r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耐心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nàixīn</a:t>
                      </a:r>
                      <a:endParaRPr lang="en-US" sz="2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形、名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patient; patience </a:t>
                      </a:r>
                      <a:endParaRPr lang="en-US" sz="3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13</a:t>
                      </a:r>
                      <a:endParaRPr lang="en-US" sz="2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认真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rènzhēn</a:t>
                      </a:r>
                      <a:endParaRPr lang="en-US" sz="2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形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careful, serious </a:t>
                      </a:r>
                      <a:endParaRPr lang="en-US" sz="3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14</a:t>
                      </a:r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失败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shībài</a:t>
                      </a:r>
                      <a:endParaRPr lang="en-US" sz="2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动、形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fail; defeated </a:t>
                      </a:r>
                      <a:endParaRPr lang="en-US" sz="3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15</a:t>
                      </a:r>
                      <a:endParaRPr lang="en-US" sz="2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成功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chénggōng</a:t>
                      </a:r>
                      <a:endParaRPr lang="en-US" sz="2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动、形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succeed; successful </a:t>
                      </a:r>
                      <a:endParaRPr lang="en-US" sz="3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16</a:t>
                      </a:r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收获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shōuhuò</a:t>
                      </a:r>
                      <a:endParaRPr lang="en-US" sz="2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动、名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gain, harvest; gain</a:t>
                      </a: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 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17</a:t>
                      </a:r>
                      <a:endParaRPr lang="en-US" sz="2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满意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mǎnyì</a:t>
                      </a:r>
                      <a:endParaRPr lang="en-US" sz="2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动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be satisfied with</a:t>
                      </a: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 </a:t>
                      </a:r>
                      <a:endParaRPr lang="en-U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18</a:t>
                      </a:r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起来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qǐlai</a:t>
                      </a:r>
                      <a:endParaRPr lang="en-US" sz="2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趋向动词 </a:t>
                      </a:r>
                      <a:r>
                        <a:rPr lang="en-US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/ </a:t>
                      </a: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助词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up</a:t>
                      </a:r>
                      <a:endParaRPr lang="en-US" sz="3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9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750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51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752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53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54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755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56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57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758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59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60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761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62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63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764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65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66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767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1768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769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770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771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772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graphicFrame>
        <p:nvGraphicFramePr>
          <p:cNvPr id="1773" name="表格 27"/>
          <p:cNvGraphicFramePr/>
          <p:nvPr/>
        </p:nvGraphicFramePr>
        <p:xfrm>
          <a:off x="587880" y="1006560"/>
          <a:ext cx="11116440" cy="5184000"/>
        </p:xfrm>
        <a:graphic>
          <a:graphicData uri="http://schemas.openxmlformats.org/drawingml/2006/table">
            <a:tbl>
              <a:tblPr/>
              <a:tblGrid>
                <a:gridCol w="888120"/>
                <a:gridCol w="1759320"/>
                <a:gridCol w="2508120"/>
                <a:gridCol w="1653840"/>
                <a:gridCol w="4306320"/>
              </a:tblGrid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19</a:t>
                      </a:r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副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fù</a:t>
                      </a:r>
                      <a:endParaRPr lang="en-US" sz="2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量、形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pair;deputy, vice‑ </a:t>
                      </a:r>
                      <a:endParaRPr lang="en-US" sz="3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5B9BD5"/>
                      </a:solidFill>
                      <a:prstDash val="solid"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20</a:t>
                      </a:r>
                      <a:endParaRPr lang="en-US" sz="2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技巧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jìqiǎo</a:t>
                      </a:r>
                      <a:endParaRPr lang="en-US" sz="2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名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skill, technique </a:t>
                      </a:r>
                      <a:endParaRPr lang="en-US" sz="3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21</a:t>
                      </a:r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通过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tōngguò</a:t>
                      </a:r>
                      <a:endParaRPr lang="en-US" sz="2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介、动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through; pass</a:t>
                      </a: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 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22</a:t>
                      </a:r>
                      <a:endParaRPr lang="en-US" sz="2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兴趣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xìngqù</a:t>
                      </a:r>
                      <a:endParaRPr lang="en-US" sz="2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名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interest </a:t>
                      </a:r>
                      <a:endParaRPr lang="en-US" sz="3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23</a:t>
                      </a:r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已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yǐ</a:t>
                      </a:r>
                      <a:endParaRPr lang="en-US" sz="2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副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already</a:t>
                      </a:r>
                      <a:endParaRPr lang="en-US" sz="3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24</a:t>
                      </a:r>
                      <a:endParaRPr lang="en-US" sz="2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院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yuàn</a:t>
                      </a:r>
                      <a:endParaRPr lang="en-US" sz="2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名</a:t>
                      </a:r>
                      <a:endParaRPr lang="en-US" sz="2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institute; hospital </a:t>
                      </a:r>
                      <a:endParaRPr lang="en-US" sz="3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25</a:t>
                      </a:r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院长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yuàn zhǎng</a:t>
                      </a:r>
                      <a:endParaRPr lang="en-US" sz="2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zh-CN" sz="2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楷体"/>
                          <a:ea typeface="楷体"/>
                        </a:rPr>
                        <a:t>名</a:t>
                      </a:r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 dean</a:t>
                      </a:r>
                      <a:r>
                        <a:rPr lang="zh-CN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；</a:t>
                      </a:r>
                      <a:r>
                        <a:rPr lang="en-US" sz="3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WPS灵秀黑"/>
                          <a:ea typeface="WPS灵秀黑"/>
                        </a:rPr>
                        <a:t>president</a:t>
                      </a:r>
                      <a:endParaRPr lang="en-US" sz="3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楷体"/>
                        <a:ea typeface="楷体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  <a:ea typeface="楷体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endParaRPr lang="en-US" sz="2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WPS灵秀黑"/>
                        <a:ea typeface="WPS灵秀黑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楷体"/>
                        <a:ea typeface="楷体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楷体"/>
                        </a:rPr>
                        <a:t> </a:t>
                      </a:r>
                      <a:endParaRPr lang="en-U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alpha val="20000"/>
                      </a:schemeClr>
                    </a:solidFill>
                  </a:tcPr>
                </a:tc>
              </a:tr>
              <a:tr h="576000">
                <a:tc>
                  <a:txBody>
                    <a:bodyPr lIns="68400" tIns="0" rIns="68400" bIns="0" anchor="ctr">
                      <a:noAutofit/>
                    </a:bodyPr>
                    <a:p>
                      <a:endParaRPr lang="en-US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楷体"/>
                        <a:ea typeface="楷体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  <a:ea typeface="楷体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endParaRPr lang="en-US" sz="2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WPS灵秀黑"/>
                        <a:ea typeface="WPS灵秀黑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endParaRPr lang="en-US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楷体"/>
                        <a:ea typeface="楷体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ctr">
                      <a:noAutofit/>
                    </a:bodyPr>
                    <a:p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  <a:ea typeface="楷体"/>
                      </a:endParaRPr>
                    </a:p>
                  </a:txBody>
                  <a:tcPr anchor="ctr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240">
                      <a:solidFill>
                        <a:srgbClr val="5B9BD5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4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775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76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777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78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79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780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81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82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783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84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85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786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87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88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789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90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791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792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1793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794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795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796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797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1798" name="AutoShape 26"/>
          <p:cNvSpPr/>
          <p:nvPr/>
        </p:nvSpPr>
        <p:spPr>
          <a:xfrm>
            <a:off x="901800" y="1371600"/>
            <a:ext cx="8737200" cy="29206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25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4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武术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wǔshù 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n.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名词】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武术课；练武术；中国武术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例：今天的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武术课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，有意思极了！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元旦晚会上，我们表演了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中国武术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1799" name="图片 27"/>
          <p:cNvPicPr/>
          <p:nvPr/>
        </p:nvPicPr>
        <p:blipFill>
          <a:blip r:embed="rId3"/>
          <a:stretch/>
        </p:blipFill>
        <p:spPr>
          <a:xfrm>
            <a:off x="8341920" y="1491480"/>
            <a:ext cx="2809440" cy="3219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0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801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02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803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04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05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806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07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08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809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10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11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812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13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14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815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16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17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818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1819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820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821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822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823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1824" name="AutoShape 26"/>
          <p:cNvSpPr/>
          <p:nvPr/>
        </p:nvSpPr>
        <p:spPr>
          <a:xfrm>
            <a:off x="1206360" y="1676520"/>
            <a:ext cx="7619760" cy="43174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25000"/>
              </a:lnSpc>
              <a:spcBef>
                <a:spcPts val="799"/>
              </a:spcBef>
              <a:spcAft>
                <a:spcPts val="1199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书法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shūfǎ 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n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名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Aft>
                <a:spcPts val="1199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书法课；写书法；中国书法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Aft>
                <a:spcPts val="1199"/>
              </a:spcAft>
              <a:tabLst>
                <a:tab pos="0" algn="l"/>
              </a:tabLst>
            </a:pP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例：</a:t>
            </a:r>
            <a:r>
              <a:rPr lang="zh-CN" sz="28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书法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看起来容易，写起来真难。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Aft>
                <a:spcPts val="1199"/>
              </a:spcAft>
              <a:tabLst>
                <a:tab pos="0" algn="l"/>
              </a:tabLst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我们这学期新加了一节</a:t>
            </a:r>
            <a:r>
              <a:rPr lang="zh-CN" sz="28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书法课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1825" name="图片 27"/>
          <p:cNvPicPr/>
          <p:nvPr/>
        </p:nvPicPr>
        <p:blipFill>
          <a:blip r:embed="rId3"/>
          <a:stretch/>
        </p:blipFill>
        <p:spPr>
          <a:xfrm>
            <a:off x="8826480" y="1039320"/>
            <a:ext cx="2676240" cy="3428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26" name="图片 28"/>
          <p:cNvPicPr/>
          <p:nvPr/>
        </p:nvPicPr>
        <p:blipFill>
          <a:blip r:embed="rId4"/>
          <a:stretch/>
        </p:blipFill>
        <p:spPr>
          <a:xfrm>
            <a:off x="8826480" y="4468320"/>
            <a:ext cx="2733480" cy="1952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7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828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29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830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31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32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833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34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35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836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37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38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839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40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41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842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43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44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845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1846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847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848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849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850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1851" name="AutoShape 26"/>
          <p:cNvSpPr/>
          <p:nvPr/>
        </p:nvSpPr>
        <p:spPr>
          <a:xfrm>
            <a:off x="901800" y="167652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极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jí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adv.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副词】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有意思极了；高兴极了；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极好；极漂亮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例：今天的武术课和书法课，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有意思极了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！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      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你的这个想法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极好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2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853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54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855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56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57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858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59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60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861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62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63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864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65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66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867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68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69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870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1871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872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873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874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875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1876" name="AutoShape 26"/>
          <p:cNvSpPr/>
          <p:nvPr/>
        </p:nvSpPr>
        <p:spPr>
          <a:xfrm>
            <a:off x="901800" y="1676520"/>
            <a:ext cx="1027512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虽然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suīrán 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【连词】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虽然……但是……；虽然……可是……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例：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虽然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是第一次学习，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但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是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我已经喜欢上这两门课了。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虽然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这条裙子有点贵，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可是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真的很漂亮。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7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878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79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880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81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82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883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84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85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886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87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88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889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90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91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892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93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94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895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1896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897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898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899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900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1901" name="AutoShape 26"/>
          <p:cNvSpPr/>
          <p:nvPr/>
        </p:nvSpPr>
        <p:spPr>
          <a:xfrm>
            <a:off x="901800" y="167652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已经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yǐjīng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adv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副词】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已经完成；已经知道；已经喜欢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例：我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已经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喜欢上这两门课了。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现在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已经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十点了，上课早就迟到了。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2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903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04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905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06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07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908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09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10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911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12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13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914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15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16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917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18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19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920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1921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922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923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924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925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1926" name="AutoShape 26"/>
          <p:cNvSpPr/>
          <p:nvPr/>
        </p:nvSpPr>
        <p:spPr>
          <a:xfrm>
            <a:off x="901800" y="167652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动作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dòngzuò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n.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标准动作；武术动作；动作优美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例：我做的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动作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一点儿也不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标准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这些舞蹈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动作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非常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优美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1927" name="图片 26"/>
          <p:cNvPicPr/>
          <p:nvPr/>
        </p:nvPicPr>
        <p:blipFill>
          <a:blip r:embed="rId3"/>
          <a:stretch/>
        </p:blipFill>
        <p:spPr>
          <a:xfrm>
            <a:off x="8402400" y="1051560"/>
            <a:ext cx="2542680" cy="3580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28" name="图片 27"/>
          <p:cNvPicPr/>
          <p:nvPr/>
        </p:nvPicPr>
        <p:blipFill>
          <a:blip r:embed="rId4"/>
          <a:stretch/>
        </p:blipFill>
        <p:spPr>
          <a:xfrm>
            <a:off x="9543960" y="3228480"/>
            <a:ext cx="2647440" cy="3266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9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930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31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932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33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34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935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36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37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938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39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40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941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42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43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944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45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46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947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1948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949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950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951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952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1953" name="AutoShape 26"/>
          <p:cNvSpPr/>
          <p:nvPr/>
        </p:nvSpPr>
        <p:spPr>
          <a:xfrm>
            <a:off x="660240" y="1227600"/>
            <a:ext cx="8737200" cy="42206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33000"/>
              </a:lnSpc>
              <a:spcBef>
                <a:spcPts val="799"/>
              </a:spcBef>
              <a:spcAft>
                <a:spcPts val="601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标准 </a:t>
            </a:r>
            <a:r>
              <a:rPr lang="en-US" sz="26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biāozhǔn </a:t>
            </a:r>
            <a:r>
              <a:rPr lang="en-US" sz="26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adj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形容词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/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n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名词】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spcBef>
                <a:spcPts val="799"/>
              </a:spcBef>
              <a:spcAft>
                <a:spcPts val="601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标准动作；标准的发音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spcBef>
                <a:spcPts val="799"/>
              </a:spcBef>
              <a:spcAft>
                <a:spcPts val="601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达到标准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spcBef>
                <a:spcPts val="1199"/>
              </a:spcBef>
              <a:spcAft>
                <a:spcPts val="601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例句：我做的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动作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一点儿也不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标准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spcBef>
                <a:spcPts val="1199"/>
              </a:spcBef>
              <a:spcAft>
                <a:spcPts val="601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马克的汉语已经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达到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HSK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四级的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标准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spcBef>
                <a:spcPts val="1199"/>
              </a:spcBef>
              <a:spcAft>
                <a:spcPts val="601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spcBef>
                <a:spcPts val="1199"/>
              </a:spcBef>
              <a:spcAft>
                <a:spcPts val="601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spcBef>
                <a:spcPts val="1199"/>
              </a:spcBef>
              <a:tabLst>
                <a:tab pos="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4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955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56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957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58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59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960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61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62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963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64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65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966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67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68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969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70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71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972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1973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974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975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976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977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1978" name="AutoShape 26"/>
          <p:cNvSpPr/>
          <p:nvPr/>
        </p:nvSpPr>
        <p:spPr>
          <a:xfrm>
            <a:off x="901800" y="1676520"/>
            <a:ext cx="1020096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逐渐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zhújiàn 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adv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副词】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逐渐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了解；逐渐提高；逐渐适应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例句：来中国三个月了，我已经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逐渐适应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这里的生活。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我和班上的同学们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逐渐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互相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了解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9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1980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81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982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83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84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985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86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87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988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89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90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991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92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93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994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95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96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997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1998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1999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000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001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002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2003" name="AutoShape 26"/>
          <p:cNvSpPr/>
          <p:nvPr/>
        </p:nvSpPr>
        <p:spPr>
          <a:xfrm>
            <a:off x="901800" y="167652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熟悉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shúxī 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v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动词】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熟悉动作；熟悉环境；熟悉朋友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例句：他对中国文化很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熟悉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我们是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好朋友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，互相都很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熟悉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了。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2004" name="图片 26"/>
          <p:cNvPicPr/>
          <p:nvPr/>
        </p:nvPicPr>
        <p:blipFill>
          <a:blip r:embed="rId3"/>
          <a:stretch/>
        </p:blipFill>
        <p:spPr>
          <a:xfrm>
            <a:off x="8715240" y="1676520"/>
            <a:ext cx="2514240" cy="26474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5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006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07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008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09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10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011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12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13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014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15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16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017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18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19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020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21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22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023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2024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025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026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027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028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2029" name="AutoShape 26"/>
          <p:cNvSpPr/>
          <p:nvPr/>
        </p:nvSpPr>
        <p:spPr>
          <a:xfrm>
            <a:off x="901800" y="167652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放弃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fàngqì 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v.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动词】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放弃练习；放弃机会；不放弃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例：练习了好几次都失败了，不过我没有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放弃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我不会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放弃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这次重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要的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学习机会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0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031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32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033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34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35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036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37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38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039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40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41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042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43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44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045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46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47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048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2049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050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051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052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053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2054" name="AutoShape 26"/>
          <p:cNvSpPr/>
          <p:nvPr/>
        </p:nvSpPr>
        <p:spPr>
          <a:xfrm>
            <a:off x="901800" y="1371600"/>
            <a:ext cx="8737200" cy="41778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4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遍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biàn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【量词】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一遍；两遍；练习了好几遍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例句：这部电影我已经看了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三遍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武术老师特别有耐心，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一遍又一遍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教我。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056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57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058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59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60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061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62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63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064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65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66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067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68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69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070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71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72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073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2074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075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076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077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078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2079" name="AutoShape 26"/>
          <p:cNvSpPr/>
          <p:nvPr/>
        </p:nvSpPr>
        <p:spPr>
          <a:xfrm>
            <a:off x="1206360" y="167652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耐心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nàixīn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adj.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形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/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n.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有耐心；耐心地教；耐心等待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例句：我们的老师特别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有耐心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过马路时要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耐心等待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绿灯。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2080" name="图片 26"/>
          <p:cNvPicPr/>
          <p:nvPr/>
        </p:nvPicPr>
        <p:blipFill>
          <a:blip r:embed="rId3"/>
          <a:stretch/>
        </p:blipFill>
        <p:spPr>
          <a:xfrm>
            <a:off x="8628840" y="2676600"/>
            <a:ext cx="2686320" cy="25606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1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082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83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084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85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86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087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88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89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090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91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92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093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94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95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096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97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98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099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2100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101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102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103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104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2105" name="AutoShape 26"/>
          <p:cNvSpPr/>
          <p:nvPr/>
        </p:nvSpPr>
        <p:spPr>
          <a:xfrm>
            <a:off x="901800" y="167652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认真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rènzhēn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adj.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形容词】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认真听；认真练习；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认真写字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；认真学习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例：我们班的同学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学习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都很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认真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看病时要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认真听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医生的话。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2106" name="图片 26"/>
          <p:cNvPicPr/>
          <p:nvPr/>
        </p:nvPicPr>
        <p:blipFill>
          <a:blip r:embed="rId3"/>
          <a:stretch/>
        </p:blipFill>
        <p:spPr>
          <a:xfrm>
            <a:off x="8474760" y="1739880"/>
            <a:ext cx="2869200" cy="2526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7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108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09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110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11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12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113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14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15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116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17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18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119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20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21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122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23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24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125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2126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127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128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129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130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2131" name="AutoShape 26"/>
          <p:cNvSpPr/>
          <p:nvPr/>
        </p:nvSpPr>
        <p:spPr>
          <a:xfrm>
            <a:off x="901800" y="167652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33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失败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shībài 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v.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动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词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/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adj.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形容词】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spcAft>
                <a:spcPts val="799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比赛失败；从不失败；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spcAft>
                <a:spcPts val="799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失败是成功之母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例句：篮球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比赛失败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后，大家都很难过。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他从不害怕失败，因为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失败是成功之母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2132" name="图片 26"/>
          <p:cNvPicPr/>
          <p:nvPr/>
        </p:nvPicPr>
        <p:blipFill>
          <a:blip r:embed="rId3"/>
          <a:stretch/>
        </p:blipFill>
        <p:spPr>
          <a:xfrm>
            <a:off x="8655840" y="1115640"/>
            <a:ext cx="2891520" cy="25034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3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134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35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136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37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38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139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40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41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142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43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44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145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46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47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148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49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50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151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2152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153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154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155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156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2157" name="AutoShape 26"/>
          <p:cNvSpPr/>
          <p:nvPr/>
        </p:nvSpPr>
        <p:spPr>
          <a:xfrm>
            <a:off x="901800" y="167652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成功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chénggōng 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v.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动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词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/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adj.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形容词】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取得成功；成功通过；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成功的人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例句：他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成功通过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了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HSK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考试。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这次小组活动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取得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了很大的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成功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2158" name="图片 26"/>
          <p:cNvPicPr/>
          <p:nvPr/>
        </p:nvPicPr>
        <p:blipFill>
          <a:blip r:embed="rId3"/>
          <a:stretch/>
        </p:blipFill>
        <p:spPr>
          <a:xfrm>
            <a:off x="8854920" y="1011600"/>
            <a:ext cx="3018960" cy="32382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9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160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61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162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63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64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165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66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67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168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69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70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171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72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73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174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75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76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177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2178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179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180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181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182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2183" name="AutoShape 26"/>
          <p:cNvSpPr/>
          <p:nvPr/>
        </p:nvSpPr>
        <p:spPr>
          <a:xfrm>
            <a:off x="901800" y="167652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收获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shōuhuò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n.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名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词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/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v.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动词】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收获知识；收获友谊；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带来收获；取得收获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例：参加小组活动，我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收获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了很多新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知识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这次旅行给我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带来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很大的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收获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2184" name="图片 26"/>
          <p:cNvPicPr/>
          <p:nvPr/>
        </p:nvPicPr>
        <p:blipFill>
          <a:blip r:embed="rId3"/>
          <a:stretch/>
        </p:blipFill>
        <p:spPr>
          <a:xfrm>
            <a:off x="8523000" y="1082520"/>
            <a:ext cx="2609640" cy="31334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5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186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87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188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89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90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191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92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93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194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95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96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197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98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199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200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01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02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203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2204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205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206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207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208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2209" name="AutoShape 26"/>
          <p:cNvSpPr/>
          <p:nvPr/>
        </p:nvSpPr>
        <p:spPr>
          <a:xfrm>
            <a:off x="660240" y="1574640"/>
            <a:ext cx="1070712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满意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mǎnyì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v.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动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很满意；对……满意；满意的笑容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例句：老师对我写的作业</a:t>
            </a:r>
            <a:r>
              <a:rPr lang="zh-CN" sz="3200" b="0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很满意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他脸上露出了</a:t>
            </a:r>
            <a:r>
              <a:rPr lang="zh-CN" sz="3200" b="0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满意的笑容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，点点头说：“很好！”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0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211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12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213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14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15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216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17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18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219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20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21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222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23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24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225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26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27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228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2229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230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231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232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233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2234" name="AutoShape 26"/>
          <p:cNvSpPr/>
          <p:nvPr/>
        </p:nvSpPr>
        <p:spPr>
          <a:xfrm>
            <a:off x="901800" y="167652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起来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qǐlái 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【助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看起来；写起来；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听起来；站起来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例句：书法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看起来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容易，写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起来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很难。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她被吓得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站起来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5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236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37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238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39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40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241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42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43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244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45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46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247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48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49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250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51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52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253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2254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255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256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257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258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2259" name="AutoShape 26"/>
          <p:cNvSpPr/>
          <p:nvPr/>
        </p:nvSpPr>
        <p:spPr>
          <a:xfrm>
            <a:off x="901800" y="167652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副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fù 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【量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/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adj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形】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一副对联；一副眼镜；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副主席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;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副班长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例：老师教我写了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一副对联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副班长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很有耐心，愿意帮助同学。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2260" name="图片 26"/>
          <p:cNvPicPr/>
          <p:nvPr/>
        </p:nvPicPr>
        <p:blipFill>
          <a:blip r:embed="rId3"/>
          <a:stretch/>
        </p:blipFill>
        <p:spPr>
          <a:xfrm>
            <a:off x="8475480" y="1181880"/>
            <a:ext cx="2667240" cy="26287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1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262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63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264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65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66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267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68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69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270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71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72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273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74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75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276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77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78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279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2280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281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282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283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284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2285" name="AutoShape 26"/>
          <p:cNvSpPr/>
          <p:nvPr/>
        </p:nvSpPr>
        <p:spPr>
          <a:xfrm>
            <a:off x="901800" y="1676520"/>
            <a:ext cx="8737200" cy="387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注意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zhùyì 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v.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动词】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注意安全；请注意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；注意力    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例句：练习汉语口语的时候，要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注意发音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上课一定集中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注意力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2286" name="图片 26"/>
          <p:cNvPicPr/>
          <p:nvPr/>
        </p:nvPicPr>
        <p:blipFill>
          <a:blip r:embed="rId3"/>
          <a:stretch/>
        </p:blipFill>
        <p:spPr>
          <a:xfrm>
            <a:off x="9131400" y="1248480"/>
            <a:ext cx="2742840" cy="3590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7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288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89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290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91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92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293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94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95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296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97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98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299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00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01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302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03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04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305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2306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307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308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309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310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2311" name="AutoShape 26"/>
          <p:cNvSpPr/>
          <p:nvPr/>
        </p:nvSpPr>
        <p:spPr>
          <a:xfrm>
            <a:off x="901800" y="1371600"/>
            <a:ext cx="8737200" cy="41778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spcBef>
                <a:spcPts val="799"/>
              </a:spcBef>
              <a:spcAft>
                <a:spcPts val="400"/>
              </a:spcAft>
              <a:tabLst>
                <a:tab pos="0" algn="l"/>
              </a:tabLst>
            </a:pPr>
            <a:r>
              <a:rPr lang="zh-CN" sz="44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技巧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jìqiǎo 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n.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名词】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书法技巧；学习技巧；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技巧很高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例：我觉得写书法最重要的是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注意技巧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老师教给我们很多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做题技巧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2312" name="图片 26"/>
          <p:cNvPicPr/>
          <p:nvPr/>
        </p:nvPicPr>
        <p:blipFill>
          <a:blip r:embed="rId3"/>
          <a:stretch/>
        </p:blipFill>
        <p:spPr>
          <a:xfrm>
            <a:off x="8532360" y="1434960"/>
            <a:ext cx="2552400" cy="32954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3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314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15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316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17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18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319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20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21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322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23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24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325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26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27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328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29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30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331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2332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333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334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335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336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2337" name="AutoShape 26"/>
          <p:cNvSpPr/>
          <p:nvPr/>
        </p:nvSpPr>
        <p:spPr>
          <a:xfrm>
            <a:off x="1206360" y="1676520"/>
            <a:ext cx="7619760" cy="40636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25000"/>
              </a:lnSpc>
              <a:spcBef>
                <a:spcPts val="799"/>
              </a:spcBef>
              <a:spcAft>
                <a:spcPts val="799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兴趣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xìngqù 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n.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名词】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Aft>
                <a:spcPts val="799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有兴趣；没兴趣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Aft>
                <a:spcPts val="799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对……感兴趣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Aft>
                <a:spcPts val="799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例句：要是你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有兴趣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，就来报名这次比赛。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Aft>
                <a:spcPts val="799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我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对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中国文化越来越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感兴趣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了。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2338" name="图片 26"/>
          <p:cNvPicPr/>
          <p:nvPr/>
        </p:nvPicPr>
        <p:blipFill>
          <a:blip r:embed="rId3"/>
          <a:stretch/>
        </p:blipFill>
        <p:spPr>
          <a:xfrm>
            <a:off x="8138880" y="1142280"/>
            <a:ext cx="3099600" cy="22863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9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340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41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342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43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44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345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46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47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348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49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50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351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52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53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354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55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56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357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2358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359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360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361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362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2363" name="AutoShape 26"/>
          <p:cNvSpPr/>
          <p:nvPr/>
        </p:nvSpPr>
        <p:spPr>
          <a:xfrm>
            <a:off x="1206360" y="1676520"/>
            <a:ext cx="7619760" cy="40636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25000"/>
              </a:lnSpc>
              <a:spcBef>
                <a:spcPts val="799"/>
              </a:spcBef>
              <a:spcAft>
                <a:spcPts val="799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已</a:t>
            </a:r>
            <a:r>
              <a:rPr lang="en-US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yǐ 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ad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v.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副词】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Aft>
                <a:spcPts val="799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已经；已完成；已知道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Aft>
                <a:spcPts val="799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例句：我的作业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已完成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了。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Aft>
                <a:spcPts val="799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他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已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来到教室。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4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365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66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367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68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69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370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71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72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373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74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75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376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77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78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379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80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81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382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2383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384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385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386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387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2388" name="AutoShape 26"/>
          <p:cNvSpPr/>
          <p:nvPr/>
        </p:nvSpPr>
        <p:spPr>
          <a:xfrm>
            <a:off x="1206360" y="1676520"/>
            <a:ext cx="7619760" cy="40636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25000"/>
              </a:lnSpc>
              <a:spcBef>
                <a:spcPts val="799"/>
              </a:spcBef>
              <a:spcAft>
                <a:spcPts val="799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院</a:t>
            </a:r>
            <a:r>
              <a:rPr lang="en-US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yuàn 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n.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名词】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Aft>
                <a:spcPts val="799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医院；学院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Aft>
                <a:spcPts val="799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院子；研究院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Aft>
                <a:spcPts val="799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例句：她是这所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研究院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的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院长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Aft>
                <a:spcPts val="799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这家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医院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很大，人很多。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9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390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91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392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93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94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395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96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97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398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399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00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401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02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03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404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05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06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407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2408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409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410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411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412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2413" name="AutoShape 26"/>
          <p:cNvSpPr/>
          <p:nvPr/>
        </p:nvSpPr>
        <p:spPr>
          <a:xfrm>
            <a:off x="1206360" y="1676520"/>
            <a:ext cx="7619760" cy="40636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25000"/>
              </a:lnSpc>
              <a:spcBef>
                <a:spcPts val="799"/>
              </a:spcBef>
              <a:spcAft>
                <a:spcPts val="799"/>
              </a:spcAft>
              <a:tabLst>
                <a:tab pos="0" algn="l"/>
              </a:tabLst>
            </a:pPr>
            <a:r>
              <a:rPr lang="zh-CN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院长</a:t>
            </a:r>
            <a:r>
              <a:rPr lang="en-US" sz="4000" b="1" u="none" strike="noStrike">
                <a:solidFill>
                  <a:srgbClr val="C00000"/>
                </a:solidFill>
                <a:effectLst/>
                <a:uFillTx/>
                <a:latin typeface="楷体"/>
                <a:ea typeface="楷体"/>
              </a:rPr>
              <a:t>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yuàn zhǎng  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【</a:t>
            </a:r>
            <a:r>
              <a:rPr lang="en-US" sz="3200" b="0" u="none" strike="noStrike">
                <a:solidFill>
                  <a:srgbClr val="27AE60"/>
                </a:solidFill>
                <a:effectLst/>
                <a:uFillTx/>
                <a:latin typeface="WPS灵秀黑"/>
                <a:ea typeface="WPS灵秀黑"/>
              </a:rPr>
              <a:t>n.</a:t>
            </a:r>
            <a:r>
              <a:rPr lang="zh-CN" sz="3200" b="0" u="none" strike="noStrike">
                <a:solidFill>
                  <a:srgbClr val="27AE60"/>
                </a:solidFill>
                <a:effectLst/>
                <a:uFillTx/>
                <a:latin typeface="楷体"/>
                <a:ea typeface="楷体"/>
              </a:rPr>
              <a:t>名词】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Aft>
                <a:spcPts val="799"/>
              </a:spcAft>
              <a:tabLst>
                <a:tab pos="0" algn="l"/>
              </a:tabLst>
            </a:pPr>
            <a:r>
              <a:rPr lang="zh-CN" sz="3200" b="1" u="none" strike="noStrike">
                <a:solidFill>
                  <a:srgbClr val="2E75B6"/>
                </a:solidFill>
                <a:effectLst/>
                <a:uFillTx/>
                <a:latin typeface="楷体"/>
                <a:ea typeface="楷体"/>
              </a:rPr>
              <a:t>【搭配】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一位院长；学院院长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Aft>
                <a:spcPts val="799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院长办公室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Aft>
                <a:spcPts val="799"/>
              </a:spcAft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例句：他是我们学院的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院长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spcAft>
                <a:spcPts val="799"/>
              </a:spcAft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院长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今天要来我们班听课。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414" name="圆角矩形 27"/>
          <p:cNvSpPr/>
          <p:nvPr/>
        </p:nvSpPr>
        <p:spPr>
          <a:xfrm>
            <a:off x="7506360" y="1832760"/>
            <a:ext cx="4371480" cy="2580120"/>
          </a:xfrm>
          <a:prstGeom prst="roundRect">
            <a:avLst>
              <a:gd name="adj" fmla="val 16667"/>
            </a:avLst>
          </a:prstGeom>
          <a:blipFill rotWithShape="0">
            <a:blip r:embed="rId3"/>
            <a:srcRect/>
            <a:stretch/>
          </a:blipFill>
          <a:ln>
            <a:solidFill>
              <a:srgbClr val="2F5597"/>
            </a:solidFill>
            <a:round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5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416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17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418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19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20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421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22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23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chemeClr val="lt1"/>
                </a:solidFill>
                <a:effectLst/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424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25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26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427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28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29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chemeClr val="dk1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430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31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32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433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2434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435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436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437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438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2439" name="文本框 25"/>
          <p:cNvSpPr/>
          <p:nvPr/>
        </p:nvSpPr>
        <p:spPr>
          <a:xfrm>
            <a:off x="271080" y="1039320"/>
            <a:ext cx="11240280" cy="370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algn="just" defTabSz="266760">
              <a:lnSpc>
                <a:spcPct val="100000"/>
              </a:lnSpc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课文二：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just" defTabSz="266760">
              <a:lnSpc>
                <a:spcPct val="100000"/>
              </a:lnSpc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巴图尔：今天的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武术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课和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书法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课，有意思</a:t>
            </a:r>
            <a:r>
              <a:rPr lang="zh-CN" sz="3200" b="0" u="none" strike="noStrike">
                <a:solidFill>
                  <a:srgbClr val="FF0000"/>
                </a:solidFill>
                <a:effectLst/>
                <a:highlight>
                  <a:srgbClr val="FFFF00"/>
                </a:highlight>
                <a:uFillTx/>
                <a:latin typeface="楷体"/>
                <a:ea typeface="楷体"/>
              </a:rPr>
              <a:t>极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了！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虽然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是第一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just" defTabSz="266760">
              <a:lnSpc>
                <a:spcPct val="100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次学习，但我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已经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喜欢上这两门课了。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just" defTabSz="266760">
              <a:lnSpc>
                <a:spcPct val="100000"/>
              </a:lnSpc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林中：我也是！武术课一开始，我做的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动作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一点儿都不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标准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，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just" defTabSz="266760">
              <a:lnSpc>
                <a:spcPct val="100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慢慢练习，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逐渐熟悉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这些动作了。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just" defTabSz="266760">
              <a:lnSpc>
                <a:spcPct val="100000"/>
              </a:lnSpc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王文：我和你一样，练习了好几次都失败了，不过我没有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放弃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just" defTabSz="266760">
              <a:lnSpc>
                <a:spcPct val="100000"/>
              </a:lnSpc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巴图尔：武术老师是学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院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的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院长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，他特别有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耐心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，一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遍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遍教我，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just" defTabSz="266760">
              <a:lnSpc>
                <a:spcPct val="100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告诉我“只要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认真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听、多练习，就能从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失败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走向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成功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”。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just" defTabSz="266760">
              <a:lnSpc>
                <a:spcPct val="100000"/>
              </a:lnSpc>
              <a:tabLst>
                <a:tab pos="0" algn="l"/>
              </a:tabLst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0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441" name="AutoShape 3"/>
          <p:cNvSpPr/>
          <p:nvPr/>
        </p:nvSpPr>
        <p:spPr>
          <a:xfrm>
            <a:off x="1143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42" name="AutoShape 4"/>
          <p:cNvSpPr/>
          <p:nvPr/>
        </p:nvSpPr>
        <p:spPr>
          <a:xfrm>
            <a:off x="12063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复习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443" name="AutoShape 5"/>
          <p:cNvSpPr/>
          <p:nvPr/>
        </p:nvSpPr>
        <p:spPr>
          <a:xfrm rot="16200000">
            <a:off x="1092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44" name="AutoShape 6"/>
          <p:cNvSpPr/>
          <p:nvPr/>
        </p:nvSpPr>
        <p:spPr>
          <a:xfrm>
            <a:off x="2387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45" name="AutoShape 7"/>
          <p:cNvSpPr/>
          <p:nvPr/>
        </p:nvSpPr>
        <p:spPr>
          <a:xfrm>
            <a:off x="245124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导入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446" name="AutoShape 8"/>
          <p:cNvSpPr/>
          <p:nvPr/>
        </p:nvSpPr>
        <p:spPr>
          <a:xfrm rot="16200000">
            <a:off x="2336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47" name="AutoShape 9"/>
          <p:cNvSpPr/>
          <p:nvPr/>
        </p:nvSpPr>
        <p:spPr>
          <a:xfrm>
            <a:off x="364500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48" name="AutoShape 10"/>
          <p:cNvSpPr/>
          <p:nvPr/>
        </p:nvSpPr>
        <p:spPr>
          <a:xfrm>
            <a:off x="3695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chemeClr val="lt1"/>
                </a:solidFill>
                <a:effectLst/>
                <a:uFillTx/>
                <a:latin typeface="微软雅黑"/>
                <a:ea typeface="微软雅黑"/>
              </a:rPr>
              <a:t>生词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449" name="AutoShape 11"/>
          <p:cNvSpPr/>
          <p:nvPr/>
        </p:nvSpPr>
        <p:spPr>
          <a:xfrm rot="16200000">
            <a:off x="359424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50" name="AutoShape 12"/>
          <p:cNvSpPr/>
          <p:nvPr/>
        </p:nvSpPr>
        <p:spPr>
          <a:xfrm>
            <a:off x="4889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51" name="AutoShape 13"/>
          <p:cNvSpPr/>
          <p:nvPr/>
        </p:nvSpPr>
        <p:spPr>
          <a:xfrm>
            <a:off x="49528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练习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452" name="AutoShape 14"/>
          <p:cNvSpPr/>
          <p:nvPr/>
        </p:nvSpPr>
        <p:spPr>
          <a:xfrm rot="16200000">
            <a:off x="4838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53" name="AutoShape 15"/>
          <p:cNvSpPr/>
          <p:nvPr/>
        </p:nvSpPr>
        <p:spPr>
          <a:xfrm>
            <a:off x="613404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54" name="AutoShape 16"/>
          <p:cNvSpPr/>
          <p:nvPr/>
        </p:nvSpPr>
        <p:spPr>
          <a:xfrm>
            <a:off x="619776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chemeClr val="dk1"/>
                </a:solidFill>
                <a:effectLst/>
                <a:highlight>
                  <a:srgbClr val="FFFF00"/>
                </a:highlight>
                <a:uFillTx/>
                <a:latin typeface="微软雅黑"/>
                <a:ea typeface="微软雅黑"/>
              </a:rPr>
              <a:t>课文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455" name="AutoShape 17"/>
          <p:cNvSpPr/>
          <p:nvPr/>
        </p:nvSpPr>
        <p:spPr>
          <a:xfrm rot="16200000">
            <a:off x="608328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56" name="AutoShape 18"/>
          <p:cNvSpPr/>
          <p:nvPr/>
        </p:nvSpPr>
        <p:spPr>
          <a:xfrm>
            <a:off x="7391520" y="63360"/>
            <a:ext cx="672840" cy="672840"/>
          </a:xfrm>
          <a:prstGeom prst="ellipse">
            <a:avLst/>
          </a:prstGeom>
          <a:noFill/>
          <a:ln w="127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57" name="AutoShape 19"/>
          <p:cNvSpPr/>
          <p:nvPr/>
        </p:nvSpPr>
        <p:spPr>
          <a:xfrm>
            <a:off x="7442280" y="127080"/>
            <a:ext cx="545760" cy="545760"/>
          </a:xfrm>
          <a:prstGeom prst="ellipse">
            <a:avLst/>
          </a:prstGeom>
          <a:solidFill>
            <a:srgbClr val="41625D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微软雅黑"/>
                <a:ea typeface="微软雅黑"/>
              </a:rPr>
              <a:t>作业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458" name="AutoShape 20"/>
          <p:cNvSpPr/>
          <p:nvPr/>
        </p:nvSpPr>
        <p:spPr>
          <a:xfrm rot="16200000">
            <a:off x="7340760" y="38520"/>
            <a:ext cx="723600" cy="723600"/>
          </a:xfrm>
          <a:prstGeom prst="arc">
            <a:avLst>
              <a:gd name="adj1" fmla="val 2657162"/>
              <a:gd name="adj2" fmla="val 8176062"/>
            </a:avLst>
          </a:prstGeom>
          <a:noFill/>
          <a:ln cap="rnd"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55800" rIns="63360" bIns="558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cxnSp>
        <p:nvCxnSpPr>
          <p:cNvPr id="2459" name="Connector 21"/>
          <p:cNvCxnSpPr/>
          <p:nvPr/>
        </p:nvCxnSpPr>
        <p:spPr>
          <a:xfrm>
            <a:off x="1828800" y="393480"/>
            <a:ext cx="55908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460" name="Connector 22"/>
          <p:cNvCxnSpPr/>
          <p:nvPr/>
        </p:nvCxnSpPr>
        <p:spPr>
          <a:xfrm>
            <a:off x="307332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461" name="Connector 23"/>
          <p:cNvCxnSpPr/>
          <p:nvPr/>
        </p:nvCxnSpPr>
        <p:spPr>
          <a:xfrm>
            <a:off x="4317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462" name="Connector 24"/>
          <p:cNvCxnSpPr/>
          <p:nvPr/>
        </p:nvCxnSpPr>
        <p:spPr>
          <a:xfrm>
            <a:off x="5574960" y="393480"/>
            <a:ext cx="5594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cxnSp>
        <p:nvCxnSpPr>
          <p:cNvPr id="2463" name="Connector 25"/>
          <p:cNvCxnSpPr/>
          <p:nvPr/>
        </p:nvCxnSpPr>
        <p:spPr>
          <a:xfrm>
            <a:off x="6819840" y="393480"/>
            <a:ext cx="572040" cy="12960"/>
          </a:xfrm>
          <a:prstGeom prst="straightConnector1">
            <a:avLst/>
          </a:prstGeom>
          <a:ln w="12700">
            <a:solidFill>
              <a:srgbClr val="41625D"/>
            </a:solidFill>
            <a:miter/>
            <a:tailEnd len="med" type="oval" w="med"/>
          </a:ln>
        </p:spPr>
      </p:cxnSp>
      <p:sp>
        <p:nvSpPr>
          <p:cNvPr id="2464" name="文本框 25"/>
          <p:cNvSpPr/>
          <p:nvPr/>
        </p:nvSpPr>
        <p:spPr>
          <a:xfrm>
            <a:off x="364320" y="1090440"/>
            <a:ext cx="11240280" cy="4030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just" defTabSz="266760">
              <a:lnSpc>
                <a:spcPct val="100000"/>
              </a:lnSpc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林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中：上完书法课，我的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收获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也很大。书法看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起来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容易，写起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just" defTabSz="266760">
              <a:lnSpc>
                <a:spcPct val="100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来真难。看我写的“福”字，老师对我很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满意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just" defTabSz="266760">
              <a:lnSpc>
                <a:spcPct val="100000"/>
              </a:lnSpc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巴图尔：老师教我写了一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副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对联，过春节的时候，把对联贴在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just" defTabSz="266760">
              <a:lnSpc>
                <a:spcPct val="100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  宿舍的门上。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just" defTabSz="266760">
              <a:lnSpc>
                <a:spcPct val="100000"/>
              </a:lnSpc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王文：这么厉害啊，我觉得写书法最重要的是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注意技巧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，横平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just" defTabSz="266760">
              <a:lnSpc>
                <a:spcPct val="100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  竖直，跟我们写汉字一样，一定要慢慢写。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just" defTabSz="266760">
              <a:lnSpc>
                <a:spcPct val="100000"/>
              </a:lnSpc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林中：对！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通过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上武术课和书法课，我对中国文化越学越感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兴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just" defTabSz="266760">
              <a:lnSpc>
                <a:spcPct val="100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      趣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了。我已经爱上了中国文化。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5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466" name="AutoShape 3"/>
          <p:cNvSpPr/>
          <p:nvPr/>
        </p:nvSpPr>
        <p:spPr>
          <a:xfrm>
            <a:off x="-12600" y="3086280"/>
            <a:ext cx="12191760" cy="3771720"/>
          </a:xfrm>
          <a:prstGeom prst="roundRect">
            <a:avLst>
              <a:gd name="adj" fmla="val 0"/>
            </a:avLst>
          </a:prstGeom>
          <a:solidFill>
            <a:srgbClr val="415121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467" name="Picture 4"/>
          <p:cNvPicPr/>
          <p:nvPr/>
        </p:nvPicPr>
        <p:blipFill>
          <a:blip r:embed="rId3">
            <a:alphaModFix amt="12000"/>
          </a:blip>
          <a:stretch/>
        </p:blipFill>
        <p:spPr>
          <a:xfrm>
            <a:off x="-127080" y="1625760"/>
            <a:ext cx="12191760" cy="685764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468" name="AutoShape 5"/>
          <p:cNvSpPr/>
          <p:nvPr/>
        </p:nvSpPr>
        <p:spPr>
          <a:xfrm>
            <a:off x="0" y="0"/>
            <a:ext cx="12191760" cy="400032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469" name="Picture 6"/>
          <p:cNvPicPr/>
          <p:nvPr/>
        </p:nvPicPr>
        <p:blipFill>
          <a:blip r:embed="rId4"/>
          <a:srcRect l="-336" t="38600" r="336" b="1529"/>
          <a:stretch/>
        </p:blipFill>
        <p:spPr>
          <a:xfrm>
            <a:off x="431640" y="1270080"/>
            <a:ext cx="11328120" cy="4470120"/>
          </a:xfrm>
          <a:prstGeom prst="rect">
            <a:avLst/>
          </a:prstGeom>
          <a:noFill/>
          <a:ln w="25400">
            <a:noFill/>
          </a:ln>
          <a:effectLst>
            <a:outerShdw algn="tl" blurRad="50760" dir="2700000" dist="37674" rotWithShape="0">
              <a:srgbClr val="000000">
                <a:alpha val="40000"/>
              </a:srgbClr>
            </a:outerShdw>
          </a:effectLst>
        </p:spPr>
      </p:pic>
      <p:sp>
        <p:nvSpPr>
          <p:cNvPr id="2470" name="AutoShape 7"/>
          <p:cNvSpPr/>
          <p:nvPr/>
        </p:nvSpPr>
        <p:spPr>
          <a:xfrm>
            <a:off x="-12600" y="2679840"/>
            <a:ext cx="12204360" cy="2209320"/>
          </a:xfrm>
          <a:prstGeom prst="roundRect">
            <a:avLst>
              <a:gd name="adj" fmla="val 0"/>
            </a:avLst>
          </a:prstGeom>
          <a:solidFill>
            <a:srgbClr val="FFFFFF">
              <a:alpha val="84000"/>
            </a:srgbClr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71" name="AutoShape 8"/>
          <p:cNvSpPr/>
          <p:nvPr/>
        </p:nvSpPr>
        <p:spPr>
          <a:xfrm>
            <a:off x="1836360" y="3111480"/>
            <a:ext cx="9656640" cy="13204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8000" b="1" u="none" strike="noStrike">
                <a:solidFill>
                  <a:srgbClr val="222C13"/>
                </a:solidFill>
                <a:effectLst/>
                <a:uFillTx/>
                <a:latin typeface="楷体"/>
                <a:ea typeface="楷体"/>
              </a:rPr>
              <a:t>实用表达</a:t>
            </a:r>
            <a:r>
              <a:rPr lang="zh-CN" sz="8000" b="1" u="none" strike="noStrike">
                <a:solidFill>
                  <a:srgbClr val="222C13"/>
                </a:solidFill>
                <a:effectLst/>
                <a:uFillTx/>
                <a:latin typeface="楷体"/>
                <a:ea typeface="楷体"/>
              </a:rPr>
              <a:t>：语言点</a:t>
            </a:r>
            <a:endParaRPr lang="en-US" sz="8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2" name="AutoShape 2"/>
          <p:cNvSpPr/>
          <p:nvPr/>
        </p:nvSpPr>
        <p:spPr>
          <a:xfrm>
            <a:off x="0" y="0"/>
            <a:ext cx="12191760" cy="6857640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473" name="Picture 3"/>
          <p:cNvPicPr/>
          <p:nvPr/>
        </p:nvPicPr>
        <p:blipFill>
          <a:blip r:embed="rId2"/>
          <a:stretch/>
        </p:blipFill>
        <p:spPr>
          <a:xfrm>
            <a:off x="10428120" y="243360"/>
            <a:ext cx="1763640" cy="176364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474" name="AutoShape 4"/>
          <p:cNvSpPr/>
          <p:nvPr/>
        </p:nvSpPr>
        <p:spPr>
          <a:xfrm>
            <a:off x="1257480" y="3619440"/>
            <a:ext cx="190080" cy="367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88920" tIns="50760" rIns="88920" bIns="50760" anchor="t">
            <a:noAutofit/>
          </a:bodyPr>
          <a:p>
            <a:pPr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75" name="AutoShape 5"/>
          <p:cNvSpPr/>
          <p:nvPr/>
        </p:nvSpPr>
        <p:spPr>
          <a:xfrm>
            <a:off x="201240" y="952560"/>
            <a:ext cx="11585160" cy="57438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3A5E21"/>
                </a:solidFill>
                <a:effectLst/>
                <a:uFillTx/>
                <a:latin typeface="楷体"/>
                <a:ea typeface="楷体"/>
              </a:rPr>
              <a:t>💡</a:t>
            </a:r>
            <a:r>
              <a:rPr lang="zh-CN" sz="3200" b="1" u="none" strike="noStrike">
                <a:solidFill>
                  <a:schemeClr val="accent1"/>
                </a:solidFill>
                <a:effectLst/>
                <a:uFillTx/>
                <a:latin typeface="楷体"/>
                <a:ea typeface="楷体"/>
              </a:rPr>
              <a:t>表示对人、事物、活动等有好奇、有了解或参与的愿望。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例句：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① 我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对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中国文化越来越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感兴趣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了。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② 我从小就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对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画画很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感兴趣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③ 除了喜欢画画，妹妹还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对</a:t>
            </a:r>
            <a:r>
              <a:rPr lang="zh-CN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游泳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感兴趣</a:t>
            </a:r>
            <a:r>
              <a:rPr lang="zh-CN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476" name="AutoShape 6"/>
          <p:cNvSpPr/>
          <p:nvPr/>
        </p:nvSpPr>
        <p:spPr>
          <a:xfrm>
            <a:off x="5537160" y="876240"/>
            <a:ext cx="4210200" cy="759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38160" rIns="88920" bIns="381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77" name="矩形 10"/>
          <p:cNvSpPr/>
          <p:nvPr/>
        </p:nvSpPr>
        <p:spPr>
          <a:xfrm>
            <a:off x="0" y="10080"/>
            <a:ext cx="12177000" cy="67536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rgbClr val="2F5597"/>
            </a:solidFill>
            <a:round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78" name="文本框 13"/>
          <p:cNvSpPr/>
          <p:nvPr/>
        </p:nvSpPr>
        <p:spPr>
          <a:xfrm>
            <a:off x="405000" y="0"/>
            <a:ext cx="10914480" cy="68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1.</a:t>
            </a:r>
            <a:r>
              <a:rPr lang="zh-CN" sz="3600" b="0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语言点：对……感兴趣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9" name="AutoShape 2"/>
          <p:cNvSpPr/>
          <p:nvPr/>
        </p:nvSpPr>
        <p:spPr>
          <a:xfrm>
            <a:off x="0" y="0"/>
            <a:ext cx="12191760" cy="6857640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480" name="Picture 3"/>
          <p:cNvPicPr/>
          <p:nvPr/>
        </p:nvPicPr>
        <p:blipFill>
          <a:blip r:embed="rId2"/>
          <a:stretch/>
        </p:blipFill>
        <p:spPr>
          <a:xfrm>
            <a:off x="10428120" y="243360"/>
            <a:ext cx="1763640" cy="176364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481" name="AutoShape 4"/>
          <p:cNvSpPr/>
          <p:nvPr/>
        </p:nvSpPr>
        <p:spPr>
          <a:xfrm>
            <a:off x="1257480" y="3619440"/>
            <a:ext cx="190080" cy="367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88920" tIns="50760" rIns="88920" bIns="50760" anchor="t">
            <a:noAutofit/>
          </a:bodyPr>
          <a:p>
            <a:pPr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82" name="AutoShape 5"/>
          <p:cNvSpPr/>
          <p:nvPr/>
        </p:nvSpPr>
        <p:spPr>
          <a:xfrm>
            <a:off x="802080" y="1720800"/>
            <a:ext cx="10984680" cy="49755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zh-CN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小练习：判断对错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 1. </a:t>
            </a:r>
            <a:r>
              <a:rPr lang="zh-CN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我对学习汉语很感兴趣。（</a:t>
            </a:r>
            <a:r>
              <a:rPr lang="en-US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    ）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 2. </a:t>
            </a:r>
            <a:r>
              <a:rPr lang="zh-CN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我感兴趣对看电影。    （    ）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 3. </a:t>
            </a:r>
            <a:r>
              <a:rPr lang="zh-CN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她对跳舞不感兴趣。    （    ）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 4. </a:t>
            </a:r>
            <a:r>
              <a:rPr lang="zh-CN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妈妈感兴趣做蛋糕。    （    ）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483" name="AutoShape 6"/>
          <p:cNvSpPr/>
          <p:nvPr/>
        </p:nvSpPr>
        <p:spPr>
          <a:xfrm>
            <a:off x="5537160" y="876240"/>
            <a:ext cx="4210200" cy="759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38160" rIns="88920" bIns="381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84" name="矩形 10"/>
          <p:cNvSpPr/>
          <p:nvPr/>
        </p:nvSpPr>
        <p:spPr>
          <a:xfrm>
            <a:off x="0" y="10080"/>
            <a:ext cx="12177000" cy="67536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rgbClr val="2F5597"/>
            </a:solidFill>
            <a:round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85" name="文本框 13"/>
          <p:cNvSpPr/>
          <p:nvPr/>
        </p:nvSpPr>
        <p:spPr>
          <a:xfrm>
            <a:off x="405000" y="0"/>
            <a:ext cx="10914480" cy="68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1.</a:t>
            </a:r>
            <a:r>
              <a:rPr lang="zh-CN" sz="3600" b="0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语言点：对……感兴趣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486" name="AutoShape 6"/>
          <p:cNvSpPr/>
          <p:nvPr/>
        </p:nvSpPr>
        <p:spPr>
          <a:xfrm>
            <a:off x="6407280" y="2557800"/>
            <a:ext cx="1269720" cy="6346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n-US" sz="3600" b="1" u="none" strike="noStrike">
                <a:solidFill>
                  <a:srgbClr val="16A34A"/>
                </a:solidFill>
                <a:effectLst/>
                <a:uFillTx/>
                <a:latin typeface="Kaiti SC"/>
                <a:ea typeface="Kaiti SC"/>
              </a:rPr>
              <a:t>√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487" name="AutoShape 7"/>
          <p:cNvSpPr/>
          <p:nvPr/>
        </p:nvSpPr>
        <p:spPr>
          <a:xfrm>
            <a:off x="6282720" y="3352680"/>
            <a:ext cx="1269720" cy="6346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n-US" sz="3600" b="1" u="none" strike="noStrike">
                <a:solidFill>
                  <a:srgbClr val="DC2626"/>
                </a:solidFill>
                <a:effectLst/>
                <a:uFillTx/>
                <a:latin typeface="Kaiti SC"/>
                <a:ea typeface="Kaiti SC"/>
              </a:rPr>
              <a:t>×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488" name="AutoShape 8"/>
          <p:cNvSpPr/>
          <p:nvPr/>
        </p:nvSpPr>
        <p:spPr>
          <a:xfrm>
            <a:off x="6407280" y="4147920"/>
            <a:ext cx="1269720" cy="6346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n-US" sz="3600" b="1" u="none" strike="noStrike">
                <a:solidFill>
                  <a:srgbClr val="16A34A"/>
                </a:solidFill>
                <a:effectLst/>
                <a:uFillTx/>
                <a:latin typeface="Kaiti SC"/>
                <a:ea typeface="Kaiti SC"/>
              </a:rPr>
              <a:t>√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489" name="AutoShape 9"/>
          <p:cNvSpPr/>
          <p:nvPr/>
        </p:nvSpPr>
        <p:spPr>
          <a:xfrm>
            <a:off x="6282000" y="4654440"/>
            <a:ext cx="1270440" cy="7783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n-US" sz="3600" b="1" u="none" strike="noStrike">
                <a:solidFill>
                  <a:srgbClr val="DC2626"/>
                </a:solidFill>
                <a:effectLst/>
                <a:uFillTx/>
                <a:latin typeface="Kaiti SC"/>
                <a:ea typeface="Kaiti SC"/>
              </a:rPr>
              <a:t>×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0" name="AutoShape 2"/>
          <p:cNvSpPr/>
          <p:nvPr/>
        </p:nvSpPr>
        <p:spPr>
          <a:xfrm>
            <a:off x="0" y="0"/>
            <a:ext cx="12191760" cy="6857640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491" name="Picture 3"/>
          <p:cNvPicPr/>
          <p:nvPr/>
        </p:nvPicPr>
        <p:blipFill>
          <a:blip r:embed="rId2"/>
          <a:stretch/>
        </p:blipFill>
        <p:spPr>
          <a:xfrm>
            <a:off x="10428120" y="243360"/>
            <a:ext cx="1763640" cy="176364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492" name="AutoShape 4"/>
          <p:cNvSpPr/>
          <p:nvPr/>
        </p:nvSpPr>
        <p:spPr>
          <a:xfrm>
            <a:off x="1257480" y="3619440"/>
            <a:ext cx="190080" cy="367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88920" tIns="50760" rIns="88920" bIns="50760" anchor="t">
            <a:noAutofit/>
          </a:bodyPr>
          <a:p>
            <a:pPr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93" name="AutoShape 5"/>
          <p:cNvSpPr/>
          <p:nvPr/>
        </p:nvSpPr>
        <p:spPr>
          <a:xfrm>
            <a:off x="201240" y="1144440"/>
            <a:ext cx="11585160" cy="5551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3A5E21"/>
                </a:solidFill>
                <a:effectLst/>
                <a:uFillTx/>
                <a:latin typeface="楷体"/>
                <a:ea typeface="楷体"/>
              </a:rPr>
              <a:t>💡</a:t>
            </a:r>
            <a:r>
              <a:rPr lang="zh-CN" sz="3200" b="1" u="none" strike="noStrike">
                <a:solidFill>
                  <a:schemeClr val="accent1"/>
                </a:solidFill>
                <a:effectLst/>
                <a:uFillTx/>
                <a:latin typeface="楷体"/>
                <a:ea typeface="楷体"/>
              </a:rPr>
              <a:t>表示感觉、评价、印象（看起来、听起来、吃起来、学起来等）。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例句：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① 书法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看起来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容易，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写起来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真难。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② 这个小组活动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做起来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很有趣。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③ 这个方法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用起来</a:t>
            </a:r>
            <a:r>
              <a:rPr lang="zh-CN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极有帮助。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494" name="AutoShape 6"/>
          <p:cNvSpPr/>
          <p:nvPr/>
        </p:nvSpPr>
        <p:spPr>
          <a:xfrm>
            <a:off x="5537160" y="876240"/>
            <a:ext cx="4210200" cy="759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38160" rIns="88920" bIns="381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95" name="矩形 10"/>
          <p:cNvSpPr/>
          <p:nvPr/>
        </p:nvSpPr>
        <p:spPr>
          <a:xfrm>
            <a:off x="0" y="10080"/>
            <a:ext cx="12177000" cy="67536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rgbClr val="2F5597"/>
            </a:solidFill>
            <a:round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496" name="文本框 13"/>
          <p:cNvSpPr/>
          <p:nvPr/>
        </p:nvSpPr>
        <p:spPr>
          <a:xfrm>
            <a:off x="405000" y="0"/>
            <a:ext cx="10914480" cy="68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2.</a:t>
            </a:r>
            <a:r>
              <a:rPr lang="zh-CN" sz="3600" b="0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趋向补语：趋向补语：动词</a:t>
            </a: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+</a:t>
            </a:r>
            <a:r>
              <a:rPr lang="zh-CN" sz="3600" b="0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起来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7" name="AutoShape 2"/>
          <p:cNvSpPr/>
          <p:nvPr/>
        </p:nvSpPr>
        <p:spPr>
          <a:xfrm>
            <a:off x="0" y="0"/>
            <a:ext cx="12191760" cy="6857640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498" name="Picture 3"/>
          <p:cNvPicPr/>
          <p:nvPr/>
        </p:nvPicPr>
        <p:blipFill>
          <a:blip r:embed="rId2"/>
          <a:stretch/>
        </p:blipFill>
        <p:spPr>
          <a:xfrm>
            <a:off x="10428120" y="243360"/>
            <a:ext cx="1763640" cy="176364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499" name="AutoShape 4"/>
          <p:cNvSpPr/>
          <p:nvPr/>
        </p:nvSpPr>
        <p:spPr>
          <a:xfrm>
            <a:off x="1257480" y="3619440"/>
            <a:ext cx="190080" cy="367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88920" tIns="50760" rIns="88920" bIns="50760" anchor="t">
            <a:noAutofit/>
          </a:bodyPr>
          <a:p>
            <a:pPr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500" name="AutoShape 6"/>
          <p:cNvSpPr/>
          <p:nvPr/>
        </p:nvSpPr>
        <p:spPr>
          <a:xfrm>
            <a:off x="5537160" y="876240"/>
            <a:ext cx="4210200" cy="759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38160" rIns="88920" bIns="381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501" name="矩形 10"/>
          <p:cNvSpPr/>
          <p:nvPr/>
        </p:nvSpPr>
        <p:spPr>
          <a:xfrm>
            <a:off x="0" y="10080"/>
            <a:ext cx="12177000" cy="67536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rgbClr val="2F5597"/>
            </a:solidFill>
            <a:round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502" name="文本框 13"/>
          <p:cNvSpPr/>
          <p:nvPr/>
        </p:nvSpPr>
        <p:spPr>
          <a:xfrm>
            <a:off x="405000" y="0"/>
            <a:ext cx="10914480" cy="68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2.</a:t>
            </a:r>
            <a:r>
              <a:rPr lang="zh-CN" sz="3600" b="0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语言点：趋向补语：动词</a:t>
            </a: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+</a:t>
            </a:r>
            <a:r>
              <a:rPr lang="zh-CN" sz="3600" b="0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起来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03" name="文本框 6"/>
          <p:cNvSpPr/>
          <p:nvPr/>
        </p:nvSpPr>
        <p:spPr>
          <a:xfrm>
            <a:off x="861840" y="1324080"/>
            <a:ext cx="10458000" cy="34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50000"/>
              </a:lnSpc>
            </a:pP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小练习：完成句子。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</a:pPr>
            <a:r>
              <a:rPr lang="en-US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1. </a:t>
            </a:r>
            <a:r>
              <a:rPr lang="zh-CN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这件衣服</a:t>
            </a:r>
            <a:r>
              <a:rPr lang="en-US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_________________</a:t>
            </a:r>
            <a:r>
              <a:rPr lang="zh-CN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。（适合）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</a:pPr>
            <a:r>
              <a:rPr lang="en-US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2. </a:t>
            </a:r>
            <a:r>
              <a:rPr lang="zh-CN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这个菜</a:t>
            </a:r>
            <a:r>
              <a:rPr lang="en-US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______________________</a:t>
            </a:r>
            <a:r>
              <a:rPr lang="zh-CN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。（辣）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</a:pPr>
            <a:r>
              <a:rPr lang="en-US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3. </a:t>
            </a:r>
            <a:r>
              <a:rPr lang="zh-CN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这首歌</a:t>
            </a:r>
            <a:r>
              <a:rPr lang="en-US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_______________________</a:t>
            </a:r>
            <a:r>
              <a:rPr lang="zh-CN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。（好听）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</a:pPr>
            <a:r>
              <a:rPr lang="en-US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4. </a:t>
            </a:r>
            <a:r>
              <a:rPr lang="zh-CN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汉语</a:t>
            </a:r>
            <a:r>
              <a:rPr lang="en-US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_________________________</a:t>
            </a:r>
            <a:r>
              <a:rPr lang="zh-CN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。（不难</a:t>
            </a:r>
            <a:r>
              <a:rPr lang="en-US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/</a:t>
            </a:r>
            <a:r>
              <a:rPr lang="zh-CN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难）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</a:pPr>
            <a:r>
              <a:rPr lang="en-US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5. </a:t>
            </a:r>
            <a:r>
              <a:rPr lang="zh-CN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他说</a:t>
            </a:r>
            <a:r>
              <a:rPr lang="en-US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__________</a:t>
            </a:r>
            <a:r>
              <a:rPr lang="zh-CN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，做</a:t>
            </a:r>
            <a:r>
              <a:rPr lang="en-US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__________</a:t>
            </a:r>
            <a:r>
              <a:rPr lang="zh-CN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。（简单、难）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04" name="文本框 14"/>
          <p:cNvSpPr/>
          <p:nvPr/>
        </p:nvSpPr>
        <p:spPr>
          <a:xfrm>
            <a:off x="3202920" y="2176200"/>
            <a:ext cx="7099560" cy="58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看起来很适合你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05" name="文本框 15"/>
          <p:cNvSpPr/>
          <p:nvPr/>
        </p:nvSpPr>
        <p:spPr>
          <a:xfrm>
            <a:off x="2847960" y="2926800"/>
            <a:ext cx="7099560" cy="58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吃起来很辣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06" name="文本框 16"/>
          <p:cNvSpPr/>
          <p:nvPr/>
        </p:nvSpPr>
        <p:spPr>
          <a:xfrm>
            <a:off x="2847960" y="3677400"/>
            <a:ext cx="7099560" cy="58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听起来真好听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07" name="文本框 17"/>
          <p:cNvSpPr/>
          <p:nvPr/>
        </p:nvSpPr>
        <p:spPr>
          <a:xfrm>
            <a:off x="2389680" y="4428000"/>
            <a:ext cx="7099560" cy="58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学起来一点也不难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08" name="文本框 18"/>
          <p:cNvSpPr/>
          <p:nvPr/>
        </p:nvSpPr>
        <p:spPr>
          <a:xfrm>
            <a:off x="2312640" y="5154120"/>
            <a:ext cx="7099560" cy="46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24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这道题看起来简单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09" name="文本框 19"/>
          <p:cNvSpPr/>
          <p:nvPr/>
        </p:nvSpPr>
        <p:spPr>
          <a:xfrm>
            <a:off x="5248800" y="5178600"/>
            <a:ext cx="7099560" cy="46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24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起来难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0" name="AutoShape 2"/>
          <p:cNvSpPr/>
          <p:nvPr/>
        </p:nvSpPr>
        <p:spPr>
          <a:xfrm>
            <a:off x="0" y="0"/>
            <a:ext cx="12191760" cy="6857640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511" name="Picture 3"/>
          <p:cNvPicPr/>
          <p:nvPr/>
        </p:nvPicPr>
        <p:blipFill>
          <a:blip r:embed="rId2"/>
          <a:stretch/>
        </p:blipFill>
        <p:spPr>
          <a:xfrm>
            <a:off x="10428120" y="243360"/>
            <a:ext cx="1763640" cy="176364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512" name="AutoShape 4"/>
          <p:cNvSpPr/>
          <p:nvPr/>
        </p:nvSpPr>
        <p:spPr>
          <a:xfrm>
            <a:off x="1257480" y="3619440"/>
            <a:ext cx="190080" cy="367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88920" tIns="50760" rIns="88920" bIns="50760" anchor="t">
            <a:noAutofit/>
          </a:bodyPr>
          <a:p>
            <a:pPr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513" name="AutoShape 5"/>
          <p:cNvSpPr/>
          <p:nvPr/>
        </p:nvSpPr>
        <p:spPr>
          <a:xfrm>
            <a:off x="201240" y="1144440"/>
            <a:ext cx="11585160" cy="5551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3A5E21"/>
                </a:solidFill>
                <a:effectLst/>
                <a:uFillTx/>
                <a:latin typeface="楷体"/>
                <a:ea typeface="楷体"/>
              </a:rPr>
              <a:t>💡</a:t>
            </a:r>
            <a:r>
              <a:rPr lang="zh-CN" sz="3200" b="1" u="none" strike="noStrike">
                <a:solidFill>
                  <a:schemeClr val="accent1"/>
                </a:solidFill>
                <a:effectLst/>
                <a:uFillTx/>
                <a:latin typeface="楷体"/>
                <a:ea typeface="楷体"/>
              </a:rPr>
              <a:t>结构：越</a:t>
            </a:r>
            <a:r>
              <a:rPr lang="en-US" sz="3200" b="1" u="none" strike="noStrike">
                <a:solidFill>
                  <a:schemeClr val="accent1"/>
                </a:solidFill>
                <a:effectLst/>
                <a:uFillTx/>
                <a:latin typeface="楷体"/>
                <a:ea typeface="楷体"/>
              </a:rPr>
              <a:t>+V. </a:t>
            </a:r>
            <a:r>
              <a:rPr lang="zh-CN" sz="3200" b="1" u="none" strike="noStrike">
                <a:solidFill>
                  <a:schemeClr val="accent1"/>
                </a:solidFill>
                <a:effectLst/>
                <a:uFillTx/>
                <a:latin typeface="楷体"/>
                <a:ea typeface="楷体"/>
              </a:rPr>
              <a:t>越</a:t>
            </a:r>
            <a:r>
              <a:rPr lang="en-US" sz="3200" b="1" u="none" strike="noStrike">
                <a:solidFill>
                  <a:schemeClr val="accent1"/>
                </a:solidFill>
                <a:effectLst/>
                <a:uFillTx/>
                <a:latin typeface="楷体"/>
                <a:ea typeface="楷体"/>
              </a:rPr>
              <a:t>+Adj. /V </a:t>
            </a:r>
            <a:r>
              <a:rPr lang="zh-CN" sz="3200" b="1" u="none" strike="noStrike">
                <a:solidFill>
                  <a:schemeClr val="accent1"/>
                </a:solidFill>
                <a:effectLst/>
                <a:uFillTx/>
                <a:latin typeface="楷体"/>
                <a:ea typeface="楷体"/>
              </a:rPr>
              <a:t>心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例句：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① 雨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越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下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越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大。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② 他的汉字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越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写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越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好。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③ 这件衣服我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越</a:t>
            </a:r>
            <a:r>
              <a:rPr lang="zh-CN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看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越</a:t>
            </a:r>
            <a:r>
              <a:rPr lang="zh-CN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喜欢。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14" name="AutoShape 6"/>
          <p:cNvSpPr/>
          <p:nvPr/>
        </p:nvSpPr>
        <p:spPr>
          <a:xfrm>
            <a:off x="5537160" y="876240"/>
            <a:ext cx="4210200" cy="759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38160" rIns="88920" bIns="381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515" name="矩形 10"/>
          <p:cNvSpPr/>
          <p:nvPr/>
        </p:nvSpPr>
        <p:spPr>
          <a:xfrm>
            <a:off x="0" y="10080"/>
            <a:ext cx="12177000" cy="67536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rgbClr val="2F5597"/>
            </a:solidFill>
            <a:round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516" name="文本框 13"/>
          <p:cNvSpPr/>
          <p:nvPr/>
        </p:nvSpPr>
        <p:spPr>
          <a:xfrm>
            <a:off x="405000" y="0"/>
            <a:ext cx="10914480" cy="68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3.</a:t>
            </a:r>
            <a:r>
              <a:rPr lang="zh-CN" sz="3600" b="0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越……越……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7" name="AutoShape 2"/>
          <p:cNvSpPr/>
          <p:nvPr/>
        </p:nvSpPr>
        <p:spPr>
          <a:xfrm>
            <a:off x="0" y="0"/>
            <a:ext cx="12191760" cy="6857640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518" name="Picture 3"/>
          <p:cNvPicPr/>
          <p:nvPr/>
        </p:nvPicPr>
        <p:blipFill>
          <a:blip r:embed="rId2"/>
          <a:stretch/>
        </p:blipFill>
        <p:spPr>
          <a:xfrm>
            <a:off x="10428120" y="243360"/>
            <a:ext cx="1763640" cy="176364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519" name="AutoShape 4"/>
          <p:cNvSpPr/>
          <p:nvPr/>
        </p:nvSpPr>
        <p:spPr>
          <a:xfrm>
            <a:off x="1257480" y="3619440"/>
            <a:ext cx="190080" cy="367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88920" tIns="50760" rIns="88920" bIns="50760" anchor="t">
            <a:noAutofit/>
          </a:bodyPr>
          <a:p>
            <a:pPr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520" name="AutoShape 6"/>
          <p:cNvSpPr/>
          <p:nvPr/>
        </p:nvSpPr>
        <p:spPr>
          <a:xfrm>
            <a:off x="5537160" y="876240"/>
            <a:ext cx="4210200" cy="759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38160" rIns="88920" bIns="381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521" name="矩形 10"/>
          <p:cNvSpPr/>
          <p:nvPr/>
        </p:nvSpPr>
        <p:spPr>
          <a:xfrm>
            <a:off x="0" y="10080"/>
            <a:ext cx="12177000" cy="67536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rgbClr val="2F5597"/>
            </a:solidFill>
            <a:round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522" name="文本框 13"/>
          <p:cNvSpPr/>
          <p:nvPr/>
        </p:nvSpPr>
        <p:spPr>
          <a:xfrm>
            <a:off x="405000" y="0"/>
            <a:ext cx="10914480" cy="68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3.</a:t>
            </a:r>
            <a:r>
              <a:rPr lang="zh-CN" sz="3600" b="0" u="none" strike="noStrike">
                <a:solidFill>
                  <a:schemeClr val="lt1"/>
                </a:solidFill>
                <a:effectLst/>
                <a:uFillTx/>
                <a:latin typeface="楷体"/>
                <a:ea typeface="楷体"/>
              </a:rPr>
              <a:t>越……越……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23" name="文本框 6"/>
          <p:cNvSpPr/>
          <p:nvPr/>
        </p:nvSpPr>
        <p:spPr>
          <a:xfrm>
            <a:off x="861840" y="1324080"/>
            <a:ext cx="10458000" cy="34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50000"/>
              </a:lnSpc>
            </a:pPr>
            <a:r>
              <a:rPr lang="zh-CN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小练习：完成句子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</a:pPr>
            <a:r>
              <a:rPr lang="en-US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1. </a:t>
            </a:r>
            <a:r>
              <a:rPr lang="zh-CN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天气</a:t>
            </a:r>
            <a:r>
              <a:rPr lang="en-US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_____________________ </a:t>
            </a:r>
            <a:r>
              <a:rPr lang="zh-CN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，你要多穿衣服。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</a:pPr>
            <a:r>
              <a:rPr lang="en-US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2. </a:t>
            </a:r>
            <a:r>
              <a:rPr lang="zh-CN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我的汉语水平</a:t>
            </a:r>
            <a:r>
              <a:rPr lang="en-US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________________ </a:t>
            </a:r>
            <a:r>
              <a:rPr lang="zh-CN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</a:pPr>
            <a:r>
              <a:rPr lang="en-US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3. </a:t>
            </a:r>
            <a:r>
              <a:rPr lang="zh-CN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他</a:t>
            </a:r>
            <a:r>
              <a:rPr lang="en-US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________________</a:t>
            </a:r>
            <a:r>
              <a:rPr lang="zh-CN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中国文化了。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</a:pPr>
            <a:r>
              <a:rPr lang="en-US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4. </a:t>
            </a:r>
            <a:r>
              <a:rPr lang="zh-CN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城市里的人</a:t>
            </a:r>
            <a:r>
              <a:rPr lang="en-US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_________________ </a:t>
            </a:r>
            <a:r>
              <a:rPr lang="zh-CN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。（多）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</a:pPr>
            <a:r>
              <a:rPr lang="en-US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5. </a:t>
            </a:r>
            <a:r>
              <a:rPr lang="zh-CN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我</a:t>
            </a:r>
            <a:r>
              <a:rPr lang="en-US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_______________________</a:t>
            </a:r>
            <a:r>
              <a:rPr lang="zh-CN" sz="3200" b="1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他了。（了解）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24" name="文本框 14"/>
          <p:cNvSpPr/>
          <p:nvPr/>
        </p:nvSpPr>
        <p:spPr>
          <a:xfrm>
            <a:off x="3015000" y="2176200"/>
            <a:ext cx="7099560" cy="58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32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越来越冷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25" name="文本框 15"/>
          <p:cNvSpPr/>
          <p:nvPr/>
        </p:nvSpPr>
        <p:spPr>
          <a:xfrm>
            <a:off x="2312640" y="5118120"/>
            <a:ext cx="7099560" cy="58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32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越来越了解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26" name="文本框 16"/>
          <p:cNvSpPr/>
          <p:nvPr/>
        </p:nvSpPr>
        <p:spPr>
          <a:xfrm>
            <a:off x="4194720" y="2938680"/>
            <a:ext cx="7099560" cy="58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32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越来越好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27" name="文本框 17"/>
          <p:cNvSpPr/>
          <p:nvPr/>
        </p:nvSpPr>
        <p:spPr>
          <a:xfrm>
            <a:off x="2072160" y="3665160"/>
            <a:ext cx="6945840" cy="58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32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越来越喜欢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28" name="文本框 18"/>
          <p:cNvSpPr/>
          <p:nvPr/>
        </p:nvSpPr>
        <p:spPr>
          <a:xfrm>
            <a:off x="3774960" y="4391640"/>
            <a:ext cx="7099560" cy="58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32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越来越多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9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530" name="AutoShape 3"/>
          <p:cNvSpPr/>
          <p:nvPr/>
        </p:nvSpPr>
        <p:spPr>
          <a:xfrm>
            <a:off x="-12600" y="3086280"/>
            <a:ext cx="12191760" cy="3771720"/>
          </a:xfrm>
          <a:prstGeom prst="roundRect">
            <a:avLst>
              <a:gd name="adj" fmla="val 0"/>
            </a:avLst>
          </a:prstGeom>
          <a:solidFill>
            <a:srgbClr val="415121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531" name="Picture 4"/>
          <p:cNvPicPr/>
          <p:nvPr/>
        </p:nvPicPr>
        <p:blipFill>
          <a:blip r:embed="rId3">
            <a:alphaModFix amt="12000"/>
          </a:blip>
          <a:stretch/>
        </p:blipFill>
        <p:spPr>
          <a:xfrm>
            <a:off x="-127080" y="1625760"/>
            <a:ext cx="12191760" cy="685764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532" name="AutoShape 5"/>
          <p:cNvSpPr/>
          <p:nvPr/>
        </p:nvSpPr>
        <p:spPr>
          <a:xfrm>
            <a:off x="0" y="0"/>
            <a:ext cx="12191760" cy="400032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533" name="Picture 6"/>
          <p:cNvPicPr/>
          <p:nvPr/>
        </p:nvPicPr>
        <p:blipFill>
          <a:blip r:embed="rId4"/>
          <a:srcRect l="-336" t="38600" r="336" b="1529"/>
          <a:stretch/>
        </p:blipFill>
        <p:spPr>
          <a:xfrm>
            <a:off x="431640" y="1270080"/>
            <a:ext cx="11328120" cy="4470120"/>
          </a:xfrm>
          <a:prstGeom prst="rect">
            <a:avLst/>
          </a:prstGeom>
          <a:noFill/>
          <a:ln w="25400">
            <a:noFill/>
          </a:ln>
          <a:effectLst>
            <a:outerShdw algn="tl" blurRad="50760" dir="2700000" dist="37674" rotWithShape="0">
              <a:srgbClr val="000000">
                <a:alpha val="40000"/>
              </a:srgbClr>
            </a:outerShdw>
          </a:effectLst>
        </p:spPr>
      </p:pic>
      <p:sp>
        <p:nvSpPr>
          <p:cNvPr id="2534" name="AutoShape 7"/>
          <p:cNvSpPr/>
          <p:nvPr/>
        </p:nvSpPr>
        <p:spPr>
          <a:xfrm>
            <a:off x="-12600" y="2679840"/>
            <a:ext cx="12204360" cy="2209320"/>
          </a:xfrm>
          <a:prstGeom prst="roundRect">
            <a:avLst>
              <a:gd name="adj" fmla="val 0"/>
            </a:avLst>
          </a:prstGeom>
          <a:solidFill>
            <a:srgbClr val="FFFFFF">
              <a:alpha val="84000"/>
            </a:srgbClr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535" name="AutoShape 8"/>
          <p:cNvSpPr/>
          <p:nvPr/>
        </p:nvSpPr>
        <p:spPr>
          <a:xfrm>
            <a:off x="2921040" y="3111480"/>
            <a:ext cx="6349680" cy="13968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zh-CN" sz="8000" b="1" u="none" strike="noStrike">
                <a:solidFill>
                  <a:srgbClr val="222C13"/>
                </a:solidFill>
                <a:effectLst/>
                <a:uFillTx/>
                <a:latin typeface="楷体"/>
                <a:ea typeface="楷体"/>
              </a:rPr>
              <a:t>综合练习</a:t>
            </a:r>
            <a:endParaRPr lang="en-US" sz="8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2536" name="Picture 10"/>
          <p:cNvPicPr/>
          <p:nvPr/>
        </p:nvPicPr>
        <p:blipFill>
          <a:blip r:embed="rId5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AutoShape 2"/>
          <p:cNvSpPr/>
          <p:nvPr/>
        </p:nvSpPr>
        <p:spPr>
          <a:xfrm>
            <a:off x="0" y="0"/>
            <a:ext cx="12191760" cy="6857640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538" name="Picture 3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539" name="AutoShape 4"/>
          <p:cNvSpPr/>
          <p:nvPr/>
        </p:nvSpPr>
        <p:spPr>
          <a:xfrm>
            <a:off x="1257480" y="3619440"/>
            <a:ext cx="190080" cy="367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88920" tIns="50760" rIns="88920" bIns="50760" anchor="t">
            <a:noAutofit/>
          </a:bodyPr>
          <a:p>
            <a:pPr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540" name="AutoShape 5"/>
          <p:cNvSpPr/>
          <p:nvPr/>
        </p:nvSpPr>
        <p:spPr>
          <a:xfrm>
            <a:off x="546120" y="876240"/>
            <a:ext cx="8597520" cy="39747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二、选词填空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1800" b="0" u="none" strike="noStrike">
                <a:solidFill>
                  <a:srgbClr val="595959"/>
                </a:solidFill>
                <a:effectLst/>
                <a:uFillTx/>
                <a:latin typeface="Kaiti SC"/>
                <a:ea typeface="Kaiti SC"/>
              </a:rPr>
              <a:t>备选词：合理 积极 表达 促进 逐渐 收获 熟悉 耐心 认真 通知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8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1. </a:t>
            </a:r>
            <a:r>
              <a:rPr lang="zh-CN" sz="2200" b="1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学院发了健康讲座的</a:t>
            </a: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( )</a:t>
            </a:r>
            <a:r>
              <a:rPr lang="zh-CN" sz="2200" b="1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，希望同学们</a:t>
            </a: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( )</a:t>
            </a:r>
            <a:r>
              <a:rPr lang="zh-CN" sz="2200" b="1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参加。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8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2. </a:t>
            </a:r>
            <a:r>
              <a:rPr lang="zh-CN" sz="2200" b="1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想要保持健康，就要养成</a:t>
            </a: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( )</a:t>
            </a:r>
            <a:r>
              <a:rPr lang="zh-CN" sz="2200" b="1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饮食、规律运动的好习惯。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8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3. </a:t>
            </a:r>
            <a:r>
              <a:rPr lang="zh-CN" sz="2200" b="1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中文歌唱比赛能有效</a:t>
            </a: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( )</a:t>
            </a:r>
            <a:r>
              <a:rPr lang="zh-CN" sz="2200" b="1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各国留学生之间的文化交流。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8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4. </a:t>
            </a:r>
            <a:r>
              <a:rPr lang="zh-CN" sz="2200" b="1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练习武术时，我从生疏到熟练，慢慢</a:t>
            </a: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( )</a:t>
            </a:r>
            <a:r>
              <a:rPr lang="zh-CN" sz="2200" b="1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了所有基础动作。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8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5. </a:t>
            </a:r>
            <a:r>
              <a:rPr lang="zh-CN" sz="2200" b="1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书法老师特别有</a:t>
            </a: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( )</a:t>
            </a:r>
            <a:r>
              <a:rPr lang="zh-CN" sz="2200" b="1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，总是叮嘱我们要</a:t>
            </a: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( )</a:t>
            </a:r>
            <a:r>
              <a:rPr lang="zh-CN" sz="2200" b="1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写字，横平竖直。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41" name="AutoShape 6"/>
          <p:cNvSpPr/>
          <p:nvPr/>
        </p:nvSpPr>
        <p:spPr>
          <a:xfrm>
            <a:off x="5651640" y="876240"/>
            <a:ext cx="6095520" cy="583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（ ） （ ）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42" name="AutoShape 7"/>
          <p:cNvSpPr/>
          <p:nvPr/>
        </p:nvSpPr>
        <p:spPr>
          <a:xfrm>
            <a:off x="5651640" y="1803240"/>
            <a:ext cx="6095520" cy="583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（ ）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43" name="AutoShape 8"/>
          <p:cNvSpPr/>
          <p:nvPr/>
        </p:nvSpPr>
        <p:spPr>
          <a:xfrm>
            <a:off x="5715000" y="2844720"/>
            <a:ext cx="6095520" cy="583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（ ）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44" name="AutoShape 9"/>
          <p:cNvSpPr/>
          <p:nvPr/>
        </p:nvSpPr>
        <p:spPr>
          <a:xfrm>
            <a:off x="5715000" y="3772080"/>
            <a:ext cx="6095520" cy="583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（ ）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45" name="AutoShape 10"/>
          <p:cNvSpPr/>
          <p:nvPr/>
        </p:nvSpPr>
        <p:spPr>
          <a:xfrm>
            <a:off x="5715000" y="4826160"/>
            <a:ext cx="6095520" cy="583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（ ） （ ）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46" name="AutoShape 11"/>
          <p:cNvSpPr/>
          <p:nvPr/>
        </p:nvSpPr>
        <p:spPr>
          <a:xfrm>
            <a:off x="6311880" y="825480"/>
            <a:ext cx="4063680" cy="6220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2600" b="1" u="none" strike="noStrike">
                <a:solidFill>
                  <a:srgbClr val="FF0000"/>
                </a:solidFill>
                <a:effectLst/>
                <a:uFillTx/>
                <a:latin typeface="Kaiti SC"/>
                <a:ea typeface="Kaiti SC"/>
              </a:rPr>
              <a:t>通知 积极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47" name="AutoShape 12"/>
          <p:cNvSpPr/>
          <p:nvPr/>
        </p:nvSpPr>
        <p:spPr>
          <a:xfrm>
            <a:off x="6311880" y="1803240"/>
            <a:ext cx="4063680" cy="6220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2600" b="1" u="none" strike="noStrike">
                <a:solidFill>
                  <a:srgbClr val="FF0000"/>
                </a:solidFill>
                <a:effectLst/>
                <a:uFillTx/>
                <a:latin typeface="Kaiti SC"/>
                <a:ea typeface="Kaiti SC"/>
              </a:rPr>
              <a:t>合理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48" name="AutoShape 13"/>
          <p:cNvSpPr/>
          <p:nvPr/>
        </p:nvSpPr>
        <p:spPr>
          <a:xfrm>
            <a:off x="6426360" y="2806560"/>
            <a:ext cx="4063680" cy="6220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2600" b="1" u="none" strike="noStrike">
                <a:solidFill>
                  <a:srgbClr val="FF0000"/>
                </a:solidFill>
                <a:effectLst/>
                <a:uFillTx/>
                <a:latin typeface="Kaiti SC"/>
                <a:ea typeface="Kaiti SC"/>
              </a:rPr>
              <a:t>促进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49" name="AutoShape 14"/>
          <p:cNvSpPr/>
          <p:nvPr/>
        </p:nvSpPr>
        <p:spPr>
          <a:xfrm>
            <a:off x="6426360" y="3733920"/>
            <a:ext cx="4063680" cy="6220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2600" b="1" u="none" strike="noStrike">
                <a:solidFill>
                  <a:srgbClr val="FF0000"/>
                </a:solidFill>
                <a:effectLst/>
                <a:uFillTx/>
                <a:latin typeface="Kaiti SC"/>
                <a:ea typeface="Kaiti SC"/>
              </a:rPr>
              <a:t>熟悉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50" name="AutoShape 15"/>
          <p:cNvSpPr/>
          <p:nvPr/>
        </p:nvSpPr>
        <p:spPr>
          <a:xfrm>
            <a:off x="6426360" y="4775040"/>
            <a:ext cx="4063680" cy="6220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2600" b="1" u="none" strike="noStrike">
                <a:solidFill>
                  <a:srgbClr val="FF0000"/>
                </a:solidFill>
                <a:effectLst/>
                <a:uFillTx/>
                <a:latin typeface="Kaiti SC"/>
                <a:ea typeface="Kaiti SC"/>
              </a:rPr>
              <a:t>耐心 认真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1" name="AutoShape 2"/>
          <p:cNvSpPr/>
          <p:nvPr/>
        </p:nvSpPr>
        <p:spPr>
          <a:xfrm>
            <a:off x="0" y="0"/>
            <a:ext cx="12191760" cy="6857640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552" name="Picture 3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553" name="AutoShape 4"/>
          <p:cNvSpPr/>
          <p:nvPr/>
        </p:nvSpPr>
        <p:spPr>
          <a:xfrm>
            <a:off x="1257480" y="3619440"/>
            <a:ext cx="190080" cy="367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88920" tIns="50760" rIns="88920" bIns="50760" anchor="t">
            <a:noAutofit/>
          </a:bodyPr>
          <a:p>
            <a:pPr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554" name="文本框 15"/>
          <p:cNvSpPr/>
          <p:nvPr/>
        </p:nvSpPr>
        <p:spPr>
          <a:xfrm>
            <a:off x="323280" y="595440"/>
            <a:ext cx="5079600" cy="58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3200" b="1" u="none" strike="noStrike">
                <a:solidFill>
                  <a:srgbClr val="3A5E21"/>
                </a:solidFill>
                <a:effectLst/>
                <a:uFillTx/>
                <a:latin typeface="楷体"/>
                <a:ea typeface="楷体"/>
              </a:rPr>
              <a:t>一、看拼音写汉字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2555" name="图片 16"/>
          <p:cNvPicPr/>
          <p:nvPr/>
        </p:nvPicPr>
        <p:blipFill>
          <a:blip r:embed="rId3"/>
          <a:stretch/>
        </p:blipFill>
        <p:spPr>
          <a:xfrm>
            <a:off x="445680" y="1797840"/>
            <a:ext cx="10766880" cy="3110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56" name="文本框 17"/>
          <p:cNvSpPr/>
          <p:nvPr/>
        </p:nvSpPr>
        <p:spPr>
          <a:xfrm>
            <a:off x="1142280" y="2468880"/>
            <a:ext cx="1754640" cy="66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zh-CN" sz="32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讲</a:t>
            </a:r>
            <a:r>
              <a:rPr lang="en-US" sz="32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   座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57" name="文本框 18"/>
          <p:cNvSpPr/>
          <p:nvPr/>
        </p:nvSpPr>
        <p:spPr>
          <a:xfrm>
            <a:off x="3511080" y="2468160"/>
            <a:ext cx="1754640" cy="58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32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合</a:t>
            </a:r>
            <a:r>
              <a:rPr lang="en-US" sz="32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   理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58" name="文本框 19"/>
          <p:cNvSpPr/>
          <p:nvPr/>
        </p:nvSpPr>
        <p:spPr>
          <a:xfrm>
            <a:off x="5616000" y="2468160"/>
            <a:ext cx="1754640" cy="58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32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标</a:t>
            </a:r>
            <a:r>
              <a:rPr lang="en-US" sz="32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  准 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59" name="文本框 20"/>
          <p:cNvSpPr/>
          <p:nvPr/>
        </p:nvSpPr>
        <p:spPr>
          <a:xfrm>
            <a:off x="7607880" y="2468160"/>
            <a:ext cx="1754640" cy="58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32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收</a:t>
            </a:r>
            <a:r>
              <a:rPr lang="en-US" sz="32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   获 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60" name="文本框 21"/>
          <p:cNvSpPr/>
          <p:nvPr/>
        </p:nvSpPr>
        <p:spPr>
          <a:xfrm>
            <a:off x="9599760" y="2468880"/>
            <a:ext cx="1754640" cy="58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32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技</a:t>
            </a:r>
            <a:r>
              <a:rPr lang="en-US" sz="32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  巧 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61" name="文本框 22"/>
          <p:cNvSpPr/>
          <p:nvPr/>
        </p:nvSpPr>
        <p:spPr>
          <a:xfrm>
            <a:off x="1142280" y="3987720"/>
            <a:ext cx="1754640" cy="58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32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通</a:t>
            </a:r>
            <a:r>
              <a:rPr lang="en-US" sz="32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   知 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62" name="文本框 23"/>
          <p:cNvSpPr/>
          <p:nvPr/>
        </p:nvSpPr>
        <p:spPr>
          <a:xfrm>
            <a:off x="3511080" y="3987720"/>
            <a:ext cx="1815120" cy="58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32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感</a:t>
            </a:r>
            <a:r>
              <a:rPr lang="en-US" sz="32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   受 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63" name="文本框 24"/>
          <p:cNvSpPr/>
          <p:nvPr/>
        </p:nvSpPr>
        <p:spPr>
          <a:xfrm>
            <a:off x="5616000" y="3987720"/>
            <a:ext cx="1754640" cy="58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32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耐</a:t>
            </a:r>
            <a:r>
              <a:rPr lang="en-US" sz="32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   心 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64" name="文本框 25"/>
          <p:cNvSpPr/>
          <p:nvPr/>
        </p:nvSpPr>
        <p:spPr>
          <a:xfrm>
            <a:off x="7660800" y="3929400"/>
            <a:ext cx="1754640" cy="58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32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能</a:t>
            </a:r>
            <a:r>
              <a:rPr lang="en-US" sz="32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   力 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65" name="文本框 26"/>
          <p:cNvSpPr/>
          <p:nvPr/>
        </p:nvSpPr>
        <p:spPr>
          <a:xfrm>
            <a:off x="9599760" y="3929400"/>
            <a:ext cx="1754640" cy="58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32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放</a:t>
            </a:r>
            <a:r>
              <a:rPr lang="en-US" sz="3200" b="1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  弃 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6" name="AutoShape 2"/>
          <p:cNvSpPr/>
          <p:nvPr/>
        </p:nvSpPr>
        <p:spPr>
          <a:xfrm>
            <a:off x="0" y="0"/>
            <a:ext cx="12191760" cy="6857640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567" name="Picture 3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568" name="AutoShape 4"/>
          <p:cNvSpPr/>
          <p:nvPr/>
        </p:nvSpPr>
        <p:spPr>
          <a:xfrm>
            <a:off x="1257480" y="3619440"/>
            <a:ext cx="190080" cy="367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88920" tIns="50760" rIns="88920" bIns="50760" anchor="t">
            <a:noAutofit/>
          </a:bodyPr>
          <a:p>
            <a:pPr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569" name="AutoShape 5"/>
          <p:cNvSpPr/>
          <p:nvPr/>
        </p:nvSpPr>
        <p:spPr>
          <a:xfrm>
            <a:off x="469800" y="394920"/>
            <a:ext cx="11403720" cy="62085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8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3A5E21"/>
                </a:solidFill>
                <a:effectLst/>
                <a:uFillTx/>
                <a:latin typeface="楷体"/>
                <a:ea typeface="楷体"/>
              </a:rPr>
              <a:t>二、选词填空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>
              <a:lnSpc>
                <a:spcPct val="125000"/>
              </a:lnSpc>
              <a:tabLst>
                <a:tab pos="0" algn="l"/>
              </a:tabLst>
            </a:pP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合理 积极 表达 促进 逐渐 收获 熟悉 耐心 认真 通知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1. 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学院发了健康讲座的（    ），希望同学们（        ）参加。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2. 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想要保持健康，就要养成（        ）饮食、规律运动的好习惯。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3. 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中文歌唱比赛能（         ）留学生的中文交流。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4. 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练习武术时，我从不会到会，慢慢（         ）了所有基础动作，都了解了。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5. 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书法老师特别有（        ），教我们要（           ）写字，横平竖直。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6. 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上完中国文化课，我们每个人都有很大的（          ），爱上了中国文化。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7. 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老师希望同学们上课时能积极（            ），说出自己的想法。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8. 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来中国以后，我（            ）适应了在厦门的生活。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70" name="文本框 5"/>
          <p:cNvSpPr/>
          <p:nvPr/>
        </p:nvSpPr>
        <p:spPr>
          <a:xfrm>
            <a:off x="4366800" y="1526040"/>
            <a:ext cx="907560" cy="57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zh-CN" sz="28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通知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71" name="文本框 6"/>
          <p:cNvSpPr/>
          <p:nvPr/>
        </p:nvSpPr>
        <p:spPr>
          <a:xfrm>
            <a:off x="7592760" y="1526040"/>
            <a:ext cx="907560" cy="57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zh-CN" sz="28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积极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72" name="文本框 7"/>
          <p:cNvSpPr/>
          <p:nvPr/>
        </p:nvSpPr>
        <p:spPr>
          <a:xfrm>
            <a:off x="5064840" y="2096280"/>
            <a:ext cx="907560" cy="52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zh-CN" sz="28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合理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73" name="文本框 8"/>
          <p:cNvSpPr/>
          <p:nvPr/>
        </p:nvSpPr>
        <p:spPr>
          <a:xfrm>
            <a:off x="3759120" y="2620080"/>
            <a:ext cx="90756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zh-CN" sz="28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促进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74" name="文本框 9"/>
          <p:cNvSpPr/>
          <p:nvPr/>
        </p:nvSpPr>
        <p:spPr>
          <a:xfrm>
            <a:off x="6419160" y="3143880"/>
            <a:ext cx="907560" cy="57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zh-CN" sz="28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熟悉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75" name="文本框 10"/>
          <p:cNvSpPr/>
          <p:nvPr/>
        </p:nvSpPr>
        <p:spPr>
          <a:xfrm>
            <a:off x="3759120" y="4212720"/>
            <a:ext cx="907560" cy="54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zh-CN" sz="28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耐心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76" name="文本框 11"/>
          <p:cNvSpPr/>
          <p:nvPr/>
        </p:nvSpPr>
        <p:spPr>
          <a:xfrm>
            <a:off x="7050240" y="4212720"/>
            <a:ext cx="907560" cy="57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zh-CN" sz="28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认真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77" name="文本框 12"/>
          <p:cNvSpPr/>
          <p:nvPr/>
        </p:nvSpPr>
        <p:spPr>
          <a:xfrm>
            <a:off x="7743240" y="4754160"/>
            <a:ext cx="907560" cy="57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zh-CN" sz="28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收获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78" name="文本框 13"/>
          <p:cNvSpPr/>
          <p:nvPr/>
        </p:nvSpPr>
        <p:spPr>
          <a:xfrm>
            <a:off x="5972760" y="5325120"/>
            <a:ext cx="907560" cy="48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zh-CN" sz="28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表达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79" name="文本框 14"/>
          <p:cNvSpPr/>
          <p:nvPr/>
        </p:nvSpPr>
        <p:spPr>
          <a:xfrm>
            <a:off x="3903840" y="5808960"/>
            <a:ext cx="907560" cy="57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zh-CN" sz="28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逐渐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" name="AutoShape 2"/>
          <p:cNvSpPr/>
          <p:nvPr/>
        </p:nvSpPr>
        <p:spPr>
          <a:xfrm>
            <a:off x="0" y="0"/>
            <a:ext cx="12191760" cy="6857640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581" name="Picture 3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582" name="AutoShape 4"/>
          <p:cNvSpPr/>
          <p:nvPr/>
        </p:nvSpPr>
        <p:spPr>
          <a:xfrm>
            <a:off x="546120" y="405000"/>
            <a:ext cx="8597520" cy="52966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chemeClr val="accent6">
                    <a:lumMod val="75000"/>
                  </a:schemeClr>
                </a:solidFill>
                <a:effectLst/>
                <a:uFillTx/>
                <a:latin typeface="楷体"/>
                <a:ea typeface="楷体"/>
              </a:rPr>
              <a:t>三、选择题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1. </a:t>
            </a:r>
            <a:r>
              <a:rPr lang="zh-CN" sz="2800" b="1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与“逐渐”意思相近的词是？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A.</a:t>
            </a:r>
            <a:r>
              <a:rPr lang="zh-CN" sz="28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马上 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B.</a:t>
            </a:r>
            <a:r>
              <a:rPr lang="zh-CN" sz="28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迅速 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C.</a:t>
            </a:r>
            <a:r>
              <a:rPr lang="zh-CN" sz="28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快速 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D.</a:t>
            </a:r>
            <a:r>
              <a:rPr lang="zh-CN" sz="28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渐渐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chemeClr val="dk1"/>
                </a:solidFill>
                <a:effectLst/>
                <a:highlight>
                  <a:srgbClr val="FFFF00"/>
                </a:highlight>
                <a:uFillTx/>
                <a:latin typeface="楷体"/>
                <a:ea typeface="楷体"/>
              </a:rPr>
              <a:t>2. </a:t>
            </a:r>
            <a:r>
              <a:rPr lang="zh-CN" sz="2800" b="1" u="none" strike="noStrike">
                <a:solidFill>
                  <a:schemeClr val="dk1"/>
                </a:solidFill>
                <a:effectLst/>
                <a:highlight>
                  <a:srgbClr val="FFFF00"/>
                </a:highlight>
                <a:uFillTx/>
                <a:latin typeface="楷体"/>
                <a:ea typeface="楷体"/>
              </a:rPr>
              <a:t>与“合理”意思相反的词是？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800" b="0" u="none" strike="noStrike">
                <a:solidFill>
                  <a:schemeClr val="dk1"/>
                </a:solidFill>
                <a:effectLst/>
                <a:highlight>
                  <a:srgbClr val="FFFF00"/>
                </a:highlight>
                <a:uFillTx/>
                <a:latin typeface="楷体"/>
                <a:ea typeface="楷体"/>
              </a:rPr>
              <a:t>A.</a:t>
            </a:r>
            <a:r>
              <a:rPr lang="zh-CN" sz="2800" b="0" u="none" strike="noStrike">
                <a:solidFill>
                  <a:schemeClr val="dk1"/>
                </a:solidFill>
                <a:effectLst/>
                <a:highlight>
                  <a:srgbClr val="FFFF00"/>
                </a:highlight>
                <a:uFillTx/>
                <a:latin typeface="楷体"/>
                <a:ea typeface="楷体"/>
              </a:rPr>
              <a:t>适合 </a:t>
            </a:r>
            <a:r>
              <a:rPr lang="en-US" sz="2800" b="0" u="none" strike="noStrike">
                <a:solidFill>
                  <a:schemeClr val="dk1"/>
                </a:solidFill>
                <a:effectLst/>
                <a:highlight>
                  <a:srgbClr val="FFFF00"/>
                </a:highlight>
                <a:uFillTx/>
                <a:latin typeface="楷体"/>
                <a:ea typeface="楷体"/>
              </a:rPr>
              <a:t>B.</a:t>
            </a:r>
            <a:r>
              <a:rPr lang="zh-CN" sz="2800" b="0" u="none" strike="noStrike">
                <a:solidFill>
                  <a:schemeClr val="dk1"/>
                </a:solidFill>
                <a:effectLst/>
                <a:highlight>
                  <a:srgbClr val="FFFF00"/>
                </a:highlight>
                <a:uFillTx/>
                <a:latin typeface="楷体"/>
                <a:ea typeface="楷体"/>
              </a:rPr>
              <a:t>价钱 </a:t>
            </a:r>
            <a:r>
              <a:rPr lang="en-US" sz="2800" b="0" u="none" strike="noStrike">
                <a:solidFill>
                  <a:schemeClr val="dk1"/>
                </a:solidFill>
                <a:effectLst/>
                <a:highlight>
                  <a:srgbClr val="FFFF00"/>
                </a:highlight>
                <a:uFillTx/>
                <a:latin typeface="楷体"/>
                <a:ea typeface="楷体"/>
              </a:rPr>
              <a:t>C.</a:t>
            </a:r>
            <a:r>
              <a:rPr lang="zh-CN" sz="2800" b="0" u="none" strike="noStrike">
                <a:solidFill>
                  <a:schemeClr val="dk1"/>
                </a:solidFill>
                <a:effectLst/>
                <a:highlight>
                  <a:srgbClr val="FFFF00"/>
                </a:highlight>
                <a:uFillTx/>
                <a:latin typeface="楷体"/>
                <a:ea typeface="楷体"/>
              </a:rPr>
              <a:t>合适 </a:t>
            </a:r>
            <a:r>
              <a:rPr lang="en-US" sz="2800" b="0" u="none" strike="noStrike">
                <a:solidFill>
                  <a:schemeClr val="dk1"/>
                </a:solidFill>
                <a:effectLst/>
                <a:highlight>
                  <a:srgbClr val="FFFF00"/>
                </a:highlight>
                <a:uFillTx/>
                <a:latin typeface="楷体"/>
                <a:ea typeface="楷体"/>
              </a:rPr>
              <a:t>D.</a:t>
            </a:r>
            <a:r>
              <a:rPr lang="zh-CN" sz="2800" b="0" u="none" strike="noStrike">
                <a:solidFill>
                  <a:schemeClr val="dk1"/>
                </a:solidFill>
                <a:effectLst/>
                <a:highlight>
                  <a:srgbClr val="FFFF00"/>
                </a:highlight>
                <a:uFillTx/>
                <a:latin typeface="楷体"/>
                <a:ea typeface="楷体"/>
              </a:rPr>
              <a:t>合法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3. </a:t>
            </a:r>
            <a:r>
              <a:rPr lang="zh-CN" sz="2800" b="1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与“认真”意思相反的词是？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A.</a:t>
            </a:r>
            <a:r>
              <a:rPr lang="zh-CN" sz="28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开心 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B.</a:t>
            </a:r>
            <a:r>
              <a:rPr lang="zh-CN" sz="28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粗心 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C.</a:t>
            </a:r>
            <a:r>
              <a:rPr lang="zh-CN" sz="28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耐心 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D.</a:t>
            </a:r>
            <a:r>
              <a:rPr lang="zh-CN" sz="28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善良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4. </a:t>
            </a:r>
            <a:r>
              <a:rPr lang="zh-CN" sz="2800" b="1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我练习了十（）书法，“福”字写标准了？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A.</a:t>
            </a:r>
            <a:r>
              <a:rPr lang="zh-CN" sz="28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月 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B.</a:t>
            </a:r>
            <a:r>
              <a:rPr lang="zh-CN" sz="28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趟 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C.</a:t>
            </a:r>
            <a:r>
              <a:rPr lang="zh-CN" sz="28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遍 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D.</a:t>
            </a:r>
            <a:r>
              <a:rPr lang="zh-CN" sz="28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个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5. </a:t>
            </a:r>
            <a:r>
              <a:rPr lang="zh-CN" sz="2800" b="1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老师给我写了一（）对联贴门上？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A.</a:t>
            </a:r>
            <a:r>
              <a:rPr lang="zh-CN" sz="28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条 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B.</a:t>
            </a:r>
            <a:r>
              <a:rPr lang="zh-CN" sz="28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张 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C.</a:t>
            </a:r>
            <a:r>
              <a:rPr lang="zh-CN" sz="28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副 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D.</a:t>
            </a:r>
            <a:r>
              <a:rPr lang="zh-CN" sz="28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个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6. ( ) 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第一次学武术，但是我已经喜欢上这项运动了。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A. 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所以 </a:t>
            </a: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B. 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虽然 </a:t>
            </a: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C. 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因为 </a:t>
            </a: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D. 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即使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83" name="AutoShape 5"/>
          <p:cNvSpPr/>
          <p:nvPr/>
        </p:nvSpPr>
        <p:spPr>
          <a:xfrm>
            <a:off x="6941160" y="880920"/>
            <a:ext cx="6095520" cy="6886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（     ）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84" name="AutoShape 6"/>
          <p:cNvSpPr/>
          <p:nvPr/>
        </p:nvSpPr>
        <p:spPr>
          <a:xfrm>
            <a:off x="6941880" y="1676520"/>
            <a:ext cx="6427800" cy="583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（     ）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85" name="AutoShape 7"/>
          <p:cNvSpPr/>
          <p:nvPr/>
        </p:nvSpPr>
        <p:spPr>
          <a:xfrm>
            <a:off x="6941880" y="2615040"/>
            <a:ext cx="6427800" cy="583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（     ）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86" name="AutoShape 8"/>
          <p:cNvSpPr/>
          <p:nvPr/>
        </p:nvSpPr>
        <p:spPr>
          <a:xfrm>
            <a:off x="8082360" y="3369960"/>
            <a:ext cx="6095520" cy="583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（     ）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87" name="AutoShape 9"/>
          <p:cNvSpPr/>
          <p:nvPr/>
        </p:nvSpPr>
        <p:spPr>
          <a:xfrm>
            <a:off x="6941880" y="4311000"/>
            <a:ext cx="6261480" cy="583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（     ）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88" name="AutoShape 10"/>
          <p:cNvSpPr/>
          <p:nvPr/>
        </p:nvSpPr>
        <p:spPr>
          <a:xfrm>
            <a:off x="7447320" y="880920"/>
            <a:ext cx="4063680" cy="6220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600" b="1" u="none" strike="noStrike">
                <a:solidFill>
                  <a:srgbClr val="FF0000"/>
                </a:solidFill>
                <a:effectLst/>
                <a:uFillTx/>
                <a:latin typeface="Kaiti SC"/>
                <a:ea typeface="Kaiti SC"/>
              </a:rPr>
              <a:t>D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89" name="AutoShape 12"/>
          <p:cNvSpPr/>
          <p:nvPr/>
        </p:nvSpPr>
        <p:spPr>
          <a:xfrm>
            <a:off x="7447320" y="2623680"/>
            <a:ext cx="4140360" cy="745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600" b="1" u="none" strike="noStrike">
                <a:solidFill>
                  <a:srgbClr val="FF0000"/>
                </a:solidFill>
                <a:effectLst/>
                <a:uFillTx/>
                <a:latin typeface="Kaiti SC"/>
                <a:ea typeface="Kaiti SC"/>
              </a:rPr>
              <a:t>B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90" name="AutoShape 14"/>
          <p:cNvSpPr/>
          <p:nvPr/>
        </p:nvSpPr>
        <p:spPr>
          <a:xfrm>
            <a:off x="7447320" y="4311000"/>
            <a:ext cx="1359720" cy="7351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600" b="1" u="none" strike="noStrike">
                <a:solidFill>
                  <a:srgbClr val="FF0000"/>
                </a:solidFill>
                <a:effectLst/>
                <a:uFillTx/>
                <a:latin typeface="Kaiti SC"/>
                <a:ea typeface="Kaiti SC"/>
              </a:rPr>
              <a:t>C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91" name="AutoShape 8"/>
          <p:cNvSpPr/>
          <p:nvPr/>
        </p:nvSpPr>
        <p:spPr>
          <a:xfrm>
            <a:off x="9435960" y="5213880"/>
            <a:ext cx="6095520" cy="583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Kaiti SC"/>
                <a:ea typeface="Kaiti SC"/>
              </a:rPr>
              <a:t>（     ）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92" name="AutoShape 13"/>
          <p:cNvSpPr/>
          <p:nvPr/>
        </p:nvSpPr>
        <p:spPr>
          <a:xfrm>
            <a:off x="8623440" y="3331800"/>
            <a:ext cx="4063680" cy="6220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600" b="1" u="none" strike="noStrike">
                <a:solidFill>
                  <a:srgbClr val="FF0000"/>
                </a:solidFill>
                <a:effectLst/>
                <a:uFillTx/>
                <a:latin typeface="Kaiti SC"/>
                <a:ea typeface="Kaiti SC"/>
              </a:rPr>
              <a:t>C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93" name="AutoShape 12"/>
          <p:cNvSpPr/>
          <p:nvPr/>
        </p:nvSpPr>
        <p:spPr>
          <a:xfrm>
            <a:off x="9960120" y="5213880"/>
            <a:ext cx="3986640" cy="745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600" b="1" u="none" strike="noStrike">
                <a:solidFill>
                  <a:srgbClr val="FF0000"/>
                </a:solidFill>
                <a:effectLst/>
                <a:uFillTx/>
                <a:latin typeface="Kaiti SC"/>
                <a:ea typeface="Kaiti SC"/>
              </a:rPr>
              <a:t>B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4" name="AutoShape 2"/>
          <p:cNvSpPr/>
          <p:nvPr/>
        </p:nvSpPr>
        <p:spPr>
          <a:xfrm>
            <a:off x="0" y="0"/>
            <a:ext cx="12191760" cy="6857640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595" name="Picture 3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596" name="AutoShape 4"/>
          <p:cNvSpPr/>
          <p:nvPr/>
        </p:nvSpPr>
        <p:spPr>
          <a:xfrm>
            <a:off x="1257480" y="3619440"/>
            <a:ext cx="190080" cy="367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88920" tIns="50760" rIns="88920" bIns="50760" anchor="t">
            <a:noAutofit/>
          </a:bodyPr>
          <a:p>
            <a:pPr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597" name="AutoShape 5"/>
          <p:cNvSpPr/>
          <p:nvPr/>
        </p:nvSpPr>
        <p:spPr>
          <a:xfrm>
            <a:off x="380880" y="322560"/>
            <a:ext cx="11823480" cy="40687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3A5E21"/>
                </a:solidFill>
                <a:effectLst/>
                <a:uFillTx/>
                <a:latin typeface="楷体"/>
                <a:ea typeface="楷体"/>
              </a:rPr>
              <a:t>四、连词成句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endParaRPr lang="en-US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1.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健康 学院 一场 举行 讲座 将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endParaRPr lang="en-US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r>
              <a:rPr lang="en-US" sz="26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————————————————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2.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老师 积极 希望 同学们 参加 讲座。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endParaRPr lang="en-US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r>
              <a:rPr lang="en-US" sz="2600" b="0" u="none" strike="noStrike">
                <a:solidFill>
                  <a:srgbClr val="1F2329"/>
                </a:solidFill>
                <a:effectLst/>
                <a:uFillTx/>
                <a:latin typeface="Kaiti SC"/>
                <a:ea typeface="Kaiti SC"/>
              </a:rPr>
              <a:t>————————————————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3.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比赛 个人 可以 参赛 小组 也可以。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endParaRPr lang="en-US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—————————————————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endParaRPr lang="en-US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endParaRPr lang="en-US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endParaRPr lang="en-US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endParaRPr lang="en-US" sz="2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98" name="文本框 5"/>
          <p:cNvSpPr/>
          <p:nvPr/>
        </p:nvSpPr>
        <p:spPr>
          <a:xfrm>
            <a:off x="539280" y="2317680"/>
            <a:ext cx="6295680" cy="58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学院将举行一场健康讲座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99" name="文本框 6"/>
          <p:cNvSpPr/>
          <p:nvPr/>
        </p:nvSpPr>
        <p:spPr>
          <a:xfrm>
            <a:off x="444600" y="3987000"/>
            <a:ext cx="6295680" cy="490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老师希望同学们积极参加讲座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00" name="文本框 7"/>
          <p:cNvSpPr/>
          <p:nvPr/>
        </p:nvSpPr>
        <p:spPr>
          <a:xfrm>
            <a:off x="539280" y="5563800"/>
            <a:ext cx="6295680" cy="490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个人可以参赛，小组也可以。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1" name="AutoShape 2"/>
          <p:cNvSpPr/>
          <p:nvPr/>
        </p:nvSpPr>
        <p:spPr>
          <a:xfrm>
            <a:off x="0" y="0"/>
            <a:ext cx="12191760" cy="6857640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602" name="Picture 3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603" name="AutoShape 4"/>
          <p:cNvSpPr/>
          <p:nvPr/>
        </p:nvSpPr>
        <p:spPr>
          <a:xfrm>
            <a:off x="1257480" y="3619440"/>
            <a:ext cx="190080" cy="367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88920" tIns="50760" rIns="88920" bIns="50760" anchor="t">
            <a:noAutofit/>
          </a:bodyPr>
          <a:p>
            <a:pPr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604" name="AutoShape 5"/>
          <p:cNvSpPr/>
          <p:nvPr/>
        </p:nvSpPr>
        <p:spPr>
          <a:xfrm>
            <a:off x="380880" y="322560"/>
            <a:ext cx="11823480" cy="40687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3A5E21"/>
                </a:solidFill>
                <a:effectLst/>
                <a:uFillTx/>
                <a:latin typeface="楷体"/>
                <a:ea typeface="楷体"/>
              </a:rPr>
              <a:t>四、连词成句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endParaRPr lang="en-US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1.</a:t>
            </a:r>
            <a:r>
              <a:rPr lang="zh-CN" sz="3200" b="0" u="none" strike="noStrike">
                <a:solidFill>
                  <a:schemeClr val="dk1"/>
                </a:solidFill>
                <a:effectLst/>
                <a:uFillTx/>
                <a:latin typeface="楷体"/>
                <a:ea typeface="楷体"/>
              </a:rPr>
              <a:t>我 武术的 越来越 熟悉了 动作。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endParaRPr lang="en-US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r>
              <a:rPr lang="en-US" sz="26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————————————————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2.</a:t>
            </a:r>
            <a:r>
              <a:rPr lang="zh-CN" sz="3200" b="0" u="none" strike="noStrike">
                <a:solidFill>
                  <a:srgbClr val="1F2329"/>
                </a:solidFill>
                <a:effectLst/>
                <a:uFillTx/>
                <a:latin typeface="楷体"/>
                <a:ea typeface="楷体"/>
              </a:rPr>
              <a:t>书法 练习 我 认真 每天 都。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endParaRPr lang="en-US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r>
              <a:rPr lang="en-US" sz="2600" b="0" u="none" strike="noStrike">
                <a:solidFill>
                  <a:srgbClr val="1F2329"/>
                </a:solidFill>
                <a:effectLst/>
                <a:uFillTx/>
                <a:latin typeface="Kaiti SC"/>
                <a:ea typeface="Kaiti SC"/>
              </a:rPr>
              <a:t>————————————————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3.</a:t>
            </a:r>
            <a:r>
              <a:rPr lang="zh-CN" sz="32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越来越 中国文化 我 对 感兴趣 了。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endParaRPr lang="en-US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—————————————————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endParaRPr lang="en-US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endParaRPr lang="en-US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endParaRPr lang="en-US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endParaRPr lang="en-US" sz="2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05" name="文本框 5"/>
          <p:cNvSpPr/>
          <p:nvPr/>
        </p:nvSpPr>
        <p:spPr>
          <a:xfrm>
            <a:off x="539280" y="2317680"/>
            <a:ext cx="6295680" cy="58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我武术的动作越来越熟悉了。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06" name="文本框 6"/>
          <p:cNvSpPr/>
          <p:nvPr/>
        </p:nvSpPr>
        <p:spPr>
          <a:xfrm>
            <a:off x="444600" y="3987000"/>
            <a:ext cx="6295680" cy="490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我每天都认真练习书法。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07" name="文本框 7"/>
          <p:cNvSpPr/>
          <p:nvPr/>
        </p:nvSpPr>
        <p:spPr>
          <a:xfrm>
            <a:off x="539280" y="5563800"/>
            <a:ext cx="6295680" cy="490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我对中国文化越来越感兴趣了</a:t>
            </a:r>
            <a:r>
              <a:rPr lang="zh-CN" sz="3200" b="0" u="none" strike="noStrike">
                <a:solidFill>
                  <a:srgbClr val="FF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8" name="AutoShape 2"/>
          <p:cNvSpPr/>
          <p:nvPr/>
        </p:nvSpPr>
        <p:spPr>
          <a:xfrm>
            <a:off x="0" y="0"/>
            <a:ext cx="12191760" cy="6857640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609" name="Picture 3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610" name="AutoShape 4"/>
          <p:cNvSpPr/>
          <p:nvPr/>
        </p:nvSpPr>
        <p:spPr>
          <a:xfrm>
            <a:off x="1257480" y="3619440"/>
            <a:ext cx="190080" cy="367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88920" tIns="50760" rIns="88920" bIns="50760" anchor="t">
            <a:noAutofit/>
          </a:bodyPr>
          <a:p>
            <a:pPr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611" name="AutoShape 5"/>
          <p:cNvSpPr/>
          <p:nvPr/>
        </p:nvSpPr>
        <p:spPr>
          <a:xfrm>
            <a:off x="380880" y="294120"/>
            <a:ext cx="11823480" cy="64288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3A5E21"/>
                </a:solidFill>
                <a:effectLst/>
                <a:uFillTx/>
                <a:latin typeface="楷体"/>
                <a:ea typeface="楷体"/>
              </a:rPr>
              <a:t>五、阅读理解。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阅读一：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很多外国留学生喜欢上书法课。课堂上，老师会教大家拿毛笔、写字。同学们认真练习，慢慢觉得汉字很美。学习书法，也能让他们更好地了解中国文化。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这段话主要讲什么？ （     ）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A.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留学生怎么学习书法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B.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留学生喜欢上书法课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C.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书法课很难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12" name="AutoShape 6"/>
          <p:cNvSpPr/>
          <p:nvPr/>
        </p:nvSpPr>
        <p:spPr>
          <a:xfrm>
            <a:off x="5074200" y="3922920"/>
            <a:ext cx="4063680" cy="6220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600" b="0" u="none" strike="noStrike">
                <a:solidFill>
                  <a:srgbClr val="FF0000"/>
                </a:solidFill>
                <a:effectLst/>
                <a:uFillTx/>
                <a:latin typeface="Kaiti SC"/>
                <a:ea typeface="Kaiti SC"/>
              </a:rPr>
              <a:t>B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3" name="AutoShape 2"/>
          <p:cNvSpPr/>
          <p:nvPr/>
        </p:nvSpPr>
        <p:spPr>
          <a:xfrm>
            <a:off x="0" y="0"/>
            <a:ext cx="12191760" cy="6857640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614" name="Picture 3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615" name="AutoShape 4"/>
          <p:cNvSpPr/>
          <p:nvPr/>
        </p:nvSpPr>
        <p:spPr>
          <a:xfrm>
            <a:off x="1257480" y="3619440"/>
            <a:ext cx="190080" cy="367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88920" tIns="50760" rIns="88920" bIns="50760" anchor="t">
            <a:noAutofit/>
          </a:bodyPr>
          <a:p>
            <a:pPr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616" name="AutoShape 5"/>
          <p:cNvSpPr/>
          <p:nvPr/>
        </p:nvSpPr>
        <p:spPr>
          <a:xfrm>
            <a:off x="380880" y="812880"/>
            <a:ext cx="11823480" cy="42796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3A5E21"/>
                </a:solidFill>
                <a:effectLst/>
                <a:uFillTx/>
                <a:latin typeface="楷体"/>
                <a:ea typeface="楷体"/>
              </a:rPr>
              <a:t>五、阅读理解。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书法是中国重要的传统文化。写书法需要安静、耐心，不能着急。很多外国朋友学习书法以后，越来越喜欢中国文化，也变得更细心了。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3A5E21"/>
                </a:solidFill>
                <a:effectLst/>
                <a:uFillTx/>
                <a:latin typeface="Kaiti SC"/>
                <a:ea typeface="楷体"/>
              </a:rPr>
              <a:t>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学习书法可以让人？  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（     ）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A.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变得没有耐心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B.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更细心、更了解中国文化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C.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写字更快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17" name="AutoShape 6"/>
          <p:cNvSpPr/>
          <p:nvPr/>
        </p:nvSpPr>
        <p:spPr>
          <a:xfrm>
            <a:off x="5873040" y="3365640"/>
            <a:ext cx="3958200" cy="6220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600" b="0" u="none" strike="noStrike">
                <a:solidFill>
                  <a:srgbClr val="FF0000"/>
                </a:solidFill>
                <a:effectLst/>
                <a:uFillTx/>
                <a:latin typeface="Kaiti SC"/>
                <a:ea typeface="Kaiti SC"/>
              </a:rPr>
              <a:t>B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8" name="AutoShape 2"/>
          <p:cNvSpPr/>
          <p:nvPr/>
        </p:nvSpPr>
        <p:spPr>
          <a:xfrm>
            <a:off x="0" y="0"/>
            <a:ext cx="12191760" cy="6857640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619" name="Picture 3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620" name="AutoShape 4"/>
          <p:cNvSpPr/>
          <p:nvPr/>
        </p:nvSpPr>
        <p:spPr>
          <a:xfrm>
            <a:off x="1257480" y="3619440"/>
            <a:ext cx="190080" cy="367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88920" tIns="50760" rIns="88920" bIns="50760" anchor="t">
            <a:noAutofit/>
          </a:bodyPr>
          <a:p>
            <a:pPr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621" name="AutoShape 5"/>
          <p:cNvSpPr/>
          <p:nvPr/>
        </p:nvSpPr>
        <p:spPr>
          <a:xfrm>
            <a:off x="380880" y="812880"/>
            <a:ext cx="11823480" cy="5016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3A5E21"/>
                </a:solidFill>
                <a:effectLst/>
                <a:uFillTx/>
                <a:latin typeface="楷体"/>
                <a:ea typeface="楷体"/>
              </a:rPr>
              <a:t>五、阅读理解。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阅读一：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周末，学校组织了武术体验活动。留学生们跟着老师练习简单的动作，大家都很感兴趣。虽然不是很熟练，但是他们都觉得很有意思。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Kaiti SC"/>
                <a:ea typeface="楷体"/>
              </a:rPr>
              <a:t>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留学生对武术体验活动感觉怎么样？（    ）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A.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很没意思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B.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很感兴趣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C.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太难了不想学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22" name="AutoShape 6"/>
          <p:cNvSpPr/>
          <p:nvPr/>
        </p:nvSpPr>
        <p:spPr>
          <a:xfrm>
            <a:off x="8200440" y="4452120"/>
            <a:ext cx="4063680" cy="6220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600" b="0" u="none" strike="noStrike">
                <a:solidFill>
                  <a:srgbClr val="FF0000"/>
                </a:solidFill>
                <a:effectLst/>
                <a:uFillTx/>
                <a:latin typeface="Kaiti SC"/>
                <a:ea typeface="Kaiti SC"/>
              </a:rPr>
              <a:t>B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3" name="AutoShape 2"/>
          <p:cNvSpPr/>
          <p:nvPr/>
        </p:nvSpPr>
        <p:spPr>
          <a:xfrm>
            <a:off x="0" y="0"/>
            <a:ext cx="12191760" cy="6857640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624" name="Picture 3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625" name="AutoShape 4"/>
          <p:cNvSpPr/>
          <p:nvPr/>
        </p:nvSpPr>
        <p:spPr>
          <a:xfrm>
            <a:off x="1257480" y="3619440"/>
            <a:ext cx="190080" cy="367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88920" tIns="50760" rIns="88920" bIns="50760" anchor="t">
            <a:noAutofit/>
          </a:bodyPr>
          <a:p>
            <a:pPr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626" name="AutoShape 5"/>
          <p:cNvSpPr/>
          <p:nvPr/>
        </p:nvSpPr>
        <p:spPr>
          <a:xfrm>
            <a:off x="380880" y="591840"/>
            <a:ext cx="11823480" cy="45003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3A5E21"/>
                </a:solidFill>
                <a:effectLst/>
                <a:uFillTx/>
                <a:latin typeface="楷体"/>
                <a:ea typeface="楷体"/>
              </a:rPr>
              <a:t>五、阅读理解。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3A5E21"/>
                </a:solidFill>
                <a:effectLst/>
                <a:uFillTx/>
                <a:latin typeface="楷体"/>
                <a:ea typeface="楷体"/>
              </a:rPr>
              <a:t>   </a:t>
            </a:r>
            <a:r>
              <a:rPr lang="zh-CN" sz="3200" b="1" u="none" strike="noStrike">
                <a:solidFill>
                  <a:srgbClr val="3A5E21"/>
                </a:solidFill>
                <a:effectLst/>
                <a:uFillTx/>
                <a:latin typeface="楷体"/>
                <a:ea typeface="楷体"/>
              </a:rPr>
              <a:t>阅读二：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</a:t>
            </a: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宿舍是我们在学校的小家，用电安全关系到每个人的健康和安全，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学校特意提醒所有同学，一定要注意宿舍用电安全。首先，宿舍里不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能使用大功率电器，比如大功率电吹风、电暖器等，这些电器容易引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发火灾，非常危险；其次，离开宿舍的时候，一定要把所有电器的插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头拔掉，比如台灯、充电器，不要让电器长时间处于通电状态；另外，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不要在宿舍里私拉电线，乱接插座，电线杂乱也会带来用电危险。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如果在宿舍里发现用电问题，比如插座发烫、电线破皮，不要自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己动手修理，要第一时间通知宿管老师，让专业的老师来处理。希望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每一位同学都能牢记用电安全知识，认真遵守宿舍用电规定，一起守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zh-CN" sz="2800" b="0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护安全、舒适的宿舍生活。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7" name="AutoShape 2"/>
          <p:cNvSpPr/>
          <p:nvPr/>
        </p:nvSpPr>
        <p:spPr>
          <a:xfrm>
            <a:off x="0" y="0"/>
            <a:ext cx="12191760" cy="6857640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628" name="Picture 3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629" name="AutoShape 4"/>
          <p:cNvSpPr/>
          <p:nvPr/>
        </p:nvSpPr>
        <p:spPr>
          <a:xfrm>
            <a:off x="1257480" y="3619440"/>
            <a:ext cx="190080" cy="367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88920" tIns="50760" rIns="88920" bIns="50760" anchor="t">
            <a:noAutofit/>
          </a:bodyPr>
          <a:p>
            <a:pPr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630" name="AutoShape 5"/>
          <p:cNvSpPr/>
          <p:nvPr/>
        </p:nvSpPr>
        <p:spPr>
          <a:xfrm>
            <a:off x="380880" y="812880"/>
            <a:ext cx="11823480" cy="5016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3A5E21"/>
                </a:solidFill>
                <a:effectLst/>
                <a:uFillTx/>
                <a:latin typeface="楷体"/>
                <a:ea typeface="楷体"/>
              </a:rPr>
              <a:t>五、阅读理解。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阅读二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1.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宿舍里为什么不能使用大功率电器？（    ）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A.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耗电太多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B.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容易引发火灾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C.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体积太大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2.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离开宿舍时，我们要做什么用电安全操作？（    ）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A.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打开台灯 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B.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拔掉所有电器插头 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C.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私拉电线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3.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发现宿舍插座发烫，应该怎么做？    （     ）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A.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自己修理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B.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通知宿管老师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C.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假装没看见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31" name="AutoShape 6"/>
          <p:cNvSpPr/>
          <p:nvPr/>
        </p:nvSpPr>
        <p:spPr>
          <a:xfrm>
            <a:off x="7891920" y="4443120"/>
            <a:ext cx="3982320" cy="6836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600" b="0" u="none" strike="noStrike">
                <a:solidFill>
                  <a:srgbClr val="FF0000"/>
                </a:solidFill>
                <a:effectLst/>
                <a:uFillTx/>
                <a:latin typeface="Kaiti SC"/>
                <a:ea typeface="Kaiti SC"/>
              </a:rPr>
              <a:t>B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32" name="AutoShape 6"/>
          <p:cNvSpPr/>
          <p:nvPr/>
        </p:nvSpPr>
        <p:spPr>
          <a:xfrm>
            <a:off x="9055800" y="3189600"/>
            <a:ext cx="3982320" cy="6836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600" b="0" u="none" strike="noStrike">
                <a:solidFill>
                  <a:srgbClr val="FF0000"/>
                </a:solidFill>
                <a:effectLst/>
                <a:uFillTx/>
                <a:latin typeface="Kaiti SC"/>
                <a:ea typeface="Kaiti SC"/>
              </a:rPr>
              <a:t>B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33" name="AutoShape 6"/>
          <p:cNvSpPr/>
          <p:nvPr/>
        </p:nvSpPr>
        <p:spPr>
          <a:xfrm>
            <a:off x="7820640" y="1965960"/>
            <a:ext cx="4053600" cy="6537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600" b="0" u="none" strike="noStrike">
                <a:solidFill>
                  <a:srgbClr val="FF0000"/>
                </a:solidFill>
                <a:effectLst/>
                <a:uFillTx/>
                <a:latin typeface="Kaiti SC"/>
                <a:ea typeface="Kaiti SC"/>
              </a:rPr>
              <a:t>B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4" name="AutoShape 2"/>
          <p:cNvSpPr/>
          <p:nvPr/>
        </p:nvSpPr>
        <p:spPr>
          <a:xfrm>
            <a:off x="0" y="0"/>
            <a:ext cx="12191760" cy="6857640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635" name="Picture 3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636" name="AutoShape 4"/>
          <p:cNvSpPr/>
          <p:nvPr/>
        </p:nvSpPr>
        <p:spPr>
          <a:xfrm>
            <a:off x="1257480" y="3619440"/>
            <a:ext cx="190080" cy="367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88920" tIns="50760" rIns="88920" bIns="50760" anchor="t">
            <a:noAutofit/>
          </a:bodyPr>
          <a:p>
            <a:pPr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637" name="AutoShape 5"/>
          <p:cNvSpPr/>
          <p:nvPr/>
        </p:nvSpPr>
        <p:spPr>
          <a:xfrm>
            <a:off x="380880" y="303480"/>
            <a:ext cx="11583360" cy="55252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3A5E21"/>
                </a:solidFill>
                <a:effectLst/>
                <a:uFillTx/>
                <a:latin typeface="楷体"/>
                <a:ea typeface="楷体"/>
              </a:rPr>
              <a:t>五、阅读理解。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阅读二：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24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秋冬换季的时候，天气变化大，早晚温差也大，很容易感冒，还有很多呼吸道疾病会在这个时候出现，大家一定要做好预防工作。想要预防感冒，首先要及时增减衣服，早上和晚上天气凉，要多穿一点，中午天气热可以适当减少，不要穿得太多或太少；其次要养成良好的生活习惯，多喝水，多吃蔬菜水果，做一些对身体好的运动，比如跑步、散步，这样能提高身体的抵抗力；另外，教室和宿舍要经常开窗通风，保持空气新鲜。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如果不小心感冒了，要多休息，按时吃药，也可以去校医院按照就医流程看医生。只要做好这些预防和护理，就能减少感冒的可能，保持身体健康，更好地学习和生活。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8" name="AutoShape 2"/>
          <p:cNvSpPr/>
          <p:nvPr/>
        </p:nvSpPr>
        <p:spPr>
          <a:xfrm>
            <a:off x="0" y="0"/>
            <a:ext cx="12191760" cy="6857640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639" name="Picture 3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640" name="AutoShape 4"/>
          <p:cNvSpPr/>
          <p:nvPr/>
        </p:nvSpPr>
        <p:spPr>
          <a:xfrm>
            <a:off x="1257480" y="3619440"/>
            <a:ext cx="190080" cy="367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88920" tIns="50760" rIns="88920" bIns="50760" anchor="t">
            <a:noAutofit/>
          </a:bodyPr>
          <a:p>
            <a:pPr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641" name="AutoShape 5"/>
          <p:cNvSpPr/>
          <p:nvPr/>
        </p:nvSpPr>
        <p:spPr>
          <a:xfrm>
            <a:off x="380880" y="487080"/>
            <a:ext cx="11823480" cy="46051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3A5E21"/>
                </a:solidFill>
                <a:effectLst/>
                <a:uFillTx/>
                <a:latin typeface="楷体"/>
                <a:ea typeface="楷体"/>
              </a:rPr>
              <a:t>五、阅读理解。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3A5E21"/>
                </a:solidFill>
                <a:effectLst/>
                <a:uFillTx/>
                <a:latin typeface="楷体"/>
                <a:ea typeface="楷体"/>
              </a:rPr>
              <a:t>阅读二：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1.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秋冬换季为什么容易感冒？  （    ）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A.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天气变化大，早晚温差大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B.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穿衣服太多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C.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运动太少</a:t>
            </a:r>
            <a:r>
              <a:rPr lang="en-US" sz="3200" b="1" u="none" strike="noStrike">
                <a:solidFill>
                  <a:srgbClr val="3A5E21"/>
                </a:solidFill>
                <a:effectLst/>
                <a:uFillTx/>
                <a:latin typeface="Noto Sans SC"/>
                <a:ea typeface="楷体"/>
              </a:rPr>
              <a:t>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2.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下列哪项不是预防感冒的做法？   （    ）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A.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及时增减衣服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B.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多喝水、多运动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C.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教室不开窗，关紧门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3.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不小心感冒了，应该怎么做？   （     ）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A.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硬撑着上课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B.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多休息，按时吃药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C.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不吃东西，不喝水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42" name="AutoShape 6"/>
          <p:cNvSpPr/>
          <p:nvPr/>
        </p:nvSpPr>
        <p:spPr>
          <a:xfrm>
            <a:off x="6300000" y="1540440"/>
            <a:ext cx="4063680" cy="6220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4000" b="0" u="none" strike="noStrike">
                <a:solidFill>
                  <a:srgbClr val="FF0000"/>
                </a:solidFill>
                <a:effectLst/>
                <a:uFillTx/>
                <a:latin typeface="黑体"/>
                <a:ea typeface="黑体"/>
              </a:rPr>
              <a:t>A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43" name="AutoShape 6"/>
          <p:cNvSpPr/>
          <p:nvPr/>
        </p:nvSpPr>
        <p:spPr>
          <a:xfrm>
            <a:off x="6882120" y="5162400"/>
            <a:ext cx="3263400" cy="5814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4000" b="0" u="none" strike="noStrike">
                <a:solidFill>
                  <a:srgbClr val="FF0000"/>
                </a:solidFill>
                <a:effectLst/>
                <a:uFillTx/>
                <a:latin typeface="黑体"/>
                <a:ea typeface="黑体"/>
              </a:rPr>
              <a:t>B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44" name="AutoShape 6"/>
          <p:cNvSpPr/>
          <p:nvPr/>
        </p:nvSpPr>
        <p:spPr>
          <a:xfrm>
            <a:off x="7239600" y="2766600"/>
            <a:ext cx="4063680" cy="6620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600" b="0" u="none" strike="noStrike">
                <a:solidFill>
                  <a:srgbClr val="FF0000"/>
                </a:solidFill>
                <a:effectLst/>
                <a:uFillTx/>
                <a:latin typeface="Kaiti SC"/>
                <a:ea typeface="Kaiti SC"/>
              </a:rPr>
              <a:t>C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5" name="AutoShape 2"/>
          <p:cNvSpPr/>
          <p:nvPr/>
        </p:nvSpPr>
        <p:spPr>
          <a:xfrm>
            <a:off x="0" y="0"/>
            <a:ext cx="12191760" cy="6857640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646" name="Picture 3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647" name="AutoShape 4"/>
          <p:cNvSpPr/>
          <p:nvPr/>
        </p:nvSpPr>
        <p:spPr>
          <a:xfrm>
            <a:off x="1257480" y="3619440"/>
            <a:ext cx="190080" cy="367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88920" tIns="50760" rIns="88920" bIns="50760" anchor="t">
            <a:noAutofit/>
          </a:bodyPr>
          <a:p>
            <a:pPr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648" name="AutoShape 5"/>
          <p:cNvSpPr/>
          <p:nvPr/>
        </p:nvSpPr>
        <p:spPr>
          <a:xfrm>
            <a:off x="380880" y="272520"/>
            <a:ext cx="11823480" cy="48200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3A5E21"/>
                </a:solidFill>
                <a:effectLst/>
                <a:uFillTx/>
                <a:latin typeface="Kaiti SC"/>
                <a:ea typeface="Kaiti SC"/>
              </a:rPr>
              <a:t>五、阅读理解。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zh-CN" sz="24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阅读二：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24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</a:t>
            </a:r>
            <a:r>
              <a:rPr lang="zh-CN" sz="24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为了让留学生更好地了解中国文化，学校举办了留学生书法比赛，来自各个国家的留学生都积极报名参加了，巴图尔也是其中一员。巴图尔一直很喜欢中国书法，但是比赛前练习的时候，他遇到了很多困难，写的汉字总是横不平竖不直，连最简单的“福”字都写不好，练了很多遍还是不满意，他甚至想过放弃。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24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书法老师看到后，很有耐心地指导他，告诉巴图尔写书法的技巧，让他先慢慢练基本功，认真观察汉字的结构，一笔一划地写。巴图尔听了老师的话，每天课后都坚持练习，慢慢的，他的书法越来越标准，对汉字的笔画和结构也越来越熟悉。比赛当天，巴图尔写了一副春节对联，虽然不是比赛中写得最好的，但相比自己一开始的样子，进步特别大。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24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    比赛结束后，巴图尔收获很多，他不仅提高了书法水平，更感受到了中国书法的魅力。他说，这次书法比赛让他知道，做任何事都不能怕失败，只要认真练习、坚持不放弃，就一定会有进步，他以后还要继续学习中国书法，更深入地了解中国文化。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25000"/>
              </a:lnSpc>
              <a:tabLst>
                <a:tab pos="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9" name="AutoShape 2"/>
          <p:cNvSpPr/>
          <p:nvPr/>
        </p:nvSpPr>
        <p:spPr>
          <a:xfrm>
            <a:off x="0" y="0"/>
            <a:ext cx="12191760" cy="6857640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650" name="Picture 3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651" name="AutoShape 4"/>
          <p:cNvSpPr/>
          <p:nvPr/>
        </p:nvSpPr>
        <p:spPr>
          <a:xfrm>
            <a:off x="1257480" y="3619440"/>
            <a:ext cx="190080" cy="367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88920" tIns="50760" rIns="88920" bIns="50760" anchor="t">
            <a:noAutofit/>
          </a:bodyPr>
          <a:p>
            <a:pPr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652" name="AutoShape 5"/>
          <p:cNvSpPr/>
          <p:nvPr/>
        </p:nvSpPr>
        <p:spPr>
          <a:xfrm>
            <a:off x="380880" y="334080"/>
            <a:ext cx="11823480" cy="54950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3A5E21"/>
                </a:solidFill>
                <a:effectLst/>
                <a:uFillTx/>
                <a:latin typeface="楷体"/>
                <a:ea typeface="楷体"/>
              </a:rPr>
              <a:t>五、阅读理解。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33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阅读二：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1.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巴图尔在书法比赛前练习时，遇到了什么困难？（     ）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A.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没有书法笔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B.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汉字写得横不平竖不直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C.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没时间练习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2.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书法老师是怎么指导巴图尔的？  （     ）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A.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让他放弃比赛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B.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教他书法技巧，练基本功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C.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直接帮他写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对联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3.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这次书法比赛，巴图尔的最大收获是什么？  （     ）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A.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拿到了比赛第一名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B.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感受到中国书法的魅力，学会坚持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C.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不用再学习书法了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53" name="AutoShape 6"/>
          <p:cNvSpPr/>
          <p:nvPr/>
        </p:nvSpPr>
        <p:spPr>
          <a:xfrm>
            <a:off x="7240320" y="2629080"/>
            <a:ext cx="3873240" cy="6220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600" b="0" u="none" strike="noStrike">
                <a:solidFill>
                  <a:srgbClr val="FF0000"/>
                </a:solidFill>
                <a:effectLst/>
                <a:uFillTx/>
                <a:latin typeface="Kaiti SC"/>
                <a:ea typeface="Kaiti SC"/>
              </a:rPr>
              <a:t>B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54" name="AutoShape 6"/>
          <p:cNvSpPr/>
          <p:nvPr/>
        </p:nvSpPr>
        <p:spPr>
          <a:xfrm>
            <a:off x="9965520" y="1512000"/>
            <a:ext cx="3936600" cy="6220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600" b="0" u="none" strike="noStrike">
                <a:solidFill>
                  <a:srgbClr val="FF0000"/>
                </a:solidFill>
                <a:effectLst/>
                <a:uFillTx/>
                <a:latin typeface="Kaiti SC"/>
                <a:ea typeface="Kaiti SC"/>
              </a:rPr>
              <a:t>B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55" name="AutoShape 6"/>
          <p:cNvSpPr/>
          <p:nvPr/>
        </p:nvSpPr>
        <p:spPr>
          <a:xfrm>
            <a:off x="9229680" y="4373280"/>
            <a:ext cx="735480" cy="1455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600" b="0" u="none" strike="noStrike">
                <a:solidFill>
                  <a:srgbClr val="FF0000"/>
                </a:solidFill>
                <a:effectLst/>
                <a:uFillTx/>
                <a:latin typeface="Kaiti SC"/>
                <a:ea typeface="Kaiti SC"/>
              </a:rPr>
              <a:t>B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6" name="Picture 2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657" name="AutoShape 3"/>
          <p:cNvSpPr/>
          <p:nvPr/>
        </p:nvSpPr>
        <p:spPr>
          <a:xfrm>
            <a:off x="-12600" y="3086280"/>
            <a:ext cx="12191760" cy="3771720"/>
          </a:xfrm>
          <a:prstGeom prst="roundRect">
            <a:avLst>
              <a:gd name="adj" fmla="val 0"/>
            </a:avLst>
          </a:prstGeom>
          <a:solidFill>
            <a:srgbClr val="415121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658" name="Picture 4"/>
          <p:cNvPicPr/>
          <p:nvPr/>
        </p:nvPicPr>
        <p:blipFill>
          <a:blip r:embed="rId3">
            <a:alphaModFix amt="12000"/>
          </a:blip>
          <a:stretch/>
        </p:blipFill>
        <p:spPr>
          <a:xfrm>
            <a:off x="-127080" y="1625760"/>
            <a:ext cx="12191760" cy="685764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659" name="AutoShape 5"/>
          <p:cNvSpPr/>
          <p:nvPr/>
        </p:nvSpPr>
        <p:spPr>
          <a:xfrm>
            <a:off x="0" y="0"/>
            <a:ext cx="12191760" cy="400032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660" name="Picture 6"/>
          <p:cNvPicPr/>
          <p:nvPr/>
        </p:nvPicPr>
        <p:blipFill>
          <a:blip r:embed="rId4"/>
          <a:srcRect l="-336" t="38600" r="336" b="1529"/>
          <a:stretch/>
        </p:blipFill>
        <p:spPr>
          <a:xfrm>
            <a:off x="431640" y="1270080"/>
            <a:ext cx="11328120" cy="4470120"/>
          </a:xfrm>
          <a:prstGeom prst="rect">
            <a:avLst/>
          </a:prstGeom>
          <a:noFill/>
          <a:ln w="25400">
            <a:noFill/>
          </a:ln>
          <a:effectLst>
            <a:outerShdw algn="tl" blurRad="50760" dir="2700000" dist="37674" rotWithShape="0">
              <a:srgbClr val="000000">
                <a:alpha val="40000"/>
              </a:srgbClr>
            </a:outerShdw>
          </a:effectLst>
        </p:spPr>
      </p:pic>
      <p:sp>
        <p:nvSpPr>
          <p:cNvPr id="2661" name="AutoShape 7"/>
          <p:cNvSpPr/>
          <p:nvPr/>
        </p:nvSpPr>
        <p:spPr>
          <a:xfrm>
            <a:off x="-12600" y="2679840"/>
            <a:ext cx="12204360" cy="2209320"/>
          </a:xfrm>
          <a:prstGeom prst="roundRect">
            <a:avLst>
              <a:gd name="adj" fmla="val 0"/>
            </a:avLst>
          </a:prstGeom>
          <a:solidFill>
            <a:srgbClr val="FFFFFF">
              <a:alpha val="84000"/>
            </a:srgbClr>
          </a:solidFill>
          <a:ln w="25400">
            <a:noFill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662" name="AutoShape 8"/>
          <p:cNvSpPr/>
          <p:nvPr/>
        </p:nvSpPr>
        <p:spPr>
          <a:xfrm>
            <a:off x="1816200" y="3009960"/>
            <a:ext cx="9359640" cy="13204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n-US" sz="8000" b="1" u="none" strike="noStrike">
                <a:solidFill>
                  <a:srgbClr val="222C13"/>
                </a:solidFill>
                <a:effectLst/>
                <a:uFillTx/>
                <a:latin typeface="楷体"/>
                <a:ea typeface="楷体"/>
              </a:rPr>
              <a:t>CSCA</a:t>
            </a:r>
            <a:r>
              <a:rPr lang="zh-CN" sz="8000" b="1" u="none" strike="noStrike">
                <a:solidFill>
                  <a:srgbClr val="222C13"/>
                </a:solidFill>
                <a:effectLst/>
                <a:uFillTx/>
                <a:latin typeface="楷体"/>
                <a:ea typeface="楷体"/>
              </a:rPr>
              <a:t>专项训练</a:t>
            </a:r>
            <a:endParaRPr lang="en-US" sz="8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2663" name="Picture 9"/>
          <p:cNvPicPr/>
          <p:nvPr/>
        </p:nvPicPr>
        <p:blipFill>
          <a:blip r:embed="rId5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4" name="AutoShape 2"/>
          <p:cNvSpPr/>
          <p:nvPr/>
        </p:nvSpPr>
        <p:spPr>
          <a:xfrm>
            <a:off x="0" y="0"/>
            <a:ext cx="12191760" cy="6857640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665" name="Picture 3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666" name="AutoShape 4"/>
          <p:cNvSpPr/>
          <p:nvPr/>
        </p:nvSpPr>
        <p:spPr>
          <a:xfrm>
            <a:off x="1257480" y="3619440"/>
            <a:ext cx="190080" cy="367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88920" tIns="50760" rIns="88920" bIns="50760" anchor="t">
            <a:noAutofit/>
          </a:bodyPr>
          <a:p>
            <a:pPr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667" name="AutoShape 5"/>
          <p:cNvSpPr/>
          <p:nvPr/>
        </p:nvSpPr>
        <p:spPr>
          <a:xfrm>
            <a:off x="469800" y="558720"/>
            <a:ext cx="11035800" cy="60447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3A5E21"/>
                </a:solidFill>
                <a:effectLst/>
                <a:uFillTx/>
                <a:latin typeface="楷体"/>
                <a:ea typeface="楷体"/>
              </a:rPr>
              <a:t>一、识解汉字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1.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天空很蓝。句中的“空”怎么读？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(    )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【基础中文一级】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A. kōng B. kòng C. kǒng D. kóng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2.“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相”读音不同的一项是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(    )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【基础中文一级】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A.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互相帮助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B.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相同目标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C.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情况相似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D.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相貌帅气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3.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下列句子汉字全部正确的一项是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(    )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【基础中文一级】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A.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我的爸爸是老师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B.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我的围家很漂亮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C.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蓝球队        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D.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你睡贝了吗？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68" name="AutoShape 6"/>
          <p:cNvSpPr/>
          <p:nvPr/>
        </p:nvSpPr>
        <p:spPr>
          <a:xfrm>
            <a:off x="7035840" y="1030680"/>
            <a:ext cx="3687840" cy="5310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FF0000"/>
                </a:solidFill>
                <a:effectLst/>
                <a:uFillTx/>
                <a:latin typeface="Kaiti SC"/>
                <a:ea typeface="Kaiti SC"/>
              </a:rPr>
              <a:t>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69" name="AutoShape 7"/>
          <p:cNvSpPr/>
          <p:nvPr/>
        </p:nvSpPr>
        <p:spPr>
          <a:xfrm>
            <a:off x="5478120" y="2484000"/>
            <a:ext cx="5245200" cy="6523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FF0000"/>
                </a:solidFill>
                <a:effectLst/>
                <a:uFillTx/>
                <a:latin typeface="Kaiti SC"/>
                <a:ea typeface="Kaiti SC"/>
              </a:rPr>
              <a:t>D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70" name="AutoShape 8"/>
          <p:cNvSpPr/>
          <p:nvPr/>
        </p:nvSpPr>
        <p:spPr>
          <a:xfrm>
            <a:off x="6748920" y="3987720"/>
            <a:ext cx="3974760" cy="583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FF0000"/>
                </a:solidFill>
                <a:effectLst/>
                <a:uFillTx/>
                <a:latin typeface="Kaiti SC"/>
                <a:ea typeface="Kaiti SC"/>
              </a:rPr>
              <a:t>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1" name="AutoShape 2"/>
          <p:cNvSpPr/>
          <p:nvPr/>
        </p:nvSpPr>
        <p:spPr>
          <a:xfrm>
            <a:off x="0" y="0"/>
            <a:ext cx="12191760" cy="6857640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672" name="Picture 3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673" name="AutoShape 4"/>
          <p:cNvSpPr/>
          <p:nvPr/>
        </p:nvSpPr>
        <p:spPr>
          <a:xfrm>
            <a:off x="1257480" y="3619440"/>
            <a:ext cx="190080" cy="367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88920" tIns="50760" rIns="88920" bIns="50760" anchor="t">
            <a:noAutofit/>
          </a:bodyPr>
          <a:p>
            <a:pPr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674" name="AutoShape 5"/>
          <p:cNvSpPr/>
          <p:nvPr/>
        </p:nvSpPr>
        <p:spPr>
          <a:xfrm>
            <a:off x="469800" y="558720"/>
            <a:ext cx="11035800" cy="60447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3A5E21"/>
                </a:solidFill>
                <a:effectLst/>
                <a:uFillTx/>
                <a:latin typeface="楷体"/>
                <a:ea typeface="楷体"/>
              </a:rPr>
              <a:t>一、识解汉字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A.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耐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B.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败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C.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收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D.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跑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E.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注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楷体"/>
                <a:ea typeface="楷体"/>
              </a:rPr>
              <a:t>4.</a:t>
            </a:r>
            <a:r>
              <a:rPr lang="zh-CN" sz="32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楷体"/>
                <a:ea typeface="楷体"/>
              </a:rPr>
              <a:t>下面哪个汉字的读音是“</a:t>
            </a:r>
            <a:r>
              <a:rPr lang="en-US" sz="32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楷体"/>
                <a:ea typeface="楷体"/>
              </a:rPr>
              <a:t>nài”</a:t>
            </a:r>
            <a:r>
              <a:rPr lang="zh-CN" sz="32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楷体"/>
                <a:ea typeface="楷体"/>
              </a:rPr>
              <a:t>？</a:t>
            </a:r>
            <a:r>
              <a:rPr lang="en-US" sz="32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楷体"/>
                <a:ea typeface="楷体"/>
              </a:rPr>
              <a:t>(    )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楷体"/>
                <a:ea typeface="楷体"/>
              </a:rPr>
              <a:t>5.</a:t>
            </a:r>
            <a:r>
              <a:rPr lang="zh-CN" sz="32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楷体"/>
                <a:ea typeface="楷体"/>
              </a:rPr>
              <a:t>下面哪个汉字与“成功”的意思相反？</a:t>
            </a:r>
            <a:r>
              <a:rPr lang="en-US" sz="32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楷体"/>
                <a:ea typeface="楷体"/>
              </a:rPr>
              <a:t>(    )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楷体"/>
                <a:ea typeface="楷体"/>
              </a:rPr>
              <a:t>6.</a:t>
            </a:r>
            <a:r>
              <a:rPr lang="zh-CN" sz="32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楷体"/>
                <a:ea typeface="楷体"/>
              </a:rPr>
              <a:t>下面哪个汉字能与“意”组成正确词语？</a:t>
            </a:r>
            <a:r>
              <a:rPr lang="en-US" sz="32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楷体"/>
                <a:ea typeface="楷体"/>
              </a:rPr>
              <a:t>(    )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楷体"/>
                <a:ea typeface="楷体"/>
              </a:rPr>
              <a:t>7.</a:t>
            </a:r>
            <a:r>
              <a:rPr lang="zh-CN" sz="32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楷体"/>
                <a:ea typeface="楷体"/>
              </a:rPr>
              <a:t>下面哪个汉字的意思和“得到、接到”有关系？（    ）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楷体"/>
                <a:ea typeface="楷体"/>
              </a:rPr>
              <a:t>8.</a:t>
            </a:r>
            <a:r>
              <a:rPr lang="zh-CN" sz="32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楷体"/>
                <a:ea typeface="楷体"/>
              </a:rPr>
              <a:t>下列哪个汉字与“足部动作”有关？（    ）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楷体"/>
                <a:ea typeface="楷体"/>
              </a:rPr>
              <a:t>【基础中文一级】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75" name="AutoShape 9"/>
          <p:cNvSpPr/>
          <p:nvPr/>
        </p:nvSpPr>
        <p:spPr>
          <a:xfrm>
            <a:off x="7047360" y="2480400"/>
            <a:ext cx="4063680" cy="5914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FF0000"/>
                </a:solidFill>
                <a:effectLst/>
                <a:uFillTx/>
                <a:latin typeface="Kaiti SC"/>
                <a:ea typeface="Kaiti SC"/>
              </a:rPr>
              <a:t>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76" name="AutoShape 10"/>
          <p:cNvSpPr/>
          <p:nvPr/>
        </p:nvSpPr>
        <p:spPr>
          <a:xfrm>
            <a:off x="7907760" y="3225960"/>
            <a:ext cx="4134600" cy="5965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FF0000"/>
                </a:solidFill>
                <a:effectLst/>
                <a:uFillTx/>
                <a:latin typeface="Kaiti SC"/>
                <a:ea typeface="Kaiti SC"/>
              </a:rPr>
              <a:t>B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77" name="AutoShape 11"/>
          <p:cNvSpPr/>
          <p:nvPr/>
        </p:nvSpPr>
        <p:spPr>
          <a:xfrm>
            <a:off x="8204040" y="3922560"/>
            <a:ext cx="3987360" cy="5965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FF0000"/>
                </a:solidFill>
                <a:effectLst/>
                <a:uFillTx/>
                <a:latin typeface="Kaiti SC"/>
                <a:ea typeface="Kaiti SC"/>
              </a:rPr>
              <a:t>E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78" name="AutoShape 11"/>
          <p:cNvSpPr/>
          <p:nvPr/>
        </p:nvSpPr>
        <p:spPr>
          <a:xfrm>
            <a:off x="9670320" y="4595040"/>
            <a:ext cx="1969920" cy="5965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4000" b="0" u="none" strike="noStrike">
                <a:solidFill>
                  <a:srgbClr val="FF0000"/>
                </a:solidFill>
                <a:effectLst/>
                <a:uFillTx/>
                <a:latin typeface="黑体"/>
                <a:ea typeface="黑体"/>
              </a:rPr>
              <a:t>C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79" name="AutoShape 11"/>
          <p:cNvSpPr/>
          <p:nvPr/>
        </p:nvSpPr>
        <p:spPr>
          <a:xfrm>
            <a:off x="7805520" y="5394240"/>
            <a:ext cx="4068720" cy="6681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FF0000"/>
                </a:solidFill>
                <a:effectLst/>
                <a:uFillTx/>
                <a:latin typeface="Kaiti SC"/>
                <a:ea typeface="Kaiti SC"/>
              </a:rPr>
              <a:t>D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0" name="AutoShape 2"/>
          <p:cNvSpPr/>
          <p:nvPr/>
        </p:nvSpPr>
        <p:spPr>
          <a:xfrm>
            <a:off x="0" y="0"/>
            <a:ext cx="12191760" cy="6857640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681" name="Picture 3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682" name="AutoShape 4"/>
          <p:cNvSpPr/>
          <p:nvPr/>
        </p:nvSpPr>
        <p:spPr>
          <a:xfrm>
            <a:off x="1257480" y="3619440"/>
            <a:ext cx="190080" cy="367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88920" tIns="50760" rIns="88920" bIns="50760" anchor="t">
            <a:noAutofit/>
          </a:bodyPr>
          <a:p>
            <a:pPr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683" name="AutoShape 5"/>
          <p:cNvSpPr/>
          <p:nvPr/>
        </p:nvSpPr>
        <p:spPr>
          <a:xfrm>
            <a:off x="355680" y="1083240"/>
            <a:ext cx="11251800" cy="48600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9.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秋天到了，硕果累累。句中的“累”怎么读？（    ）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【基础中文一级】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WPS灵秀黑"/>
                <a:ea typeface="WPS灵秀黑"/>
              </a:rPr>
              <a:t>A.léi   B.lěi   C.lèi   D.lēi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10.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下列汉字中，与“马”结构相同的一项是（    ）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【基础中文一级】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A.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和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B.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天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C.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蓝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D.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回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84" name="AutoShape 8"/>
          <p:cNvSpPr/>
          <p:nvPr/>
        </p:nvSpPr>
        <p:spPr>
          <a:xfrm>
            <a:off x="9218160" y="1066680"/>
            <a:ext cx="3972240" cy="672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FF0000"/>
                </a:solidFill>
                <a:effectLst/>
                <a:uFillTx/>
                <a:latin typeface="Kaiti SC"/>
                <a:ea typeface="Kaiti SC"/>
              </a:rPr>
              <a:t>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85" name="AutoShape 9"/>
          <p:cNvSpPr/>
          <p:nvPr/>
        </p:nvSpPr>
        <p:spPr>
          <a:xfrm>
            <a:off x="8671680" y="3022560"/>
            <a:ext cx="3967200" cy="5965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FF0000"/>
                </a:solidFill>
                <a:effectLst/>
                <a:uFillTx/>
                <a:latin typeface="Kaiti SC"/>
                <a:ea typeface="Kaiti SC"/>
              </a:rPr>
              <a:t>B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6" name="AutoShape 2"/>
          <p:cNvSpPr/>
          <p:nvPr/>
        </p:nvSpPr>
        <p:spPr>
          <a:xfrm>
            <a:off x="0" y="0"/>
            <a:ext cx="12191760" cy="6857640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687" name="Picture 3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688" name="AutoShape 4"/>
          <p:cNvSpPr/>
          <p:nvPr/>
        </p:nvSpPr>
        <p:spPr>
          <a:xfrm>
            <a:off x="1257480" y="3619440"/>
            <a:ext cx="190080" cy="367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88920" tIns="50760" rIns="88920" bIns="50760" anchor="t">
            <a:noAutofit/>
          </a:bodyPr>
          <a:p>
            <a:pPr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689" name="AutoShape 5"/>
          <p:cNvSpPr/>
          <p:nvPr/>
        </p:nvSpPr>
        <p:spPr>
          <a:xfrm>
            <a:off x="380880" y="266760"/>
            <a:ext cx="11099520" cy="59432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3A5E21"/>
                </a:solidFill>
                <a:effectLst/>
                <a:uFillTx/>
                <a:latin typeface="楷体"/>
                <a:ea typeface="楷体"/>
              </a:rPr>
              <a:t>二、辨析词语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1. 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两国之间的友谊非常深厚。与“非常”意思相近的词是（   ）</a:t>
            </a:r>
            <a:r>
              <a:rPr lang="zh-CN" sz="2800" b="1" u="none" strike="noStrike">
                <a:solidFill>
                  <a:srgbClr val="3A5E21"/>
                </a:solidFill>
                <a:effectLst/>
                <a:uFillTx/>
                <a:latin typeface="楷体"/>
                <a:ea typeface="楷体"/>
              </a:rPr>
              <a:t>【基础中文一级】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A.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特别 </a:t>
            </a: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B.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特点 </a:t>
            </a: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C.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极其 </a:t>
            </a: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D.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不常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2. 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现在这条街道非常安静。与“安静”意思相反的词是（   ）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2800" b="1" u="none" strike="noStrike">
                <a:solidFill>
                  <a:srgbClr val="3A5E21"/>
                </a:solidFill>
                <a:effectLst/>
                <a:uFillTx/>
                <a:latin typeface="楷体"/>
                <a:ea typeface="楷体"/>
              </a:rPr>
              <a:t>【基础汉语一级】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A.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宁静 </a:t>
            </a: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B.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安全 </a:t>
            </a: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C.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沉默 </a:t>
            </a: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D.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热闹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3. 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我从图书馆借了两本书。与“借”意思相反的词是（    ）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2800" b="1" u="none" strike="noStrike">
                <a:solidFill>
                  <a:srgbClr val="3A5E21"/>
                </a:solidFill>
                <a:effectLst/>
                <a:uFillTx/>
                <a:latin typeface="楷体"/>
                <a:ea typeface="楷体"/>
              </a:rPr>
              <a:t>【基础汉语一级】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A.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拿 </a:t>
            </a: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B.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买 </a:t>
            </a: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C.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还 </a:t>
            </a: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D.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丢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4. 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喝水对我们的身体有利。与“有利”意思相反的词是（   ）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【基础汉语一级】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A.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好处 </a:t>
            </a: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B.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有害 </a:t>
            </a: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C.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优势 </a:t>
            </a: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D.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伤害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5. 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我准备回国。与“准备”意思相近的词是（   ）【基础汉语一级】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A.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计划 </a:t>
            </a: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B.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实在 </a:t>
            </a: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C.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马上 </a:t>
            </a: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D.</a:t>
            </a:r>
            <a:r>
              <a:rPr lang="zh-CN" sz="28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已经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90" name="AutoShape 6"/>
          <p:cNvSpPr/>
          <p:nvPr/>
        </p:nvSpPr>
        <p:spPr>
          <a:xfrm>
            <a:off x="9658440" y="717480"/>
            <a:ext cx="3656520" cy="6282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FF0000"/>
                </a:solidFill>
                <a:effectLst/>
                <a:uFillTx/>
                <a:latin typeface="Kaiti SC"/>
                <a:ea typeface="Kaiti SC"/>
              </a:rPr>
              <a:t>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91" name="AutoShape 7"/>
          <p:cNvSpPr/>
          <p:nvPr/>
        </p:nvSpPr>
        <p:spPr>
          <a:xfrm>
            <a:off x="9213840" y="1994040"/>
            <a:ext cx="2266560" cy="5965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FF0000"/>
                </a:solidFill>
                <a:effectLst/>
                <a:uFillTx/>
                <a:latin typeface="Kaiti SC"/>
                <a:ea typeface="Kaiti SC"/>
              </a:rPr>
              <a:t>D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92" name="AutoShape 8"/>
          <p:cNvSpPr/>
          <p:nvPr/>
        </p:nvSpPr>
        <p:spPr>
          <a:xfrm>
            <a:off x="9002880" y="3289320"/>
            <a:ext cx="4134600" cy="5965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FF0000"/>
                </a:solidFill>
                <a:effectLst/>
                <a:uFillTx/>
                <a:latin typeface="Kaiti SC"/>
                <a:ea typeface="Kaiti SC"/>
              </a:rPr>
              <a:t>C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93" name="AutoShape 9"/>
          <p:cNvSpPr/>
          <p:nvPr/>
        </p:nvSpPr>
        <p:spPr>
          <a:xfrm>
            <a:off x="9251280" y="4584600"/>
            <a:ext cx="4063680" cy="5457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FF0000"/>
                </a:solidFill>
                <a:effectLst/>
                <a:uFillTx/>
                <a:latin typeface="Kaiti SC"/>
                <a:ea typeface="Kaiti SC"/>
              </a:rPr>
              <a:t>B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94" name="AutoShape 10"/>
          <p:cNvSpPr/>
          <p:nvPr/>
        </p:nvSpPr>
        <p:spPr>
          <a:xfrm>
            <a:off x="7467480" y="5829480"/>
            <a:ext cx="4012920" cy="6091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FF0000"/>
                </a:solidFill>
                <a:effectLst/>
                <a:uFillTx/>
                <a:latin typeface="Kaiti SC"/>
                <a:ea typeface="Kaiti SC"/>
              </a:rPr>
              <a:t>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5" name="AutoShape 2"/>
          <p:cNvSpPr/>
          <p:nvPr/>
        </p:nvSpPr>
        <p:spPr>
          <a:xfrm>
            <a:off x="0" y="0"/>
            <a:ext cx="12191760" cy="6857640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696" name="Picture 3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697" name="AutoShape 4"/>
          <p:cNvSpPr/>
          <p:nvPr/>
        </p:nvSpPr>
        <p:spPr>
          <a:xfrm>
            <a:off x="1257480" y="3619440"/>
            <a:ext cx="190080" cy="367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88920" tIns="50760" rIns="88920" bIns="50760" anchor="t">
            <a:noAutofit/>
          </a:bodyPr>
          <a:p>
            <a:pPr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698" name="AutoShape 5"/>
          <p:cNvSpPr/>
          <p:nvPr/>
        </p:nvSpPr>
        <p:spPr>
          <a:xfrm>
            <a:off x="317520" y="192960"/>
            <a:ext cx="11352960" cy="64486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3A5E21"/>
                </a:solidFill>
                <a:effectLst/>
                <a:uFillTx/>
                <a:latin typeface="楷体"/>
                <a:ea typeface="楷体"/>
              </a:rPr>
              <a:t>三、补全语句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1.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这件事很重要，你必须现在就去问一问他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(    )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【基础中文一级】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A.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同意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B.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不同意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C.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同不同意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D.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很同意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2.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这（   ）数学题非常难，我思考了很久还是不会做。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【基础中文一级】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A.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个 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B.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条 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C.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道 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D.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支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2.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我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(    )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，所以特别想去一次。【基础中文二级】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A.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从没去过植物园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B.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已经去过植物园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C.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常常去植物园  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D.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马上要去植物园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3. (    )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天气不好，我们还是按时出发了。【基础中文一级】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A.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因为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B.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虽然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C.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既然 </a:t>
            </a:r>
            <a:r>
              <a:rPr lang="en-US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D. </a:t>
            </a:r>
            <a:r>
              <a:rPr lang="zh-CN" sz="3200" b="1" u="none" strike="noStrike">
                <a:solidFill>
                  <a:srgbClr val="000000"/>
                </a:solidFill>
                <a:effectLst/>
                <a:uFillTx/>
                <a:latin typeface="楷体"/>
                <a:ea typeface="楷体"/>
              </a:rPr>
              <a:t>如果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117000"/>
              </a:lnSpc>
              <a:tabLst>
                <a:tab pos="0" algn="l"/>
              </a:tabLst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99" name="AutoShape 6"/>
          <p:cNvSpPr/>
          <p:nvPr/>
        </p:nvSpPr>
        <p:spPr>
          <a:xfrm>
            <a:off x="8229600" y="685800"/>
            <a:ext cx="3962160" cy="6465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FF0000"/>
                </a:solidFill>
                <a:effectLst/>
                <a:uFillTx/>
                <a:latin typeface="Kaiti SC"/>
                <a:ea typeface="Kaiti SC"/>
              </a:rPr>
              <a:t>C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00" name="AutoShape 7"/>
          <p:cNvSpPr/>
          <p:nvPr/>
        </p:nvSpPr>
        <p:spPr>
          <a:xfrm>
            <a:off x="1528560" y="2267640"/>
            <a:ext cx="3983040" cy="8456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FF0000"/>
                </a:solidFill>
                <a:effectLst/>
                <a:uFillTx/>
                <a:latin typeface="Kaiti SC"/>
                <a:ea typeface="Kaiti SC"/>
              </a:rPr>
              <a:t>C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01" name="AutoShape 8"/>
          <p:cNvSpPr/>
          <p:nvPr/>
        </p:nvSpPr>
        <p:spPr>
          <a:xfrm>
            <a:off x="916200" y="5569560"/>
            <a:ext cx="4063680" cy="5965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FF0000"/>
                </a:solidFill>
                <a:effectLst/>
                <a:uFillTx/>
                <a:latin typeface="Kaiti SC"/>
                <a:ea typeface="Kaiti SC"/>
              </a:rPr>
              <a:t>B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02" name="AutoShape 8"/>
          <p:cNvSpPr/>
          <p:nvPr/>
        </p:nvSpPr>
        <p:spPr>
          <a:xfrm>
            <a:off x="1257480" y="4043160"/>
            <a:ext cx="4063680" cy="5965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rgbClr val="FF0000"/>
                </a:solidFill>
                <a:effectLst/>
                <a:uFillTx/>
                <a:latin typeface="Kaiti SC"/>
                <a:ea typeface="Kaiti SC"/>
              </a:rPr>
              <a:t>B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8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" name="AutoShape 2"/>
          <p:cNvSpPr/>
          <p:nvPr/>
        </p:nvSpPr>
        <p:spPr>
          <a:xfrm>
            <a:off x="0" y="0"/>
            <a:ext cx="12191760" cy="6857640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41625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3360" tIns="63360" rIns="63360" bIns="63360" anchor="ctr">
            <a:noAutofit/>
          </a:bodyPr>
          <a:p>
            <a:pPr algn="ctr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704" name="Picture 3"/>
          <p:cNvPicPr/>
          <p:nvPr/>
        </p:nvPicPr>
        <p:blipFill>
          <a:blip r:embed="rId2"/>
          <a:stretch/>
        </p:blipFill>
        <p:spPr>
          <a:xfrm>
            <a:off x="9435960" y="-698400"/>
            <a:ext cx="2437920" cy="243792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705" name="AutoShape 4"/>
          <p:cNvSpPr/>
          <p:nvPr/>
        </p:nvSpPr>
        <p:spPr>
          <a:xfrm>
            <a:off x="2641680" y="2666880"/>
            <a:ext cx="7403760" cy="13204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88920" tIns="50760" rIns="88920" bIns="5076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8000" b="1" u="none" strike="noStrike">
                <a:solidFill>
                  <a:srgbClr val="506D58"/>
                </a:solidFill>
                <a:effectLst/>
                <a:uFillTx/>
                <a:latin typeface="楷体"/>
                <a:ea typeface="楷体"/>
              </a:rPr>
              <a:t>下课了，加油！</a:t>
            </a:r>
            <a:endParaRPr lang="en-US" sz="8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06" name="AutoShape 5"/>
          <p:cNvSpPr/>
          <p:nvPr/>
        </p:nvSpPr>
        <p:spPr>
          <a:xfrm>
            <a:off x="1257480" y="3619440"/>
            <a:ext cx="190080" cy="3679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88920" tIns="50760" rIns="88920" bIns="50760" anchor="t">
            <a:noAutofit/>
          </a:bodyPr>
          <a:p>
            <a:pPr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707" name="Picture 6"/>
          <p:cNvPicPr/>
          <p:nvPr/>
        </p:nvPicPr>
        <p:blipFill>
          <a:blip r:embed="rId3"/>
          <a:stretch/>
        </p:blipFill>
        <p:spPr>
          <a:xfrm>
            <a:off x="10667880" y="6190200"/>
            <a:ext cx="1523520" cy="6674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2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3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4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5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6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7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8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10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11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12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13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14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15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16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17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18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19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20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21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22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23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5.xml><?xml version="1.0" encoding="utf-8"?>
<a:theme xmlns:a="http://schemas.openxmlformats.org/drawingml/2006/main" xmlns:r="http://schemas.openxmlformats.org/officeDocument/2006/relationships" name="24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25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7.xml><?xml version="1.0" encoding="utf-8"?>
<a:theme xmlns:a="http://schemas.openxmlformats.org/drawingml/2006/main" xmlns:r="http://schemas.openxmlformats.org/officeDocument/2006/relationships" name="26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8.xml><?xml version="1.0" encoding="utf-8"?>
<a:theme xmlns:a="http://schemas.openxmlformats.org/drawingml/2006/main" xmlns:r="http://schemas.openxmlformats.org/officeDocument/2006/relationships" name="27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9.xml><?xml version="1.0" encoding="utf-8"?>
<a:theme xmlns:a="http://schemas.openxmlformats.org/drawingml/2006/main" xmlns:r="http://schemas.openxmlformats.org/officeDocument/2006/relationships" name="28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0.xml><?xml version="1.0" encoding="utf-8"?>
<a:theme xmlns:a="http://schemas.openxmlformats.org/drawingml/2006/main" xmlns:r="http://schemas.openxmlformats.org/officeDocument/2006/relationships" name="29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1.xml><?xml version="1.0" encoding="utf-8"?>
<a:theme xmlns:a="http://schemas.openxmlformats.org/drawingml/2006/main" xmlns:r="http://schemas.openxmlformats.org/officeDocument/2006/relationships" name="30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2.xml><?xml version="1.0" encoding="utf-8"?>
<a:theme xmlns:a="http://schemas.openxmlformats.org/drawingml/2006/main" xmlns:r="http://schemas.openxmlformats.org/officeDocument/2006/relationships" name="31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3.xml><?xml version="1.0" encoding="utf-8"?>
<a:theme xmlns:a="http://schemas.openxmlformats.org/drawingml/2006/main" xmlns:r="http://schemas.openxmlformats.org/officeDocument/2006/relationships" name="32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4.xml><?xml version="1.0" encoding="utf-8"?>
<a:theme xmlns:a="http://schemas.openxmlformats.org/drawingml/2006/main" xmlns:r="http://schemas.openxmlformats.org/officeDocument/2006/relationships" name="33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5.xml><?xml version="1.0" encoding="utf-8"?>
<a:theme xmlns:a="http://schemas.openxmlformats.org/drawingml/2006/main" xmlns:r="http://schemas.openxmlformats.org/officeDocument/2006/relationships" name="34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6.xml><?xml version="1.0" encoding="utf-8"?>
<a:theme xmlns:a="http://schemas.openxmlformats.org/drawingml/2006/main" xmlns:r="http://schemas.openxmlformats.org/officeDocument/2006/relationships" name="35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7.xml><?xml version="1.0" encoding="utf-8"?>
<a:theme xmlns:a="http://schemas.openxmlformats.org/drawingml/2006/main" xmlns:r="http://schemas.openxmlformats.org/officeDocument/2006/relationships" name="36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8.xml><?xml version="1.0" encoding="utf-8"?>
<a:theme xmlns:a="http://schemas.openxmlformats.org/drawingml/2006/main" xmlns:r="http://schemas.openxmlformats.org/officeDocument/2006/relationships" name="37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9.xml><?xml version="1.0" encoding="utf-8"?>
<a:theme xmlns:a="http://schemas.openxmlformats.org/drawingml/2006/main" xmlns:r="http://schemas.openxmlformats.org/officeDocument/2006/relationships" name="38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0.xml><?xml version="1.0" encoding="utf-8"?>
<a:theme xmlns:a="http://schemas.openxmlformats.org/drawingml/2006/main" xmlns:r="http://schemas.openxmlformats.org/officeDocument/2006/relationships" name="39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1.xml><?xml version="1.0" encoding="utf-8"?>
<a:theme xmlns:a="http://schemas.openxmlformats.org/drawingml/2006/main" xmlns:r="http://schemas.openxmlformats.org/officeDocument/2006/relationships" name="40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2.xml><?xml version="1.0" encoding="utf-8"?>
<a:theme xmlns:a="http://schemas.openxmlformats.org/drawingml/2006/main" xmlns:r="http://schemas.openxmlformats.org/officeDocument/2006/relationships" name="41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3.xml><?xml version="1.0" encoding="utf-8"?>
<a:theme xmlns:a="http://schemas.openxmlformats.org/drawingml/2006/main" xmlns:r="http://schemas.openxmlformats.org/officeDocument/2006/relationships" name="42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5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Collabora_Office/25.04.9.4$Linux_X86_64 LibreOffice_project/bbf180856f1919e69a04fdf6175ff4f11f52e1db</Application>
  <AppVersion>15.0000</AppVersion>
  <Words>15193</Words>
  <Paragraphs>2639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2026-09-23T14:02:58Z</dcterms:created>
  <dc:creator/>
  <dc:description/>
  <dc:language>zh-CN</dc:language>
  <cp:lastModifiedBy/>
  <dcterms:modified xsi:type="dcterms:W3CDTF">2026-09-24T02:37:32Z</dcterms:modified>
  <cp:revision>12</cp:revision>
  <dc:subject/>
  <dc:title>PowerPoint 演示文稿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{"Label":"1","ContentProducer":"001191110102MACQD9K64010000","ProduceID":"7672593596121566181","ReservedCode1":"","ContentPropagator":"","PropagateID":"","ReservedCode2":""}</vt:lpwstr>
  </property>
  <property fmtid="{D5CDD505-2E9C-101B-9397-08002B2CF9AE}" pid="3" name="ICV">
    <vt:lpwstr>FFAEB87D4C2274BF5C49906A1A3020D1_43</vt:lpwstr>
  </property>
  <property fmtid="{D5CDD505-2E9C-101B-9397-08002B2CF9AE}" pid="4" name="KSOProductBuildVer">
    <vt:lpwstr>2052-12.1.28496.28496</vt:lpwstr>
  </property>
  <property fmtid="{D5CDD505-2E9C-101B-9397-08002B2CF9AE}" pid="5" name="Notes">
    <vt:i4>119</vt:i4>
  </property>
  <property fmtid="{D5CDD505-2E9C-101B-9397-08002B2CF9AE}" pid="6" name="PresentationFormat">
    <vt:lpwstr>宽屏</vt:lpwstr>
  </property>
  <property fmtid="{D5CDD505-2E9C-101B-9397-08002B2CF9AE}" pid="7" name="Slides">
    <vt:i4>131</vt:i4>
  </property>
</Properties>
</file>