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Default Extension="fntdata" ContentType="application/x-fontdata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slideLayouts/_rels/slideLayout9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s/slide1.xml" ContentType="application/vnd.openxmlformats-officedocument.presentationml.slide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_rels/presentation.xml.rels" ContentType="application/vnd.openxmlformats-package.relationships+xml"/>
  <Override PartName="/ppt/media/image1.jpeg" ContentType="image/jpeg"/>
  <Override PartName="/ppt/media/image2.jpeg" ContentType="image/jpeg"/>
  <Override PartName="/ppt/media/image3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</p:sldIdLst>
  <p:sldSz cx="12192000" cy="685800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wo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520" cy="1141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tabLst>
                <a:tab pos="0" algn="l"/>
              </a:tabLst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37400" cy="4524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»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343080" indent="-343080"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743040" lvl="1" indent="-285840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»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body"/>
          </p:nvPr>
        </p:nvSpPr>
        <p:spPr>
          <a:xfrm>
            <a:off x="4648320" y="1600200"/>
            <a:ext cx="4037400" cy="4524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»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343080" indent="-343080"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743040" lvl="1" indent="-285840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»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>
          <a:xfrm>
            <a:off x="457200" y="6356520"/>
            <a:ext cx="213264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tabLst>
                <a:tab pos="0" algn="l"/>
              </a:tabLst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&lt;日期/时间&gt;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>
          <a:xfrm>
            <a:off x="3124080" y="6356520"/>
            <a:ext cx="289440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&lt;页脚&gt;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>
          <a:xfrm>
            <a:off x="6553080" y="6356520"/>
            <a:ext cx="213264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pos="0" algn="l"/>
              </a:tabLst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pos="0" algn="l"/>
              </a:tabLst>
            </a:pPr>
            <a:fld id="{31CF60C3-0603-41F9-AF6E-9380101881B2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&lt;编号&gt;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and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520" cy="1141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tabLst>
                <a:tab pos="0" algn="l"/>
              </a:tabLst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8520" cy="4524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343080" indent="-343080" algn="l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743040" lvl="1" indent="-285840"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 type="dt" idx="28"/>
          </p:nvPr>
        </p:nvSpPr>
        <p:spPr>
          <a:xfrm>
            <a:off x="457200" y="6356520"/>
            <a:ext cx="213264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tabLst>
                <a:tab pos="0" algn="l"/>
              </a:tabLst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&lt;日期/时间&gt;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54" name="PlaceHolder 4"/>
          <p:cNvSpPr>
            <a:spLocks noGrp="1"/>
          </p:cNvSpPr>
          <p:nvPr>
            <p:ph type="ftr" idx="29"/>
          </p:nvPr>
        </p:nvSpPr>
        <p:spPr>
          <a:xfrm>
            <a:off x="3124080" y="6356520"/>
            <a:ext cx="289440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&lt;页脚&gt;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55" name="PlaceHolder 5"/>
          <p:cNvSpPr>
            <a:spLocks noGrp="1"/>
          </p:cNvSpPr>
          <p:nvPr>
            <p:ph type="sldNum" idx="30"/>
          </p:nvPr>
        </p:nvSpPr>
        <p:spPr>
          <a:xfrm>
            <a:off x="6553080" y="6356520"/>
            <a:ext cx="213264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pos="0" algn="l"/>
              </a:tabLst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pos="0" algn="l"/>
              </a:tabLst>
            </a:pPr>
            <a:fld id="{710F2020-486F-4C51-962D-1106EC61545E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&lt;编号&gt;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ection Header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1320" cy="1361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algn="l" defTabSz="457200">
              <a:lnSpc>
                <a:spcPct val="100000"/>
              </a:lnSpc>
              <a:buNone/>
              <a:tabLst>
                <a:tab pos="0" algn="l"/>
              </a:tabLst>
              <a:defRPr lang="en-US" sz="4000" b="1" u="none" strike="noStrike" cap="all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4000" b="1" u="none" strike="noStrike" cap="all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000" b="1" u="none" strike="noStrike" cap="all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1320" cy="1499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45720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  <a:defRPr lang="en-US" sz="2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2000" b="0" u="none" strike="noStrike">
              <a:solidFill>
                <a:schemeClr val="dk1">
                  <a:tint val="75000"/>
                </a:schemeClr>
              </a:solidFill>
              <a:effectLst/>
              <a:uFillTx/>
              <a:latin typeface="Calibri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 type="dt" idx="31"/>
          </p:nvPr>
        </p:nvSpPr>
        <p:spPr>
          <a:xfrm>
            <a:off x="457200" y="6356520"/>
            <a:ext cx="213264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tabLst>
                <a:tab pos="0" algn="l"/>
              </a:tabLst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&lt;日期/时间&gt;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59" name="PlaceHolder 4"/>
          <p:cNvSpPr>
            <a:spLocks noGrp="1"/>
          </p:cNvSpPr>
          <p:nvPr>
            <p:ph type="ftr" idx="32"/>
          </p:nvPr>
        </p:nvSpPr>
        <p:spPr>
          <a:xfrm>
            <a:off x="3124080" y="6356520"/>
            <a:ext cx="289440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&lt;页脚&gt;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60" name="PlaceHolder 5"/>
          <p:cNvSpPr>
            <a:spLocks noGrp="1"/>
          </p:cNvSpPr>
          <p:nvPr>
            <p:ph type="sldNum" idx="33"/>
          </p:nvPr>
        </p:nvSpPr>
        <p:spPr>
          <a:xfrm>
            <a:off x="6553080" y="6356520"/>
            <a:ext cx="213264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pos="0" algn="l"/>
              </a:tabLst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pos="0" algn="l"/>
              </a:tabLst>
            </a:pPr>
            <a:fld id="{D517C01C-4935-4BE5-879C-53227D65A850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&lt;编号&gt;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mparison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520" cy="1141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tabLst>
                <a:tab pos="0" algn="l"/>
              </a:tabLst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457200" y="1535040"/>
            <a:ext cx="4039200" cy="638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457200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  <a:def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 type="body"/>
          </p:nvPr>
        </p:nvSpPr>
        <p:spPr>
          <a:xfrm>
            <a:off x="457200" y="2174760"/>
            <a:ext cx="4039200" cy="3950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  <a:tabLst>
                <a:tab pos="0" algn="l"/>
              </a:tabLst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–"/>
              <a:tabLst>
                <a:tab pos="0" algn="l"/>
              </a:tabLst>
              <a:def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»"/>
              <a:tabLst>
                <a:tab pos="0" algn="l"/>
              </a:tabLst>
              <a:def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343080" indent="-343080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743040" lvl="1" indent="-28584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  <a:tabLst>
                <a:tab pos="0" algn="l"/>
              </a:tabLst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–"/>
              <a:tabLst>
                <a:tab pos="0" algn="l"/>
              </a:tabLst>
            </a:pP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6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»"/>
              <a:tabLst>
                <a:tab pos="0" algn="l"/>
              </a:tabLst>
            </a:pP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6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1" name="PlaceHolder 4"/>
          <p:cNvSpPr>
            <a:spLocks noGrp="1"/>
          </p:cNvSpPr>
          <p:nvPr>
            <p:ph type="body"/>
          </p:nvPr>
        </p:nvSpPr>
        <p:spPr>
          <a:xfrm>
            <a:off x="4645080" y="1535040"/>
            <a:ext cx="4040640" cy="638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457200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  <a:def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2" name="PlaceHolder 5"/>
          <p:cNvSpPr>
            <a:spLocks noGrp="1"/>
          </p:cNvSpPr>
          <p:nvPr>
            <p:ph type="body"/>
          </p:nvPr>
        </p:nvSpPr>
        <p:spPr>
          <a:xfrm>
            <a:off x="4645080" y="2174760"/>
            <a:ext cx="4040640" cy="3950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  <a:tabLst>
                <a:tab pos="0" algn="l"/>
              </a:tabLst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–"/>
              <a:tabLst>
                <a:tab pos="0" algn="l"/>
              </a:tabLst>
              <a:def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»"/>
              <a:tabLst>
                <a:tab pos="0" algn="l"/>
              </a:tabLst>
              <a:def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343080" indent="-343080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743040" lvl="1" indent="-28584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  <a:tabLst>
                <a:tab pos="0" algn="l"/>
              </a:tabLst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–"/>
              <a:tabLst>
                <a:tab pos="0" algn="l"/>
              </a:tabLst>
            </a:pP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6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»"/>
              <a:tabLst>
                <a:tab pos="0" algn="l"/>
              </a:tabLst>
            </a:pP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6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3" name="PlaceHolder 6"/>
          <p:cNvSpPr>
            <a:spLocks noGrp="1"/>
          </p:cNvSpPr>
          <p:nvPr>
            <p:ph type="dt" idx="4"/>
          </p:nvPr>
        </p:nvSpPr>
        <p:spPr>
          <a:xfrm>
            <a:off x="457200" y="6356520"/>
            <a:ext cx="213264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tabLst>
                <a:tab pos="0" algn="l"/>
              </a:tabLst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&lt;日期/时间&gt;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4" name="PlaceHolder 7"/>
          <p:cNvSpPr>
            <a:spLocks noGrp="1"/>
          </p:cNvSpPr>
          <p:nvPr>
            <p:ph type="ftr" idx="5"/>
          </p:nvPr>
        </p:nvSpPr>
        <p:spPr>
          <a:xfrm>
            <a:off x="3124080" y="6356520"/>
            <a:ext cx="289440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&lt;页脚&gt;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5" name="PlaceHolder 8"/>
          <p:cNvSpPr>
            <a:spLocks noGrp="1"/>
          </p:cNvSpPr>
          <p:nvPr>
            <p:ph type="sldNum" idx="6"/>
          </p:nvPr>
        </p:nvSpPr>
        <p:spPr>
          <a:xfrm>
            <a:off x="6553080" y="6356520"/>
            <a:ext cx="213264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pos="0" algn="l"/>
              </a:tabLst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pos="0" algn="l"/>
              </a:tabLst>
            </a:pPr>
            <a:fld id="{4FCB99C6-E918-45C3-92FD-1BA2F6A2CDD9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&lt;编号&gt;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520" cy="1141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tabLst>
                <a:tab pos="0" algn="l"/>
              </a:tabLst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dt" idx="7"/>
          </p:nvPr>
        </p:nvSpPr>
        <p:spPr>
          <a:xfrm>
            <a:off x="457200" y="6356520"/>
            <a:ext cx="213264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tabLst>
                <a:tab pos="0" algn="l"/>
              </a:tabLst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&lt;日期/时间&gt;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ftr" idx="8"/>
          </p:nvPr>
        </p:nvSpPr>
        <p:spPr>
          <a:xfrm>
            <a:off x="3124080" y="6356520"/>
            <a:ext cx="289440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&lt;页脚&gt;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sldNum" idx="9"/>
          </p:nvPr>
        </p:nvSpPr>
        <p:spPr>
          <a:xfrm>
            <a:off x="6553080" y="6356520"/>
            <a:ext cx="213264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pos="0" algn="l"/>
              </a:tabLst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pos="0" algn="l"/>
              </a:tabLst>
            </a:pPr>
            <a:fld id="{24B98A03-1A8A-4375-8E4F-277F5F168785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&lt;编号&gt;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dt" idx="10"/>
          </p:nvPr>
        </p:nvSpPr>
        <p:spPr>
          <a:xfrm>
            <a:off x="457200" y="6356520"/>
            <a:ext cx="213264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tabLst>
                <a:tab pos="0" algn="l"/>
              </a:tabLst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&lt;日期/时间&gt;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type="ftr" idx="11"/>
          </p:nvPr>
        </p:nvSpPr>
        <p:spPr>
          <a:xfrm>
            <a:off x="3124080" y="6356520"/>
            <a:ext cx="289440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&lt;页脚&gt;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 type="sldNum" idx="12"/>
          </p:nvPr>
        </p:nvSpPr>
        <p:spPr>
          <a:xfrm>
            <a:off x="6553080" y="6356520"/>
            <a:ext cx="213264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pos="0" algn="l"/>
              </a:tabLst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pos="0" algn="l"/>
              </a:tabLst>
            </a:pPr>
            <a:fld id="{6559E622-6EC5-4B2B-B4D8-E2CBAE67C460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&lt;编号&gt;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360" cy="114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tabLst>
                <a:tab pos="0" algn="l"/>
              </a:tabLst>
              <a:defRPr lang="zh-CN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zh-CN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单击以编辑标题文本格式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1360" cy="3976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  <a:defRPr lang="zh-CN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zh-CN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zh-CN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zh-CN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zh-CN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4572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zh-CN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4572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zh-CN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343080" indent="-343080" algn="l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zh-CN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点击以编辑提纲文本格式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zh-CN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第二提纲级别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zh-CN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第三提纲级别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zh-CN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第四提纲级别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zh-CN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第五提纲级别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4572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zh-CN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第六提纲级别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4572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zh-CN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第七提纲级别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ntent with Caption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457200" y="272880"/>
            <a:ext cx="3007080" cy="1161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457200">
              <a:lnSpc>
                <a:spcPct val="100000"/>
              </a:lnSpc>
              <a:buNone/>
              <a:tabLst>
                <a:tab pos="0" algn="l"/>
              </a:tabLst>
              <a:defRPr lang="en-US" sz="2000" b="1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2000" b="1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3575160" y="272880"/>
            <a:ext cx="5110560" cy="5852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343080" indent="-343080" algn="l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743040" lvl="1" indent="-285840"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457200" y="1434960"/>
            <a:ext cx="3007080" cy="4690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algn="l" defTabSz="457200">
              <a:lnSpc>
                <a:spcPct val="100000"/>
              </a:lnSpc>
              <a:spcBef>
                <a:spcPts val="281"/>
              </a:spcBef>
              <a:buNone/>
              <a:tabLst>
                <a:tab pos="0" algn="l"/>
              </a:tabLst>
              <a:defRPr lang="en-US" sz="1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spcBef>
                <a:spcPts val="281"/>
              </a:spcBef>
              <a:buNone/>
              <a:tabLst>
                <a:tab pos="0" algn="l"/>
              </a:tabLst>
            </a:pPr>
            <a:r>
              <a:rPr lang="en-US" sz="1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1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8" name="PlaceHolder 4"/>
          <p:cNvSpPr>
            <a:spLocks noGrp="1"/>
          </p:cNvSpPr>
          <p:nvPr>
            <p:ph type="dt" idx="13"/>
          </p:nvPr>
        </p:nvSpPr>
        <p:spPr>
          <a:xfrm>
            <a:off x="457200" y="6356520"/>
            <a:ext cx="213264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tabLst>
                <a:tab pos="0" algn="l"/>
              </a:tabLst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&lt;日期/时间&gt;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9" name="PlaceHolder 5"/>
          <p:cNvSpPr>
            <a:spLocks noGrp="1"/>
          </p:cNvSpPr>
          <p:nvPr>
            <p:ph type="ftr" idx="14"/>
          </p:nvPr>
        </p:nvSpPr>
        <p:spPr>
          <a:xfrm>
            <a:off x="3124080" y="6356520"/>
            <a:ext cx="289440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&lt;页脚&gt;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0" name="PlaceHolder 6"/>
          <p:cNvSpPr>
            <a:spLocks noGrp="1"/>
          </p:cNvSpPr>
          <p:nvPr>
            <p:ph type="sldNum" idx="15"/>
          </p:nvPr>
        </p:nvSpPr>
        <p:spPr>
          <a:xfrm>
            <a:off x="6553080" y="6356520"/>
            <a:ext cx="213264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pos="0" algn="l"/>
              </a:tabLst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pos="0" algn="l"/>
              </a:tabLst>
            </a:pPr>
            <a:fld id="{787F630B-32FF-4B56-8BF2-BF8076996154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&lt;编号&gt;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Picture with Caption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1792440" y="4800600"/>
            <a:ext cx="5485320" cy="565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457200">
              <a:lnSpc>
                <a:spcPct val="100000"/>
              </a:lnSpc>
              <a:buNone/>
              <a:tabLst>
                <a:tab pos="0" algn="l"/>
              </a:tabLst>
              <a:defRPr lang="en-US" sz="2000" b="1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2000" b="1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1792440" y="612720"/>
            <a:ext cx="5485320" cy="41137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algn="l" defTabSz="457200">
              <a:lnSpc>
                <a:spcPct val="100000"/>
              </a:lnSpc>
              <a:spcBef>
                <a:spcPts val="28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zh-CN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SzPct val="75000"/>
              <a:buFont typeface="Symbol" charset="2"/>
              <a:buChar char=""/>
              <a:tabLst>
                <a:tab pos="0" algn="l"/>
              </a:tabLst>
              <a:defRPr lang="zh-CN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  <a:defRPr lang="zh-CN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SzPct val="75000"/>
              <a:buFont typeface="Symbol" charset="2"/>
              <a:buChar char=""/>
              <a:tabLst>
                <a:tab pos="0" algn="l"/>
              </a:tabLst>
              <a:defRPr lang="zh-CN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  <a:defRPr lang="zh-CN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4572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  <a:defRPr lang="zh-CN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4572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  <a:defRPr lang="zh-CN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432000" indent="-324000" algn="l" defTabSz="457200">
              <a:lnSpc>
                <a:spcPct val="100000"/>
              </a:lnSpc>
              <a:spcBef>
                <a:spcPts val="28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zh-CN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点击以编辑提纲文本格式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457200" lvl="1" indent="-324000"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SzPct val="75000"/>
              <a:buFont typeface="Symbol" charset="2"/>
              <a:buChar char=""/>
              <a:tabLst>
                <a:tab pos="0" algn="l"/>
              </a:tabLst>
            </a:pPr>
            <a:r>
              <a:rPr lang="zh-CN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第二提纲级别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914400" lvl="2" indent="-288000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zh-CN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第三提纲级别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371600" lvl="3" indent="-21600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SzPct val="75000"/>
              <a:buFont typeface="Symbol" charset="2"/>
              <a:buChar char=""/>
              <a:tabLst>
                <a:tab pos="0" algn="l"/>
              </a:tabLst>
            </a:pPr>
            <a:r>
              <a:rPr lang="zh-CN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第四提纲级别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828800" lvl="4" indent="-21600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zh-CN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第五提纲级别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286000" lvl="5" indent="-216000" algn="l" defTabSz="4572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zh-CN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第六提纲级别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743200" lvl="6" indent="-216000" algn="l" defTabSz="4572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zh-CN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第七提纲级别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1792440" y="5367240"/>
            <a:ext cx="5485320" cy="803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algn="l" defTabSz="457200">
              <a:lnSpc>
                <a:spcPct val="100000"/>
              </a:lnSpc>
              <a:spcBef>
                <a:spcPts val="281"/>
              </a:spcBef>
              <a:buNone/>
              <a:tabLst>
                <a:tab pos="0" algn="l"/>
              </a:tabLst>
              <a:defRPr lang="en-US" sz="1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spcBef>
                <a:spcPts val="281"/>
              </a:spcBef>
              <a:buNone/>
              <a:tabLst>
                <a:tab pos="0" algn="l"/>
              </a:tabLst>
            </a:pPr>
            <a:r>
              <a:rPr lang="en-US" sz="1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1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dt" idx="16"/>
          </p:nvPr>
        </p:nvSpPr>
        <p:spPr>
          <a:xfrm>
            <a:off x="457200" y="6356520"/>
            <a:ext cx="213264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tabLst>
                <a:tab pos="0" algn="l"/>
              </a:tabLst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&lt;日期/时间&gt;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ftr" idx="17"/>
          </p:nvPr>
        </p:nvSpPr>
        <p:spPr>
          <a:xfrm>
            <a:off x="3124080" y="6356520"/>
            <a:ext cx="289440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&lt;页脚&gt;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sldNum" idx="18"/>
          </p:nvPr>
        </p:nvSpPr>
        <p:spPr>
          <a:xfrm>
            <a:off x="6553080" y="6356520"/>
            <a:ext cx="213264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pos="0" algn="l"/>
              </a:tabLst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pos="0" algn="l"/>
              </a:tabLst>
            </a:pPr>
            <a:fld id="{37B3498D-0445-445C-B2D1-53A5F3F802A6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&lt;编号&gt;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Title Slid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320" cy="14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tabLst>
                <a:tab pos="0" algn="l"/>
              </a:tabLst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8" name="PlaceHolder 2"/>
          <p:cNvSpPr>
            <a:spLocks noGrp="1"/>
          </p:cNvSpPr>
          <p:nvPr>
            <p:ph type="dt" idx="19"/>
          </p:nvPr>
        </p:nvSpPr>
        <p:spPr>
          <a:xfrm>
            <a:off x="457200" y="6356520"/>
            <a:ext cx="213264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tabLst>
                <a:tab pos="0" algn="l"/>
              </a:tabLst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&lt;日期/时间&gt;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9" name="PlaceHolder 3"/>
          <p:cNvSpPr>
            <a:spLocks noGrp="1"/>
          </p:cNvSpPr>
          <p:nvPr>
            <p:ph type="ftr" idx="20"/>
          </p:nvPr>
        </p:nvSpPr>
        <p:spPr>
          <a:xfrm>
            <a:off x="3124080" y="6356520"/>
            <a:ext cx="289440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&lt;页脚&gt;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40" name="PlaceHolder 4"/>
          <p:cNvSpPr>
            <a:spLocks noGrp="1"/>
          </p:cNvSpPr>
          <p:nvPr>
            <p:ph type="sldNum" idx="21"/>
          </p:nvPr>
        </p:nvSpPr>
        <p:spPr>
          <a:xfrm>
            <a:off x="6553080" y="6356520"/>
            <a:ext cx="213264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pos="0" algn="l"/>
              </a:tabLst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pos="0" algn="l"/>
              </a:tabLst>
            </a:pPr>
            <a:fld id="{9A346A5E-6E87-43AE-9151-9D4E8166BE5A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&lt;编号&gt;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Title and Vertical Tex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520" cy="1141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457200">
              <a:lnSpc>
                <a:spcPct val="100000"/>
              </a:lnSpc>
              <a:buNone/>
              <a:tabLst>
                <a:tab pos="0" algn="l"/>
              </a:tabLst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8520" cy="4524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 vert="eaVert">
            <a:noAutofit/>
          </a:bodyPr>
          <a:lstStyle>
            <a:lvl1pPr algn="l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343080" indent="-343080" algn="l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743040" lvl="1" indent="-285840"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dt" idx="22"/>
          </p:nvPr>
        </p:nvSpPr>
        <p:spPr>
          <a:xfrm>
            <a:off x="457200" y="6356520"/>
            <a:ext cx="213264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tabLst>
                <a:tab pos="0" algn="l"/>
              </a:tabLst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&lt;日期/时间&gt;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ftr" idx="23"/>
          </p:nvPr>
        </p:nvSpPr>
        <p:spPr>
          <a:xfrm>
            <a:off x="3124080" y="6356520"/>
            <a:ext cx="289440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&lt;页脚&gt;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sldNum" idx="24"/>
          </p:nvPr>
        </p:nvSpPr>
        <p:spPr>
          <a:xfrm>
            <a:off x="6553080" y="6356520"/>
            <a:ext cx="213264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pos="0" algn="l"/>
              </a:tabLst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pos="0" algn="l"/>
              </a:tabLst>
            </a:pPr>
            <a:fld id="{71989057-471E-4EBA-BCC9-AFFE3089D702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&lt;编号&gt;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Vertical Title and Tex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6629400" y="274680"/>
            <a:ext cx="2056320" cy="5850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 vert="eaVert">
            <a:noAutofit/>
          </a:bodyPr>
          <a:lstStyle>
            <a:lvl1pPr indent="0" algn="ctr" defTabSz="457200">
              <a:lnSpc>
                <a:spcPct val="100000"/>
              </a:lnSpc>
              <a:buNone/>
              <a:tabLst>
                <a:tab pos="0" algn="l"/>
              </a:tabLst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457200" y="274680"/>
            <a:ext cx="6018840" cy="5850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 vert="eaVert">
            <a:noAutofit/>
          </a:bodyPr>
          <a:lstStyle>
            <a:lvl1pPr algn="l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343080" indent="-343080" algn="l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743040" lvl="1" indent="-285840" algn="l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8" name="PlaceHolder 3"/>
          <p:cNvSpPr>
            <a:spLocks noGrp="1"/>
          </p:cNvSpPr>
          <p:nvPr>
            <p:ph type="dt" idx="25"/>
          </p:nvPr>
        </p:nvSpPr>
        <p:spPr>
          <a:xfrm>
            <a:off x="457200" y="6356520"/>
            <a:ext cx="213264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tabLst>
                <a:tab pos="0" algn="l"/>
              </a:tabLst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&lt;日期/时间&gt;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49" name="PlaceHolder 4"/>
          <p:cNvSpPr>
            <a:spLocks noGrp="1"/>
          </p:cNvSpPr>
          <p:nvPr>
            <p:ph type="ftr" idx="26"/>
          </p:nvPr>
        </p:nvSpPr>
        <p:spPr>
          <a:xfrm>
            <a:off x="3124080" y="6356520"/>
            <a:ext cx="289440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&lt;页脚&gt;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50" name="PlaceHolder 5"/>
          <p:cNvSpPr>
            <a:spLocks noGrp="1"/>
          </p:cNvSpPr>
          <p:nvPr>
            <p:ph type="sldNum" idx="27"/>
          </p:nvPr>
        </p:nvSpPr>
        <p:spPr>
          <a:xfrm>
            <a:off x="6553080" y="6356520"/>
            <a:ext cx="213264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pos="0" algn="l"/>
              </a:tabLst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pos="0" algn="l"/>
              </a:tabLst>
            </a:pPr>
            <a:fld id="{F4FB70DE-41D6-4D40-8731-5BFC9C90700A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&lt;编号&gt;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4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4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slideLayout" Target="../slideLayouts/slideLayout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tangle 1"/>
          <p:cNvSpPr/>
          <p:nvPr/>
        </p:nvSpPr>
        <p:spPr>
          <a:xfrm>
            <a:off x="0" y="0"/>
            <a:ext cx="12190680" cy="685692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2" name="TextBox 2"/>
          <p:cNvSpPr/>
          <p:nvPr/>
        </p:nvSpPr>
        <p:spPr>
          <a:xfrm>
            <a:off x="457200" y="2103120"/>
            <a:ext cx="11246040" cy="1004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zh-CN" sz="4800" b="1" u="none" strike="noStrike">
                <a:solidFill>
                  <a:srgbClr val="000000"/>
                </a:solidFill>
                <a:effectLst/>
                <a:uFillTx/>
                <a:latin typeface="Microsoft YaHei"/>
              </a:rPr>
              <a:t>静夜思</a:t>
            </a:r>
            <a:endParaRPr lang="en-US" sz="4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63" name="TextBox 3"/>
          <p:cNvSpPr/>
          <p:nvPr/>
        </p:nvSpPr>
        <p:spPr>
          <a:xfrm>
            <a:off x="457200" y="3200400"/>
            <a:ext cx="1474200" cy="51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2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JingyeSi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Rectangle 1"/>
          <p:cNvSpPr/>
          <p:nvPr/>
        </p:nvSpPr>
        <p:spPr>
          <a:xfrm>
            <a:off x="0" y="0"/>
            <a:ext cx="12190680" cy="685692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5" name="TextBox 2"/>
          <p:cNvSpPr/>
          <p:nvPr/>
        </p:nvSpPr>
        <p:spPr>
          <a:xfrm>
            <a:off x="457200" y="2103120"/>
            <a:ext cx="11246040" cy="1004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zh-CN" sz="4800" b="1" u="none" strike="noStrike">
                <a:solidFill>
                  <a:srgbClr val="000000"/>
                </a:solidFill>
                <a:effectLst/>
                <a:uFillTx/>
                <a:latin typeface="Microsoft YaHei"/>
              </a:rPr>
              <a:t>生词</a:t>
            </a:r>
            <a:endParaRPr lang="en-US" sz="4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pic>
        <p:nvPicPr>
          <p:cNvPr id="66" name=""/>
          <p:cNvPicPr/>
          <p:nvPr/>
        </p:nvPicPr>
        <p:blipFill>
          <a:blip r:embed="rId1"/>
          <a:stretch/>
        </p:blipFill>
        <p:spPr>
          <a:xfrm>
            <a:off x="4572720" y="2286000"/>
            <a:ext cx="3357720" cy="33570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Rectangle 1"/>
          <p:cNvSpPr/>
          <p:nvPr/>
        </p:nvSpPr>
        <p:spPr>
          <a:xfrm>
            <a:off x="0" y="0"/>
            <a:ext cx="12190680" cy="685692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68" name="Picture 2" descr="courseware-1785468089-bfaf1afc.png"/>
          <p:cNvPicPr/>
          <p:nvPr/>
        </p:nvPicPr>
        <p:blipFill>
          <a:blip r:embed="rId1"/>
          <a:stretch/>
        </p:blipFill>
        <p:spPr>
          <a:xfrm>
            <a:off x="7772400" y="1097280"/>
            <a:ext cx="3656520" cy="36565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9" name="TextBox 3"/>
          <p:cNvSpPr/>
          <p:nvPr/>
        </p:nvSpPr>
        <p:spPr>
          <a:xfrm>
            <a:off x="457200" y="548640"/>
            <a:ext cx="6856920" cy="1553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zh-CN" sz="8400" b="1" u="none" strike="noStrike">
                <a:solidFill>
                  <a:srgbClr val="000000"/>
                </a:solidFill>
                <a:effectLst/>
                <a:uFillTx/>
                <a:latin typeface="Microsoft YaHei"/>
              </a:rPr>
              <a:t>疑</a:t>
            </a:r>
            <a:endParaRPr lang="en-US" sz="8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70" name="TextBox 4"/>
          <p:cNvSpPr/>
          <p:nvPr/>
        </p:nvSpPr>
        <p:spPr>
          <a:xfrm>
            <a:off x="457200" y="2194560"/>
            <a:ext cx="6856920" cy="63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3600" b="0" u="none" strike="noStrike">
                <a:solidFill>
                  <a:srgbClr val="3B82F6"/>
                </a:solidFill>
                <a:effectLst/>
                <a:uFillTx/>
                <a:latin typeface="Microsoft YaHei"/>
              </a:rPr>
              <a:t>yí</a:t>
            </a:r>
            <a:endParaRPr lang="en-US" sz="3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71" name="TextBox 5"/>
          <p:cNvSpPr/>
          <p:nvPr/>
        </p:nvSpPr>
        <p:spPr>
          <a:xfrm>
            <a:off x="457200" y="2880360"/>
            <a:ext cx="6856920" cy="54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endParaRPr lang="en-US" sz="2800" b="0" u="none" strike="noStrike">
              <a:solidFill>
                <a:srgbClr val="4B5563"/>
              </a:solidFill>
              <a:effectLst/>
              <a:uFillTx/>
              <a:latin typeface="Microsoft YaHei"/>
            </a:endParaRPr>
          </a:p>
        </p:txBody>
      </p:sp>
      <p:sp>
        <p:nvSpPr>
          <p:cNvPr id="72" name="TextBox 6"/>
          <p:cNvSpPr/>
          <p:nvPr/>
        </p:nvSpPr>
        <p:spPr>
          <a:xfrm>
            <a:off x="457200" y="3474720"/>
            <a:ext cx="6856920" cy="456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hi-IN" sz="2000" b="0" u="none" strike="noStrike">
                <a:solidFill>
                  <a:srgbClr val="9CA3AF"/>
                </a:solidFill>
                <a:effectLst/>
                <a:uFillTx/>
                <a:latin typeface="Microsoft YaHei"/>
              </a:rPr>
              <a:t>သံသယ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73" name="TextBox 7"/>
          <p:cNvSpPr/>
          <p:nvPr/>
        </p:nvSpPr>
        <p:spPr>
          <a:xfrm>
            <a:off x="457200" y="4023360"/>
            <a:ext cx="6856920" cy="1065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lang="zh-CN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我喜欢疑  </a:t>
            </a:r>
            <a:r>
              <a:rPr lang="en-US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wǒ xǐ huān yí  </a:t>
            </a:r>
            <a:r>
              <a:rPr lang="hi-IN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သံသယကို ကြိုက်တယ်။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lang="zh-CN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你疑吗？  </a:t>
            </a:r>
            <a:r>
              <a:rPr lang="en-US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nǐ yí ma </a:t>
            </a:r>
            <a:r>
              <a:rPr lang="zh-CN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？  </a:t>
            </a:r>
            <a:r>
              <a:rPr lang="hi-IN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နင်သံသယရှိလား။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lang="zh-CN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我有一个疑问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tangle 1"/>
          <p:cNvSpPr/>
          <p:nvPr/>
        </p:nvSpPr>
        <p:spPr>
          <a:xfrm>
            <a:off x="0" y="0"/>
            <a:ext cx="12190680" cy="685692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75" name="Picture 2" descr="courseware-1785468134-b53db61a.png"/>
          <p:cNvPicPr/>
          <p:nvPr/>
        </p:nvPicPr>
        <p:blipFill>
          <a:blip r:embed="rId1"/>
          <a:stretch/>
        </p:blipFill>
        <p:spPr>
          <a:xfrm>
            <a:off x="7772400" y="1097280"/>
            <a:ext cx="3656520" cy="36565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6" name="TextBox 3"/>
          <p:cNvSpPr/>
          <p:nvPr/>
        </p:nvSpPr>
        <p:spPr>
          <a:xfrm>
            <a:off x="457200" y="548640"/>
            <a:ext cx="6856920" cy="1553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zh-CN" sz="8400" b="1" u="none" strike="noStrike">
                <a:solidFill>
                  <a:srgbClr val="000000"/>
                </a:solidFill>
                <a:effectLst/>
                <a:uFillTx/>
                <a:latin typeface="Microsoft YaHei"/>
              </a:rPr>
              <a:t>举</a:t>
            </a:r>
            <a:endParaRPr lang="en-US" sz="8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77" name="TextBox 4"/>
          <p:cNvSpPr/>
          <p:nvPr/>
        </p:nvSpPr>
        <p:spPr>
          <a:xfrm>
            <a:off x="457200" y="2194560"/>
            <a:ext cx="6856920" cy="63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3600" b="0" u="none" strike="noStrike">
                <a:solidFill>
                  <a:srgbClr val="3B82F6"/>
                </a:solidFill>
                <a:effectLst/>
                <a:uFillTx/>
                <a:latin typeface="Microsoft YaHei"/>
              </a:rPr>
              <a:t>jǔ</a:t>
            </a:r>
            <a:endParaRPr lang="en-US" sz="3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78" name="TextBox 5"/>
          <p:cNvSpPr/>
          <p:nvPr/>
        </p:nvSpPr>
        <p:spPr>
          <a:xfrm>
            <a:off x="457200" y="2880360"/>
            <a:ext cx="6856920" cy="54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endParaRPr lang="en-US" sz="2800" b="0" u="none" strike="noStrike">
              <a:solidFill>
                <a:srgbClr val="4B5563"/>
              </a:solidFill>
              <a:effectLst/>
              <a:uFillTx/>
              <a:latin typeface="Microsoft YaHei"/>
            </a:endParaRPr>
          </a:p>
        </p:txBody>
      </p:sp>
      <p:sp>
        <p:nvSpPr>
          <p:cNvPr id="79" name="TextBox 6"/>
          <p:cNvSpPr/>
          <p:nvPr/>
        </p:nvSpPr>
        <p:spPr>
          <a:xfrm>
            <a:off x="457200" y="3474720"/>
            <a:ext cx="6856920" cy="456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hi-IN" sz="2000" b="0" u="none" strike="noStrike">
                <a:solidFill>
                  <a:srgbClr val="9CA3AF"/>
                </a:solidFill>
                <a:effectLst/>
                <a:uFillTx/>
                <a:latin typeface="Microsoft YaHei"/>
              </a:rPr>
              <a:t>ကြွပါ။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80" name="TextBox 7"/>
          <p:cNvSpPr/>
          <p:nvPr/>
        </p:nvSpPr>
        <p:spPr>
          <a:xfrm>
            <a:off x="457200" y="4023360"/>
            <a:ext cx="6856920" cy="2376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lang="zh-CN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我喜欢举  </a:t>
            </a:r>
            <a:r>
              <a:rPr lang="en-US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wǒ xǐ huān jǔ  </a:t>
            </a:r>
            <a:r>
              <a:rPr lang="hi-IN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လွှင့်ရတာကြိုက်တယ်။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457200">
              <a:lnSpc>
                <a:spcPct val="100000"/>
              </a:lnSpc>
              <a:spcAft>
                <a:spcPts val="601"/>
              </a:spcAft>
            </a:pPr>
            <a:r>
              <a:rPr lang="zh-CN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你举吗？  </a:t>
            </a:r>
            <a:r>
              <a:rPr lang="en-US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nǐ jǔ ma </a:t>
            </a:r>
            <a:r>
              <a:rPr lang="zh-CN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？  </a:t>
            </a:r>
            <a:r>
              <a:rPr lang="hi-IN" sz="1800" b="0" u="none" strike="noStrike">
                <a:solidFill>
                  <a:srgbClr val="4B5563"/>
                </a:solidFill>
                <a:effectLst/>
                <a:uFillTx/>
                <a:latin typeface="Microsoft YaHei"/>
              </a:rPr>
              <a:t>လွှင့်မလား။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Rectangle 1"/>
          <p:cNvSpPr/>
          <p:nvPr/>
        </p:nvSpPr>
        <p:spPr>
          <a:xfrm>
            <a:off x="0" y="0"/>
            <a:ext cx="12190680" cy="685692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82" name="TextBox 2"/>
          <p:cNvSpPr/>
          <p:nvPr/>
        </p:nvSpPr>
        <p:spPr>
          <a:xfrm>
            <a:off x="457200" y="731520"/>
            <a:ext cx="11246040" cy="730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zh-CN" sz="4000" b="1" u="none" strike="noStrike">
                <a:solidFill>
                  <a:srgbClr val="000000"/>
                </a:solidFill>
                <a:effectLst/>
                <a:uFillTx/>
                <a:latin typeface="Microsoft YaHei"/>
              </a:rPr>
              <a:t>课文</a:t>
            </a:r>
            <a:endParaRPr lang="en-US" sz="4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83" name="TextBox 3"/>
          <p:cNvSpPr/>
          <p:nvPr/>
        </p:nvSpPr>
        <p:spPr>
          <a:xfrm>
            <a:off x="457200" y="1554480"/>
            <a:ext cx="11246040" cy="2559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zh-CN" sz="2800" b="0" u="none" strike="noStrike">
                <a:solidFill>
                  <a:srgbClr val="1F2937"/>
                </a:solidFill>
                <a:effectLst/>
                <a:uFillTx/>
                <a:latin typeface="Microsoft YaHei"/>
              </a:rPr>
              <a:t>《静夜思》</a:t>
            </a:r>
            <a:br>
              <a:rPr sz="2800"/>
            </a:br>
            <a:r>
              <a:rPr lang="zh-CN" sz="2800" b="0" u="none" strike="noStrike">
                <a:solidFill>
                  <a:srgbClr val="1F2937"/>
                </a:solidFill>
                <a:effectLst/>
                <a:uFillTx/>
                <a:latin typeface="Microsoft YaHei"/>
              </a:rPr>
              <a:t>唐</a:t>
            </a:r>
            <a:r>
              <a:rPr lang="en-US" sz="2800" b="0" u="none" strike="noStrike">
                <a:solidFill>
                  <a:srgbClr val="1F2937"/>
                </a:solidFill>
                <a:effectLst/>
                <a:uFillTx/>
                <a:latin typeface="Microsoft YaHei"/>
              </a:rPr>
              <a:t>·</a:t>
            </a:r>
            <a:r>
              <a:rPr lang="zh-CN" sz="2800" b="0" u="none" strike="noStrike">
                <a:solidFill>
                  <a:srgbClr val="1F2937"/>
                </a:solidFill>
                <a:effectLst/>
                <a:uFillTx/>
                <a:latin typeface="Microsoft YaHei"/>
              </a:rPr>
              <a:t>李白</a:t>
            </a:r>
            <a:br>
              <a:rPr sz="2800"/>
            </a:br>
            <a:r>
              <a:rPr lang="zh-CN" sz="2800" b="0" u="none" strike="noStrike">
                <a:solidFill>
                  <a:srgbClr val="1F2937"/>
                </a:solidFill>
                <a:effectLst/>
                <a:uFillTx/>
                <a:latin typeface="Microsoft YaHei"/>
              </a:rPr>
              <a:t>床前明月光，疑是地上霜。</a:t>
            </a:r>
            <a:br>
              <a:rPr sz="2800"/>
            </a:br>
            <a:r>
              <a:rPr lang="zh-CN" sz="2800" b="0" u="none" strike="noStrike">
                <a:solidFill>
                  <a:srgbClr val="1F2937"/>
                </a:solidFill>
                <a:effectLst/>
                <a:uFillTx/>
                <a:latin typeface="Microsoft YaHei"/>
              </a:rPr>
              <a:t>举头望明月，低头思故乡。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Application>Collabora_Office/25.04.9.4$Linux_X86_64 LibreOffice_project/bbf180856f1919e69a04fdf6175ff4f11f52e1db</Application>
  <AppVersion>15.0000</AppVersion>
  <Words>0</Words>
  <Paragraphs>0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2013-01-27T09:14:16Z</dcterms:created>
  <dc:creator/>
  <dc:description>generated using python-pptx</dc:description>
  <dc:language>zh-CN</dc:language>
  <cp:lastModifiedBy/>
  <dcterms:modified xsi:type="dcterms:W3CDTF">2026-07-31T11:12:45Z</dcterms:modified>
  <cp:revision>4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On-screen Show (4:3)</vt:lpwstr>
  </property>
</Properties>
</file>