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所见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200400"/>
            <a:ext cx="1124712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  <a:r>
              <a:t>What you see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103120"/>
            <a:ext cx="112471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4800" b="1">
                <a:solidFill>
                  <a:srgbClr val="000000"/>
                </a:solidFill>
                <a:latin typeface="Microsoft YaHei"/>
              </a:defRPr>
            </a:pPr>
            <a:r>
              <a:t>生词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urseware-1785469729-0b1de2a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0"/>
            <a:ext cx="3657600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548640"/>
            <a:ext cx="68580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94560"/>
            <a:ext cx="6858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mù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880360"/>
            <a:ext cx="6858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6858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တိရစ္ဆာန်မွေးမြူရေး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023360"/>
            <a:ext cx="68580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我喜欢牧  wǒ xǐ huān mù  မူးကို ကြိုက်တယ်။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你牧吗？  nǐ mù ma ？  မင်းက နွားကျောင်းသားလား။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urseware-1785469774-2e994d9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0"/>
            <a:ext cx="3657600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548640"/>
            <a:ext cx="68580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94560"/>
            <a:ext cx="6858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tóng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880360"/>
            <a:ext cx="6858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6858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ကလေး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023360"/>
            <a:ext cx="68580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我喜欢童  wǒ xǐ huān tóng  ကလေးတွေကို ကြိုက်တယ်။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你童吗？  nǐ tóng ma ？  မင်းက ကလေးလား။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courseware-1785469819-b42305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097280"/>
            <a:ext cx="3657600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548640"/>
            <a:ext cx="685800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194560"/>
            <a:ext cx="68580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qí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880360"/>
            <a:ext cx="6858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  <p:sp>
        <p:nvSpPr>
          <p:cNvPr id="7" name="TextBox 6"/>
          <p:cNvSpPr txBox="1"/>
          <p:nvPr/>
        </p:nvSpPr>
        <p:spPr>
          <a:xfrm>
            <a:off x="457200" y="3474720"/>
            <a:ext cx="6858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စီး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4023360"/>
            <a:ext cx="68580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我喜欢骑  wǒ xǐ huān qí  ငါစီးရတာကြိုက်တယ်။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你骑吗？  nǐ qí ma ？  စီးလား?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huáng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အဝါ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我喜欢黄  wǒ xǐ huān huáng  အဝါရောင်ကြိုက်တယ်။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你黄吗？  nǐ huáng ma ？  မင်း အဝါရောင်လား။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48640"/>
            <a:ext cx="11247120" cy="1554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400" b="1">
                <a:solidFill>
                  <a:srgbClr val="000000"/>
                </a:solidFill>
                <a:latin typeface="Microsoft YaHei"/>
              </a:defRPr>
            </a:pPr>
            <a:r>
              <a:t>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2194560"/>
            <a:ext cx="112471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3600">
                <a:solidFill>
                  <a:srgbClr val="3B82F6"/>
                </a:solidFill>
                <a:latin typeface="Microsoft YaHei"/>
              </a:defRPr>
            </a:pPr>
            <a:r>
              <a:t>niú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88036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800">
                <a:solidFill>
                  <a:srgbClr val="4B5563"/>
                </a:solidFill>
                <a:latin typeface="Microsoft YaHei"/>
              </a:defRPr>
            </a:pPr>
          </a:p>
        </p:txBody>
      </p:sp>
      <p:sp>
        <p:nvSpPr>
          <p:cNvPr id="6" name="TextBox 5"/>
          <p:cNvSpPr txBox="1"/>
          <p:nvPr/>
        </p:nvSpPr>
        <p:spPr>
          <a:xfrm>
            <a:off x="457200" y="3474720"/>
            <a:ext cx="112471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2000">
                <a:solidFill>
                  <a:srgbClr val="9CA3AF"/>
                </a:solidFill>
                <a:latin typeface="Microsoft YaHei"/>
              </a:defRPr>
            </a:pPr>
            <a:r>
              <a:t>နွား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4023360"/>
            <a:ext cx="112471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我喜欢牛  wǒ xǐ huān niú  နွားတွေကို ကြိုက်တယ်။</a:t>
            </a:r>
          </a:p>
          <a:p>
            <a:pPr>
              <a:spcAft>
                <a:spcPts val="600"/>
              </a:spcAft>
              <a:defRPr sz="1800">
                <a:solidFill>
                  <a:srgbClr val="4B5563"/>
                </a:solidFill>
                <a:latin typeface="Microsoft YaHei"/>
              </a:defRPr>
            </a:pPr>
            <a:r>
              <a:t>你牛吗？  nǐ niú ma ？  မင်းက အရမ်းတော်သလား။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